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2"/>
  </p:notesMasterIdLst>
  <p:sldIdLst>
    <p:sldId id="256" r:id="rId5"/>
    <p:sldId id="505" r:id="rId6"/>
    <p:sldId id="259" r:id="rId7"/>
    <p:sldId id="378" r:id="rId8"/>
    <p:sldId id="458" r:id="rId9"/>
    <p:sldId id="460" r:id="rId10"/>
    <p:sldId id="459" r:id="rId11"/>
    <p:sldId id="462" r:id="rId12"/>
    <p:sldId id="461" r:id="rId13"/>
    <p:sldId id="463" r:id="rId14"/>
    <p:sldId id="464" r:id="rId15"/>
    <p:sldId id="466" r:id="rId16"/>
    <p:sldId id="467" r:id="rId17"/>
    <p:sldId id="468" r:id="rId18"/>
    <p:sldId id="469" r:id="rId19"/>
    <p:sldId id="470" r:id="rId20"/>
    <p:sldId id="471" r:id="rId21"/>
    <p:sldId id="472" r:id="rId22"/>
    <p:sldId id="473" r:id="rId23"/>
    <p:sldId id="474" r:id="rId24"/>
    <p:sldId id="475" r:id="rId25"/>
    <p:sldId id="476" r:id="rId26"/>
    <p:sldId id="381" r:id="rId27"/>
    <p:sldId id="352" r:id="rId28"/>
    <p:sldId id="477" r:id="rId29"/>
    <p:sldId id="478" r:id="rId30"/>
    <p:sldId id="453" r:id="rId31"/>
    <p:sldId id="479" r:id="rId32"/>
    <p:sldId id="402" r:id="rId33"/>
    <p:sldId id="480" r:id="rId34"/>
    <p:sldId id="481" r:id="rId35"/>
    <p:sldId id="404" r:id="rId36"/>
    <p:sldId id="406" r:id="rId37"/>
    <p:sldId id="376" r:id="rId38"/>
    <p:sldId id="482" r:id="rId39"/>
    <p:sldId id="377" r:id="rId40"/>
    <p:sldId id="455" r:id="rId41"/>
    <p:sldId id="483" r:id="rId42"/>
    <p:sldId id="484" r:id="rId43"/>
    <p:sldId id="485" r:id="rId44"/>
    <p:sldId id="486" r:id="rId45"/>
    <p:sldId id="379" r:id="rId46"/>
    <p:sldId id="354" r:id="rId47"/>
    <p:sldId id="437" r:id="rId48"/>
    <p:sldId id="436" r:id="rId49"/>
    <p:sldId id="487" r:id="rId50"/>
    <p:sldId id="488" r:id="rId51"/>
    <p:sldId id="489" r:id="rId52"/>
    <p:sldId id="490" r:id="rId53"/>
    <p:sldId id="492" r:id="rId54"/>
    <p:sldId id="493" r:id="rId55"/>
    <p:sldId id="491" r:id="rId56"/>
    <p:sldId id="496" r:id="rId57"/>
    <p:sldId id="495" r:id="rId58"/>
    <p:sldId id="350" r:id="rId59"/>
    <p:sldId id="503" r:id="rId60"/>
    <p:sldId id="504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37"/>
    <a:srgbClr val="FDF0E7"/>
    <a:srgbClr val="FEF8F4"/>
    <a:srgbClr val="FADDCA"/>
    <a:srgbClr val="008E40"/>
    <a:srgbClr val="F3A671"/>
    <a:srgbClr val="F8CCAE"/>
    <a:srgbClr val="F5B88F"/>
    <a:srgbClr val="F1F8EC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345" autoAdjust="0"/>
    <p:restoredTop sz="96532" autoAdjust="0"/>
  </p:normalViewPr>
  <p:slideViewPr>
    <p:cSldViewPr snapToGrid="0">
      <p:cViewPr varScale="1">
        <p:scale>
          <a:sx n="109" d="100"/>
          <a:sy n="109" d="100"/>
        </p:scale>
        <p:origin x="85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p desk" userId="076106f8-e622-4bba-bf8d-41b4b1aaf204" providerId="ADAL" clId="{35157F28-B132-4134-91BB-701A89F76866}"/>
    <pc:docChg chg="custSel modSld">
      <pc:chgData name="help desk" userId="076106f8-e622-4bba-bf8d-41b4b1aaf204" providerId="ADAL" clId="{35157F28-B132-4134-91BB-701A89F76866}" dt="2024-09-27T16:43:06.175" v="88"/>
      <pc:docMkLst>
        <pc:docMk/>
      </pc:docMkLst>
      <pc:sldChg chg="addSp modSp mod">
        <pc:chgData name="help desk" userId="076106f8-e622-4bba-bf8d-41b4b1aaf204" providerId="ADAL" clId="{35157F28-B132-4134-91BB-701A89F76866}" dt="2024-09-27T16:41:26.339" v="41" actId="1038"/>
        <pc:sldMkLst>
          <pc:docMk/>
          <pc:sldMk cId="2318909197" sldId="351"/>
        </pc:sldMkLst>
        <pc:spChg chg="add mod">
          <ac:chgData name="help desk" userId="076106f8-e622-4bba-bf8d-41b4b1aaf204" providerId="ADAL" clId="{35157F28-B132-4134-91BB-701A89F76866}" dt="2024-09-27T16:41:26.339" v="41" actId="1038"/>
          <ac:spMkLst>
            <pc:docMk/>
            <pc:sldMk cId="2318909197" sldId="351"/>
            <ac:spMk id="10" creationId="{3796A8D3-243C-4737-A0A4-9AEE40BD0D2D}"/>
          </ac:spMkLst>
        </pc:spChg>
      </pc:sldChg>
      <pc:sldChg chg="addSp modSp">
        <pc:chgData name="help desk" userId="076106f8-e622-4bba-bf8d-41b4b1aaf204" providerId="ADAL" clId="{35157F28-B132-4134-91BB-701A89F76866}" dt="2024-09-27T16:41:50.237" v="50"/>
        <pc:sldMkLst>
          <pc:docMk/>
          <pc:sldMk cId="1808044353" sldId="352"/>
        </pc:sldMkLst>
        <pc:spChg chg="add mod">
          <ac:chgData name="help desk" userId="076106f8-e622-4bba-bf8d-41b4b1aaf204" providerId="ADAL" clId="{35157F28-B132-4134-91BB-701A89F76866}" dt="2024-09-27T16:41:50.237" v="50"/>
          <ac:spMkLst>
            <pc:docMk/>
            <pc:sldMk cId="1808044353" sldId="352"/>
            <ac:spMk id="13" creationId="{E90865A9-2830-45E4-A12B-DFACE9D9DFDB}"/>
          </ac:spMkLst>
        </pc:spChg>
      </pc:sldChg>
      <pc:sldChg chg="addSp modSp">
        <pc:chgData name="help desk" userId="076106f8-e622-4bba-bf8d-41b4b1aaf204" providerId="ADAL" clId="{35157F28-B132-4134-91BB-701A89F76866}" dt="2024-09-27T16:42:33.679" v="72"/>
        <pc:sldMkLst>
          <pc:docMk/>
          <pc:sldMk cId="2607175038" sldId="354"/>
        </pc:sldMkLst>
        <pc:spChg chg="add mod">
          <ac:chgData name="help desk" userId="076106f8-e622-4bba-bf8d-41b4b1aaf204" providerId="ADAL" clId="{35157F28-B132-4134-91BB-701A89F76866}" dt="2024-09-27T16:42:33.679" v="72"/>
          <ac:spMkLst>
            <pc:docMk/>
            <pc:sldMk cId="2607175038" sldId="354"/>
            <ac:spMk id="9" creationId="{D4F6F380-695A-4099-BB40-1ADF41BD95D8}"/>
          </ac:spMkLst>
        </pc:spChg>
      </pc:sldChg>
      <pc:sldChg chg="addSp modSp">
        <pc:chgData name="help desk" userId="076106f8-e622-4bba-bf8d-41b4b1aaf204" providerId="ADAL" clId="{35157F28-B132-4134-91BB-701A89F76866}" dt="2024-09-27T16:41:32.396" v="43"/>
        <pc:sldMkLst>
          <pc:docMk/>
          <pc:sldMk cId="2909175937" sldId="362"/>
        </pc:sldMkLst>
        <pc:spChg chg="add mod">
          <ac:chgData name="help desk" userId="076106f8-e622-4bba-bf8d-41b4b1aaf204" providerId="ADAL" clId="{35157F28-B132-4134-91BB-701A89F76866}" dt="2024-09-27T16:41:32.396" v="43"/>
          <ac:spMkLst>
            <pc:docMk/>
            <pc:sldMk cId="2909175937" sldId="362"/>
            <ac:spMk id="25" creationId="{0D201AC0-EE8E-4573-82F4-9B1BC43E642F}"/>
          </ac:spMkLst>
        </pc:spChg>
      </pc:sldChg>
      <pc:sldChg chg="addSp modSp mod">
        <pc:chgData name="help desk" userId="076106f8-e622-4bba-bf8d-41b4b1aaf204" providerId="ADAL" clId="{35157F28-B132-4134-91BB-701A89F76866}" dt="2024-09-27T16:41:38.822" v="45" actId="1076"/>
        <pc:sldMkLst>
          <pc:docMk/>
          <pc:sldMk cId="797617441" sldId="365"/>
        </pc:sldMkLst>
        <pc:spChg chg="add mod">
          <ac:chgData name="help desk" userId="076106f8-e622-4bba-bf8d-41b4b1aaf204" providerId="ADAL" clId="{35157F28-B132-4134-91BB-701A89F76866}" dt="2024-09-27T16:41:38.822" v="45" actId="1076"/>
          <ac:spMkLst>
            <pc:docMk/>
            <pc:sldMk cId="797617441" sldId="365"/>
            <ac:spMk id="12" creationId="{266FC698-2B47-4807-9B5D-0424A4B30EAA}"/>
          </ac:spMkLst>
        </pc:spChg>
      </pc:sldChg>
      <pc:sldChg chg="addSp modSp">
        <pc:chgData name="help desk" userId="076106f8-e622-4bba-bf8d-41b4b1aaf204" providerId="ADAL" clId="{35157F28-B132-4134-91BB-701A89F76866}" dt="2024-09-27T16:41:45.388" v="47"/>
        <pc:sldMkLst>
          <pc:docMk/>
          <pc:sldMk cId="1699797548" sldId="367"/>
        </pc:sldMkLst>
        <pc:spChg chg="add mod">
          <ac:chgData name="help desk" userId="076106f8-e622-4bba-bf8d-41b4b1aaf204" providerId="ADAL" clId="{35157F28-B132-4134-91BB-701A89F76866}" dt="2024-09-27T16:41:45.388" v="47"/>
          <ac:spMkLst>
            <pc:docMk/>
            <pc:sldMk cId="1699797548" sldId="367"/>
            <ac:spMk id="10" creationId="{4EC17BB6-2671-4BE0-B27F-000B6CB0E1FD}"/>
          </ac:spMkLst>
        </pc:spChg>
      </pc:sldChg>
      <pc:sldChg chg="addSp modSp">
        <pc:chgData name="help desk" userId="076106f8-e622-4bba-bf8d-41b4b1aaf204" providerId="ADAL" clId="{35157F28-B132-4134-91BB-701A89F76866}" dt="2024-09-27T16:41:47.124" v="48"/>
        <pc:sldMkLst>
          <pc:docMk/>
          <pc:sldMk cId="3876961948" sldId="368"/>
        </pc:sldMkLst>
        <pc:spChg chg="add mod">
          <ac:chgData name="help desk" userId="076106f8-e622-4bba-bf8d-41b4b1aaf204" providerId="ADAL" clId="{35157F28-B132-4134-91BB-701A89F76866}" dt="2024-09-27T16:41:47.124" v="48"/>
          <ac:spMkLst>
            <pc:docMk/>
            <pc:sldMk cId="3876961948" sldId="368"/>
            <ac:spMk id="19" creationId="{8BB402C9-BEFC-4248-9C08-EE61BBAFB6C1}"/>
          </ac:spMkLst>
        </pc:spChg>
      </pc:sldChg>
      <pc:sldChg chg="addSp modSp mod">
        <pc:chgData name="help desk" userId="076106f8-e622-4bba-bf8d-41b4b1aaf204" providerId="ADAL" clId="{35157F28-B132-4134-91BB-701A89F76866}" dt="2024-09-27T16:42:21.291" v="68" actId="1036"/>
        <pc:sldMkLst>
          <pc:docMk/>
          <pc:sldMk cId="3720093596" sldId="376"/>
        </pc:sldMkLst>
        <pc:spChg chg="add mod">
          <ac:chgData name="help desk" userId="076106f8-e622-4bba-bf8d-41b4b1aaf204" providerId="ADAL" clId="{35157F28-B132-4134-91BB-701A89F76866}" dt="2024-09-27T16:42:21.291" v="68" actId="1036"/>
          <ac:spMkLst>
            <pc:docMk/>
            <pc:sldMk cId="3720093596" sldId="376"/>
            <ac:spMk id="15" creationId="{8079A62A-5243-497F-A99C-4F0781445162}"/>
          </ac:spMkLst>
        </pc:spChg>
      </pc:sldChg>
      <pc:sldChg chg="addSp modSp">
        <pc:chgData name="help desk" userId="076106f8-e622-4bba-bf8d-41b4b1aaf204" providerId="ADAL" clId="{35157F28-B132-4134-91BB-701A89F76866}" dt="2024-09-27T16:42:26.918" v="69"/>
        <pc:sldMkLst>
          <pc:docMk/>
          <pc:sldMk cId="1769976531" sldId="377"/>
        </pc:sldMkLst>
        <pc:spChg chg="add mod">
          <ac:chgData name="help desk" userId="076106f8-e622-4bba-bf8d-41b4b1aaf204" providerId="ADAL" clId="{35157F28-B132-4134-91BB-701A89F76866}" dt="2024-09-27T16:42:26.918" v="69"/>
          <ac:spMkLst>
            <pc:docMk/>
            <pc:sldMk cId="1769976531" sldId="377"/>
            <ac:spMk id="9" creationId="{BDD30D21-2EF7-4199-9542-2F1174D31BE9}"/>
          </ac:spMkLst>
        </pc:spChg>
      </pc:sldChg>
      <pc:sldChg chg="addSp modSp mod">
        <pc:chgData name="help desk" userId="076106f8-e622-4bba-bf8d-41b4b1aaf204" providerId="ADAL" clId="{35157F28-B132-4134-91BB-701A89F76866}" dt="2024-09-27T16:41:08.199" v="14" actId="14100"/>
        <pc:sldMkLst>
          <pc:docMk/>
          <pc:sldMk cId="4058513788" sldId="378"/>
        </pc:sldMkLst>
        <pc:spChg chg="add mod">
          <ac:chgData name="help desk" userId="076106f8-e622-4bba-bf8d-41b4b1aaf204" providerId="ADAL" clId="{35157F28-B132-4134-91BB-701A89F76866}" dt="2024-09-27T16:41:08.199" v="14" actId="14100"/>
          <ac:spMkLst>
            <pc:docMk/>
            <pc:sldMk cId="4058513788" sldId="378"/>
            <ac:spMk id="25" creationId="{5B34C78E-8AB2-45A9-83E6-BC9407D96E0E}"/>
          </ac:spMkLst>
        </pc:spChg>
      </pc:sldChg>
      <pc:sldChg chg="addSp modSp">
        <pc:chgData name="help desk" userId="076106f8-e622-4bba-bf8d-41b4b1aaf204" providerId="ADAL" clId="{35157F28-B132-4134-91BB-701A89F76866}" dt="2024-09-27T16:42:31.398" v="71"/>
        <pc:sldMkLst>
          <pc:docMk/>
          <pc:sldMk cId="222318245" sldId="379"/>
        </pc:sldMkLst>
        <pc:spChg chg="add mod">
          <ac:chgData name="help desk" userId="076106f8-e622-4bba-bf8d-41b4b1aaf204" providerId="ADAL" clId="{35157F28-B132-4134-91BB-701A89F76866}" dt="2024-09-27T16:42:31.398" v="71"/>
          <ac:spMkLst>
            <pc:docMk/>
            <pc:sldMk cId="222318245" sldId="379"/>
            <ac:spMk id="10" creationId="{5887FF72-E4D6-439D-B57B-0FE714453AB7}"/>
          </ac:spMkLst>
        </pc:spChg>
      </pc:sldChg>
      <pc:sldChg chg="addSp modSp">
        <pc:chgData name="help desk" userId="076106f8-e622-4bba-bf8d-41b4b1aaf204" providerId="ADAL" clId="{35157F28-B132-4134-91BB-701A89F76866}" dt="2024-09-27T16:41:48.909" v="49"/>
        <pc:sldMkLst>
          <pc:docMk/>
          <pc:sldMk cId="644596003" sldId="381"/>
        </pc:sldMkLst>
        <pc:spChg chg="add mod">
          <ac:chgData name="help desk" userId="076106f8-e622-4bba-bf8d-41b4b1aaf204" providerId="ADAL" clId="{35157F28-B132-4134-91BB-701A89F76866}" dt="2024-09-27T16:41:48.909" v="49"/>
          <ac:spMkLst>
            <pc:docMk/>
            <pc:sldMk cId="644596003" sldId="381"/>
            <ac:spMk id="13" creationId="{70877BAA-8AE9-4E0F-B227-305F0DEC3C20}"/>
          </ac:spMkLst>
        </pc:spChg>
      </pc:sldChg>
      <pc:sldChg chg="addSp modSp">
        <pc:chgData name="help desk" userId="076106f8-e622-4bba-bf8d-41b4b1aaf204" providerId="ADAL" clId="{35157F28-B132-4134-91BB-701A89F76866}" dt="2024-09-27T16:41:55.964" v="53"/>
        <pc:sldMkLst>
          <pc:docMk/>
          <pc:sldMk cId="32491661" sldId="400"/>
        </pc:sldMkLst>
        <pc:spChg chg="add mod">
          <ac:chgData name="help desk" userId="076106f8-e622-4bba-bf8d-41b4b1aaf204" providerId="ADAL" clId="{35157F28-B132-4134-91BB-701A89F76866}" dt="2024-09-27T16:41:55.964" v="53"/>
          <ac:spMkLst>
            <pc:docMk/>
            <pc:sldMk cId="32491661" sldId="400"/>
            <ac:spMk id="12" creationId="{70197C26-8ACE-490F-92BD-C29CD37C65CC}"/>
          </ac:spMkLst>
        </pc:spChg>
      </pc:sldChg>
      <pc:sldChg chg="addSp modSp">
        <pc:chgData name="help desk" userId="076106f8-e622-4bba-bf8d-41b4b1aaf204" providerId="ADAL" clId="{35157F28-B132-4134-91BB-701A89F76866}" dt="2024-09-27T16:41:51.556" v="51"/>
        <pc:sldMkLst>
          <pc:docMk/>
          <pc:sldMk cId="1204165418" sldId="401"/>
        </pc:sldMkLst>
        <pc:spChg chg="add mod">
          <ac:chgData name="help desk" userId="076106f8-e622-4bba-bf8d-41b4b1aaf204" providerId="ADAL" clId="{35157F28-B132-4134-91BB-701A89F76866}" dt="2024-09-27T16:41:51.556" v="51"/>
          <ac:spMkLst>
            <pc:docMk/>
            <pc:sldMk cId="1204165418" sldId="401"/>
            <ac:spMk id="13" creationId="{26678FF4-3CB1-4D6B-BC51-582AB74B7D22}"/>
          </ac:spMkLst>
        </pc:spChg>
      </pc:sldChg>
      <pc:sldChg chg="addSp modSp">
        <pc:chgData name="help desk" userId="076106f8-e622-4bba-bf8d-41b4b1aaf204" providerId="ADAL" clId="{35157F28-B132-4134-91BB-701A89F76866}" dt="2024-09-27T16:41:57.213" v="54"/>
        <pc:sldMkLst>
          <pc:docMk/>
          <pc:sldMk cId="2717985616" sldId="402"/>
        </pc:sldMkLst>
        <pc:spChg chg="add mod">
          <ac:chgData name="help desk" userId="076106f8-e622-4bba-bf8d-41b4b1aaf204" providerId="ADAL" clId="{35157F28-B132-4134-91BB-701A89F76866}" dt="2024-09-27T16:41:57.213" v="54"/>
          <ac:spMkLst>
            <pc:docMk/>
            <pc:sldMk cId="2717985616" sldId="402"/>
            <ac:spMk id="6" creationId="{7CCC7CEF-98BB-440A-8B63-974C4A86DBC8}"/>
          </ac:spMkLst>
        </pc:spChg>
      </pc:sldChg>
      <pc:sldChg chg="addSp modSp">
        <pc:chgData name="help desk" userId="076106f8-e622-4bba-bf8d-41b4b1aaf204" providerId="ADAL" clId="{35157F28-B132-4134-91BB-701A89F76866}" dt="2024-09-27T16:41:59.563" v="55"/>
        <pc:sldMkLst>
          <pc:docMk/>
          <pc:sldMk cId="2237349148" sldId="404"/>
        </pc:sldMkLst>
        <pc:spChg chg="add mod">
          <ac:chgData name="help desk" userId="076106f8-e622-4bba-bf8d-41b4b1aaf204" providerId="ADAL" clId="{35157F28-B132-4134-91BB-701A89F76866}" dt="2024-09-27T16:41:59.563" v="55"/>
          <ac:spMkLst>
            <pc:docMk/>
            <pc:sldMk cId="2237349148" sldId="404"/>
            <ac:spMk id="13" creationId="{46D761DA-F7C4-484F-A93E-B8E623A860EE}"/>
          </ac:spMkLst>
        </pc:spChg>
      </pc:sldChg>
      <pc:sldChg chg="addSp modSp">
        <pc:chgData name="help desk" userId="076106f8-e622-4bba-bf8d-41b4b1aaf204" providerId="ADAL" clId="{35157F28-B132-4134-91BB-701A89F76866}" dt="2024-09-27T16:42:08.053" v="57"/>
        <pc:sldMkLst>
          <pc:docMk/>
          <pc:sldMk cId="1314177021" sldId="405"/>
        </pc:sldMkLst>
        <pc:spChg chg="add mod">
          <ac:chgData name="help desk" userId="076106f8-e622-4bba-bf8d-41b4b1aaf204" providerId="ADAL" clId="{35157F28-B132-4134-91BB-701A89F76866}" dt="2024-09-27T16:42:08.053" v="57"/>
          <ac:spMkLst>
            <pc:docMk/>
            <pc:sldMk cId="1314177021" sldId="405"/>
            <ac:spMk id="17" creationId="{9EEC9DA2-6ACA-46F0-8328-2946D39903B6}"/>
          </ac:spMkLst>
        </pc:spChg>
      </pc:sldChg>
      <pc:sldChg chg="addSp delSp modSp">
        <pc:chgData name="help desk" userId="076106f8-e622-4bba-bf8d-41b4b1aaf204" providerId="ADAL" clId="{35157F28-B132-4134-91BB-701A89F76866}" dt="2024-09-27T16:42:14.329" v="59"/>
        <pc:sldMkLst>
          <pc:docMk/>
          <pc:sldMk cId="638169418" sldId="406"/>
        </pc:sldMkLst>
        <pc:spChg chg="add del mod">
          <ac:chgData name="help desk" userId="076106f8-e622-4bba-bf8d-41b4b1aaf204" providerId="ADAL" clId="{35157F28-B132-4134-91BB-701A89F76866}" dt="2024-09-27T16:42:14.329" v="59"/>
          <ac:spMkLst>
            <pc:docMk/>
            <pc:sldMk cId="638169418" sldId="406"/>
            <ac:spMk id="7" creationId="{1B1B9358-DFB9-41DD-902F-1DCE9C01BAE7}"/>
          </ac:spMkLst>
        </pc:spChg>
      </pc:sldChg>
      <pc:sldChg chg="addSp modSp">
        <pc:chgData name="help desk" userId="076106f8-e622-4bba-bf8d-41b4b1aaf204" providerId="ADAL" clId="{35157F28-B132-4134-91BB-701A89F76866}" dt="2024-09-27T16:42:39.526" v="75"/>
        <pc:sldMkLst>
          <pc:docMk/>
          <pc:sldMk cId="1240817621" sldId="407"/>
        </pc:sldMkLst>
        <pc:spChg chg="add mod">
          <ac:chgData name="help desk" userId="076106f8-e622-4bba-bf8d-41b4b1aaf204" providerId="ADAL" clId="{35157F28-B132-4134-91BB-701A89F76866}" dt="2024-09-27T16:42:39.526" v="75"/>
          <ac:spMkLst>
            <pc:docMk/>
            <pc:sldMk cId="1240817621" sldId="407"/>
            <ac:spMk id="15" creationId="{148958C8-AE6F-4132-9EB4-08FA8D29ED61}"/>
          </ac:spMkLst>
        </pc:spChg>
      </pc:sldChg>
      <pc:sldChg chg="addSp delSp modSp mod">
        <pc:chgData name="help desk" userId="076106f8-e622-4bba-bf8d-41b4b1aaf204" providerId="ADAL" clId="{35157F28-B132-4134-91BB-701A89F76866}" dt="2024-09-27T16:42:45.497" v="77" actId="478"/>
        <pc:sldMkLst>
          <pc:docMk/>
          <pc:sldMk cId="1365985314" sldId="408"/>
        </pc:sldMkLst>
        <pc:spChg chg="add del mod">
          <ac:chgData name="help desk" userId="076106f8-e622-4bba-bf8d-41b4b1aaf204" providerId="ADAL" clId="{35157F28-B132-4134-91BB-701A89F76866}" dt="2024-09-27T16:42:45.497" v="77" actId="478"/>
          <ac:spMkLst>
            <pc:docMk/>
            <pc:sldMk cId="1365985314" sldId="408"/>
            <ac:spMk id="13" creationId="{528A86A8-6274-4CE4-B0F1-DA6930A94798}"/>
          </ac:spMkLst>
        </pc:spChg>
      </pc:sldChg>
      <pc:sldChg chg="addSp modSp">
        <pc:chgData name="help desk" userId="076106f8-e622-4bba-bf8d-41b4b1aaf204" providerId="ADAL" clId="{35157F28-B132-4134-91BB-701A89F76866}" dt="2024-09-27T16:42:49.662" v="79"/>
        <pc:sldMkLst>
          <pc:docMk/>
          <pc:sldMk cId="2064978861" sldId="411"/>
        </pc:sldMkLst>
        <pc:spChg chg="add mod">
          <ac:chgData name="help desk" userId="076106f8-e622-4bba-bf8d-41b4b1aaf204" providerId="ADAL" clId="{35157F28-B132-4134-91BB-701A89F76866}" dt="2024-09-27T16:42:49.662" v="79"/>
          <ac:spMkLst>
            <pc:docMk/>
            <pc:sldMk cId="2064978861" sldId="411"/>
            <ac:spMk id="23" creationId="{E9DEF877-DFAD-4F1F-B424-44CD760BA71E}"/>
          </ac:spMkLst>
        </pc:spChg>
      </pc:sldChg>
      <pc:sldChg chg="addSp modSp">
        <pc:chgData name="help desk" userId="076106f8-e622-4bba-bf8d-41b4b1aaf204" providerId="ADAL" clId="{35157F28-B132-4134-91BB-701A89F76866}" dt="2024-09-27T16:42:50.879" v="80"/>
        <pc:sldMkLst>
          <pc:docMk/>
          <pc:sldMk cId="4155044734" sldId="414"/>
        </pc:sldMkLst>
        <pc:spChg chg="add mod">
          <ac:chgData name="help desk" userId="076106f8-e622-4bba-bf8d-41b4b1aaf204" providerId="ADAL" clId="{35157F28-B132-4134-91BB-701A89F76866}" dt="2024-09-27T16:42:50.879" v="80"/>
          <ac:spMkLst>
            <pc:docMk/>
            <pc:sldMk cId="4155044734" sldId="414"/>
            <ac:spMk id="12" creationId="{9686FFDE-88CE-473C-A518-7C774CD3D02A}"/>
          </ac:spMkLst>
        </pc:spChg>
      </pc:sldChg>
      <pc:sldChg chg="addSp modSp">
        <pc:chgData name="help desk" userId="076106f8-e622-4bba-bf8d-41b4b1aaf204" providerId="ADAL" clId="{35157F28-B132-4134-91BB-701A89F76866}" dt="2024-09-27T16:42:47.865" v="78"/>
        <pc:sldMkLst>
          <pc:docMk/>
          <pc:sldMk cId="1407443610" sldId="422"/>
        </pc:sldMkLst>
        <pc:spChg chg="mod">
          <ac:chgData name="help desk" userId="076106f8-e622-4bba-bf8d-41b4b1aaf204" providerId="ADAL" clId="{35157F28-B132-4134-91BB-701A89F76866}" dt="2024-09-25T13:55:44.348" v="10" actId="20577"/>
          <ac:spMkLst>
            <pc:docMk/>
            <pc:sldMk cId="1407443610" sldId="422"/>
            <ac:spMk id="11" creationId="{00000000-0000-0000-0000-000000000000}"/>
          </ac:spMkLst>
        </pc:spChg>
        <pc:spChg chg="add mod">
          <ac:chgData name="help desk" userId="076106f8-e622-4bba-bf8d-41b4b1aaf204" providerId="ADAL" clId="{35157F28-B132-4134-91BB-701A89F76866}" dt="2024-09-27T16:42:47.865" v="78"/>
          <ac:spMkLst>
            <pc:docMk/>
            <pc:sldMk cId="1407443610" sldId="422"/>
            <ac:spMk id="12" creationId="{F8333D3A-3BF4-4AFF-8441-D3F5425FE0C0}"/>
          </ac:spMkLst>
        </pc:spChg>
      </pc:sldChg>
      <pc:sldChg chg="addSp modSp">
        <pc:chgData name="help desk" userId="076106f8-e622-4bba-bf8d-41b4b1aaf204" providerId="ADAL" clId="{35157F28-B132-4134-91BB-701A89F76866}" dt="2024-09-27T16:42:57.921" v="83"/>
        <pc:sldMkLst>
          <pc:docMk/>
          <pc:sldMk cId="3175309627" sldId="423"/>
        </pc:sldMkLst>
        <pc:spChg chg="add mod">
          <ac:chgData name="help desk" userId="076106f8-e622-4bba-bf8d-41b4b1aaf204" providerId="ADAL" clId="{35157F28-B132-4134-91BB-701A89F76866}" dt="2024-09-27T16:42:57.921" v="83"/>
          <ac:spMkLst>
            <pc:docMk/>
            <pc:sldMk cId="3175309627" sldId="423"/>
            <ac:spMk id="7" creationId="{48939217-98FA-4A32-85AB-8B0DC11E0167}"/>
          </ac:spMkLst>
        </pc:spChg>
      </pc:sldChg>
      <pc:sldChg chg="addSp modSp">
        <pc:chgData name="help desk" userId="076106f8-e622-4bba-bf8d-41b4b1aaf204" providerId="ADAL" clId="{35157F28-B132-4134-91BB-701A89F76866}" dt="2024-09-27T16:42:36.549" v="74"/>
        <pc:sldMkLst>
          <pc:docMk/>
          <pc:sldMk cId="2147018368" sldId="436"/>
        </pc:sldMkLst>
        <pc:spChg chg="add mod">
          <ac:chgData name="help desk" userId="076106f8-e622-4bba-bf8d-41b4b1aaf204" providerId="ADAL" clId="{35157F28-B132-4134-91BB-701A89F76866}" dt="2024-09-27T16:42:36.549" v="74"/>
          <ac:spMkLst>
            <pc:docMk/>
            <pc:sldMk cId="2147018368" sldId="436"/>
            <ac:spMk id="7" creationId="{00DEBC68-5FC4-46B8-BA08-67D41B2066C8}"/>
          </ac:spMkLst>
        </pc:spChg>
      </pc:sldChg>
      <pc:sldChg chg="addSp modSp">
        <pc:chgData name="help desk" userId="076106f8-e622-4bba-bf8d-41b4b1aaf204" providerId="ADAL" clId="{35157F28-B132-4134-91BB-701A89F76866}" dt="2024-09-27T16:42:35.062" v="73"/>
        <pc:sldMkLst>
          <pc:docMk/>
          <pc:sldMk cId="2775647203" sldId="437"/>
        </pc:sldMkLst>
        <pc:spChg chg="add mod">
          <ac:chgData name="help desk" userId="076106f8-e622-4bba-bf8d-41b4b1aaf204" providerId="ADAL" clId="{35157F28-B132-4134-91BB-701A89F76866}" dt="2024-09-27T16:42:35.062" v="73"/>
          <ac:spMkLst>
            <pc:docMk/>
            <pc:sldMk cId="2775647203" sldId="437"/>
            <ac:spMk id="11" creationId="{2C642602-B3D4-4E1D-AE66-C5F90A00C7B7}"/>
          </ac:spMkLst>
        </pc:spChg>
      </pc:sldChg>
      <pc:sldChg chg="addSp modSp">
        <pc:chgData name="help desk" userId="076106f8-e622-4bba-bf8d-41b4b1aaf204" providerId="ADAL" clId="{35157F28-B132-4134-91BB-701A89F76866}" dt="2024-09-27T16:41:30.747" v="42"/>
        <pc:sldMkLst>
          <pc:docMk/>
          <pc:sldMk cId="2071276898" sldId="440"/>
        </pc:sldMkLst>
        <pc:spChg chg="add mod">
          <ac:chgData name="help desk" userId="076106f8-e622-4bba-bf8d-41b4b1aaf204" providerId="ADAL" clId="{35157F28-B132-4134-91BB-701A89F76866}" dt="2024-09-27T16:41:30.747" v="42"/>
          <ac:spMkLst>
            <pc:docMk/>
            <pc:sldMk cId="2071276898" sldId="440"/>
            <ac:spMk id="9" creationId="{7F333D8F-0F9A-4E19-948A-5D914CFEE9E0}"/>
          </ac:spMkLst>
        </pc:spChg>
      </pc:sldChg>
      <pc:sldChg chg="addSp modSp">
        <pc:chgData name="help desk" userId="076106f8-e622-4bba-bf8d-41b4b1aaf204" providerId="ADAL" clId="{35157F28-B132-4134-91BB-701A89F76866}" dt="2024-09-27T16:42:53.455" v="82"/>
        <pc:sldMkLst>
          <pc:docMk/>
          <pc:sldMk cId="4207125761" sldId="444"/>
        </pc:sldMkLst>
        <pc:spChg chg="add mod">
          <ac:chgData name="help desk" userId="076106f8-e622-4bba-bf8d-41b4b1aaf204" providerId="ADAL" clId="{35157F28-B132-4134-91BB-701A89F76866}" dt="2024-09-27T16:42:53.455" v="82"/>
          <ac:spMkLst>
            <pc:docMk/>
            <pc:sldMk cId="4207125761" sldId="444"/>
            <ac:spMk id="8" creationId="{817CE6FF-57B4-4ED4-B610-31592B098C12}"/>
          </ac:spMkLst>
        </pc:spChg>
      </pc:sldChg>
      <pc:sldChg chg="addSp modSp">
        <pc:chgData name="help desk" userId="076106f8-e622-4bba-bf8d-41b4b1aaf204" providerId="ADAL" clId="{35157F28-B132-4134-91BB-701A89F76866}" dt="2024-09-27T16:42:59.886" v="84"/>
        <pc:sldMkLst>
          <pc:docMk/>
          <pc:sldMk cId="2110487174" sldId="445"/>
        </pc:sldMkLst>
        <pc:spChg chg="add mod">
          <ac:chgData name="help desk" userId="076106f8-e622-4bba-bf8d-41b4b1aaf204" providerId="ADAL" clId="{35157F28-B132-4134-91BB-701A89F76866}" dt="2024-09-27T16:42:59.886" v="84"/>
          <ac:spMkLst>
            <pc:docMk/>
            <pc:sldMk cId="2110487174" sldId="445"/>
            <ac:spMk id="10" creationId="{E6CF1A91-94CD-4874-8F14-7B288361F18B}"/>
          </ac:spMkLst>
        </pc:spChg>
      </pc:sldChg>
      <pc:sldChg chg="addSp modSp">
        <pc:chgData name="help desk" userId="076106f8-e622-4bba-bf8d-41b4b1aaf204" providerId="ADAL" clId="{35157F28-B132-4134-91BB-701A89F76866}" dt="2024-09-27T16:43:00.967" v="85"/>
        <pc:sldMkLst>
          <pc:docMk/>
          <pc:sldMk cId="1090027687" sldId="446"/>
        </pc:sldMkLst>
        <pc:spChg chg="add mod">
          <ac:chgData name="help desk" userId="076106f8-e622-4bba-bf8d-41b4b1aaf204" providerId="ADAL" clId="{35157F28-B132-4134-91BB-701A89F76866}" dt="2024-09-27T16:43:00.967" v="85"/>
          <ac:spMkLst>
            <pc:docMk/>
            <pc:sldMk cId="1090027687" sldId="446"/>
            <ac:spMk id="10" creationId="{E2866F49-74F2-4DB2-9749-E271B9229A90}"/>
          </ac:spMkLst>
        </pc:spChg>
      </pc:sldChg>
      <pc:sldChg chg="addSp modSp">
        <pc:chgData name="help desk" userId="076106f8-e622-4bba-bf8d-41b4b1aaf204" providerId="ADAL" clId="{35157F28-B132-4134-91BB-701A89F76866}" dt="2024-09-27T16:43:02.734" v="86"/>
        <pc:sldMkLst>
          <pc:docMk/>
          <pc:sldMk cId="4094854806" sldId="447"/>
        </pc:sldMkLst>
        <pc:spChg chg="add mod">
          <ac:chgData name="help desk" userId="076106f8-e622-4bba-bf8d-41b4b1aaf204" providerId="ADAL" clId="{35157F28-B132-4134-91BB-701A89F76866}" dt="2024-09-27T16:43:02.734" v="86"/>
          <ac:spMkLst>
            <pc:docMk/>
            <pc:sldMk cId="4094854806" sldId="447"/>
            <ac:spMk id="10" creationId="{905D9405-F517-40FF-86AA-CF92943E1CD5}"/>
          </ac:spMkLst>
        </pc:spChg>
      </pc:sldChg>
      <pc:sldChg chg="addSp modSp">
        <pc:chgData name="help desk" userId="076106f8-e622-4bba-bf8d-41b4b1aaf204" providerId="ADAL" clId="{35157F28-B132-4134-91BB-701A89F76866}" dt="2024-09-27T16:43:04.927" v="87"/>
        <pc:sldMkLst>
          <pc:docMk/>
          <pc:sldMk cId="1875470071" sldId="448"/>
        </pc:sldMkLst>
        <pc:spChg chg="add mod">
          <ac:chgData name="help desk" userId="076106f8-e622-4bba-bf8d-41b4b1aaf204" providerId="ADAL" clId="{35157F28-B132-4134-91BB-701A89F76866}" dt="2024-09-27T16:43:04.927" v="87"/>
          <ac:spMkLst>
            <pc:docMk/>
            <pc:sldMk cId="1875470071" sldId="448"/>
            <ac:spMk id="21" creationId="{E9CF4A9E-9F1B-48F1-A42C-C89335AF11A4}"/>
          </ac:spMkLst>
        </pc:spChg>
      </pc:sldChg>
      <pc:sldChg chg="addSp modSp">
        <pc:chgData name="help desk" userId="076106f8-e622-4bba-bf8d-41b4b1aaf204" providerId="ADAL" clId="{35157F28-B132-4134-91BB-701A89F76866}" dt="2024-09-27T16:43:06.175" v="88"/>
        <pc:sldMkLst>
          <pc:docMk/>
          <pc:sldMk cId="248436472" sldId="449"/>
        </pc:sldMkLst>
        <pc:spChg chg="add mod">
          <ac:chgData name="help desk" userId="076106f8-e622-4bba-bf8d-41b4b1aaf204" providerId="ADAL" clId="{35157F28-B132-4134-91BB-701A89F76866}" dt="2024-09-27T16:43:06.175" v="88"/>
          <ac:spMkLst>
            <pc:docMk/>
            <pc:sldMk cId="248436472" sldId="449"/>
            <ac:spMk id="6" creationId="{6E257156-78C6-442D-ADEB-692E2C899087}"/>
          </ac:spMkLst>
        </pc:spChg>
      </pc:sldChg>
      <pc:sldChg chg="addSp modSp">
        <pc:chgData name="help desk" userId="076106f8-e622-4bba-bf8d-41b4b1aaf204" providerId="ADAL" clId="{35157F28-B132-4134-91BB-701A89F76866}" dt="2024-09-27T16:41:14.678" v="15"/>
        <pc:sldMkLst>
          <pc:docMk/>
          <pc:sldMk cId="818477731" sldId="450"/>
        </pc:sldMkLst>
        <pc:spChg chg="add mod">
          <ac:chgData name="help desk" userId="076106f8-e622-4bba-bf8d-41b4b1aaf204" providerId="ADAL" clId="{35157F28-B132-4134-91BB-701A89F76866}" dt="2024-09-27T16:41:14.678" v="15"/>
          <ac:spMkLst>
            <pc:docMk/>
            <pc:sldMk cId="818477731" sldId="450"/>
            <ac:spMk id="10" creationId="{1871CB0A-75D8-48AD-B3F2-7B77AF77DE5E}"/>
          </ac:spMkLst>
        </pc:spChg>
      </pc:sldChg>
      <pc:sldChg chg="addSp modSp">
        <pc:chgData name="help desk" userId="076106f8-e622-4bba-bf8d-41b4b1aaf204" providerId="ADAL" clId="{35157F28-B132-4134-91BB-701A89F76866}" dt="2024-09-27T16:41:41.620" v="46"/>
        <pc:sldMkLst>
          <pc:docMk/>
          <pc:sldMk cId="19877088" sldId="451"/>
        </pc:sldMkLst>
        <pc:spChg chg="add mod">
          <ac:chgData name="help desk" userId="076106f8-e622-4bba-bf8d-41b4b1aaf204" providerId="ADAL" clId="{35157F28-B132-4134-91BB-701A89F76866}" dt="2024-09-27T16:41:41.620" v="46"/>
          <ac:spMkLst>
            <pc:docMk/>
            <pc:sldMk cId="19877088" sldId="451"/>
            <ac:spMk id="10" creationId="{3AFDE5C7-65C8-40F0-8FFB-988EE6EFA53F}"/>
          </ac:spMkLst>
        </pc:spChg>
      </pc:sldChg>
      <pc:sldChg chg="addSp modSp">
        <pc:chgData name="help desk" userId="076106f8-e622-4bba-bf8d-41b4b1aaf204" providerId="ADAL" clId="{35157F28-B132-4134-91BB-701A89F76866}" dt="2024-09-27T16:41:53.661" v="52"/>
        <pc:sldMkLst>
          <pc:docMk/>
          <pc:sldMk cId="2221053534" sldId="453"/>
        </pc:sldMkLst>
        <pc:spChg chg="add mod">
          <ac:chgData name="help desk" userId="076106f8-e622-4bba-bf8d-41b4b1aaf204" providerId="ADAL" clId="{35157F28-B132-4134-91BB-701A89F76866}" dt="2024-09-27T16:41:53.661" v="52"/>
          <ac:spMkLst>
            <pc:docMk/>
            <pc:sldMk cId="2221053534" sldId="453"/>
            <ac:spMk id="12" creationId="{A5ACDE3F-1358-42B7-AACA-859AD60BAABB}"/>
          </ac:spMkLst>
        </pc:spChg>
      </pc:sldChg>
      <pc:sldChg chg="addSp modSp">
        <pc:chgData name="help desk" userId="076106f8-e622-4bba-bf8d-41b4b1aaf204" providerId="ADAL" clId="{35157F28-B132-4134-91BB-701A89F76866}" dt="2024-09-27T16:42:00.853" v="56"/>
        <pc:sldMkLst>
          <pc:docMk/>
          <pc:sldMk cId="1374089596" sldId="454"/>
        </pc:sldMkLst>
        <pc:spChg chg="add mod">
          <ac:chgData name="help desk" userId="076106f8-e622-4bba-bf8d-41b4b1aaf204" providerId="ADAL" clId="{35157F28-B132-4134-91BB-701A89F76866}" dt="2024-09-27T16:42:00.853" v="56"/>
          <ac:spMkLst>
            <pc:docMk/>
            <pc:sldMk cId="1374089596" sldId="454"/>
            <ac:spMk id="11" creationId="{308118C5-9F59-4CE3-82F5-2517A4EF3A1B}"/>
          </ac:spMkLst>
        </pc:spChg>
      </pc:sldChg>
      <pc:sldChg chg="addSp modSp">
        <pc:chgData name="help desk" userId="076106f8-e622-4bba-bf8d-41b4b1aaf204" providerId="ADAL" clId="{35157F28-B132-4134-91BB-701A89F76866}" dt="2024-09-27T16:42:28.285" v="70"/>
        <pc:sldMkLst>
          <pc:docMk/>
          <pc:sldMk cId="3109830418" sldId="455"/>
        </pc:sldMkLst>
        <pc:spChg chg="add mod">
          <ac:chgData name="help desk" userId="076106f8-e622-4bba-bf8d-41b4b1aaf204" providerId="ADAL" clId="{35157F28-B132-4134-91BB-701A89F76866}" dt="2024-09-27T16:42:28.285" v="70"/>
          <ac:spMkLst>
            <pc:docMk/>
            <pc:sldMk cId="3109830418" sldId="455"/>
            <ac:spMk id="3" creationId="{37B150FD-1118-4D41-91ED-FCD2A56E7005}"/>
          </ac:spMkLst>
        </pc:spChg>
      </pc:sldChg>
      <pc:sldChg chg="addSp modSp">
        <pc:chgData name="help desk" userId="076106f8-e622-4bba-bf8d-41b4b1aaf204" providerId="ADAL" clId="{35157F28-B132-4134-91BB-701A89F76866}" dt="2024-09-27T16:42:52.198" v="81"/>
        <pc:sldMkLst>
          <pc:docMk/>
          <pc:sldMk cId="3476198280" sldId="456"/>
        </pc:sldMkLst>
        <pc:spChg chg="add mod">
          <ac:chgData name="help desk" userId="076106f8-e622-4bba-bf8d-41b4b1aaf204" providerId="ADAL" clId="{35157F28-B132-4134-91BB-701A89F76866}" dt="2024-09-27T16:42:52.198" v="81"/>
          <ac:spMkLst>
            <pc:docMk/>
            <pc:sldMk cId="3476198280" sldId="456"/>
            <ac:spMk id="24" creationId="{E0FF0692-6669-4995-9AEE-358434B23E43}"/>
          </ac:spMkLst>
        </pc:spChg>
      </pc:sldChg>
    </pc:docChg>
  </pc:docChgLst>
  <pc:docChgLst>
    <pc:chgData name="help desk" userId="076106f8-e622-4bba-bf8d-41b4b1aaf204" providerId="ADAL" clId="{715FD49E-9E5F-46CF-9856-6AB86D5E9E07}"/>
    <pc:docChg chg="custSel addSld delSld modSld">
      <pc:chgData name="help desk" userId="076106f8-e622-4bba-bf8d-41b4b1aaf204" providerId="ADAL" clId="{715FD49E-9E5F-46CF-9856-6AB86D5E9E07}" dt="2026-04-30T14:00:24.897" v="63"/>
      <pc:docMkLst>
        <pc:docMk/>
      </pc:docMkLst>
      <pc:sldChg chg="addSp delSp modSp add mod modAnim">
        <pc:chgData name="help desk" userId="076106f8-e622-4bba-bf8d-41b4b1aaf204" providerId="ADAL" clId="{715FD49E-9E5F-46CF-9856-6AB86D5E9E07}" dt="2026-04-30T14:00:24.897" v="63"/>
        <pc:sldMkLst>
          <pc:docMk/>
          <pc:sldMk cId="1576177480" sldId="256"/>
        </pc:sldMkLst>
        <pc:spChg chg="mod">
          <ac:chgData name="help desk" userId="076106f8-e622-4bba-bf8d-41b4b1aaf204" providerId="ADAL" clId="{715FD49E-9E5F-46CF-9856-6AB86D5E9E07}" dt="2026-04-30T13:59:12.288" v="56" actId="21"/>
          <ac:spMkLst>
            <pc:docMk/>
            <pc:sldMk cId="1576177480" sldId="256"/>
            <ac:spMk id="2" creationId="{2FC3E90C-15F8-4D2E-8C40-759E6203ED1D}"/>
          </ac:spMkLst>
        </pc:spChg>
        <pc:spChg chg="add mod">
          <ac:chgData name="help desk" userId="076106f8-e622-4bba-bf8d-41b4b1aaf204" providerId="ADAL" clId="{715FD49E-9E5F-46CF-9856-6AB86D5E9E07}" dt="2026-04-30T13:59:34.976" v="61" actId="122"/>
          <ac:spMkLst>
            <pc:docMk/>
            <pc:sldMk cId="1576177480" sldId="256"/>
            <ac:spMk id="3" creationId="{5230BA7E-F952-44B3-962C-458DEED2BD44}"/>
          </ac:spMkLst>
        </pc:spChg>
        <pc:spChg chg="mod">
          <ac:chgData name="help desk" userId="076106f8-e622-4bba-bf8d-41b4b1aaf204" providerId="ADAL" clId="{715FD49E-9E5F-46CF-9856-6AB86D5E9E07}" dt="2026-04-28T19:18:42.506" v="47" actId="1076"/>
          <ac:spMkLst>
            <pc:docMk/>
            <pc:sldMk cId="1576177480" sldId="256"/>
            <ac:spMk id="4" creationId="{24C85F65-DB85-4182-8096-C15FF31740A5}"/>
          </ac:spMkLst>
        </pc:spChg>
        <pc:picChg chg="del">
          <ac:chgData name="help desk" userId="076106f8-e622-4bba-bf8d-41b4b1aaf204" providerId="ADAL" clId="{715FD49E-9E5F-46CF-9856-6AB86D5E9E07}" dt="2026-04-28T19:17:56.986" v="29" actId="478"/>
          <ac:picMkLst>
            <pc:docMk/>
            <pc:sldMk cId="1576177480" sldId="256"/>
            <ac:picMk id="6" creationId="{F0BDB16D-45B7-4392-B244-9429637C479B}"/>
          </ac:picMkLst>
        </pc:picChg>
        <pc:picChg chg="add del mod">
          <ac:chgData name="help desk" userId="076106f8-e622-4bba-bf8d-41b4b1aaf204" providerId="ADAL" clId="{715FD49E-9E5F-46CF-9856-6AB86D5E9E07}" dt="2026-04-28T19:18:08.373" v="32" actId="478"/>
          <ac:picMkLst>
            <pc:docMk/>
            <pc:sldMk cId="1576177480" sldId="256"/>
            <ac:picMk id="8" creationId="{726123C6-85F7-4F47-9E8F-5AD9CB19DDAA}"/>
          </ac:picMkLst>
        </pc:picChg>
        <pc:picChg chg="add mod">
          <ac:chgData name="help desk" userId="076106f8-e622-4bba-bf8d-41b4b1aaf204" providerId="ADAL" clId="{715FD49E-9E5F-46CF-9856-6AB86D5E9E07}" dt="2026-04-28T19:18:25.205" v="33"/>
          <ac:picMkLst>
            <pc:docMk/>
            <pc:sldMk cId="1576177480" sldId="256"/>
            <ac:picMk id="9" creationId="{8C4CBD9A-CEFB-4E72-8222-02F1944A4B9C}"/>
          </ac:picMkLst>
        </pc:picChg>
      </pc:sldChg>
      <pc:sldChg chg="del">
        <pc:chgData name="help desk" userId="076106f8-e622-4bba-bf8d-41b4b1aaf204" providerId="ADAL" clId="{715FD49E-9E5F-46CF-9856-6AB86D5E9E07}" dt="2026-04-30T13:57:09.039" v="48" actId="47"/>
        <pc:sldMkLst>
          <pc:docMk/>
          <pc:sldMk cId="2847858403" sldId="257"/>
        </pc:sldMkLst>
      </pc:sldChg>
      <pc:sldChg chg="del">
        <pc:chgData name="help desk" userId="076106f8-e622-4bba-bf8d-41b4b1aaf204" providerId="ADAL" clId="{715FD49E-9E5F-46CF-9856-6AB86D5E9E07}" dt="2026-04-30T13:57:39.858" v="53" actId="47"/>
        <pc:sldMkLst>
          <pc:docMk/>
          <pc:sldMk cId="3125298073" sldId="258"/>
        </pc:sldMkLst>
      </pc:sldChg>
      <pc:sldChg chg="del">
        <pc:chgData name="help desk" userId="076106f8-e622-4bba-bf8d-41b4b1aaf204" providerId="ADAL" clId="{715FD49E-9E5F-46CF-9856-6AB86D5E9E07}" dt="2026-04-30T13:57:29.220" v="51" actId="47"/>
        <pc:sldMkLst>
          <pc:docMk/>
          <pc:sldMk cId="3148168845" sldId="261"/>
        </pc:sldMkLst>
      </pc:sldChg>
      <pc:sldChg chg="del">
        <pc:chgData name="help desk" userId="076106f8-e622-4bba-bf8d-41b4b1aaf204" providerId="ADAL" clId="{715FD49E-9E5F-46CF-9856-6AB86D5E9E07}" dt="2026-04-30T13:57:28.119" v="50" actId="47"/>
        <pc:sldMkLst>
          <pc:docMk/>
          <pc:sldMk cId="2964739635" sldId="457"/>
        </pc:sldMkLst>
      </pc:sldChg>
      <pc:sldChg chg="add">
        <pc:chgData name="help desk" userId="076106f8-e622-4bba-bf8d-41b4b1aaf204" providerId="ADAL" clId="{715FD49E-9E5F-46CF-9856-6AB86D5E9E07}" dt="2026-04-30T13:57:24.668" v="49"/>
        <pc:sldMkLst>
          <pc:docMk/>
          <pc:sldMk cId="2716035184" sldId="503"/>
        </pc:sldMkLst>
      </pc:sldChg>
      <pc:sldChg chg="add">
        <pc:chgData name="help desk" userId="076106f8-e622-4bba-bf8d-41b4b1aaf204" providerId="ADAL" clId="{715FD49E-9E5F-46CF-9856-6AB86D5E9E07}" dt="2026-04-30T13:57:24.668" v="49"/>
        <pc:sldMkLst>
          <pc:docMk/>
          <pc:sldMk cId="33441867" sldId="504"/>
        </pc:sldMkLst>
      </pc:sldChg>
      <pc:sldChg chg="add modAnim">
        <pc:chgData name="help desk" userId="076106f8-e622-4bba-bf8d-41b4b1aaf204" providerId="ADAL" clId="{715FD49E-9E5F-46CF-9856-6AB86D5E9E07}" dt="2026-04-30T13:58:41.814" v="55"/>
        <pc:sldMkLst>
          <pc:docMk/>
          <pc:sldMk cId="2006190485" sldId="505"/>
        </pc:sldMkLst>
      </pc:sldChg>
    </pc:docChg>
  </pc:docChgLst>
  <pc:docChgLst>
    <pc:chgData name="help desk" userId="076106f8-e622-4bba-bf8d-41b4b1aaf204" providerId="ADAL" clId="{2CBE7C5A-46F2-4889-9CD7-7BD108D1FBB8}"/>
    <pc:docChg chg="undo custSel addSld delSld modSld sldOrd">
      <pc:chgData name="help desk" userId="076106f8-e622-4bba-bf8d-41b4b1aaf204" providerId="ADAL" clId="{2CBE7C5A-46F2-4889-9CD7-7BD108D1FBB8}" dt="2024-07-29T21:43:53.953" v="6090" actId="14100"/>
      <pc:docMkLst>
        <pc:docMk/>
      </pc:docMkLst>
      <pc:sldChg chg="del">
        <pc:chgData name="help desk" userId="076106f8-e622-4bba-bf8d-41b4b1aaf204" providerId="ADAL" clId="{2CBE7C5A-46F2-4889-9CD7-7BD108D1FBB8}" dt="2024-07-22T14:49:55.583" v="12" actId="47"/>
        <pc:sldMkLst>
          <pc:docMk/>
          <pc:sldMk cId="1625631789" sldId="256"/>
        </pc:sldMkLst>
      </pc:sldChg>
      <pc:sldChg chg="addSp delSp modSp mod">
        <pc:chgData name="help desk" userId="076106f8-e622-4bba-bf8d-41b4b1aaf204" providerId="ADAL" clId="{2CBE7C5A-46F2-4889-9CD7-7BD108D1FBB8}" dt="2024-07-22T14:49:33.740" v="11" actId="1076"/>
        <pc:sldMkLst>
          <pc:docMk/>
          <pc:sldMk cId="2847858403" sldId="257"/>
        </pc:sldMkLst>
        <pc:spChg chg="mod">
          <ac:chgData name="help desk" userId="076106f8-e622-4bba-bf8d-41b4b1aaf204" providerId="ADAL" clId="{2CBE7C5A-46F2-4889-9CD7-7BD108D1FBB8}" dt="2024-07-22T14:45:06.841" v="2" actId="20577"/>
          <ac:spMkLst>
            <pc:docMk/>
            <pc:sldMk cId="2847858403" sldId="257"/>
            <ac:spMk id="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4:49:18.248" v="9" actId="1076"/>
          <ac:spMkLst>
            <pc:docMk/>
            <pc:sldMk cId="2847858403" sldId="257"/>
            <ac:spMk id="5" creationId="{00000000-0000-0000-0000-000000000000}"/>
          </ac:spMkLst>
        </pc:spChg>
        <pc:picChg chg="del">
          <ac:chgData name="help desk" userId="076106f8-e622-4bba-bf8d-41b4b1aaf204" providerId="ADAL" clId="{2CBE7C5A-46F2-4889-9CD7-7BD108D1FBB8}" dt="2024-07-22T14:48:02.493" v="3" actId="478"/>
          <ac:picMkLst>
            <pc:docMk/>
            <pc:sldMk cId="2847858403" sldId="257"/>
            <ac:picMk id="4" creationId="{00000000-0000-0000-0000-000000000000}"/>
          </ac:picMkLst>
        </pc:picChg>
        <pc:picChg chg="add mod">
          <ac:chgData name="help desk" userId="076106f8-e622-4bba-bf8d-41b4b1aaf204" providerId="ADAL" clId="{2CBE7C5A-46F2-4889-9CD7-7BD108D1FBB8}" dt="2024-07-22T14:49:08.108" v="6" actId="1076"/>
          <ac:picMkLst>
            <pc:docMk/>
            <pc:sldMk cId="2847858403" sldId="257"/>
            <ac:picMk id="6" creationId="{C6545F6D-774E-479B-AABD-10881721582F}"/>
          </ac:picMkLst>
        </pc:picChg>
        <pc:picChg chg="mod">
          <ac:chgData name="help desk" userId="076106f8-e622-4bba-bf8d-41b4b1aaf204" providerId="ADAL" clId="{2CBE7C5A-46F2-4889-9CD7-7BD108D1FBB8}" dt="2024-07-22T14:49:33.740" v="11" actId="1076"/>
          <ac:picMkLst>
            <pc:docMk/>
            <pc:sldMk cId="2847858403" sldId="257"/>
            <ac:picMk id="15362" creationId="{00000000-0000-0000-0000-000000000000}"/>
          </ac:picMkLst>
        </pc:picChg>
      </pc:sldChg>
      <pc:sldChg chg="addSp delSp modSp mod addAnim delAnim modAnim">
        <pc:chgData name="help desk" userId="076106f8-e622-4bba-bf8d-41b4b1aaf204" providerId="ADAL" clId="{2CBE7C5A-46F2-4889-9CD7-7BD108D1FBB8}" dt="2024-07-22T16:18:10.932" v="842"/>
        <pc:sldMkLst>
          <pc:docMk/>
          <pc:sldMk cId="3443636487" sldId="259"/>
        </pc:sldMkLst>
        <pc:spChg chg="del mod topLvl">
          <ac:chgData name="help desk" userId="076106f8-e622-4bba-bf8d-41b4b1aaf204" providerId="ADAL" clId="{2CBE7C5A-46F2-4889-9CD7-7BD108D1FBB8}" dt="2024-07-22T14:52:09.583" v="32" actId="478"/>
          <ac:spMkLst>
            <pc:docMk/>
            <pc:sldMk cId="3443636487" sldId="259"/>
            <ac:spMk id="26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2:06.903" v="31" actId="478"/>
          <ac:spMkLst>
            <pc:docMk/>
            <pc:sldMk cId="3443636487" sldId="259"/>
            <ac:spMk id="3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4:50:27.225" v="13" actId="255"/>
          <ac:spMkLst>
            <pc:docMk/>
            <pc:sldMk cId="3443636487" sldId="259"/>
            <ac:spMk id="3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4:52:33.353" v="37" actId="21"/>
          <ac:spMkLst>
            <pc:docMk/>
            <pc:sldMk cId="3443636487" sldId="259"/>
            <ac:spMk id="37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3:11.906" v="45" actId="478"/>
          <ac:spMkLst>
            <pc:docMk/>
            <pc:sldMk cId="3443636487" sldId="259"/>
            <ac:spMk id="39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3:09.990" v="44" actId="478"/>
          <ac:spMkLst>
            <pc:docMk/>
            <pc:sldMk cId="3443636487" sldId="259"/>
            <ac:spMk id="40" creationId="{00000000-0000-0000-0000-000000000000}"/>
          </ac:spMkLst>
        </pc:spChg>
        <pc:spChg chg="add del mod">
          <ac:chgData name="help desk" userId="076106f8-e622-4bba-bf8d-41b4b1aaf204" providerId="ADAL" clId="{2CBE7C5A-46F2-4889-9CD7-7BD108D1FBB8}" dt="2024-07-22T14:51:37.943" v="24" actId="478"/>
          <ac:spMkLst>
            <pc:docMk/>
            <pc:sldMk cId="3443636487" sldId="259"/>
            <ac:spMk id="41" creationId="{7B126598-A79B-481C-8095-3D560A519F2F}"/>
          </ac:spMkLst>
        </pc:spChg>
        <pc:spChg chg="add del mod">
          <ac:chgData name="help desk" userId="076106f8-e622-4bba-bf8d-41b4b1aaf204" providerId="ADAL" clId="{2CBE7C5A-46F2-4889-9CD7-7BD108D1FBB8}" dt="2024-07-22T15:03:31.382" v="209" actId="478"/>
          <ac:spMkLst>
            <pc:docMk/>
            <pc:sldMk cId="3443636487" sldId="259"/>
            <ac:spMk id="42" creationId="{B2CDDA37-5735-4444-9E3E-8AEE32713E2B}"/>
          </ac:spMkLst>
        </pc:spChg>
        <pc:spChg chg="add del mod">
          <ac:chgData name="help desk" userId="076106f8-e622-4bba-bf8d-41b4b1aaf204" providerId="ADAL" clId="{2CBE7C5A-46F2-4889-9CD7-7BD108D1FBB8}" dt="2024-07-22T15:03:31.382" v="209" actId="478"/>
          <ac:spMkLst>
            <pc:docMk/>
            <pc:sldMk cId="3443636487" sldId="259"/>
            <ac:spMk id="43" creationId="{42BF9540-9ACF-4E0C-AB15-3D516A79EC50}"/>
          </ac:spMkLst>
        </pc:spChg>
        <pc:spChg chg="del mod topLvl">
          <ac:chgData name="help desk" userId="076106f8-e622-4bba-bf8d-41b4b1aaf204" providerId="ADAL" clId="{2CBE7C5A-46F2-4889-9CD7-7BD108D1FBB8}" dt="2024-07-22T14:53:29.435" v="50" actId="478"/>
          <ac:spMkLst>
            <pc:docMk/>
            <pc:sldMk cId="3443636487" sldId="259"/>
            <ac:spMk id="45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5:03:31.382" v="209" actId="478"/>
          <ac:spMkLst>
            <pc:docMk/>
            <pc:sldMk cId="3443636487" sldId="259"/>
            <ac:spMk id="46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3:54.901" v="53" actId="478"/>
          <ac:spMkLst>
            <pc:docMk/>
            <pc:sldMk cId="3443636487" sldId="259"/>
            <ac:spMk id="48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3:53.056" v="52" actId="21"/>
          <ac:spMkLst>
            <pc:docMk/>
            <pc:sldMk cId="3443636487" sldId="259"/>
            <ac:spMk id="49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5:24.388" v="77" actId="478"/>
          <ac:spMkLst>
            <pc:docMk/>
            <pc:sldMk cId="3443636487" sldId="259"/>
            <ac:spMk id="51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5:22.272" v="76" actId="478"/>
          <ac:spMkLst>
            <pc:docMk/>
            <pc:sldMk cId="3443636487" sldId="259"/>
            <ac:spMk id="52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7:01.552" v="101" actId="478"/>
          <ac:spMkLst>
            <pc:docMk/>
            <pc:sldMk cId="3443636487" sldId="259"/>
            <ac:spMk id="54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7:00.211" v="100" actId="478"/>
          <ac:spMkLst>
            <pc:docMk/>
            <pc:sldMk cId="3443636487" sldId="259"/>
            <ac:spMk id="55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6:38.221" v="93" actId="478"/>
          <ac:spMkLst>
            <pc:docMk/>
            <pc:sldMk cId="3443636487" sldId="259"/>
            <ac:spMk id="57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6:35.361" v="92" actId="478"/>
          <ac:spMkLst>
            <pc:docMk/>
            <pc:sldMk cId="3443636487" sldId="259"/>
            <ac:spMk id="58" creationId="{00000000-0000-0000-0000-000000000000}"/>
          </ac:spMkLst>
        </pc:spChg>
        <pc:spChg chg="add del mod">
          <ac:chgData name="help desk" userId="076106f8-e622-4bba-bf8d-41b4b1aaf204" providerId="ADAL" clId="{2CBE7C5A-46F2-4889-9CD7-7BD108D1FBB8}" dt="2024-07-22T15:03:31.382" v="209" actId="478"/>
          <ac:spMkLst>
            <pc:docMk/>
            <pc:sldMk cId="3443636487" sldId="259"/>
            <ac:spMk id="59" creationId="{C198326D-6A5E-4F4C-BF56-F4CA15519543}"/>
          </ac:spMkLst>
        </pc:spChg>
        <pc:spChg chg="add del mod">
          <ac:chgData name="help desk" userId="076106f8-e622-4bba-bf8d-41b4b1aaf204" providerId="ADAL" clId="{2CBE7C5A-46F2-4889-9CD7-7BD108D1FBB8}" dt="2024-07-22T15:03:31.382" v="209" actId="478"/>
          <ac:spMkLst>
            <pc:docMk/>
            <pc:sldMk cId="3443636487" sldId="259"/>
            <ac:spMk id="60" creationId="{4AB5C053-AA45-4662-BA18-1314852DAEB9}"/>
          </ac:spMkLst>
        </pc:spChg>
        <pc:spChg chg="add del mod">
          <ac:chgData name="help desk" userId="076106f8-e622-4bba-bf8d-41b4b1aaf204" providerId="ADAL" clId="{2CBE7C5A-46F2-4889-9CD7-7BD108D1FBB8}" dt="2024-07-22T15:03:31.382" v="209" actId="478"/>
          <ac:spMkLst>
            <pc:docMk/>
            <pc:sldMk cId="3443636487" sldId="259"/>
            <ac:spMk id="61" creationId="{A2010330-968A-4124-A4CC-E4748DD5AA4C}"/>
          </ac:spMkLst>
        </pc:spChg>
        <pc:spChg chg="add del mod">
          <ac:chgData name="help desk" userId="076106f8-e622-4bba-bf8d-41b4b1aaf204" providerId="ADAL" clId="{2CBE7C5A-46F2-4889-9CD7-7BD108D1FBB8}" dt="2024-07-22T15:03:31.382" v="209" actId="478"/>
          <ac:spMkLst>
            <pc:docMk/>
            <pc:sldMk cId="3443636487" sldId="259"/>
            <ac:spMk id="62" creationId="{821FED32-DBEB-4789-9669-C589346932AA}"/>
          </ac:spMkLst>
        </pc:spChg>
        <pc:spChg chg="add del mod">
          <ac:chgData name="help desk" userId="076106f8-e622-4bba-bf8d-41b4b1aaf204" providerId="ADAL" clId="{2CBE7C5A-46F2-4889-9CD7-7BD108D1FBB8}" dt="2024-07-22T15:03:31.382" v="209" actId="478"/>
          <ac:spMkLst>
            <pc:docMk/>
            <pc:sldMk cId="3443636487" sldId="259"/>
            <ac:spMk id="63" creationId="{EDA3F340-047C-46C3-AD0B-51271EC77831}"/>
          </ac:spMkLst>
        </pc:spChg>
        <pc:spChg chg="add del mod">
          <ac:chgData name="help desk" userId="076106f8-e622-4bba-bf8d-41b4b1aaf204" providerId="ADAL" clId="{2CBE7C5A-46F2-4889-9CD7-7BD108D1FBB8}" dt="2024-07-22T15:03:31.382" v="209" actId="478"/>
          <ac:spMkLst>
            <pc:docMk/>
            <pc:sldMk cId="3443636487" sldId="259"/>
            <ac:spMk id="64" creationId="{C46A0C72-9198-47E4-A77E-96F5A1C447FA}"/>
          </ac:spMkLst>
        </pc:spChg>
        <pc:spChg chg="add del mod">
          <ac:chgData name="help desk" userId="076106f8-e622-4bba-bf8d-41b4b1aaf204" providerId="ADAL" clId="{2CBE7C5A-46F2-4889-9CD7-7BD108D1FBB8}" dt="2024-07-22T15:03:31.382" v="209" actId="478"/>
          <ac:spMkLst>
            <pc:docMk/>
            <pc:sldMk cId="3443636487" sldId="259"/>
            <ac:spMk id="65" creationId="{19815BDB-A2D3-4AB1-BEA1-472D495A3B6A}"/>
          </ac:spMkLst>
        </pc:spChg>
        <pc:spChg chg="add mod">
          <ac:chgData name="help desk" userId="076106f8-e622-4bba-bf8d-41b4b1aaf204" providerId="ADAL" clId="{2CBE7C5A-46F2-4889-9CD7-7BD108D1FBB8}" dt="2024-07-22T15:03:36.094" v="237" actId="1036"/>
          <ac:spMkLst>
            <pc:docMk/>
            <pc:sldMk cId="3443636487" sldId="259"/>
            <ac:spMk id="66" creationId="{21BF124E-773D-4C10-A2A2-C226F1BF40F8}"/>
          </ac:spMkLst>
        </pc:spChg>
        <pc:spChg chg="add mod">
          <ac:chgData name="help desk" userId="076106f8-e622-4bba-bf8d-41b4b1aaf204" providerId="ADAL" clId="{2CBE7C5A-46F2-4889-9CD7-7BD108D1FBB8}" dt="2024-07-22T15:03:36.094" v="237" actId="1036"/>
          <ac:spMkLst>
            <pc:docMk/>
            <pc:sldMk cId="3443636487" sldId="259"/>
            <ac:spMk id="67" creationId="{4C06952E-27ED-42E1-BA4D-3489E2FA3A18}"/>
          </ac:spMkLst>
        </pc:spChg>
        <pc:spChg chg="del mod topLvl">
          <ac:chgData name="help desk" userId="076106f8-e622-4bba-bf8d-41b4b1aaf204" providerId="ADAL" clId="{2CBE7C5A-46F2-4889-9CD7-7BD108D1FBB8}" dt="2024-07-22T14:51:13.665" v="20" actId="478"/>
          <ac:spMkLst>
            <pc:docMk/>
            <pc:sldMk cId="3443636487" sldId="259"/>
            <ac:spMk id="69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1:11.651" v="19" actId="21"/>
          <ac:spMkLst>
            <pc:docMk/>
            <pc:sldMk cId="3443636487" sldId="259"/>
            <ac:spMk id="70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2T15:03:36.094" v="237" actId="1036"/>
          <ac:spMkLst>
            <pc:docMk/>
            <pc:sldMk cId="3443636487" sldId="259"/>
            <ac:spMk id="71" creationId="{9971F100-48DB-4C7E-8F88-963338E50227}"/>
          </ac:spMkLst>
        </pc:spChg>
        <pc:spChg chg="del mod topLvl">
          <ac:chgData name="help desk" userId="076106f8-e622-4bba-bf8d-41b4b1aaf204" providerId="ADAL" clId="{2CBE7C5A-46F2-4889-9CD7-7BD108D1FBB8}" dt="2024-07-22T14:54:29.977" v="63" actId="478"/>
          <ac:spMkLst>
            <pc:docMk/>
            <pc:sldMk cId="3443636487" sldId="259"/>
            <ac:spMk id="73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4:27.617" v="62" actId="478"/>
          <ac:spMkLst>
            <pc:docMk/>
            <pc:sldMk cId="3443636487" sldId="259"/>
            <ac:spMk id="74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2T15:03:36.094" v="237" actId="1036"/>
          <ac:spMkLst>
            <pc:docMk/>
            <pc:sldMk cId="3443636487" sldId="259"/>
            <ac:spMk id="75" creationId="{BB1440A8-8699-46F0-98DB-4EC6337E55AF}"/>
          </ac:spMkLst>
        </pc:spChg>
        <pc:spChg chg="add mod">
          <ac:chgData name="help desk" userId="076106f8-e622-4bba-bf8d-41b4b1aaf204" providerId="ADAL" clId="{2CBE7C5A-46F2-4889-9CD7-7BD108D1FBB8}" dt="2024-07-22T15:03:36.094" v="237" actId="1036"/>
          <ac:spMkLst>
            <pc:docMk/>
            <pc:sldMk cId="3443636487" sldId="259"/>
            <ac:spMk id="76" creationId="{3AE59E97-1A50-47D7-BFFB-EC5569B0C743}"/>
          </ac:spMkLst>
        </pc:spChg>
        <pc:spChg chg="add mod">
          <ac:chgData name="help desk" userId="076106f8-e622-4bba-bf8d-41b4b1aaf204" providerId="ADAL" clId="{2CBE7C5A-46F2-4889-9CD7-7BD108D1FBB8}" dt="2024-07-22T15:03:36.094" v="237" actId="1036"/>
          <ac:spMkLst>
            <pc:docMk/>
            <pc:sldMk cId="3443636487" sldId="259"/>
            <ac:spMk id="77" creationId="{7D7934ED-4917-47A8-8721-420CE21905F3}"/>
          </ac:spMkLst>
        </pc:spChg>
        <pc:spChg chg="add mod">
          <ac:chgData name="help desk" userId="076106f8-e622-4bba-bf8d-41b4b1aaf204" providerId="ADAL" clId="{2CBE7C5A-46F2-4889-9CD7-7BD108D1FBB8}" dt="2024-07-22T15:03:36.094" v="237" actId="1036"/>
          <ac:spMkLst>
            <pc:docMk/>
            <pc:sldMk cId="3443636487" sldId="259"/>
            <ac:spMk id="78" creationId="{9A914A5A-D2F6-4C39-B757-D09EAB790776}"/>
          </ac:spMkLst>
        </pc:spChg>
        <pc:spChg chg="add mod">
          <ac:chgData name="help desk" userId="076106f8-e622-4bba-bf8d-41b4b1aaf204" providerId="ADAL" clId="{2CBE7C5A-46F2-4889-9CD7-7BD108D1FBB8}" dt="2024-07-22T15:03:36.094" v="237" actId="1036"/>
          <ac:spMkLst>
            <pc:docMk/>
            <pc:sldMk cId="3443636487" sldId="259"/>
            <ac:spMk id="79" creationId="{C6177BDE-DCCE-4851-98EC-6B34C22ADFE4}"/>
          </ac:spMkLst>
        </pc:spChg>
        <pc:spChg chg="add mod">
          <ac:chgData name="help desk" userId="076106f8-e622-4bba-bf8d-41b4b1aaf204" providerId="ADAL" clId="{2CBE7C5A-46F2-4889-9CD7-7BD108D1FBB8}" dt="2024-07-22T15:03:36.094" v="237" actId="1036"/>
          <ac:spMkLst>
            <pc:docMk/>
            <pc:sldMk cId="3443636487" sldId="259"/>
            <ac:spMk id="80" creationId="{C4FA74F2-C5D5-4638-9520-BEDC6D48F21E}"/>
          </ac:spMkLst>
        </pc:spChg>
        <pc:spChg chg="add mod">
          <ac:chgData name="help desk" userId="076106f8-e622-4bba-bf8d-41b4b1aaf204" providerId="ADAL" clId="{2CBE7C5A-46F2-4889-9CD7-7BD108D1FBB8}" dt="2024-07-22T15:03:36.094" v="237" actId="1036"/>
          <ac:spMkLst>
            <pc:docMk/>
            <pc:sldMk cId="3443636487" sldId="259"/>
            <ac:spMk id="81" creationId="{3B5810A7-911E-4757-AFD0-9034CBF87F25}"/>
          </ac:spMkLst>
        </pc:spChg>
        <pc:grpChg chg="del">
          <ac:chgData name="help desk" userId="076106f8-e622-4bba-bf8d-41b4b1aaf204" providerId="ADAL" clId="{2CBE7C5A-46F2-4889-9CD7-7BD108D1FBB8}" dt="2024-07-22T14:52:06.903" v="31" actId="478"/>
          <ac:grpSpMkLst>
            <pc:docMk/>
            <pc:sldMk cId="3443636487" sldId="259"/>
            <ac:grpSpMk id="8" creationId="{00000000-0000-0000-0000-000000000000}"/>
          </ac:grpSpMkLst>
        </pc:grpChg>
        <pc:grpChg chg="del">
          <ac:chgData name="help desk" userId="076106f8-e622-4bba-bf8d-41b4b1aaf204" providerId="ADAL" clId="{2CBE7C5A-46F2-4889-9CD7-7BD108D1FBB8}" dt="2024-07-22T14:52:37.804" v="38" actId="478"/>
          <ac:grpSpMkLst>
            <pc:docMk/>
            <pc:sldMk cId="3443636487" sldId="259"/>
            <ac:grpSpMk id="35" creationId="{00000000-0000-0000-0000-000000000000}"/>
          </ac:grpSpMkLst>
        </pc:grpChg>
        <pc:grpChg chg="del">
          <ac:chgData name="help desk" userId="076106f8-e622-4bba-bf8d-41b4b1aaf204" providerId="ADAL" clId="{2CBE7C5A-46F2-4889-9CD7-7BD108D1FBB8}" dt="2024-07-22T14:53:09.990" v="44" actId="478"/>
          <ac:grpSpMkLst>
            <pc:docMk/>
            <pc:sldMk cId="3443636487" sldId="259"/>
            <ac:grpSpMk id="38" creationId="{00000000-0000-0000-0000-000000000000}"/>
          </ac:grpSpMkLst>
        </pc:grpChg>
        <pc:grpChg chg="del">
          <ac:chgData name="help desk" userId="076106f8-e622-4bba-bf8d-41b4b1aaf204" providerId="ADAL" clId="{2CBE7C5A-46F2-4889-9CD7-7BD108D1FBB8}" dt="2024-07-22T14:53:29.435" v="50" actId="478"/>
          <ac:grpSpMkLst>
            <pc:docMk/>
            <pc:sldMk cId="3443636487" sldId="259"/>
            <ac:grpSpMk id="44" creationId="{00000000-0000-0000-0000-000000000000}"/>
          </ac:grpSpMkLst>
        </pc:grpChg>
        <pc:grpChg chg="del">
          <ac:chgData name="help desk" userId="076106f8-e622-4bba-bf8d-41b4b1aaf204" providerId="ADAL" clId="{2CBE7C5A-46F2-4889-9CD7-7BD108D1FBB8}" dt="2024-07-22T14:53:53.056" v="52" actId="21"/>
          <ac:grpSpMkLst>
            <pc:docMk/>
            <pc:sldMk cId="3443636487" sldId="259"/>
            <ac:grpSpMk id="47" creationId="{00000000-0000-0000-0000-000000000000}"/>
          </ac:grpSpMkLst>
        </pc:grpChg>
        <pc:grpChg chg="del mod">
          <ac:chgData name="help desk" userId="076106f8-e622-4bba-bf8d-41b4b1aaf204" providerId="ADAL" clId="{2CBE7C5A-46F2-4889-9CD7-7BD108D1FBB8}" dt="2024-07-22T14:55:22.272" v="76" actId="478"/>
          <ac:grpSpMkLst>
            <pc:docMk/>
            <pc:sldMk cId="3443636487" sldId="259"/>
            <ac:grpSpMk id="50" creationId="{00000000-0000-0000-0000-000000000000}"/>
          </ac:grpSpMkLst>
        </pc:grpChg>
        <pc:grpChg chg="del">
          <ac:chgData name="help desk" userId="076106f8-e622-4bba-bf8d-41b4b1aaf204" providerId="ADAL" clId="{2CBE7C5A-46F2-4889-9CD7-7BD108D1FBB8}" dt="2024-07-22T14:57:00.211" v="100" actId="478"/>
          <ac:grpSpMkLst>
            <pc:docMk/>
            <pc:sldMk cId="3443636487" sldId="259"/>
            <ac:grpSpMk id="53" creationId="{00000000-0000-0000-0000-000000000000}"/>
          </ac:grpSpMkLst>
        </pc:grpChg>
        <pc:grpChg chg="del mod">
          <ac:chgData name="help desk" userId="076106f8-e622-4bba-bf8d-41b4b1aaf204" providerId="ADAL" clId="{2CBE7C5A-46F2-4889-9CD7-7BD108D1FBB8}" dt="2024-07-22T14:56:35.361" v="92" actId="478"/>
          <ac:grpSpMkLst>
            <pc:docMk/>
            <pc:sldMk cId="3443636487" sldId="259"/>
            <ac:grpSpMk id="56" creationId="{00000000-0000-0000-0000-000000000000}"/>
          </ac:grpSpMkLst>
        </pc:grpChg>
        <pc:grpChg chg="add del mod">
          <ac:chgData name="help desk" userId="076106f8-e622-4bba-bf8d-41b4b1aaf204" providerId="ADAL" clId="{2CBE7C5A-46F2-4889-9CD7-7BD108D1FBB8}" dt="2024-07-22T14:51:11.651" v="19" actId="21"/>
          <ac:grpSpMkLst>
            <pc:docMk/>
            <pc:sldMk cId="3443636487" sldId="259"/>
            <ac:grpSpMk id="68" creationId="{00000000-0000-0000-0000-000000000000}"/>
          </ac:grpSpMkLst>
        </pc:grpChg>
        <pc:grpChg chg="add del">
          <ac:chgData name="help desk" userId="076106f8-e622-4bba-bf8d-41b4b1aaf204" providerId="ADAL" clId="{2CBE7C5A-46F2-4889-9CD7-7BD108D1FBB8}" dt="2024-07-22T14:54:27.617" v="62" actId="478"/>
          <ac:grpSpMkLst>
            <pc:docMk/>
            <pc:sldMk cId="3443636487" sldId="259"/>
            <ac:grpSpMk id="72" creationId="{00000000-0000-0000-0000-000000000000}"/>
          </ac:grpSpMkLst>
        </pc:grpChg>
      </pc:sldChg>
      <pc:sldChg chg="del">
        <pc:chgData name="help desk" userId="076106f8-e622-4bba-bf8d-41b4b1aaf204" providerId="ADAL" clId="{2CBE7C5A-46F2-4889-9CD7-7BD108D1FBB8}" dt="2024-07-22T14:49:55.583" v="12" actId="47"/>
        <pc:sldMkLst>
          <pc:docMk/>
          <pc:sldMk cId="3038758337" sldId="263"/>
        </pc:sldMkLst>
      </pc:sldChg>
      <pc:sldChg chg="del">
        <pc:chgData name="help desk" userId="076106f8-e622-4bba-bf8d-41b4b1aaf204" providerId="ADAL" clId="{2CBE7C5A-46F2-4889-9CD7-7BD108D1FBB8}" dt="2024-07-22T14:49:55.583" v="12" actId="47"/>
        <pc:sldMkLst>
          <pc:docMk/>
          <pc:sldMk cId="1538006657" sldId="264"/>
        </pc:sldMkLst>
      </pc:sldChg>
      <pc:sldChg chg="del">
        <pc:chgData name="help desk" userId="076106f8-e622-4bba-bf8d-41b4b1aaf204" providerId="ADAL" clId="{2CBE7C5A-46F2-4889-9CD7-7BD108D1FBB8}" dt="2024-07-22T14:49:55.583" v="12" actId="47"/>
        <pc:sldMkLst>
          <pc:docMk/>
          <pc:sldMk cId="2521371328" sldId="265"/>
        </pc:sldMkLst>
      </pc:sldChg>
      <pc:sldChg chg="del">
        <pc:chgData name="help desk" userId="076106f8-e622-4bba-bf8d-41b4b1aaf204" providerId="ADAL" clId="{2CBE7C5A-46F2-4889-9CD7-7BD108D1FBB8}" dt="2024-07-22T14:49:55.583" v="12" actId="47"/>
        <pc:sldMkLst>
          <pc:docMk/>
          <pc:sldMk cId="212212897" sldId="266"/>
        </pc:sldMkLst>
      </pc:sldChg>
      <pc:sldChg chg="del">
        <pc:chgData name="help desk" userId="076106f8-e622-4bba-bf8d-41b4b1aaf204" providerId="ADAL" clId="{2CBE7C5A-46F2-4889-9CD7-7BD108D1FBB8}" dt="2024-07-22T14:49:55.583" v="12" actId="47"/>
        <pc:sldMkLst>
          <pc:docMk/>
          <pc:sldMk cId="2651532878" sldId="267"/>
        </pc:sldMkLst>
      </pc:sldChg>
      <pc:sldChg chg="addSp delSp modSp mod delAnim modAnim">
        <pc:chgData name="help desk" userId="076106f8-e622-4bba-bf8d-41b4b1aaf204" providerId="ADAL" clId="{2CBE7C5A-46F2-4889-9CD7-7BD108D1FBB8}" dt="2024-07-25T14:35:36.768" v="5108" actId="1035"/>
        <pc:sldMkLst>
          <pc:docMk/>
          <pc:sldMk cId="1075878489" sldId="350"/>
        </pc:sldMkLst>
        <pc:spChg chg="add mod">
          <ac:chgData name="help desk" userId="076106f8-e622-4bba-bf8d-41b4b1aaf204" providerId="ADAL" clId="{2CBE7C5A-46F2-4889-9CD7-7BD108D1FBB8}" dt="2024-07-25T14:35:36.768" v="5108" actId="1035"/>
          <ac:spMkLst>
            <pc:docMk/>
            <pc:sldMk cId="1075878489" sldId="350"/>
            <ac:spMk id="15" creationId="{0F9AAFD7-D0DC-461A-98A6-DD18D4E75CDE}"/>
          </ac:spMkLst>
        </pc:spChg>
        <pc:spChg chg="add mod">
          <ac:chgData name="help desk" userId="076106f8-e622-4bba-bf8d-41b4b1aaf204" providerId="ADAL" clId="{2CBE7C5A-46F2-4889-9CD7-7BD108D1FBB8}" dt="2024-07-25T14:35:36.768" v="5108" actId="1035"/>
          <ac:spMkLst>
            <pc:docMk/>
            <pc:sldMk cId="1075878489" sldId="350"/>
            <ac:spMk id="16" creationId="{48F1FDB2-E4EA-48E3-9AE9-75215C42C51E}"/>
          </ac:spMkLst>
        </pc:spChg>
        <pc:spChg chg="add mod">
          <ac:chgData name="help desk" userId="076106f8-e622-4bba-bf8d-41b4b1aaf204" providerId="ADAL" clId="{2CBE7C5A-46F2-4889-9CD7-7BD108D1FBB8}" dt="2024-07-25T14:35:36.768" v="5108" actId="1035"/>
          <ac:spMkLst>
            <pc:docMk/>
            <pc:sldMk cId="1075878489" sldId="350"/>
            <ac:spMk id="17" creationId="{4A8E0F8E-659D-4329-B913-81D9C4BCFBB0}"/>
          </ac:spMkLst>
        </pc:spChg>
        <pc:spChg chg="add mod">
          <ac:chgData name="help desk" userId="076106f8-e622-4bba-bf8d-41b4b1aaf204" providerId="ADAL" clId="{2CBE7C5A-46F2-4889-9CD7-7BD108D1FBB8}" dt="2024-07-25T14:35:36.768" v="5108" actId="1035"/>
          <ac:spMkLst>
            <pc:docMk/>
            <pc:sldMk cId="1075878489" sldId="350"/>
            <ac:spMk id="18" creationId="{09D8B1C9-05F0-4BAC-9093-CEE51BB1E706}"/>
          </ac:spMkLst>
        </pc:spChg>
        <pc:spChg chg="add mod">
          <ac:chgData name="help desk" userId="076106f8-e622-4bba-bf8d-41b4b1aaf204" providerId="ADAL" clId="{2CBE7C5A-46F2-4889-9CD7-7BD108D1FBB8}" dt="2024-07-25T14:35:36.768" v="5108" actId="1035"/>
          <ac:spMkLst>
            <pc:docMk/>
            <pc:sldMk cId="1075878489" sldId="350"/>
            <ac:spMk id="19" creationId="{A3CBB533-C883-4A7C-ABAA-8F7139821A02}"/>
          </ac:spMkLst>
        </pc:spChg>
        <pc:spChg chg="add mod">
          <ac:chgData name="help desk" userId="076106f8-e622-4bba-bf8d-41b4b1aaf204" providerId="ADAL" clId="{2CBE7C5A-46F2-4889-9CD7-7BD108D1FBB8}" dt="2024-07-25T14:35:36.768" v="5108" actId="1035"/>
          <ac:spMkLst>
            <pc:docMk/>
            <pc:sldMk cId="1075878489" sldId="350"/>
            <ac:spMk id="20" creationId="{84F5F30D-7064-4D6F-9406-DB1F4207DE30}"/>
          </ac:spMkLst>
        </pc:spChg>
        <pc:spChg chg="add mod">
          <ac:chgData name="help desk" userId="076106f8-e622-4bba-bf8d-41b4b1aaf204" providerId="ADAL" clId="{2CBE7C5A-46F2-4889-9CD7-7BD108D1FBB8}" dt="2024-07-25T14:35:36.768" v="5108" actId="1035"/>
          <ac:spMkLst>
            <pc:docMk/>
            <pc:sldMk cId="1075878489" sldId="350"/>
            <ac:spMk id="21" creationId="{42A295B3-01D2-4ECD-A673-297758E07765}"/>
          </ac:spMkLst>
        </pc:spChg>
        <pc:spChg chg="add mod">
          <ac:chgData name="help desk" userId="076106f8-e622-4bba-bf8d-41b4b1aaf204" providerId="ADAL" clId="{2CBE7C5A-46F2-4889-9CD7-7BD108D1FBB8}" dt="2024-07-25T14:35:36.768" v="5108" actId="1035"/>
          <ac:spMkLst>
            <pc:docMk/>
            <pc:sldMk cId="1075878489" sldId="350"/>
            <ac:spMk id="22" creationId="{7D9578BE-BFDB-4F63-A479-5E032390190B}"/>
          </ac:spMkLst>
        </pc:spChg>
        <pc:spChg chg="add mod">
          <ac:chgData name="help desk" userId="076106f8-e622-4bba-bf8d-41b4b1aaf204" providerId="ADAL" clId="{2CBE7C5A-46F2-4889-9CD7-7BD108D1FBB8}" dt="2024-07-25T14:35:36.768" v="5108" actId="1035"/>
          <ac:spMkLst>
            <pc:docMk/>
            <pc:sldMk cId="1075878489" sldId="350"/>
            <ac:spMk id="23" creationId="{82A3B91A-7C5E-4A8A-A4AC-7FA7DC0F634A}"/>
          </ac:spMkLst>
        </pc:spChg>
        <pc:spChg chg="add mod">
          <ac:chgData name="help desk" userId="076106f8-e622-4bba-bf8d-41b4b1aaf204" providerId="ADAL" clId="{2CBE7C5A-46F2-4889-9CD7-7BD108D1FBB8}" dt="2024-07-25T14:35:36.768" v="5108" actId="1035"/>
          <ac:spMkLst>
            <pc:docMk/>
            <pc:sldMk cId="1075878489" sldId="350"/>
            <ac:spMk id="24" creationId="{7E44BC59-5FE6-4A35-A3E0-FE1F75411936}"/>
          </ac:spMkLst>
        </pc:spChg>
        <pc:spChg chg="add del mod">
          <ac:chgData name="help desk" userId="076106f8-e622-4bba-bf8d-41b4b1aaf204" providerId="ADAL" clId="{2CBE7C5A-46F2-4889-9CD7-7BD108D1FBB8}" dt="2024-07-22T15:04:35.544" v="245" actId="478"/>
          <ac:spMkLst>
            <pc:docMk/>
            <pc:sldMk cId="1075878489" sldId="350"/>
            <ac:spMk id="35" creationId="{22C3CB02-5C2A-44FD-AD1B-E150921AABC1}"/>
          </ac:spMkLst>
        </pc:spChg>
        <pc:spChg chg="add del mod">
          <ac:chgData name="help desk" userId="076106f8-e622-4bba-bf8d-41b4b1aaf204" providerId="ADAL" clId="{2CBE7C5A-46F2-4889-9CD7-7BD108D1FBB8}" dt="2024-07-22T15:04:35.544" v="245" actId="478"/>
          <ac:spMkLst>
            <pc:docMk/>
            <pc:sldMk cId="1075878489" sldId="350"/>
            <ac:spMk id="38" creationId="{B7CAF0A5-C34F-4A6A-BD26-A0CC97096B78}"/>
          </ac:spMkLst>
        </pc:spChg>
        <pc:spChg chg="add del mod">
          <ac:chgData name="help desk" userId="076106f8-e622-4bba-bf8d-41b4b1aaf204" providerId="ADAL" clId="{2CBE7C5A-46F2-4889-9CD7-7BD108D1FBB8}" dt="2024-07-22T15:04:35.544" v="245" actId="478"/>
          <ac:spMkLst>
            <pc:docMk/>
            <pc:sldMk cId="1075878489" sldId="350"/>
            <ac:spMk id="41" creationId="{75E41F1D-46EA-493F-B174-CBCD10F57028}"/>
          </ac:spMkLst>
        </pc:spChg>
        <pc:spChg chg="add del mod">
          <ac:chgData name="help desk" userId="076106f8-e622-4bba-bf8d-41b4b1aaf204" providerId="ADAL" clId="{2CBE7C5A-46F2-4889-9CD7-7BD108D1FBB8}" dt="2024-07-22T15:04:35.544" v="245" actId="478"/>
          <ac:spMkLst>
            <pc:docMk/>
            <pc:sldMk cId="1075878489" sldId="350"/>
            <ac:spMk id="44" creationId="{F641159E-1E76-4BD5-A443-794A9D39D9F7}"/>
          </ac:spMkLst>
        </pc:spChg>
        <pc:spChg chg="add del mod">
          <ac:chgData name="help desk" userId="076106f8-e622-4bba-bf8d-41b4b1aaf204" providerId="ADAL" clId="{2CBE7C5A-46F2-4889-9CD7-7BD108D1FBB8}" dt="2024-07-22T15:04:35.544" v="245" actId="478"/>
          <ac:spMkLst>
            <pc:docMk/>
            <pc:sldMk cId="1075878489" sldId="350"/>
            <ac:spMk id="47" creationId="{BC872C94-BFBA-4EDE-A3D3-683E772E4ECF}"/>
          </ac:spMkLst>
        </pc:spChg>
        <pc:spChg chg="add del mod">
          <ac:chgData name="help desk" userId="076106f8-e622-4bba-bf8d-41b4b1aaf204" providerId="ADAL" clId="{2CBE7C5A-46F2-4889-9CD7-7BD108D1FBB8}" dt="2024-07-22T15:04:35.544" v="245" actId="478"/>
          <ac:spMkLst>
            <pc:docMk/>
            <pc:sldMk cId="1075878489" sldId="350"/>
            <ac:spMk id="50" creationId="{886D15C1-0BE7-4FD3-B677-3471F651B250}"/>
          </ac:spMkLst>
        </pc:spChg>
        <pc:spChg chg="add del mod">
          <ac:chgData name="help desk" userId="076106f8-e622-4bba-bf8d-41b4b1aaf204" providerId="ADAL" clId="{2CBE7C5A-46F2-4889-9CD7-7BD108D1FBB8}" dt="2024-07-22T15:04:35.544" v="245" actId="478"/>
          <ac:spMkLst>
            <pc:docMk/>
            <pc:sldMk cId="1075878489" sldId="350"/>
            <ac:spMk id="58" creationId="{E0A3427F-B672-4813-B98B-1CC1CAF10451}"/>
          </ac:spMkLst>
        </pc:spChg>
        <pc:spChg chg="add del mod">
          <ac:chgData name="help desk" userId="076106f8-e622-4bba-bf8d-41b4b1aaf204" providerId="ADAL" clId="{2CBE7C5A-46F2-4889-9CD7-7BD108D1FBB8}" dt="2024-07-22T15:04:35.544" v="245" actId="478"/>
          <ac:spMkLst>
            <pc:docMk/>
            <pc:sldMk cId="1075878489" sldId="350"/>
            <ac:spMk id="59" creationId="{099C6CF5-1E1C-496E-8C43-8BA98C3695B2}"/>
          </ac:spMkLst>
        </pc:spChg>
        <pc:spChg chg="add del mod">
          <ac:chgData name="help desk" userId="076106f8-e622-4bba-bf8d-41b4b1aaf204" providerId="ADAL" clId="{2CBE7C5A-46F2-4889-9CD7-7BD108D1FBB8}" dt="2024-07-22T15:04:35.544" v="245" actId="478"/>
          <ac:spMkLst>
            <pc:docMk/>
            <pc:sldMk cId="1075878489" sldId="350"/>
            <ac:spMk id="60" creationId="{6FA903DF-AB0A-40E3-A293-49003AE773B5}"/>
          </ac:spMkLst>
        </pc:spChg>
        <pc:spChg chg="add del mod">
          <ac:chgData name="help desk" userId="076106f8-e622-4bba-bf8d-41b4b1aaf204" providerId="ADAL" clId="{2CBE7C5A-46F2-4889-9CD7-7BD108D1FBB8}" dt="2024-07-22T15:04:35.544" v="245" actId="478"/>
          <ac:spMkLst>
            <pc:docMk/>
            <pc:sldMk cId="1075878489" sldId="350"/>
            <ac:spMk id="61" creationId="{5EBF214B-B016-49F2-B663-1CC011A32088}"/>
          </ac:spMkLst>
        </pc:spChg>
        <pc:spChg chg="add del mod">
          <ac:chgData name="help desk" userId="076106f8-e622-4bba-bf8d-41b4b1aaf204" providerId="ADAL" clId="{2CBE7C5A-46F2-4889-9CD7-7BD108D1FBB8}" dt="2024-07-25T14:35:30.657" v="5079" actId="478"/>
          <ac:spMkLst>
            <pc:docMk/>
            <pc:sldMk cId="1075878489" sldId="350"/>
            <ac:spMk id="62" creationId="{BC94D2B2-C352-4EF6-A491-A8E31DC79EA1}"/>
          </ac:spMkLst>
        </pc:spChg>
        <pc:spChg chg="add del mod">
          <ac:chgData name="help desk" userId="076106f8-e622-4bba-bf8d-41b4b1aaf204" providerId="ADAL" clId="{2CBE7C5A-46F2-4889-9CD7-7BD108D1FBB8}" dt="2024-07-25T14:35:30.657" v="5079" actId="478"/>
          <ac:spMkLst>
            <pc:docMk/>
            <pc:sldMk cId="1075878489" sldId="350"/>
            <ac:spMk id="63" creationId="{C2FEAAD5-D820-4CE8-BF0C-93AE5DA9A655}"/>
          </ac:spMkLst>
        </pc:spChg>
        <pc:spChg chg="add del mod">
          <ac:chgData name="help desk" userId="076106f8-e622-4bba-bf8d-41b4b1aaf204" providerId="ADAL" clId="{2CBE7C5A-46F2-4889-9CD7-7BD108D1FBB8}" dt="2024-07-25T14:35:30.657" v="5079" actId="478"/>
          <ac:spMkLst>
            <pc:docMk/>
            <pc:sldMk cId="1075878489" sldId="350"/>
            <ac:spMk id="64" creationId="{76F9B0A8-0179-45F5-A865-4276FFD7B286}"/>
          </ac:spMkLst>
        </pc:spChg>
        <pc:spChg chg="add del mod">
          <ac:chgData name="help desk" userId="076106f8-e622-4bba-bf8d-41b4b1aaf204" providerId="ADAL" clId="{2CBE7C5A-46F2-4889-9CD7-7BD108D1FBB8}" dt="2024-07-25T14:35:30.657" v="5079" actId="478"/>
          <ac:spMkLst>
            <pc:docMk/>
            <pc:sldMk cId="1075878489" sldId="350"/>
            <ac:spMk id="65" creationId="{EC62A092-AAC8-4642-91AF-063C2B18D2B7}"/>
          </ac:spMkLst>
        </pc:spChg>
        <pc:spChg chg="add del mod">
          <ac:chgData name="help desk" userId="076106f8-e622-4bba-bf8d-41b4b1aaf204" providerId="ADAL" clId="{2CBE7C5A-46F2-4889-9CD7-7BD108D1FBB8}" dt="2024-07-25T14:35:30.657" v="5079" actId="478"/>
          <ac:spMkLst>
            <pc:docMk/>
            <pc:sldMk cId="1075878489" sldId="350"/>
            <ac:spMk id="66" creationId="{FA38F84A-86DC-41B1-86EC-34BF202178B1}"/>
          </ac:spMkLst>
        </pc:spChg>
        <pc:spChg chg="add del mod">
          <ac:chgData name="help desk" userId="076106f8-e622-4bba-bf8d-41b4b1aaf204" providerId="ADAL" clId="{2CBE7C5A-46F2-4889-9CD7-7BD108D1FBB8}" dt="2024-07-25T14:35:30.657" v="5079" actId="478"/>
          <ac:spMkLst>
            <pc:docMk/>
            <pc:sldMk cId="1075878489" sldId="350"/>
            <ac:spMk id="67" creationId="{00DD6919-174A-4604-8145-5D1B201230E0}"/>
          </ac:spMkLst>
        </pc:spChg>
        <pc:spChg chg="add del mod">
          <ac:chgData name="help desk" userId="076106f8-e622-4bba-bf8d-41b4b1aaf204" providerId="ADAL" clId="{2CBE7C5A-46F2-4889-9CD7-7BD108D1FBB8}" dt="2024-07-25T14:35:30.657" v="5079" actId="478"/>
          <ac:spMkLst>
            <pc:docMk/>
            <pc:sldMk cId="1075878489" sldId="350"/>
            <ac:spMk id="68" creationId="{24E5058A-5681-40D8-AC49-7F31ECB53B78}"/>
          </ac:spMkLst>
        </pc:spChg>
        <pc:spChg chg="add del mod">
          <ac:chgData name="help desk" userId="076106f8-e622-4bba-bf8d-41b4b1aaf204" providerId="ADAL" clId="{2CBE7C5A-46F2-4889-9CD7-7BD108D1FBB8}" dt="2024-07-25T14:35:30.657" v="5079" actId="478"/>
          <ac:spMkLst>
            <pc:docMk/>
            <pc:sldMk cId="1075878489" sldId="350"/>
            <ac:spMk id="69" creationId="{DFDD2C89-0C3C-465C-887B-EEA2FE201E9D}"/>
          </ac:spMkLst>
        </pc:spChg>
        <pc:spChg chg="add del mod">
          <ac:chgData name="help desk" userId="076106f8-e622-4bba-bf8d-41b4b1aaf204" providerId="ADAL" clId="{2CBE7C5A-46F2-4889-9CD7-7BD108D1FBB8}" dt="2024-07-25T14:35:30.657" v="5079" actId="478"/>
          <ac:spMkLst>
            <pc:docMk/>
            <pc:sldMk cId="1075878489" sldId="350"/>
            <ac:spMk id="70" creationId="{FC076814-9787-42A7-B092-A6C2F636E7BB}"/>
          </ac:spMkLst>
        </pc:spChg>
        <pc:spChg chg="add del mod">
          <ac:chgData name="help desk" userId="076106f8-e622-4bba-bf8d-41b4b1aaf204" providerId="ADAL" clId="{2CBE7C5A-46F2-4889-9CD7-7BD108D1FBB8}" dt="2024-07-25T14:35:30.657" v="5079" actId="478"/>
          <ac:spMkLst>
            <pc:docMk/>
            <pc:sldMk cId="1075878489" sldId="350"/>
            <ac:spMk id="71" creationId="{E2C1C39A-68C0-4677-8A72-B4962ED28A32}"/>
          </ac:spMkLst>
        </pc:spChg>
        <pc:grpChg chg="del">
          <ac:chgData name="help desk" userId="076106f8-e622-4bba-bf8d-41b4b1aaf204" providerId="ADAL" clId="{2CBE7C5A-46F2-4889-9CD7-7BD108D1FBB8}" dt="2024-07-22T15:01:40.179" v="159" actId="478"/>
          <ac:grpSpMkLst>
            <pc:docMk/>
            <pc:sldMk cId="1075878489" sldId="350"/>
            <ac:grpSpMk id="19" creationId="{A06CD19B-2626-4A4B-A099-AE1C524BB586}"/>
          </ac:grpSpMkLst>
        </pc:grpChg>
        <pc:grpChg chg="del">
          <ac:chgData name="help desk" userId="076106f8-e622-4bba-bf8d-41b4b1aaf204" providerId="ADAL" clId="{2CBE7C5A-46F2-4889-9CD7-7BD108D1FBB8}" dt="2024-07-22T15:01:40.179" v="159" actId="478"/>
          <ac:grpSpMkLst>
            <pc:docMk/>
            <pc:sldMk cId="1075878489" sldId="350"/>
            <ac:grpSpMk id="22" creationId="{CB923ED2-B600-436A-8409-911B82B349C2}"/>
          </ac:grpSpMkLst>
        </pc:grpChg>
        <pc:grpChg chg="del">
          <ac:chgData name="help desk" userId="076106f8-e622-4bba-bf8d-41b4b1aaf204" providerId="ADAL" clId="{2CBE7C5A-46F2-4889-9CD7-7BD108D1FBB8}" dt="2024-07-22T15:01:40.179" v="159" actId="478"/>
          <ac:grpSpMkLst>
            <pc:docMk/>
            <pc:sldMk cId="1075878489" sldId="350"/>
            <ac:grpSpMk id="26" creationId="{7F4EAB66-CAB3-49B5-A8CA-3CD6A1C45637}"/>
          </ac:grpSpMkLst>
        </pc:grpChg>
        <pc:grpChg chg="del">
          <ac:chgData name="help desk" userId="076106f8-e622-4bba-bf8d-41b4b1aaf204" providerId="ADAL" clId="{2CBE7C5A-46F2-4889-9CD7-7BD108D1FBB8}" dt="2024-07-22T15:01:40.179" v="159" actId="478"/>
          <ac:grpSpMkLst>
            <pc:docMk/>
            <pc:sldMk cId="1075878489" sldId="350"/>
            <ac:grpSpMk id="30" creationId="{4AC46887-F74B-48B3-8955-21E20455AF7D}"/>
          </ac:grpSpMkLst>
        </pc:grpChg>
        <pc:grpChg chg="del">
          <ac:chgData name="help desk" userId="076106f8-e622-4bba-bf8d-41b4b1aaf204" providerId="ADAL" clId="{2CBE7C5A-46F2-4889-9CD7-7BD108D1FBB8}" dt="2024-07-22T15:01:40.179" v="159" actId="478"/>
          <ac:grpSpMkLst>
            <pc:docMk/>
            <pc:sldMk cId="1075878489" sldId="350"/>
            <ac:grpSpMk id="34" creationId="{CFBC76FA-F8A9-4DB3-8FEF-01510E5AA099}"/>
          </ac:grpSpMkLst>
        </pc:grpChg>
        <pc:grpChg chg="del">
          <ac:chgData name="help desk" userId="076106f8-e622-4bba-bf8d-41b4b1aaf204" providerId="ADAL" clId="{2CBE7C5A-46F2-4889-9CD7-7BD108D1FBB8}" dt="2024-07-22T15:01:40.179" v="159" actId="478"/>
          <ac:grpSpMkLst>
            <pc:docMk/>
            <pc:sldMk cId="1075878489" sldId="350"/>
            <ac:grpSpMk id="39" creationId="{B8228F7E-F6FC-4A49-A754-ADC1BE722A7C}"/>
          </ac:grpSpMkLst>
        </pc:grpChg>
        <pc:grpChg chg="del">
          <ac:chgData name="help desk" userId="076106f8-e622-4bba-bf8d-41b4b1aaf204" providerId="ADAL" clId="{2CBE7C5A-46F2-4889-9CD7-7BD108D1FBB8}" dt="2024-07-22T15:01:40.179" v="159" actId="478"/>
          <ac:grpSpMkLst>
            <pc:docMk/>
            <pc:sldMk cId="1075878489" sldId="350"/>
            <ac:grpSpMk id="43" creationId="{FE3F9972-8630-451B-AF2E-2B2F5D584D11}"/>
          </ac:grpSpMkLst>
        </pc:grpChg>
        <pc:grpChg chg="del">
          <ac:chgData name="help desk" userId="076106f8-e622-4bba-bf8d-41b4b1aaf204" providerId="ADAL" clId="{2CBE7C5A-46F2-4889-9CD7-7BD108D1FBB8}" dt="2024-07-22T15:01:40.179" v="159" actId="478"/>
          <ac:grpSpMkLst>
            <pc:docMk/>
            <pc:sldMk cId="1075878489" sldId="350"/>
            <ac:grpSpMk id="48" creationId="{9643E0F6-FE56-4FC0-AE54-6BD8D09943A6}"/>
          </ac:grpSpMkLst>
        </pc:grpChg>
        <pc:grpChg chg="del">
          <ac:chgData name="help desk" userId="076106f8-e622-4bba-bf8d-41b4b1aaf204" providerId="ADAL" clId="{2CBE7C5A-46F2-4889-9CD7-7BD108D1FBB8}" dt="2024-07-22T15:01:40.179" v="159" actId="478"/>
          <ac:grpSpMkLst>
            <pc:docMk/>
            <pc:sldMk cId="1075878489" sldId="350"/>
            <ac:grpSpMk id="52" creationId="{4FC40D24-4605-40F1-9C57-D164219F439D}"/>
          </ac:grpSpMkLst>
        </pc:grpChg>
        <pc:grpChg chg="del">
          <ac:chgData name="help desk" userId="076106f8-e622-4bba-bf8d-41b4b1aaf204" providerId="ADAL" clId="{2CBE7C5A-46F2-4889-9CD7-7BD108D1FBB8}" dt="2024-07-22T15:01:40.179" v="159" actId="478"/>
          <ac:grpSpMkLst>
            <pc:docMk/>
            <pc:sldMk cId="1075878489" sldId="350"/>
            <ac:grpSpMk id="55" creationId="{E6FD146B-86AE-486B-8156-E8E8295935F3}"/>
          </ac:grpSpMkLst>
        </pc:grpChg>
        <pc:picChg chg="mod">
          <ac:chgData name="help desk" userId="076106f8-e622-4bba-bf8d-41b4b1aaf204" providerId="ADAL" clId="{2CBE7C5A-46F2-4889-9CD7-7BD108D1FBB8}" dt="2024-07-25T14:35:26.753" v="5078" actId="1076"/>
          <ac:picMkLst>
            <pc:docMk/>
            <pc:sldMk cId="1075878489" sldId="350"/>
            <ac:picMk id="2" creationId="{00000000-0000-0000-0000-000000000000}"/>
          </ac:picMkLst>
        </pc:picChg>
      </pc:sldChg>
      <pc:sldChg chg="addSp delSp modSp mod ord delAnim modAnim">
        <pc:chgData name="help desk" userId="076106f8-e622-4bba-bf8d-41b4b1aaf204" providerId="ADAL" clId="{2CBE7C5A-46F2-4889-9CD7-7BD108D1FBB8}" dt="2024-07-22T16:23:43.002" v="918"/>
        <pc:sldMkLst>
          <pc:docMk/>
          <pc:sldMk cId="2318909197" sldId="351"/>
        </pc:sldMkLst>
        <pc:spChg chg="del">
          <ac:chgData name="help desk" userId="076106f8-e622-4bba-bf8d-41b4b1aaf204" providerId="ADAL" clId="{2CBE7C5A-46F2-4889-9CD7-7BD108D1FBB8}" dt="2024-07-22T16:02:06.768" v="684" actId="478"/>
          <ac:spMkLst>
            <pc:docMk/>
            <pc:sldMk cId="2318909197" sldId="351"/>
            <ac:spMk id="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07:15.719" v="761" actId="478"/>
          <ac:spMkLst>
            <pc:docMk/>
            <pc:sldMk cId="2318909197" sldId="351"/>
            <ac:spMk id="6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07:36.729" v="764" actId="478"/>
          <ac:spMkLst>
            <pc:docMk/>
            <pc:sldMk cId="2318909197" sldId="351"/>
            <ac:spMk id="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06:43.342" v="759" actId="478"/>
          <ac:spMkLst>
            <pc:docMk/>
            <pc:sldMk cId="2318909197" sldId="351"/>
            <ac:spMk id="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12:33.153" v="819" actId="113"/>
          <ac:spMkLst>
            <pc:docMk/>
            <pc:sldMk cId="2318909197" sldId="351"/>
            <ac:spMk id="11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12:28.343" v="817" actId="113"/>
          <ac:spMkLst>
            <pc:docMk/>
            <pc:sldMk cId="2318909197" sldId="351"/>
            <ac:spMk id="12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2T16:01:47.501" v="683"/>
          <ac:spMkLst>
            <pc:docMk/>
            <pc:sldMk cId="2318909197" sldId="351"/>
            <ac:spMk id="16" creationId="{422B5CA1-86D5-4D1A-BCCD-61131AC65871}"/>
          </ac:spMkLst>
        </pc:spChg>
        <pc:spChg chg="del mod">
          <ac:chgData name="help desk" userId="076106f8-e622-4bba-bf8d-41b4b1aaf204" providerId="ADAL" clId="{2CBE7C5A-46F2-4889-9CD7-7BD108D1FBB8}" dt="2024-07-22T16:01:46.992" v="682" actId="478"/>
          <ac:spMkLst>
            <pc:docMk/>
            <pc:sldMk cId="2318909197" sldId="351"/>
            <ac:spMk id="1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02:09.270" v="685" actId="478"/>
          <ac:spMkLst>
            <pc:docMk/>
            <pc:sldMk cId="2318909197" sldId="351"/>
            <ac:spMk id="1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02:11.687" v="686" actId="478"/>
          <ac:spMkLst>
            <pc:docMk/>
            <pc:sldMk cId="2318909197" sldId="351"/>
            <ac:spMk id="1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19:51.985" v="877" actId="1035"/>
          <ac:spMkLst>
            <pc:docMk/>
            <pc:sldMk cId="2318909197" sldId="351"/>
            <ac:spMk id="20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22:39.852" v="916" actId="14100"/>
          <ac:spMkLst>
            <pc:docMk/>
            <pc:sldMk cId="2318909197" sldId="351"/>
            <ac:spMk id="21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2T16:12:13.322" v="813" actId="113"/>
          <ac:spMkLst>
            <pc:docMk/>
            <pc:sldMk cId="2318909197" sldId="351"/>
            <ac:spMk id="22" creationId="{F43E4946-3712-4306-AC66-D1950BA6BD15}"/>
          </ac:spMkLst>
        </pc:spChg>
        <pc:spChg chg="add mod">
          <ac:chgData name="help desk" userId="076106f8-e622-4bba-bf8d-41b4b1aaf204" providerId="ADAL" clId="{2CBE7C5A-46F2-4889-9CD7-7BD108D1FBB8}" dt="2024-07-22T16:20:30.858" v="912" actId="692"/>
          <ac:spMkLst>
            <pc:docMk/>
            <pc:sldMk cId="2318909197" sldId="351"/>
            <ac:spMk id="23" creationId="{943E42E3-1FD6-4431-9279-B403688EE0BC}"/>
          </ac:spMkLst>
        </pc:spChg>
        <pc:picChg chg="del">
          <ac:chgData name="help desk" userId="076106f8-e622-4bba-bf8d-41b4b1aaf204" providerId="ADAL" clId="{2CBE7C5A-46F2-4889-9CD7-7BD108D1FBB8}" dt="2024-07-22T15:56:21.257" v="529" actId="478"/>
          <ac:picMkLst>
            <pc:docMk/>
            <pc:sldMk cId="2318909197" sldId="351"/>
            <ac:picMk id="4" creationId="{EFAB186E-69E9-42C3-83C4-F8F0D81468F7}"/>
          </ac:picMkLst>
        </pc:picChg>
        <pc:picChg chg="add mod ord">
          <ac:chgData name="help desk" userId="076106f8-e622-4bba-bf8d-41b4b1aaf204" providerId="ADAL" clId="{2CBE7C5A-46F2-4889-9CD7-7BD108D1FBB8}" dt="2024-07-22T15:56:51.359" v="532" actId="167"/>
          <ac:picMkLst>
            <pc:docMk/>
            <pc:sldMk cId="2318909197" sldId="351"/>
            <ac:picMk id="5" creationId="{30E0921C-F982-4A61-BDAA-0509DFFC545B}"/>
          </ac:picMkLst>
        </pc:picChg>
      </pc:sldChg>
      <pc:sldChg chg="addSp delSp modSp mod delAnim modAnim">
        <pc:chgData name="help desk" userId="076106f8-e622-4bba-bf8d-41b4b1aaf204" providerId="ADAL" clId="{2CBE7C5A-46F2-4889-9CD7-7BD108D1FBB8}" dt="2024-07-24T16:31:03.967" v="3016"/>
        <pc:sldMkLst>
          <pc:docMk/>
          <pc:sldMk cId="1808044353" sldId="352"/>
        </pc:sldMkLst>
        <pc:spChg chg="mod">
          <ac:chgData name="help desk" userId="076106f8-e622-4bba-bf8d-41b4b1aaf204" providerId="ADAL" clId="{2CBE7C5A-46F2-4889-9CD7-7BD108D1FBB8}" dt="2024-07-24T16:29:52.763" v="3014" actId="1035"/>
          <ac:spMkLst>
            <pc:docMk/>
            <pc:sldMk cId="1808044353" sldId="352"/>
            <ac:spMk id="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4:57:56.612" v="2986" actId="1037"/>
          <ac:spMkLst>
            <pc:docMk/>
            <pc:sldMk cId="1808044353" sldId="352"/>
            <ac:spMk id="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6:26:54.647" v="2989" actId="6549"/>
          <ac:spMkLst>
            <pc:docMk/>
            <pc:sldMk cId="1808044353" sldId="352"/>
            <ac:spMk id="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7:41:47.581" v="1903" actId="478"/>
          <ac:spMkLst>
            <pc:docMk/>
            <pc:sldMk cId="1808044353" sldId="352"/>
            <ac:spMk id="1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6:26:58.210" v="2990" actId="6549"/>
          <ac:spMkLst>
            <pc:docMk/>
            <pc:sldMk cId="1808044353" sldId="352"/>
            <ac:spMk id="1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7:41:05.095" v="1863" actId="478"/>
          <ac:spMkLst>
            <pc:docMk/>
            <pc:sldMk cId="1808044353" sldId="352"/>
            <ac:spMk id="1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40:51.835" v="1860" actId="1035"/>
          <ac:spMkLst>
            <pc:docMk/>
            <pc:sldMk cId="1808044353" sldId="352"/>
            <ac:spMk id="21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42:20.758" v="1932" actId="1035"/>
          <ac:spMkLst>
            <pc:docMk/>
            <pc:sldMk cId="1808044353" sldId="352"/>
            <ac:spMk id="2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7:41:06.173" v="1864" actId="478"/>
          <ac:spMkLst>
            <pc:docMk/>
            <pc:sldMk cId="1808044353" sldId="352"/>
            <ac:spMk id="2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7:41:07.145" v="1865" actId="478"/>
          <ac:spMkLst>
            <pc:docMk/>
            <pc:sldMk cId="1808044353" sldId="352"/>
            <ac:spMk id="24" creationId="{00000000-0000-0000-0000-000000000000}"/>
          </ac:spMkLst>
        </pc:spChg>
        <pc:grpChg chg="mod">
          <ac:chgData name="help desk" userId="076106f8-e622-4bba-bf8d-41b4b1aaf204" providerId="ADAL" clId="{2CBE7C5A-46F2-4889-9CD7-7BD108D1FBB8}" dt="2024-07-22T17:41:29.516" v="1868" actId="1076"/>
          <ac:grpSpMkLst>
            <pc:docMk/>
            <pc:sldMk cId="1808044353" sldId="352"/>
            <ac:grpSpMk id="26" creationId="{00000000-0000-0000-0000-000000000000}"/>
          </ac:grpSpMkLst>
        </pc:grpChg>
        <pc:picChg chg="add mod ord">
          <ac:chgData name="help desk" userId="076106f8-e622-4bba-bf8d-41b4b1aaf204" providerId="ADAL" clId="{2CBE7C5A-46F2-4889-9CD7-7BD108D1FBB8}" dt="2024-07-22T17:40:37.702" v="1844" actId="167"/>
          <ac:picMkLst>
            <pc:docMk/>
            <pc:sldMk cId="1808044353" sldId="352"/>
            <ac:picMk id="4" creationId="{BCA446DF-5F5E-430F-84D3-23088CF6DD4A}"/>
          </ac:picMkLst>
        </pc:picChg>
        <pc:picChg chg="add del mod">
          <ac:chgData name="help desk" userId="076106f8-e622-4bba-bf8d-41b4b1aaf204" providerId="ADAL" clId="{2CBE7C5A-46F2-4889-9CD7-7BD108D1FBB8}" dt="2024-07-22T18:55:35.168" v="1942" actId="21"/>
          <ac:picMkLst>
            <pc:docMk/>
            <pc:sldMk cId="1808044353" sldId="352"/>
            <ac:picMk id="10" creationId="{82F92286-6BF0-4A66-A779-77E2715A7208}"/>
          </ac:picMkLst>
        </pc:picChg>
        <pc:picChg chg="del">
          <ac:chgData name="help desk" userId="076106f8-e622-4bba-bf8d-41b4b1aaf204" providerId="ADAL" clId="{2CBE7C5A-46F2-4889-9CD7-7BD108D1FBB8}" dt="2024-07-22T17:40:44.065" v="1846" actId="478"/>
          <ac:picMkLst>
            <pc:docMk/>
            <pc:sldMk cId="1808044353" sldId="352"/>
            <ac:picMk id="14" creationId="{59C681B8-B730-4E17-B956-A9D3E209E12B}"/>
          </ac:picMkLst>
        </pc:picChg>
        <pc:picChg chg="mod">
          <ac:chgData name="help desk" userId="076106f8-e622-4bba-bf8d-41b4b1aaf204" providerId="ADAL" clId="{2CBE7C5A-46F2-4889-9CD7-7BD108D1FBB8}" dt="2024-07-22T17:41:36.796" v="1900" actId="1035"/>
          <ac:picMkLst>
            <pc:docMk/>
            <pc:sldMk cId="1808044353" sldId="352"/>
            <ac:picMk id="25" creationId="{00000000-0000-0000-0000-000000000000}"/>
          </ac:picMkLst>
        </pc:picChg>
        <pc:picChg chg="del">
          <ac:chgData name="help desk" userId="076106f8-e622-4bba-bf8d-41b4b1aaf204" providerId="ADAL" clId="{2CBE7C5A-46F2-4889-9CD7-7BD108D1FBB8}" dt="2024-07-22T17:40:39.245" v="1845" actId="478"/>
          <ac:picMkLst>
            <pc:docMk/>
            <pc:sldMk cId="1808044353" sldId="352"/>
            <ac:picMk id="29" creationId="{CA54B67A-67CA-490F-AF79-8C25D64CA2B7}"/>
          </ac:picMkLst>
        </pc:picChg>
        <pc:cxnChg chg="mod">
          <ac:chgData name="help desk" userId="076106f8-e622-4bba-bf8d-41b4b1aaf204" providerId="ADAL" clId="{2CBE7C5A-46F2-4889-9CD7-7BD108D1FBB8}" dt="2024-07-24T14:57:56.612" v="2986" actId="1037"/>
          <ac:cxnSpMkLst>
            <pc:docMk/>
            <pc:sldMk cId="1808044353" sldId="352"/>
            <ac:cxnSpMk id="11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2T17:41:29.516" v="1868" actId="1076"/>
          <ac:cxnSpMkLst>
            <pc:docMk/>
            <pc:sldMk cId="1808044353" sldId="352"/>
            <ac:cxnSpMk id="20" creationId="{00000000-0000-0000-0000-000000000000}"/>
          </ac:cxnSpMkLst>
        </pc:cxnChg>
      </pc:sldChg>
      <pc:sldChg chg="addSp delSp modSp mod delAnim modAnim">
        <pc:chgData name="help desk" userId="076106f8-e622-4bba-bf8d-41b4b1aaf204" providerId="ADAL" clId="{2CBE7C5A-46F2-4889-9CD7-7BD108D1FBB8}" dt="2024-07-24T20:05:46.070" v="4647"/>
        <pc:sldMkLst>
          <pc:docMk/>
          <pc:sldMk cId="2607175038" sldId="354"/>
        </pc:sldMkLst>
        <pc:spChg chg="mod">
          <ac:chgData name="help desk" userId="076106f8-e622-4bba-bf8d-41b4b1aaf204" providerId="ADAL" clId="{2CBE7C5A-46F2-4889-9CD7-7BD108D1FBB8}" dt="2024-07-24T19:40:37.719" v="4493" actId="207"/>
          <ac:spMkLst>
            <pc:docMk/>
            <pc:sldMk cId="2607175038" sldId="354"/>
            <ac:spMk id="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9:32:25.560" v="4435" actId="255"/>
          <ac:spMkLst>
            <pc:docMk/>
            <pc:sldMk cId="2607175038" sldId="354"/>
            <ac:spMk id="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9:33:21.186" v="4492" actId="14100"/>
          <ac:spMkLst>
            <pc:docMk/>
            <pc:sldMk cId="2607175038" sldId="354"/>
            <ac:spMk id="10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4T19:33:05.176" v="4488" actId="478"/>
          <ac:spMkLst>
            <pc:docMk/>
            <pc:sldMk cId="2607175038" sldId="354"/>
            <ac:spMk id="11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4T19:33:16.806" v="4491" actId="478"/>
          <ac:spMkLst>
            <pc:docMk/>
            <pc:sldMk cId="2607175038" sldId="354"/>
            <ac:spMk id="1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9:33:10.856" v="4489" actId="14100"/>
          <ac:spMkLst>
            <pc:docMk/>
            <pc:sldMk cId="2607175038" sldId="354"/>
            <ac:spMk id="13" creationId="{00000000-0000-0000-0000-000000000000}"/>
          </ac:spMkLst>
        </pc:spChg>
        <pc:picChg chg="add del">
          <ac:chgData name="help desk" userId="076106f8-e622-4bba-bf8d-41b4b1aaf204" providerId="ADAL" clId="{2CBE7C5A-46F2-4889-9CD7-7BD108D1FBB8}" dt="2024-07-24T19:49:08.212" v="4505" actId="478"/>
          <ac:picMkLst>
            <pc:docMk/>
            <pc:sldMk cId="2607175038" sldId="354"/>
            <ac:picMk id="7" creationId="{062603C4-D187-4A01-B423-6F41068C8CD8}"/>
          </ac:picMkLst>
        </pc:picChg>
        <pc:picChg chg="add del mod ord">
          <ac:chgData name="help desk" userId="076106f8-e622-4bba-bf8d-41b4b1aaf204" providerId="ADAL" clId="{2CBE7C5A-46F2-4889-9CD7-7BD108D1FBB8}" dt="2024-07-24T19:49:08.912" v="4506" actId="478"/>
          <ac:picMkLst>
            <pc:docMk/>
            <pc:sldMk cId="2607175038" sldId="354"/>
            <ac:picMk id="9" creationId="{A9C87626-3937-426B-86E1-E2DA89BD9E7A}"/>
          </ac:picMkLst>
        </pc:picChg>
        <pc:picChg chg="add mod ord">
          <ac:chgData name="help desk" userId="076106f8-e622-4bba-bf8d-41b4b1aaf204" providerId="ADAL" clId="{2CBE7C5A-46F2-4889-9CD7-7BD108D1FBB8}" dt="2024-07-24T19:49:06.312" v="4504" actId="167"/>
          <ac:picMkLst>
            <pc:docMk/>
            <pc:sldMk cId="2607175038" sldId="354"/>
            <ac:picMk id="15" creationId="{44E48081-8F7B-4D75-8F4C-F4EA591BCC63}"/>
          </ac:picMkLst>
        </pc:picChg>
        <pc:cxnChg chg="mod">
          <ac:chgData name="help desk" userId="076106f8-e622-4bba-bf8d-41b4b1aaf204" providerId="ADAL" clId="{2CBE7C5A-46F2-4889-9CD7-7BD108D1FBB8}" dt="2024-07-24T19:49:18.932" v="4508" actId="14100"/>
          <ac:cxnSpMkLst>
            <pc:docMk/>
            <pc:sldMk cId="2607175038" sldId="354"/>
            <ac:cxnSpMk id="16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19:49:15.193" v="4507" actId="14100"/>
          <ac:cxnSpMkLst>
            <pc:docMk/>
            <pc:sldMk cId="2607175038" sldId="354"/>
            <ac:cxnSpMk id="20" creationId="{00000000-0000-0000-0000-000000000000}"/>
          </ac:cxnSpMkLst>
        </pc:cxnChg>
      </pc:sldChg>
      <pc:sldChg chg="modSp mod modAnim">
        <pc:chgData name="help desk" userId="076106f8-e622-4bba-bf8d-41b4b1aaf204" providerId="ADAL" clId="{2CBE7C5A-46F2-4889-9CD7-7BD108D1FBB8}" dt="2024-07-24T14:44:14.559" v="2924" actId="14100"/>
        <pc:sldMkLst>
          <pc:docMk/>
          <pc:sldMk cId="2909175937" sldId="362"/>
        </pc:sldMkLst>
        <pc:spChg chg="mod">
          <ac:chgData name="help desk" userId="076106f8-e622-4bba-bf8d-41b4b1aaf204" providerId="ADAL" clId="{2CBE7C5A-46F2-4889-9CD7-7BD108D1FBB8}" dt="2024-07-22T16:37:42.668" v="976" actId="1076"/>
          <ac:spMkLst>
            <pc:docMk/>
            <pc:sldMk cId="2909175937" sldId="362"/>
            <ac:spMk id="5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7:04.945" v="969" actId="14100"/>
          <ac:spMkLst>
            <pc:docMk/>
            <pc:sldMk cId="2909175937" sldId="362"/>
            <ac:spMk id="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5:28.331" v="951" actId="14100"/>
          <ac:spMkLst>
            <pc:docMk/>
            <pc:sldMk cId="2909175937" sldId="362"/>
            <ac:spMk id="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5:23.842" v="950" actId="1076"/>
          <ac:spMkLst>
            <pc:docMk/>
            <pc:sldMk cId="2909175937" sldId="362"/>
            <ac:spMk id="10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7:14.625" v="971" actId="14100"/>
          <ac:spMkLst>
            <pc:docMk/>
            <pc:sldMk cId="2909175937" sldId="362"/>
            <ac:spMk id="11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7:09.535" v="970" actId="1076"/>
          <ac:spMkLst>
            <pc:docMk/>
            <pc:sldMk cId="2909175937" sldId="362"/>
            <ac:spMk id="1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6:12.283" v="959" actId="1076"/>
          <ac:spMkLst>
            <pc:docMk/>
            <pc:sldMk cId="2909175937" sldId="362"/>
            <ac:spMk id="15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5:33.931" v="952" actId="14100"/>
          <ac:spMkLst>
            <pc:docMk/>
            <pc:sldMk cId="2909175937" sldId="362"/>
            <ac:spMk id="1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5:19.064" v="949" actId="1076"/>
          <ac:spMkLst>
            <pc:docMk/>
            <pc:sldMk cId="2909175937" sldId="362"/>
            <ac:spMk id="1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6:55.016" v="967" actId="14100"/>
          <ac:spMkLst>
            <pc:docMk/>
            <pc:sldMk cId="2909175937" sldId="362"/>
            <ac:spMk id="20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4:44:14.559" v="2924" actId="14100"/>
          <ac:spMkLst>
            <pc:docMk/>
            <pc:sldMk cId="2909175937" sldId="362"/>
            <ac:spMk id="2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5:52.372" v="956" actId="14100"/>
          <ac:spMkLst>
            <pc:docMk/>
            <pc:sldMk cId="2909175937" sldId="362"/>
            <ac:spMk id="2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7:23.685" v="974" actId="1036"/>
          <ac:spMkLst>
            <pc:docMk/>
            <pc:sldMk cId="2909175937" sldId="362"/>
            <ac:spMk id="2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6:43.615" v="964" actId="14100"/>
          <ac:spMkLst>
            <pc:docMk/>
            <pc:sldMk cId="2909175937" sldId="362"/>
            <ac:spMk id="3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3:11.409" v="942" actId="14100"/>
          <ac:spMkLst>
            <pc:docMk/>
            <pc:sldMk cId="2909175937" sldId="362"/>
            <ac:spMk id="50" creationId="{00000000-0000-0000-0000-000000000000}"/>
          </ac:spMkLst>
        </pc:spChg>
        <pc:cxnChg chg="mod">
          <ac:chgData name="help desk" userId="076106f8-e622-4bba-bf8d-41b4b1aaf204" providerId="ADAL" clId="{2CBE7C5A-46F2-4889-9CD7-7BD108D1FBB8}" dt="2024-07-24T14:44:14.559" v="2924" actId="14100"/>
          <ac:cxnSpMkLst>
            <pc:docMk/>
            <pc:sldMk cId="2909175937" sldId="362"/>
            <ac:cxnSpMk id="24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14:41:02.090" v="2911" actId="14100"/>
          <ac:cxnSpMkLst>
            <pc:docMk/>
            <pc:sldMk cId="2909175937" sldId="362"/>
            <ac:cxnSpMk id="27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14:41:51.365" v="2916" actId="14100"/>
          <ac:cxnSpMkLst>
            <pc:docMk/>
            <pc:sldMk cId="2909175937" sldId="362"/>
            <ac:cxnSpMk id="28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2T16:33:16.977" v="943" actId="14100"/>
          <ac:cxnSpMkLst>
            <pc:docMk/>
            <pc:sldMk cId="2909175937" sldId="362"/>
            <ac:cxnSpMk id="33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2T16:33:22.448" v="944" actId="14100"/>
          <ac:cxnSpMkLst>
            <pc:docMk/>
            <pc:sldMk cId="2909175937" sldId="362"/>
            <ac:cxnSpMk id="38" creationId="{00000000-0000-0000-0000-000000000000}"/>
          </ac:cxnSpMkLst>
        </pc:cxnChg>
      </pc:sldChg>
      <pc:sldChg chg="addSp delSp modSp mod addAnim delAnim modAnim">
        <pc:chgData name="help desk" userId="076106f8-e622-4bba-bf8d-41b4b1aaf204" providerId="ADAL" clId="{2CBE7C5A-46F2-4889-9CD7-7BD108D1FBB8}" dt="2024-07-24T14:52:33.174" v="2976"/>
        <pc:sldMkLst>
          <pc:docMk/>
          <pc:sldMk cId="797617441" sldId="365"/>
        </pc:sldMkLst>
        <pc:spChg chg="del">
          <ac:chgData name="help desk" userId="076106f8-e622-4bba-bf8d-41b4b1aaf204" providerId="ADAL" clId="{2CBE7C5A-46F2-4889-9CD7-7BD108D1FBB8}" dt="2024-07-22T16:45:29.458" v="1075" actId="478"/>
          <ac:spMkLst>
            <pc:docMk/>
            <pc:sldMk cId="797617441" sldId="365"/>
            <ac:spMk id="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5:23.948" v="1074" actId="478"/>
          <ac:spMkLst>
            <pc:docMk/>
            <pc:sldMk cId="797617441" sldId="365"/>
            <ac:spMk id="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12:02.497" v="1251" actId="1035"/>
          <ac:spMkLst>
            <pc:docMk/>
            <pc:sldMk cId="797617441" sldId="365"/>
            <ac:spMk id="5" creationId="{00000000-0000-0000-0000-000000000000}"/>
          </ac:spMkLst>
        </pc:spChg>
        <pc:spChg chg="add del mod">
          <ac:chgData name="help desk" userId="076106f8-e622-4bba-bf8d-41b4b1aaf204" providerId="ADAL" clId="{2CBE7C5A-46F2-4889-9CD7-7BD108D1FBB8}" dt="2024-07-23T14:35:27.387" v="2846" actId="14100"/>
          <ac:spMkLst>
            <pc:docMk/>
            <pc:sldMk cId="797617441" sldId="365"/>
            <ac:spMk id="11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51:38.059" v="1130" actId="1076"/>
          <ac:spMkLst>
            <pc:docMk/>
            <pc:sldMk cId="797617441" sldId="365"/>
            <ac:spMk id="14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5:23.948" v="1074" actId="478"/>
          <ac:spMkLst>
            <pc:docMk/>
            <pc:sldMk cId="797617441" sldId="365"/>
            <ac:spMk id="1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3T14:34:53.452" v="2841" actId="14100"/>
          <ac:spMkLst>
            <pc:docMk/>
            <pc:sldMk cId="797617441" sldId="365"/>
            <ac:spMk id="17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24.070" v="1085" actId="478"/>
          <ac:spMkLst>
            <pc:docMk/>
            <pc:sldMk cId="797617441" sldId="365"/>
            <ac:spMk id="2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5:23.948" v="1074" actId="478"/>
          <ac:spMkLst>
            <pc:docMk/>
            <pc:sldMk cId="797617441" sldId="365"/>
            <ac:spMk id="2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5:23.948" v="1074" actId="478"/>
          <ac:spMkLst>
            <pc:docMk/>
            <pc:sldMk cId="797617441" sldId="365"/>
            <ac:spMk id="2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5:23.948" v="1074" actId="478"/>
          <ac:spMkLst>
            <pc:docMk/>
            <pc:sldMk cId="797617441" sldId="365"/>
            <ac:spMk id="2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5:29.458" v="1075" actId="478"/>
          <ac:spMkLst>
            <pc:docMk/>
            <pc:sldMk cId="797617441" sldId="365"/>
            <ac:spMk id="2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5:23.948" v="1074" actId="478"/>
          <ac:spMkLst>
            <pc:docMk/>
            <pc:sldMk cId="797617441" sldId="365"/>
            <ac:spMk id="30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5:23.948" v="1074" actId="478"/>
          <ac:spMkLst>
            <pc:docMk/>
            <pc:sldMk cId="797617441" sldId="365"/>
            <ac:spMk id="3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5:23.948" v="1074" actId="478"/>
          <ac:spMkLst>
            <pc:docMk/>
            <pc:sldMk cId="797617441" sldId="365"/>
            <ac:spMk id="3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5:29.458" v="1075" actId="478"/>
          <ac:spMkLst>
            <pc:docMk/>
            <pc:sldMk cId="797617441" sldId="365"/>
            <ac:spMk id="3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5:23.948" v="1074" actId="478"/>
          <ac:spMkLst>
            <pc:docMk/>
            <pc:sldMk cId="797617441" sldId="365"/>
            <ac:spMk id="34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28.050" v="1087" actId="478"/>
          <ac:spMkLst>
            <pc:docMk/>
            <pc:sldMk cId="797617441" sldId="365"/>
            <ac:spMk id="35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3T14:35:03.086" v="2842" actId="14100"/>
          <ac:spMkLst>
            <pc:docMk/>
            <pc:sldMk cId="797617441" sldId="365"/>
            <ac:spMk id="3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10:53.991" v="1237" actId="20577"/>
          <ac:spMkLst>
            <pc:docMk/>
            <pc:sldMk cId="797617441" sldId="365"/>
            <ac:spMk id="3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3T14:32:02.124" v="2833" actId="1036"/>
          <ac:spMkLst>
            <pc:docMk/>
            <pc:sldMk cId="797617441" sldId="365"/>
            <ac:spMk id="38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34.570" v="1089" actId="478"/>
          <ac:spMkLst>
            <pc:docMk/>
            <pc:sldMk cId="797617441" sldId="365"/>
            <ac:spMk id="47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34.570" v="1089" actId="478"/>
          <ac:spMkLst>
            <pc:docMk/>
            <pc:sldMk cId="797617441" sldId="365"/>
            <ac:spMk id="48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34.570" v="1089" actId="478"/>
          <ac:spMkLst>
            <pc:docMk/>
            <pc:sldMk cId="797617441" sldId="365"/>
            <ac:spMk id="49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34.570" v="1089" actId="478"/>
          <ac:spMkLst>
            <pc:docMk/>
            <pc:sldMk cId="797617441" sldId="365"/>
            <ac:spMk id="50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34.570" v="1089" actId="478"/>
          <ac:spMkLst>
            <pc:docMk/>
            <pc:sldMk cId="797617441" sldId="365"/>
            <ac:spMk id="51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34.570" v="1089" actId="478"/>
          <ac:spMkLst>
            <pc:docMk/>
            <pc:sldMk cId="797617441" sldId="365"/>
            <ac:spMk id="52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34.570" v="1089" actId="478"/>
          <ac:spMkLst>
            <pc:docMk/>
            <pc:sldMk cId="797617441" sldId="365"/>
            <ac:spMk id="53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34.570" v="1089" actId="478"/>
          <ac:spMkLst>
            <pc:docMk/>
            <pc:sldMk cId="797617441" sldId="365"/>
            <ac:spMk id="54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34.570" v="1089" actId="478"/>
          <ac:spMkLst>
            <pc:docMk/>
            <pc:sldMk cId="797617441" sldId="365"/>
            <ac:spMk id="55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34.570" v="1089" actId="478"/>
          <ac:spMkLst>
            <pc:docMk/>
            <pc:sldMk cId="797617441" sldId="365"/>
            <ac:spMk id="56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34.570" v="1089" actId="478"/>
          <ac:spMkLst>
            <pc:docMk/>
            <pc:sldMk cId="797617441" sldId="365"/>
            <ac:spMk id="57" creationId="{00000000-0000-0000-0000-000000000000}"/>
          </ac:spMkLst>
        </pc:spChg>
        <pc:grpChg chg="mod">
          <ac:chgData name="help desk" userId="076106f8-e622-4bba-bf8d-41b4b1aaf204" providerId="ADAL" clId="{2CBE7C5A-46F2-4889-9CD7-7BD108D1FBB8}" dt="2024-07-23T14:32:29.800" v="2835" actId="14100"/>
          <ac:grpSpMkLst>
            <pc:docMk/>
            <pc:sldMk cId="797617441" sldId="365"/>
            <ac:grpSpMk id="46" creationId="{00000000-0000-0000-0000-000000000000}"/>
          </ac:grpSpMkLst>
        </pc:grpChg>
        <pc:picChg chg="del">
          <ac:chgData name="help desk" userId="076106f8-e622-4bba-bf8d-41b4b1aaf204" providerId="ADAL" clId="{2CBE7C5A-46F2-4889-9CD7-7BD108D1FBB8}" dt="2024-07-22T16:50:03.909" v="1112" actId="478"/>
          <ac:picMkLst>
            <pc:docMk/>
            <pc:sldMk cId="797617441" sldId="365"/>
            <ac:picMk id="6" creationId="{67313A98-044E-4FBF-B203-059856023FC6}"/>
          </ac:picMkLst>
        </pc:picChg>
        <pc:picChg chg="add mod ord">
          <ac:chgData name="help desk" userId="076106f8-e622-4bba-bf8d-41b4b1aaf204" providerId="ADAL" clId="{2CBE7C5A-46F2-4889-9CD7-7BD108D1FBB8}" dt="2024-07-23T14:35:19.980" v="2845" actId="1076"/>
          <ac:picMkLst>
            <pc:docMk/>
            <pc:sldMk cId="797617441" sldId="365"/>
            <ac:picMk id="15" creationId="{6DB9607A-502B-4306-9CAA-8B90BB788BE8}"/>
          </ac:picMkLst>
        </pc:picChg>
        <pc:cxnChg chg="mod">
          <ac:chgData name="help desk" userId="076106f8-e622-4bba-bf8d-41b4b1aaf204" providerId="ADAL" clId="{2CBE7C5A-46F2-4889-9CD7-7BD108D1FBB8}" dt="2024-07-23T14:34:53.452" v="2841" actId="14100"/>
          <ac:cxnSpMkLst>
            <pc:docMk/>
            <pc:sldMk cId="797617441" sldId="365"/>
            <ac:cxnSpMk id="40" creationId="{00000000-0000-0000-0000-000000000000}"/>
          </ac:cxnSpMkLst>
        </pc:cxnChg>
      </pc:sldChg>
      <pc:sldChg chg="addSp delSp modSp add del mod delAnim modAnim">
        <pc:chgData name="help desk" userId="076106f8-e622-4bba-bf8d-41b4b1aaf204" providerId="ADAL" clId="{2CBE7C5A-46F2-4889-9CD7-7BD108D1FBB8}" dt="2024-07-29T16:23:38.881" v="5154" actId="14100"/>
        <pc:sldMkLst>
          <pc:docMk/>
          <pc:sldMk cId="1699797548" sldId="367"/>
        </pc:sldMkLst>
        <pc:spChg chg="mod">
          <ac:chgData name="help desk" userId="076106f8-e622-4bba-bf8d-41b4b1aaf204" providerId="ADAL" clId="{2CBE7C5A-46F2-4889-9CD7-7BD108D1FBB8}" dt="2024-07-29T16:23:13.800" v="5150" actId="14100"/>
          <ac:spMkLst>
            <pc:docMk/>
            <pc:sldMk cId="1699797548" sldId="367"/>
            <ac:spMk id="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15:49.670" v="1408" actId="14100"/>
          <ac:spMkLst>
            <pc:docMk/>
            <pc:sldMk cId="1699797548" sldId="367"/>
            <ac:spMk id="3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38:26.286" v="979" actId="478"/>
          <ac:spMkLst>
            <pc:docMk/>
            <pc:sldMk cId="1699797548" sldId="367"/>
            <ac:spMk id="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57:53.740" v="1183" actId="1076"/>
          <ac:spMkLst>
            <pc:docMk/>
            <pc:sldMk cId="1699797548" sldId="367"/>
            <ac:spMk id="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39:15.078" v="984" actId="478"/>
          <ac:spMkLst>
            <pc:docMk/>
            <pc:sldMk cId="1699797548" sldId="367"/>
            <ac:spMk id="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0:59.902" v="1010" actId="478"/>
          <ac:spMkLst>
            <pc:docMk/>
            <pc:sldMk cId="1699797548" sldId="367"/>
            <ac:spMk id="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6:23:38.881" v="5154" actId="14100"/>
          <ac:spMkLst>
            <pc:docMk/>
            <pc:sldMk cId="1699797548" sldId="367"/>
            <ac:spMk id="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1:41.038" v="1017" actId="21"/>
          <ac:spMkLst>
            <pc:docMk/>
            <pc:sldMk cId="1699797548" sldId="367"/>
            <ac:spMk id="10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38:27.446" v="980" actId="478"/>
          <ac:spMkLst>
            <pc:docMk/>
            <pc:sldMk cId="1699797548" sldId="367"/>
            <ac:spMk id="11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38:28.708" v="981" actId="478"/>
          <ac:spMkLst>
            <pc:docMk/>
            <pc:sldMk cId="1699797548" sldId="367"/>
            <ac:spMk id="1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15:12.141" v="1404" actId="14100"/>
          <ac:spMkLst>
            <pc:docMk/>
            <pc:sldMk cId="1699797548" sldId="367"/>
            <ac:spMk id="13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1:41.038" v="1017" actId="21"/>
          <ac:spMkLst>
            <pc:docMk/>
            <pc:sldMk cId="1699797548" sldId="367"/>
            <ac:spMk id="14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39:15.982" v="985" actId="478"/>
          <ac:spMkLst>
            <pc:docMk/>
            <pc:sldMk cId="1699797548" sldId="367"/>
            <ac:spMk id="1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1:02.061" v="1011" actId="478"/>
          <ac:spMkLst>
            <pc:docMk/>
            <pc:sldMk cId="1699797548" sldId="367"/>
            <ac:spMk id="16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59:44.471" v="1200" actId="478"/>
          <ac:spMkLst>
            <pc:docMk/>
            <pc:sldMk cId="1699797548" sldId="367"/>
            <ac:spMk id="2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0:09.880" v="994" actId="478"/>
          <ac:spMkLst>
            <pc:docMk/>
            <pc:sldMk cId="1699797548" sldId="367"/>
            <ac:spMk id="24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2T17:29:27.566" v="1631" actId="1037"/>
          <ac:spMkLst>
            <pc:docMk/>
            <pc:sldMk cId="1699797548" sldId="367"/>
            <ac:spMk id="27" creationId="{A0A6D699-62FA-47C2-AAFA-88AECCC55E11}"/>
          </ac:spMkLst>
        </pc:spChg>
        <pc:spChg chg="add del mod">
          <ac:chgData name="help desk" userId="076106f8-e622-4bba-bf8d-41b4b1aaf204" providerId="ADAL" clId="{2CBE7C5A-46F2-4889-9CD7-7BD108D1FBB8}" dt="2024-07-29T16:23:20.590" v="5152" actId="14100"/>
          <ac:spMkLst>
            <pc:docMk/>
            <pc:sldMk cId="1699797548" sldId="367"/>
            <ac:spMk id="28" creationId="{CC1CB718-6807-4D0B-BC84-FE180C62B1AA}"/>
          </ac:spMkLst>
        </pc:spChg>
        <pc:grpChg chg="del mod">
          <ac:chgData name="help desk" userId="076106f8-e622-4bba-bf8d-41b4b1aaf204" providerId="ADAL" clId="{2CBE7C5A-46F2-4889-9CD7-7BD108D1FBB8}" dt="2024-07-22T16:59:48.161" v="1201" actId="478"/>
          <ac:grpSpMkLst>
            <pc:docMk/>
            <pc:sldMk cId="1699797548" sldId="367"/>
            <ac:grpSpMk id="23" creationId="{00000000-0000-0000-0000-000000000000}"/>
          </ac:grpSpMkLst>
        </pc:grpChg>
        <pc:picChg chg="del">
          <ac:chgData name="help desk" userId="076106f8-e622-4bba-bf8d-41b4b1aaf204" providerId="ADAL" clId="{2CBE7C5A-46F2-4889-9CD7-7BD108D1FBB8}" dt="2024-07-22T16:57:57.312" v="1184" actId="478"/>
          <ac:picMkLst>
            <pc:docMk/>
            <pc:sldMk cId="1699797548" sldId="367"/>
            <ac:picMk id="19" creationId="{A3A76F0B-DDB4-4D22-A6DA-F5F07DC060E0}"/>
          </ac:picMkLst>
        </pc:picChg>
        <pc:picChg chg="add del mod ord">
          <ac:chgData name="help desk" userId="076106f8-e622-4bba-bf8d-41b4b1aaf204" providerId="ADAL" clId="{2CBE7C5A-46F2-4889-9CD7-7BD108D1FBB8}" dt="2024-07-22T17:14:07.501" v="1334" actId="478"/>
          <ac:picMkLst>
            <pc:docMk/>
            <pc:sldMk cId="1699797548" sldId="367"/>
            <ac:picMk id="25" creationId="{1D631F6E-EC2B-4228-895B-C9F1E7230BF8}"/>
          </ac:picMkLst>
        </pc:picChg>
        <pc:picChg chg="add mod ord">
          <ac:chgData name="help desk" userId="076106f8-e622-4bba-bf8d-41b4b1aaf204" providerId="ADAL" clId="{2CBE7C5A-46F2-4889-9CD7-7BD108D1FBB8}" dt="2024-07-22T17:14:51.708" v="1358" actId="1038"/>
          <ac:picMkLst>
            <pc:docMk/>
            <pc:sldMk cId="1699797548" sldId="367"/>
            <ac:picMk id="26" creationId="{225140C6-6DF5-448C-BB7D-C3D84D9123A8}"/>
          </ac:picMkLst>
        </pc:picChg>
        <pc:cxnChg chg="mod">
          <ac:chgData name="help desk" userId="076106f8-e622-4bba-bf8d-41b4b1aaf204" providerId="ADAL" clId="{2CBE7C5A-46F2-4889-9CD7-7BD108D1FBB8}" dt="2024-07-22T16:40:44.980" v="1008" actId="14100"/>
          <ac:cxnSpMkLst>
            <pc:docMk/>
            <pc:sldMk cId="1699797548" sldId="367"/>
            <ac:cxnSpMk id="20" creationId="{00000000-0000-0000-0000-000000000000}"/>
          </ac:cxnSpMkLst>
        </pc:cxnChg>
        <pc:cxnChg chg="add del mod">
          <ac:chgData name="help desk" userId="076106f8-e622-4bba-bf8d-41b4b1aaf204" providerId="ADAL" clId="{2CBE7C5A-46F2-4889-9CD7-7BD108D1FBB8}" dt="2024-07-22T17:26:50.991" v="1584" actId="478"/>
          <ac:cxnSpMkLst>
            <pc:docMk/>
            <pc:sldMk cId="1699797548" sldId="367"/>
            <ac:cxnSpMk id="30" creationId="{A9D6B7A6-B432-4C96-9E27-37C08F8C9721}"/>
          </ac:cxnSpMkLst>
        </pc:cxnChg>
      </pc:sldChg>
      <pc:sldChg chg="addSp delSp modSp mod delAnim modAnim">
        <pc:chgData name="help desk" userId="076106f8-e622-4bba-bf8d-41b4b1aaf204" providerId="ADAL" clId="{2CBE7C5A-46F2-4889-9CD7-7BD108D1FBB8}" dt="2024-07-23T14:45:40.699" v="2869"/>
        <pc:sldMkLst>
          <pc:docMk/>
          <pc:sldMk cId="3876961948" sldId="368"/>
        </pc:sldMkLst>
        <pc:spChg chg="del">
          <ac:chgData name="help desk" userId="076106f8-e622-4bba-bf8d-41b4b1aaf204" providerId="ADAL" clId="{2CBE7C5A-46F2-4889-9CD7-7BD108D1FBB8}" dt="2024-07-22T16:42:17.013" v="1028" actId="478"/>
          <ac:spMkLst>
            <pc:docMk/>
            <pc:sldMk cId="3876961948" sldId="368"/>
            <ac:spMk id="2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2T17:35:45.116" v="1766" actId="20577"/>
          <ac:spMkLst>
            <pc:docMk/>
            <pc:sldMk cId="3876961948" sldId="368"/>
            <ac:spMk id="3" creationId="{C2804808-3235-43B5-8EDF-6C472329CB7B}"/>
          </ac:spMkLst>
        </pc:spChg>
        <pc:spChg chg="mod">
          <ac:chgData name="help desk" userId="076106f8-e622-4bba-bf8d-41b4b1aaf204" providerId="ADAL" clId="{2CBE7C5A-46F2-4889-9CD7-7BD108D1FBB8}" dt="2024-07-22T16:44:22.987" v="1072" actId="1076"/>
          <ac:spMkLst>
            <pc:docMk/>
            <pc:sldMk cId="3876961948" sldId="368"/>
            <ac:spMk id="5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2T17:35:29.258" v="1762" actId="1038"/>
          <ac:spMkLst>
            <pc:docMk/>
            <pc:sldMk cId="3876961948" sldId="368"/>
            <ac:spMk id="7" creationId="{99EDC33A-8980-487D-ACD0-846101B3EC90}"/>
          </ac:spMkLst>
        </pc:spChg>
        <pc:spChg chg="mod">
          <ac:chgData name="help desk" userId="076106f8-e622-4bba-bf8d-41b4b1aaf204" providerId="ADAL" clId="{2CBE7C5A-46F2-4889-9CD7-7BD108D1FBB8}" dt="2024-07-22T17:33:03.292" v="1656" actId="14100"/>
          <ac:spMkLst>
            <pc:docMk/>
            <pc:sldMk cId="3876961948" sldId="368"/>
            <ac:spMk id="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1:16.418" v="1644" actId="14100"/>
          <ac:spMkLst>
            <pc:docMk/>
            <pc:sldMk cId="3876961948" sldId="368"/>
            <ac:spMk id="10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2:04.163" v="1023" actId="478"/>
          <ac:spMkLst>
            <pc:docMk/>
            <pc:sldMk cId="3876961948" sldId="368"/>
            <ac:spMk id="1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2:04.922" v="1024" actId="478"/>
          <ac:spMkLst>
            <pc:docMk/>
            <pc:sldMk cId="3876961948" sldId="368"/>
            <ac:spMk id="1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2:49.941" v="1654" actId="1076"/>
          <ac:spMkLst>
            <pc:docMk/>
            <pc:sldMk cId="3876961948" sldId="368"/>
            <ac:spMk id="1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0:48.640" v="1639" actId="1076"/>
          <ac:spMkLst>
            <pc:docMk/>
            <pc:sldMk cId="3876961948" sldId="368"/>
            <ac:spMk id="14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2T17:32:11.073" v="1651" actId="14100"/>
          <ac:spMkLst>
            <pc:docMk/>
            <pc:sldMk cId="3876961948" sldId="368"/>
            <ac:spMk id="16" creationId="{6C185DE6-BC7C-4DA7-BF50-531277CEC443}"/>
          </ac:spMkLst>
        </pc:spChg>
        <pc:spChg chg="add mod">
          <ac:chgData name="help desk" userId="076106f8-e622-4bba-bf8d-41b4b1aaf204" providerId="ADAL" clId="{2CBE7C5A-46F2-4889-9CD7-7BD108D1FBB8}" dt="2024-07-22T17:36:12.603" v="1771" actId="20577"/>
          <ac:spMkLst>
            <pc:docMk/>
            <pc:sldMk cId="3876961948" sldId="368"/>
            <ac:spMk id="17" creationId="{BDBE6ED2-1F42-410A-B715-A08D3D345AC1}"/>
          </ac:spMkLst>
        </pc:spChg>
        <pc:picChg chg="del">
          <ac:chgData name="help desk" userId="076106f8-e622-4bba-bf8d-41b4b1aaf204" providerId="ADAL" clId="{2CBE7C5A-46F2-4889-9CD7-7BD108D1FBB8}" dt="2024-07-22T17:30:36.248" v="1636" actId="478"/>
          <ac:picMkLst>
            <pc:docMk/>
            <pc:sldMk cId="3876961948" sldId="368"/>
            <ac:picMk id="15" creationId="{B84A56DE-4BCB-46E0-B4E3-C258D42F0FA5}"/>
          </ac:picMkLst>
        </pc:picChg>
        <pc:picChg chg="add mod ord">
          <ac:chgData name="help desk" userId="076106f8-e622-4bba-bf8d-41b4b1aaf204" providerId="ADAL" clId="{2CBE7C5A-46F2-4889-9CD7-7BD108D1FBB8}" dt="2024-07-22T17:30:34.137" v="1635" actId="167"/>
          <ac:picMkLst>
            <pc:docMk/>
            <pc:sldMk cId="3876961948" sldId="368"/>
            <ac:picMk id="18" creationId="{ED951E40-41E7-4360-A2D6-B4943530F905}"/>
          </ac:picMkLst>
        </pc:picChg>
        <pc:cxnChg chg="add mod">
          <ac:chgData name="help desk" userId="076106f8-e622-4bba-bf8d-41b4b1aaf204" providerId="ADAL" clId="{2CBE7C5A-46F2-4889-9CD7-7BD108D1FBB8}" dt="2024-07-22T17:35:03.625" v="1755" actId="692"/>
          <ac:cxnSpMkLst>
            <pc:docMk/>
            <pc:sldMk cId="3876961948" sldId="368"/>
            <ac:cxnSpMk id="6" creationId="{22F41744-A2CF-4E2A-A8FE-E92BF702962C}"/>
          </ac:cxnSpMkLst>
        </pc:cxnChg>
      </pc:sldChg>
      <pc:sldChg chg="modSp mod modAnim">
        <pc:chgData name="help desk" userId="076106f8-e622-4bba-bf8d-41b4b1aaf204" providerId="ADAL" clId="{2CBE7C5A-46F2-4889-9CD7-7BD108D1FBB8}" dt="2024-07-24T19:23:08.431" v="4403"/>
        <pc:sldMkLst>
          <pc:docMk/>
          <pc:sldMk cId="3720093596" sldId="376"/>
        </pc:sldMkLst>
        <pc:spChg chg="mod">
          <ac:chgData name="help desk" userId="076106f8-e622-4bba-bf8d-41b4b1aaf204" providerId="ADAL" clId="{2CBE7C5A-46F2-4889-9CD7-7BD108D1FBB8}" dt="2024-07-22T19:21:26.556" v="2491" actId="255"/>
          <ac:spMkLst>
            <pc:docMk/>
            <pc:sldMk cId="3720093596" sldId="376"/>
            <ac:spMk id="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9:21:30.992" v="2492" actId="255"/>
          <ac:spMkLst>
            <pc:docMk/>
            <pc:sldMk cId="3720093596" sldId="376"/>
            <ac:spMk id="10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9:21:20.387" v="2490" actId="1076"/>
          <ac:spMkLst>
            <pc:docMk/>
            <pc:sldMk cId="3720093596" sldId="376"/>
            <ac:spMk id="2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9:21:40.562" v="2493" actId="255"/>
          <ac:spMkLst>
            <pc:docMk/>
            <pc:sldMk cId="3720093596" sldId="376"/>
            <ac:spMk id="35" creationId="{00000000-0000-0000-0000-000000000000}"/>
          </ac:spMkLst>
        </pc:spChg>
        <pc:cxnChg chg="mod">
          <ac:chgData name="help desk" userId="076106f8-e622-4bba-bf8d-41b4b1aaf204" providerId="ADAL" clId="{2CBE7C5A-46F2-4889-9CD7-7BD108D1FBB8}" dt="2024-07-22T19:21:30.992" v="2492" actId="255"/>
          <ac:cxnSpMkLst>
            <pc:docMk/>
            <pc:sldMk cId="3720093596" sldId="376"/>
            <ac:cxnSpMk id="8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2T19:21:26.556" v="2491" actId="255"/>
          <ac:cxnSpMkLst>
            <pc:docMk/>
            <pc:sldMk cId="3720093596" sldId="376"/>
            <ac:cxnSpMk id="9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2T19:21:30.992" v="2492" actId="255"/>
          <ac:cxnSpMkLst>
            <pc:docMk/>
            <pc:sldMk cId="3720093596" sldId="376"/>
            <ac:cxnSpMk id="22" creationId="{00000000-0000-0000-0000-000000000000}"/>
          </ac:cxnSpMkLst>
        </pc:cxnChg>
      </pc:sldChg>
      <pc:sldChg chg="addSp delSp modSp mod delAnim modAnim">
        <pc:chgData name="help desk" userId="076106f8-e622-4bba-bf8d-41b4b1aaf204" providerId="ADAL" clId="{2CBE7C5A-46F2-4889-9CD7-7BD108D1FBB8}" dt="2024-07-25T19:11:58.677" v="5143" actId="21"/>
        <pc:sldMkLst>
          <pc:docMk/>
          <pc:sldMk cId="1769976531" sldId="377"/>
        </pc:sldMkLst>
        <pc:spChg chg="mod">
          <ac:chgData name="help desk" userId="076106f8-e622-4bba-bf8d-41b4b1aaf204" providerId="ADAL" clId="{2CBE7C5A-46F2-4889-9CD7-7BD108D1FBB8}" dt="2024-07-22T19:23:53.857" v="2505" actId="1076"/>
          <ac:spMkLst>
            <pc:docMk/>
            <pc:sldMk cId="1769976531" sldId="377"/>
            <ac:spMk id="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9:23:36.346" v="2503" actId="255"/>
          <ac:spMkLst>
            <pc:docMk/>
            <pc:sldMk cId="1769976531" sldId="377"/>
            <ac:spMk id="4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23:06.633" v="2498" actId="478"/>
          <ac:spMkLst>
            <pc:docMk/>
            <pc:sldMk cId="1769976531" sldId="377"/>
            <ac:spMk id="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20:04:18.340" v="2580" actId="1036"/>
          <ac:spMkLst>
            <pc:docMk/>
            <pc:sldMk cId="1769976531" sldId="377"/>
            <ac:spMk id="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23:06.633" v="2498" actId="478"/>
          <ac:spMkLst>
            <pc:docMk/>
            <pc:sldMk cId="1769976531" sldId="377"/>
            <ac:spMk id="1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20:02:43.686" v="2577" actId="478"/>
          <ac:spMkLst>
            <pc:docMk/>
            <pc:sldMk cId="1769976531" sldId="377"/>
            <ac:spMk id="1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23:06.633" v="2498" actId="478"/>
          <ac:spMkLst>
            <pc:docMk/>
            <pc:sldMk cId="1769976531" sldId="377"/>
            <ac:spMk id="21" creationId="{00000000-0000-0000-0000-000000000000}"/>
          </ac:spMkLst>
        </pc:spChg>
        <pc:picChg chg="del">
          <ac:chgData name="help desk" userId="076106f8-e622-4bba-bf8d-41b4b1aaf204" providerId="ADAL" clId="{2CBE7C5A-46F2-4889-9CD7-7BD108D1FBB8}" dt="2024-07-22T20:01:33.534" v="2558" actId="478"/>
          <ac:picMkLst>
            <pc:docMk/>
            <pc:sldMk cId="1769976531" sldId="377"/>
            <ac:picMk id="5" creationId="{3938F173-54ED-4333-A3A0-A427B509FED3}"/>
          </ac:picMkLst>
        </pc:picChg>
        <pc:picChg chg="add del mod">
          <ac:chgData name="help desk" userId="076106f8-e622-4bba-bf8d-41b4b1aaf204" providerId="ADAL" clId="{2CBE7C5A-46F2-4889-9CD7-7BD108D1FBB8}" dt="2024-07-25T19:11:58.677" v="5143" actId="21"/>
          <ac:picMkLst>
            <pc:docMk/>
            <pc:sldMk cId="1769976531" sldId="377"/>
            <ac:picMk id="5" creationId="{DCAF2D9F-25D3-4E13-BA29-6346CA5B15AE}"/>
          </ac:picMkLst>
        </pc:picChg>
        <pc:picChg chg="add mod ord">
          <ac:chgData name="help desk" userId="076106f8-e622-4bba-bf8d-41b4b1aaf204" providerId="ADAL" clId="{2CBE7C5A-46F2-4889-9CD7-7BD108D1FBB8}" dt="2024-07-24T19:28:37.550" v="4423" actId="1076"/>
          <ac:picMkLst>
            <pc:docMk/>
            <pc:sldMk cId="1769976531" sldId="377"/>
            <ac:picMk id="8" creationId="{FF0EA6AB-BF4E-4BAA-B899-E50418EF2403}"/>
          </ac:picMkLst>
        </pc:picChg>
        <pc:picChg chg="del mod">
          <ac:chgData name="help desk" userId="076106f8-e622-4bba-bf8d-41b4b1aaf204" providerId="ADAL" clId="{2CBE7C5A-46F2-4889-9CD7-7BD108D1FBB8}" dt="2024-07-22T20:02:40.210" v="2576" actId="478"/>
          <ac:picMkLst>
            <pc:docMk/>
            <pc:sldMk cId="1769976531" sldId="377"/>
            <ac:picMk id="23" creationId="{00000000-0000-0000-0000-000000000000}"/>
          </ac:picMkLst>
        </pc:picChg>
        <pc:picChg chg="mod">
          <ac:chgData name="help desk" userId="076106f8-e622-4bba-bf8d-41b4b1aaf204" providerId="ADAL" clId="{2CBE7C5A-46F2-4889-9CD7-7BD108D1FBB8}" dt="2024-07-22T20:02:27.665" v="2574" actId="1037"/>
          <ac:picMkLst>
            <pc:docMk/>
            <pc:sldMk cId="1769976531" sldId="377"/>
            <ac:picMk id="26" creationId="{FC7D4B63-F60C-412C-95E3-DB89E1A1C4BF}"/>
          </ac:picMkLst>
        </pc:picChg>
        <pc:cxnChg chg="del mod">
          <ac:chgData name="help desk" userId="076106f8-e622-4bba-bf8d-41b4b1aaf204" providerId="ADAL" clId="{2CBE7C5A-46F2-4889-9CD7-7BD108D1FBB8}" dt="2024-07-22T19:23:06.633" v="2498" actId="478"/>
          <ac:cxnSpMkLst>
            <pc:docMk/>
            <pc:sldMk cId="1769976531" sldId="377"/>
            <ac:cxnSpMk id="10" creationId="{00000000-0000-0000-0000-000000000000}"/>
          </ac:cxnSpMkLst>
        </pc:cxnChg>
        <pc:cxnChg chg="del mod">
          <ac:chgData name="help desk" userId="076106f8-e622-4bba-bf8d-41b4b1aaf204" providerId="ADAL" clId="{2CBE7C5A-46F2-4889-9CD7-7BD108D1FBB8}" dt="2024-07-22T19:23:10.515" v="2499" actId="478"/>
          <ac:cxnSpMkLst>
            <pc:docMk/>
            <pc:sldMk cId="1769976531" sldId="377"/>
            <ac:cxnSpMk id="13" creationId="{00000000-0000-0000-0000-000000000000}"/>
          </ac:cxnSpMkLst>
        </pc:cxnChg>
        <pc:cxnChg chg="del mod">
          <ac:chgData name="help desk" userId="076106f8-e622-4bba-bf8d-41b4b1aaf204" providerId="ADAL" clId="{2CBE7C5A-46F2-4889-9CD7-7BD108D1FBB8}" dt="2024-07-22T19:23:12.327" v="2500" actId="478"/>
          <ac:cxnSpMkLst>
            <pc:docMk/>
            <pc:sldMk cId="1769976531" sldId="377"/>
            <ac:cxnSpMk id="14" creationId="{00000000-0000-0000-0000-000000000000}"/>
          </ac:cxnSpMkLst>
        </pc:cxnChg>
      </pc:sldChg>
      <pc:sldChg chg="addSp delSp modSp mod modAnim">
        <pc:chgData name="help desk" userId="076106f8-e622-4bba-bf8d-41b4b1aaf204" providerId="ADAL" clId="{2CBE7C5A-46F2-4889-9CD7-7BD108D1FBB8}" dt="2024-07-22T15:29:15.471" v="504" actId="22"/>
        <pc:sldMkLst>
          <pc:docMk/>
          <pc:sldMk cId="4058513788" sldId="378"/>
        </pc:sldMkLst>
        <pc:spChg chg="mod">
          <ac:chgData name="help desk" userId="076106f8-e622-4bba-bf8d-41b4b1aaf204" providerId="ADAL" clId="{2CBE7C5A-46F2-4889-9CD7-7BD108D1FBB8}" dt="2024-07-22T15:08:47.071" v="275" actId="255"/>
          <ac:spMkLst>
            <pc:docMk/>
            <pc:sldMk cId="4058513788" sldId="378"/>
            <ac:spMk id="5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09:08.622" v="279" actId="14100"/>
          <ac:spMkLst>
            <pc:docMk/>
            <pc:sldMk cId="4058513788" sldId="378"/>
            <ac:spMk id="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09:48.293" v="289" actId="1076"/>
          <ac:spMkLst>
            <pc:docMk/>
            <pc:sldMk cId="4058513788" sldId="378"/>
            <ac:spMk id="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1:00.515" v="318" actId="1076"/>
          <ac:spMkLst>
            <pc:docMk/>
            <pc:sldMk cId="4058513788" sldId="378"/>
            <ac:spMk id="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1:20.587" v="322" actId="14100"/>
          <ac:spMkLst>
            <pc:docMk/>
            <pc:sldMk cId="4058513788" sldId="378"/>
            <ac:spMk id="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1:39.166" v="328" actId="1076"/>
          <ac:spMkLst>
            <pc:docMk/>
            <pc:sldMk cId="4058513788" sldId="378"/>
            <ac:spMk id="10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1:57.046" v="337" actId="14100"/>
          <ac:spMkLst>
            <pc:docMk/>
            <pc:sldMk cId="4058513788" sldId="378"/>
            <ac:spMk id="11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09:58.149" v="292" actId="14100"/>
          <ac:spMkLst>
            <pc:docMk/>
            <pc:sldMk cId="4058513788" sldId="378"/>
            <ac:spMk id="1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0:31.027" v="310" actId="1036"/>
          <ac:spMkLst>
            <pc:docMk/>
            <pc:sldMk cId="4058513788" sldId="378"/>
            <ac:spMk id="1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0:37.555" v="315" actId="1036"/>
          <ac:spMkLst>
            <pc:docMk/>
            <pc:sldMk cId="4058513788" sldId="378"/>
            <ac:spMk id="15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2:26.917" v="343" actId="1076"/>
          <ac:spMkLst>
            <pc:docMk/>
            <pc:sldMk cId="4058513788" sldId="378"/>
            <ac:spMk id="1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4:08.631" v="402" actId="1076"/>
          <ac:spMkLst>
            <pc:docMk/>
            <pc:sldMk cId="4058513788" sldId="378"/>
            <ac:spMk id="1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20:54.637" v="497" actId="1037"/>
          <ac:spMkLst>
            <pc:docMk/>
            <pc:sldMk cId="4058513788" sldId="378"/>
            <ac:spMk id="1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20:44.117" v="493" actId="1038"/>
          <ac:spMkLst>
            <pc:docMk/>
            <pc:sldMk cId="4058513788" sldId="378"/>
            <ac:spMk id="1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20:50.459" v="495" actId="1037"/>
          <ac:spMkLst>
            <pc:docMk/>
            <pc:sldMk cId="4058513788" sldId="378"/>
            <ac:spMk id="20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2:45.423" v="348" actId="14100"/>
          <ac:spMkLst>
            <pc:docMk/>
            <pc:sldMk cId="4058513788" sldId="378"/>
            <ac:spMk id="21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9:28.475" v="472" actId="1036"/>
          <ac:spMkLst>
            <pc:docMk/>
            <pc:sldMk cId="4058513788" sldId="378"/>
            <ac:spMk id="2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9:36.105" v="479" actId="1036"/>
          <ac:spMkLst>
            <pc:docMk/>
            <pc:sldMk cId="4058513788" sldId="378"/>
            <ac:spMk id="2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9:36.105" v="479" actId="1036"/>
          <ac:spMkLst>
            <pc:docMk/>
            <pc:sldMk cId="4058513788" sldId="378"/>
            <ac:spMk id="2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09:34.762" v="286" actId="1076"/>
          <ac:spMkLst>
            <pc:docMk/>
            <pc:sldMk cId="4058513788" sldId="378"/>
            <ac:spMk id="2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09:42.853" v="288" actId="1076"/>
          <ac:spMkLst>
            <pc:docMk/>
            <pc:sldMk cId="4058513788" sldId="378"/>
            <ac:spMk id="30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09:03.482" v="278" actId="478"/>
          <ac:spMkLst>
            <pc:docMk/>
            <pc:sldMk cId="4058513788" sldId="378"/>
            <ac:spMk id="31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09:13.392" v="281" actId="478"/>
          <ac:spMkLst>
            <pc:docMk/>
            <pc:sldMk cId="4058513788" sldId="378"/>
            <ac:spMk id="32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09:54.755" v="291" actId="478"/>
          <ac:spMkLst>
            <pc:docMk/>
            <pc:sldMk cId="4058513788" sldId="378"/>
            <ac:spMk id="33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10:02.932" v="294" actId="478"/>
          <ac:spMkLst>
            <pc:docMk/>
            <pc:sldMk cId="4058513788" sldId="378"/>
            <ac:spMk id="34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10:14.873" v="297" actId="478"/>
          <ac:spMkLst>
            <pc:docMk/>
            <pc:sldMk cId="4058513788" sldId="378"/>
            <ac:spMk id="35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11:06.020" v="320" actId="478"/>
          <ac:spMkLst>
            <pc:docMk/>
            <pc:sldMk cId="4058513788" sldId="378"/>
            <ac:spMk id="36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11:27.059" v="324" actId="478"/>
          <ac:spMkLst>
            <pc:docMk/>
            <pc:sldMk cId="4058513788" sldId="378"/>
            <ac:spMk id="37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11:42.990" v="330" actId="478"/>
          <ac:spMkLst>
            <pc:docMk/>
            <pc:sldMk cId="4058513788" sldId="378"/>
            <ac:spMk id="38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12:01.306" v="339" actId="478"/>
          <ac:spMkLst>
            <pc:docMk/>
            <pc:sldMk cId="4058513788" sldId="378"/>
            <ac:spMk id="39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12:35.119" v="346" actId="478"/>
          <ac:spMkLst>
            <pc:docMk/>
            <pc:sldMk cId="4058513788" sldId="378"/>
            <ac:spMk id="40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12:37.428" v="347" actId="478"/>
          <ac:spMkLst>
            <pc:docMk/>
            <pc:sldMk cId="4058513788" sldId="378"/>
            <ac:spMk id="41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12:56.978" v="351" actId="478"/>
          <ac:spMkLst>
            <pc:docMk/>
            <pc:sldMk cId="4058513788" sldId="378"/>
            <ac:spMk id="42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12:59.358" v="352" actId="478"/>
          <ac:spMkLst>
            <pc:docMk/>
            <pc:sldMk cId="4058513788" sldId="378"/>
            <ac:spMk id="43" creationId="{00000000-0000-0000-0000-000000000000}"/>
          </ac:spMkLst>
        </pc:spChg>
        <pc:picChg chg="add del">
          <ac:chgData name="help desk" userId="076106f8-e622-4bba-bf8d-41b4b1aaf204" providerId="ADAL" clId="{2CBE7C5A-46F2-4889-9CD7-7BD108D1FBB8}" dt="2024-07-22T15:29:15.471" v="504" actId="22"/>
          <ac:picMkLst>
            <pc:docMk/>
            <pc:sldMk cId="4058513788" sldId="378"/>
            <ac:picMk id="3" creationId="{EC0BCE41-D82E-4DC8-9961-F31E90F081EA}"/>
          </ac:picMkLst>
        </pc:picChg>
      </pc:sldChg>
      <pc:sldChg chg="modAnim">
        <pc:chgData name="help desk" userId="076106f8-e622-4bba-bf8d-41b4b1aaf204" providerId="ADAL" clId="{2CBE7C5A-46F2-4889-9CD7-7BD108D1FBB8}" dt="2024-07-24T19:31:16.814" v="4434"/>
        <pc:sldMkLst>
          <pc:docMk/>
          <pc:sldMk cId="222318245" sldId="379"/>
        </pc:sldMkLst>
      </pc:sldChg>
      <pc:sldChg chg="delSp modSp mod delAnim modAnim">
        <pc:chgData name="help desk" userId="076106f8-e622-4bba-bf8d-41b4b1aaf204" providerId="ADAL" clId="{2CBE7C5A-46F2-4889-9CD7-7BD108D1FBB8}" dt="2024-07-24T14:55:02.585" v="2980"/>
        <pc:sldMkLst>
          <pc:docMk/>
          <pc:sldMk cId="644596003" sldId="381"/>
        </pc:sldMkLst>
        <pc:spChg chg="mod">
          <ac:chgData name="help desk" userId="076106f8-e622-4bba-bf8d-41b4b1aaf204" providerId="ADAL" clId="{2CBE7C5A-46F2-4889-9CD7-7BD108D1FBB8}" dt="2024-07-22T17:38:37.568" v="1806" actId="14100"/>
          <ac:spMkLst>
            <pc:docMk/>
            <pc:sldMk cId="644596003" sldId="381"/>
            <ac:spMk id="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8:41.651" v="1807" actId="14100"/>
          <ac:spMkLst>
            <pc:docMk/>
            <pc:sldMk cId="644596003" sldId="381"/>
            <ac:spMk id="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8:44.251" v="1808" actId="14100"/>
          <ac:spMkLst>
            <pc:docMk/>
            <pc:sldMk cId="644596003" sldId="381"/>
            <ac:spMk id="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9:19.832" v="1813" actId="1076"/>
          <ac:spMkLst>
            <pc:docMk/>
            <pc:sldMk cId="644596003" sldId="381"/>
            <ac:spMk id="5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8:23.341" v="1803" actId="14100"/>
          <ac:spMkLst>
            <pc:docMk/>
            <pc:sldMk cId="644596003" sldId="381"/>
            <ac:spMk id="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8:26.591" v="1804" actId="14100"/>
          <ac:spMkLst>
            <pc:docMk/>
            <pc:sldMk cId="644596003" sldId="381"/>
            <ac:spMk id="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8:30.855" v="1805" actId="14100"/>
          <ac:spMkLst>
            <pc:docMk/>
            <pc:sldMk cId="644596003" sldId="381"/>
            <ac:spMk id="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8:19.300" v="1802" actId="255"/>
          <ac:spMkLst>
            <pc:docMk/>
            <pc:sldMk cId="644596003" sldId="381"/>
            <ac:spMk id="9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7:36:55.748" v="1775" actId="478"/>
          <ac:spMkLst>
            <pc:docMk/>
            <pc:sldMk cId="644596003" sldId="381"/>
            <ac:spMk id="10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7:37:11.362" v="1778" actId="478"/>
          <ac:spMkLst>
            <pc:docMk/>
            <pc:sldMk cId="644596003" sldId="381"/>
            <ac:spMk id="11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7:37:19.009" v="1780" actId="478"/>
          <ac:spMkLst>
            <pc:docMk/>
            <pc:sldMk cId="644596003" sldId="381"/>
            <ac:spMk id="1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8:19.300" v="1802" actId="255"/>
          <ac:spMkLst>
            <pc:docMk/>
            <pc:sldMk cId="644596003" sldId="381"/>
            <ac:spMk id="1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8:50.492" v="1809" actId="14100"/>
          <ac:spMkLst>
            <pc:docMk/>
            <pc:sldMk cId="644596003" sldId="381"/>
            <ac:spMk id="20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8:53.543" v="1810" actId="14100"/>
          <ac:spMkLst>
            <pc:docMk/>
            <pc:sldMk cId="644596003" sldId="381"/>
            <ac:spMk id="21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7:37:30.709" v="1783" actId="478"/>
          <ac:spMkLst>
            <pc:docMk/>
            <pc:sldMk cId="644596003" sldId="381"/>
            <ac:spMk id="22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7:37:38.376" v="1786" actId="478"/>
          <ac:spMkLst>
            <pc:docMk/>
            <pc:sldMk cId="644596003" sldId="381"/>
            <ac:spMk id="23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7:37:46.786" v="1789" actId="478"/>
          <ac:spMkLst>
            <pc:docMk/>
            <pc:sldMk cId="644596003" sldId="381"/>
            <ac:spMk id="24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7:37:53.320" v="1792" actId="478"/>
          <ac:spMkLst>
            <pc:docMk/>
            <pc:sldMk cId="644596003" sldId="381"/>
            <ac:spMk id="25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7:37:58.470" v="1795" actId="478"/>
          <ac:spMkLst>
            <pc:docMk/>
            <pc:sldMk cId="644596003" sldId="381"/>
            <ac:spMk id="26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7:38:08.440" v="1800" actId="478"/>
          <ac:spMkLst>
            <pc:docMk/>
            <pc:sldMk cId="644596003" sldId="381"/>
            <ac:spMk id="27" creationId="{00000000-0000-0000-0000-000000000000}"/>
          </ac:spMkLst>
        </pc:spChg>
      </pc:sldChg>
      <pc:sldChg chg="addSp delSp modSp mod delAnim modAnim">
        <pc:chgData name="help desk" userId="076106f8-e622-4bba-bf8d-41b4b1aaf204" providerId="ADAL" clId="{2CBE7C5A-46F2-4889-9CD7-7BD108D1FBB8}" dt="2024-07-24T16:52:04.539" v="3720"/>
        <pc:sldMkLst>
          <pc:docMk/>
          <pc:sldMk cId="32491661" sldId="400"/>
        </pc:sldMkLst>
        <pc:spChg chg="mod">
          <ac:chgData name="help desk" userId="076106f8-e622-4bba-bf8d-41b4b1aaf204" providerId="ADAL" clId="{2CBE7C5A-46F2-4889-9CD7-7BD108D1FBB8}" dt="2024-07-22T19:04:17.653" v="2046" actId="1076"/>
          <ac:spMkLst>
            <pc:docMk/>
            <pc:sldMk cId="32491661" sldId="400"/>
            <ac:spMk id="2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9:02:30.922" v="2031" actId="478"/>
          <ac:spMkLst>
            <pc:docMk/>
            <pc:sldMk cId="32491661" sldId="400"/>
            <ac:spMk id="4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6:45:11.241" v="3515" actId="1036"/>
          <ac:spMkLst>
            <pc:docMk/>
            <pc:sldMk cId="32491661" sldId="400"/>
            <ac:spMk id="7" creationId="{AD3C8BED-D1A4-4D02-A7F6-ECD2BF19AE01}"/>
          </ac:spMkLst>
        </pc:spChg>
        <pc:spChg chg="add mod">
          <ac:chgData name="help desk" userId="076106f8-e622-4bba-bf8d-41b4b1aaf204" providerId="ADAL" clId="{2CBE7C5A-46F2-4889-9CD7-7BD108D1FBB8}" dt="2024-07-24T16:44:40.751" v="3476" actId="1036"/>
          <ac:spMkLst>
            <pc:docMk/>
            <pc:sldMk cId="32491661" sldId="400"/>
            <ac:spMk id="9" creationId="{92C6FAC5-28FB-40F5-A69C-AACA92592199}"/>
          </ac:spMkLst>
        </pc:spChg>
        <pc:spChg chg="mod">
          <ac:chgData name="help desk" userId="076106f8-e622-4bba-bf8d-41b4b1aaf204" providerId="ADAL" clId="{2CBE7C5A-46F2-4889-9CD7-7BD108D1FBB8}" dt="2024-07-22T19:04:11.863" v="2045" actId="1036"/>
          <ac:spMkLst>
            <pc:docMk/>
            <pc:sldMk cId="32491661" sldId="400"/>
            <ac:spMk id="10" creationId="{00000000-0000-0000-0000-000000000000}"/>
          </ac:spMkLst>
        </pc:spChg>
        <pc:spChg chg="add del mod">
          <ac:chgData name="help desk" userId="076106f8-e622-4bba-bf8d-41b4b1aaf204" providerId="ADAL" clId="{2CBE7C5A-46F2-4889-9CD7-7BD108D1FBB8}" dt="2024-07-24T16:47:02.704" v="3625" actId="478"/>
          <ac:spMkLst>
            <pc:docMk/>
            <pc:sldMk cId="32491661" sldId="400"/>
            <ac:spMk id="11" creationId="{A587DD34-4EC9-4C29-AE41-CAEDD655887D}"/>
          </ac:spMkLst>
        </pc:spChg>
        <pc:spChg chg="del mod">
          <ac:chgData name="help desk" userId="076106f8-e622-4bba-bf8d-41b4b1aaf204" providerId="ADAL" clId="{2CBE7C5A-46F2-4889-9CD7-7BD108D1FBB8}" dt="2024-07-22T19:02:30.922" v="2031" actId="478"/>
          <ac:spMkLst>
            <pc:docMk/>
            <pc:sldMk cId="32491661" sldId="400"/>
            <ac:spMk id="13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6:46:05.642" v="3584" actId="1035"/>
          <ac:spMkLst>
            <pc:docMk/>
            <pc:sldMk cId="32491661" sldId="400"/>
            <ac:spMk id="13" creationId="{B2C6567B-BB79-4E65-8CE3-C0B1B99BECB7}"/>
          </ac:spMkLst>
        </pc:spChg>
        <pc:spChg chg="mod">
          <ac:chgData name="help desk" userId="076106f8-e622-4bba-bf8d-41b4b1aaf204" providerId="ADAL" clId="{2CBE7C5A-46F2-4889-9CD7-7BD108D1FBB8}" dt="2024-07-24T16:51:07.908" v="3712" actId="20577"/>
          <ac:spMkLst>
            <pc:docMk/>
            <pc:sldMk cId="32491661" sldId="400"/>
            <ac:spMk id="1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6:43:49.560" v="3382" actId="20577"/>
          <ac:spMkLst>
            <pc:docMk/>
            <pc:sldMk cId="32491661" sldId="400"/>
            <ac:spMk id="1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0:15.996" v="1995" actId="478"/>
          <ac:spMkLst>
            <pc:docMk/>
            <pc:sldMk cId="32491661" sldId="400"/>
            <ac:spMk id="16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6:46:43.553" v="3623" actId="14100"/>
          <ac:spMkLst>
            <pc:docMk/>
            <pc:sldMk cId="32491661" sldId="400"/>
            <ac:spMk id="16" creationId="{67A9905D-660F-42C6-B60A-728B246597E9}"/>
          </ac:spMkLst>
        </pc:spChg>
        <pc:spChg chg="del">
          <ac:chgData name="help desk" userId="076106f8-e622-4bba-bf8d-41b4b1aaf204" providerId="ADAL" clId="{2CBE7C5A-46F2-4889-9CD7-7BD108D1FBB8}" dt="2024-07-22T19:00:16.916" v="1996" actId="478"/>
          <ac:spMkLst>
            <pc:docMk/>
            <pc:sldMk cId="32491661" sldId="400"/>
            <ac:spMk id="17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6:50:40.928" v="3707" actId="20577"/>
          <ac:spMkLst>
            <pc:docMk/>
            <pc:sldMk cId="32491661" sldId="400"/>
            <ac:spMk id="17" creationId="{A25102C2-CE16-45C3-88DB-05E2DEAA2B65}"/>
          </ac:spMkLst>
        </pc:spChg>
        <pc:spChg chg="del">
          <ac:chgData name="help desk" userId="076106f8-e622-4bba-bf8d-41b4b1aaf204" providerId="ADAL" clId="{2CBE7C5A-46F2-4889-9CD7-7BD108D1FBB8}" dt="2024-07-22T19:00:17.780" v="1997" actId="478"/>
          <ac:spMkLst>
            <pc:docMk/>
            <pc:sldMk cId="32491661" sldId="400"/>
            <ac:spMk id="18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6:51:14.568" v="3714" actId="1038"/>
          <ac:spMkLst>
            <pc:docMk/>
            <pc:sldMk cId="32491661" sldId="400"/>
            <ac:spMk id="19" creationId="{58ACEF97-3EA0-406A-B629-BB80A744EE99}"/>
          </ac:spMkLst>
        </pc:spChg>
        <pc:spChg chg="del">
          <ac:chgData name="help desk" userId="076106f8-e622-4bba-bf8d-41b4b1aaf204" providerId="ADAL" clId="{2CBE7C5A-46F2-4889-9CD7-7BD108D1FBB8}" dt="2024-07-22T19:00:51.181" v="2004" actId="478"/>
          <ac:spMkLst>
            <pc:docMk/>
            <pc:sldMk cId="32491661" sldId="400"/>
            <ac:spMk id="2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0:52.003" v="2005" actId="478"/>
          <ac:spMkLst>
            <pc:docMk/>
            <pc:sldMk cId="32491661" sldId="400"/>
            <ac:spMk id="2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11.438" v="2008" actId="478"/>
          <ac:spMkLst>
            <pc:docMk/>
            <pc:sldMk cId="32491661" sldId="400"/>
            <ac:spMk id="2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12.208" v="2009" actId="478"/>
          <ac:spMkLst>
            <pc:docMk/>
            <pc:sldMk cId="32491661" sldId="400"/>
            <ac:spMk id="2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16.248" v="2012" actId="478"/>
          <ac:spMkLst>
            <pc:docMk/>
            <pc:sldMk cId="32491661" sldId="400"/>
            <ac:spMk id="2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15.148" v="2011" actId="478"/>
          <ac:spMkLst>
            <pc:docMk/>
            <pc:sldMk cId="32491661" sldId="400"/>
            <ac:spMk id="30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17.608" v="2013" actId="478"/>
          <ac:spMkLst>
            <pc:docMk/>
            <pc:sldMk cId="32491661" sldId="400"/>
            <ac:spMk id="3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20.853" v="2016" actId="478"/>
          <ac:spMkLst>
            <pc:docMk/>
            <pc:sldMk cId="32491661" sldId="400"/>
            <ac:spMk id="3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19.078" v="2014" actId="478"/>
          <ac:spMkLst>
            <pc:docMk/>
            <pc:sldMk cId="32491661" sldId="400"/>
            <ac:spMk id="3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19.951" v="2015" actId="478"/>
          <ac:spMkLst>
            <pc:docMk/>
            <pc:sldMk cId="32491661" sldId="400"/>
            <ac:spMk id="34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22.258" v="2017" actId="478"/>
          <ac:spMkLst>
            <pc:docMk/>
            <pc:sldMk cId="32491661" sldId="400"/>
            <ac:spMk id="3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23.187" v="2018" actId="478"/>
          <ac:spMkLst>
            <pc:docMk/>
            <pc:sldMk cId="32491661" sldId="400"/>
            <ac:spMk id="3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24.170" v="2019" actId="478"/>
          <ac:spMkLst>
            <pc:docMk/>
            <pc:sldMk cId="32491661" sldId="400"/>
            <ac:spMk id="3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24.823" v="2020" actId="478"/>
          <ac:spMkLst>
            <pc:docMk/>
            <pc:sldMk cId="32491661" sldId="400"/>
            <ac:spMk id="3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25.600" v="2021" actId="478"/>
          <ac:spMkLst>
            <pc:docMk/>
            <pc:sldMk cId="32491661" sldId="400"/>
            <ac:spMk id="40" creationId="{00000000-0000-0000-0000-000000000000}"/>
          </ac:spMkLst>
        </pc:spChg>
        <pc:grpChg chg="del">
          <ac:chgData name="help desk" userId="076106f8-e622-4bba-bf8d-41b4b1aaf204" providerId="ADAL" clId="{2CBE7C5A-46F2-4889-9CD7-7BD108D1FBB8}" dt="2024-07-22T19:00:35.727" v="2000" actId="478"/>
          <ac:grpSpMkLst>
            <pc:docMk/>
            <pc:sldMk cId="32491661" sldId="400"/>
            <ac:grpSpMk id="21" creationId="{00000000-0000-0000-0000-000000000000}"/>
          </ac:grpSpMkLst>
        </pc:grpChg>
        <pc:grpChg chg="del">
          <ac:chgData name="help desk" userId="076106f8-e622-4bba-bf8d-41b4b1aaf204" providerId="ADAL" clId="{2CBE7C5A-46F2-4889-9CD7-7BD108D1FBB8}" dt="2024-07-22T19:00:36.578" v="2001" actId="478"/>
          <ac:grpSpMkLst>
            <pc:docMk/>
            <pc:sldMk cId="32491661" sldId="400"/>
            <ac:grpSpMk id="22" creationId="{00000000-0000-0000-0000-000000000000}"/>
          </ac:grpSpMkLst>
        </pc:grpChg>
      </pc:sldChg>
      <pc:sldChg chg="addSp delSp modSp mod delAnim modAnim">
        <pc:chgData name="help desk" userId="076106f8-e622-4bba-bf8d-41b4b1aaf204" providerId="ADAL" clId="{2CBE7C5A-46F2-4889-9CD7-7BD108D1FBB8}" dt="2024-07-24T16:32:56.997" v="3032"/>
        <pc:sldMkLst>
          <pc:docMk/>
          <pc:sldMk cId="1204165418" sldId="401"/>
        </pc:sldMkLst>
        <pc:spChg chg="mod">
          <ac:chgData name="help desk" userId="076106f8-e622-4bba-bf8d-41b4b1aaf204" providerId="ADAL" clId="{2CBE7C5A-46F2-4889-9CD7-7BD108D1FBB8}" dt="2024-07-22T18:57:32.342" v="1976" actId="1076"/>
          <ac:spMkLst>
            <pc:docMk/>
            <pc:sldMk cId="1204165418" sldId="401"/>
            <ac:spMk id="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8:56:22.420" v="1957" actId="14100"/>
          <ac:spMkLst>
            <pc:docMk/>
            <pc:sldMk cId="1204165418" sldId="401"/>
            <ac:spMk id="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8:57:05.071" v="1968" actId="20577"/>
          <ac:spMkLst>
            <pc:docMk/>
            <pc:sldMk cId="1204165418" sldId="401"/>
            <ac:spMk id="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8:56:58.821" v="1965" actId="1076"/>
          <ac:spMkLst>
            <pc:docMk/>
            <pc:sldMk cId="1204165418" sldId="401"/>
            <ac:spMk id="10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8:56:34.590" v="1960" actId="478"/>
          <ac:spMkLst>
            <pc:docMk/>
            <pc:sldMk cId="1204165418" sldId="401"/>
            <ac:spMk id="1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6:30:02.057" v="3015" actId="1036"/>
          <ac:spMkLst>
            <pc:docMk/>
            <pc:sldMk cId="1204165418" sldId="401"/>
            <ac:spMk id="12" creationId="{767EC6A3-84A0-408D-88DC-9D35F035644D}"/>
          </ac:spMkLst>
        </pc:spChg>
        <pc:spChg chg="mod">
          <ac:chgData name="help desk" userId="076106f8-e622-4bba-bf8d-41b4b1aaf204" providerId="ADAL" clId="{2CBE7C5A-46F2-4889-9CD7-7BD108D1FBB8}" dt="2024-07-22T18:58:01.943" v="1982" actId="14100"/>
          <ac:spMkLst>
            <pc:docMk/>
            <pc:sldMk cId="1204165418" sldId="401"/>
            <ac:spMk id="1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8:57:55.393" v="1979" actId="478"/>
          <ac:spMkLst>
            <pc:docMk/>
            <pc:sldMk cId="1204165418" sldId="401"/>
            <ac:spMk id="1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8:57:24.140" v="1974" actId="1076"/>
          <ac:spMkLst>
            <pc:docMk/>
            <pc:sldMk cId="1204165418" sldId="401"/>
            <ac:spMk id="2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8:57:56.224" v="1980" actId="478"/>
          <ac:spMkLst>
            <pc:docMk/>
            <pc:sldMk cId="1204165418" sldId="401"/>
            <ac:spMk id="2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8:57:57.185" v="1981" actId="478"/>
          <ac:spMkLst>
            <pc:docMk/>
            <pc:sldMk cId="1204165418" sldId="401"/>
            <ac:spMk id="24" creationId="{00000000-0000-0000-0000-000000000000}"/>
          </ac:spMkLst>
        </pc:spChg>
        <pc:picChg chg="del">
          <ac:chgData name="help desk" userId="076106f8-e622-4bba-bf8d-41b4b1aaf204" providerId="ADAL" clId="{2CBE7C5A-46F2-4889-9CD7-7BD108D1FBB8}" dt="2024-07-22T18:55:47.839" v="1946" actId="478"/>
          <ac:picMkLst>
            <pc:docMk/>
            <pc:sldMk cId="1204165418" sldId="401"/>
            <ac:picMk id="4" creationId="{F51B5BA8-80C8-478D-A59F-7D3249536BB7}"/>
          </ac:picMkLst>
        </pc:picChg>
        <pc:picChg chg="del">
          <ac:chgData name="help desk" userId="076106f8-e622-4bba-bf8d-41b4b1aaf204" providerId="ADAL" clId="{2CBE7C5A-46F2-4889-9CD7-7BD108D1FBB8}" dt="2024-07-22T18:55:45.029" v="1945" actId="478"/>
          <ac:picMkLst>
            <pc:docMk/>
            <pc:sldMk cId="1204165418" sldId="401"/>
            <ac:picMk id="17" creationId="{7AEA1791-335E-4EC6-B18D-75FA0C88170E}"/>
          </ac:picMkLst>
        </pc:picChg>
        <pc:picChg chg="add mod ord">
          <ac:chgData name="help desk" userId="076106f8-e622-4bba-bf8d-41b4b1aaf204" providerId="ADAL" clId="{2CBE7C5A-46F2-4889-9CD7-7BD108D1FBB8}" dt="2024-07-22T18:55:43.150" v="1944" actId="167"/>
          <ac:picMkLst>
            <pc:docMk/>
            <pc:sldMk cId="1204165418" sldId="401"/>
            <ac:picMk id="18" creationId="{ED926A67-1B7E-4AC2-B00E-8797505270E4}"/>
          </ac:picMkLst>
        </pc:picChg>
        <pc:cxnChg chg="mod">
          <ac:chgData name="help desk" userId="076106f8-e622-4bba-bf8d-41b4b1aaf204" providerId="ADAL" clId="{2CBE7C5A-46F2-4889-9CD7-7BD108D1FBB8}" dt="2024-07-22T18:56:44.574" v="1963" actId="14100"/>
          <ac:cxnSpMkLst>
            <pc:docMk/>
            <pc:sldMk cId="1204165418" sldId="401"/>
            <ac:cxnSpMk id="11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2T18:58:12.976" v="1984" actId="14100"/>
          <ac:cxnSpMkLst>
            <pc:docMk/>
            <pc:sldMk cId="1204165418" sldId="401"/>
            <ac:cxnSpMk id="20" creationId="{00000000-0000-0000-0000-000000000000}"/>
          </ac:cxnSpMkLst>
        </pc:cxnChg>
      </pc:sldChg>
      <pc:sldChg chg="delSp modSp mod delAnim modAnim">
        <pc:chgData name="help desk" userId="076106f8-e622-4bba-bf8d-41b4b1aaf204" providerId="ADAL" clId="{2CBE7C5A-46F2-4889-9CD7-7BD108D1FBB8}" dt="2024-07-24T16:58:57.068" v="3731"/>
        <pc:sldMkLst>
          <pc:docMk/>
          <pc:sldMk cId="2717985616" sldId="402"/>
        </pc:sldMkLst>
        <pc:spChg chg="mod">
          <ac:chgData name="help desk" userId="076106f8-e622-4bba-bf8d-41b4b1aaf204" providerId="ADAL" clId="{2CBE7C5A-46F2-4889-9CD7-7BD108D1FBB8}" dt="2024-07-22T19:17:57.679" v="2470" actId="5793"/>
          <ac:spMkLst>
            <pc:docMk/>
            <pc:sldMk cId="2717985616" sldId="402"/>
            <ac:spMk id="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5:54.046" v="2055" actId="478"/>
          <ac:spMkLst>
            <pc:docMk/>
            <pc:sldMk cId="2717985616" sldId="402"/>
            <ac:spMk id="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9:05:44.325" v="2052" actId="255"/>
          <ac:spMkLst>
            <pc:docMk/>
            <pc:sldMk cId="2717985616" sldId="402"/>
            <ac:spMk id="10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9:05:36.577" v="2051" actId="255"/>
          <ac:spMkLst>
            <pc:docMk/>
            <pc:sldMk cId="2717985616" sldId="402"/>
            <ac:spMk id="1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5:56.307" v="2056" actId="478"/>
          <ac:spMkLst>
            <pc:docMk/>
            <pc:sldMk cId="2717985616" sldId="402"/>
            <ac:spMk id="12" creationId="{00000000-0000-0000-0000-000000000000}"/>
          </ac:spMkLst>
        </pc:spChg>
      </pc:sldChg>
      <pc:sldChg chg="addSp delSp modSp del mod delAnim modAnim">
        <pc:chgData name="help desk" userId="076106f8-e622-4bba-bf8d-41b4b1aaf204" providerId="ADAL" clId="{2CBE7C5A-46F2-4889-9CD7-7BD108D1FBB8}" dt="2024-07-24T19:29:32.266" v="4424" actId="2696"/>
        <pc:sldMkLst>
          <pc:docMk/>
          <pc:sldMk cId="1495306296" sldId="403"/>
        </pc:sldMkLst>
        <pc:spChg chg="mod">
          <ac:chgData name="help desk" userId="076106f8-e622-4bba-bf8d-41b4b1aaf204" providerId="ADAL" clId="{2CBE7C5A-46F2-4889-9CD7-7BD108D1FBB8}" dt="2024-07-23T14:30:12.247" v="2806" actId="1076"/>
          <ac:spMkLst>
            <pc:docMk/>
            <pc:sldMk cId="1495306296" sldId="403"/>
            <ac:spMk id="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3T14:24:05.449" v="2780" actId="14100"/>
          <ac:spMkLst>
            <pc:docMk/>
            <pc:sldMk cId="1495306296" sldId="403"/>
            <ac:spMk id="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3T14:23:54.333" v="2775" actId="478"/>
          <ac:spMkLst>
            <pc:docMk/>
            <pc:sldMk cId="1495306296" sldId="403"/>
            <ac:spMk id="10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3T14:23:55.331" v="2776" actId="478"/>
          <ac:spMkLst>
            <pc:docMk/>
            <pc:sldMk cId="1495306296" sldId="403"/>
            <ac:spMk id="1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3T14:23:56.168" v="2777" actId="478"/>
          <ac:spMkLst>
            <pc:docMk/>
            <pc:sldMk cId="1495306296" sldId="403"/>
            <ac:spMk id="1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3T14:23:57.621" v="2778" actId="478"/>
          <ac:spMkLst>
            <pc:docMk/>
            <pc:sldMk cId="1495306296" sldId="403"/>
            <ac:spMk id="14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3T14:23:58.609" v="2779" actId="478"/>
          <ac:spMkLst>
            <pc:docMk/>
            <pc:sldMk cId="1495306296" sldId="403"/>
            <ac:spMk id="15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3T14:30:22.668" v="2807" actId="478"/>
          <ac:spMkLst>
            <pc:docMk/>
            <pc:sldMk cId="1495306296" sldId="403"/>
            <ac:spMk id="21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3T14:30:22.668" v="2807" actId="478"/>
          <ac:spMkLst>
            <pc:docMk/>
            <pc:sldMk cId="1495306296" sldId="403"/>
            <ac:spMk id="26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3T14:30:22.668" v="2807" actId="478"/>
          <ac:spMkLst>
            <pc:docMk/>
            <pc:sldMk cId="1495306296" sldId="403"/>
            <ac:spMk id="29" creationId="{BDA115CB-44B3-403B-8F5B-2D89131D5869}"/>
          </ac:spMkLst>
        </pc:spChg>
        <pc:spChg chg="mod">
          <ac:chgData name="help desk" userId="076106f8-e622-4bba-bf8d-41b4b1aaf204" providerId="ADAL" clId="{2CBE7C5A-46F2-4889-9CD7-7BD108D1FBB8}" dt="2024-07-23T14:23:06.848" v="2769" actId="1038"/>
          <ac:spMkLst>
            <pc:docMk/>
            <pc:sldMk cId="1495306296" sldId="403"/>
            <ac:spMk id="3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3T14:30:22.668" v="2807" actId="478"/>
          <ac:spMkLst>
            <pc:docMk/>
            <pc:sldMk cId="1495306296" sldId="403"/>
            <ac:spMk id="38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3T14:30:22.668" v="2807" actId="478"/>
          <ac:spMkLst>
            <pc:docMk/>
            <pc:sldMk cId="1495306296" sldId="403"/>
            <ac:spMk id="4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3T14:22:04.456" v="2761" actId="1035"/>
          <ac:spMkLst>
            <pc:docMk/>
            <pc:sldMk cId="1495306296" sldId="403"/>
            <ac:spMk id="46" creationId="{00000000-0000-0000-0000-000000000000}"/>
          </ac:spMkLst>
        </pc:spChg>
        <pc:picChg chg="del">
          <ac:chgData name="help desk" userId="076106f8-e622-4bba-bf8d-41b4b1aaf204" providerId="ADAL" clId="{2CBE7C5A-46F2-4889-9CD7-7BD108D1FBB8}" dt="2024-07-23T14:20:36.847" v="2727" actId="478"/>
          <ac:picMkLst>
            <pc:docMk/>
            <pc:sldMk cId="1495306296" sldId="403"/>
            <ac:picMk id="4" creationId="{E59853DC-97A1-4B2E-8AF7-0E88D16A239A}"/>
          </ac:picMkLst>
        </pc:picChg>
        <pc:picChg chg="del">
          <ac:chgData name="help desk" userId="076106f8-e622-4bba-bf8d-41b4b1aaf204" providerId="ADAL" clId="{2CBE7C5A-46F2-4889-9CD7-7BD108D1FBB8}" dt="2024-07-23T14:20:29.893" v="2726" actId="478"/>
          <ac:picMkLst>
            <pc:docMk/>
            <pc:sldMk cId="1495306296" sldId="403"/>
            <ac:picMk id="23" creationId="{B5511A08-673A-4B18-94D5-FB3CBE7756BB}"/>
          </ac:picMkLst>
        </pc:picChg>
        <pc:picChg chg="add mod ord">
          <ac:chgData name="help desk" userId="076106f8-e622-4bba-bf8d-41b4b1aaf204" providerId="ADAL" clId="{2CBE7C5A-46F2-4889-9CD7-7BD108D1FBB8}" dt="2024-07-23T14:20:19.006" v="2725" actId="167"/>
          <ac:picMkLst>
            <pc:docMk/>
            <pc:sldMk cId="1495306296" sldId="403"/>
            <ac:picMk id="27" creationId="{1F423892-8965-4CB7-B7A1-DCE62CC3A7B1}"/>
          </ac:picMkLst>
        </pc:picChg>
        <pc:picChg chg="mod">
          <ac:chgData name="help desk" userId="076106f8-e622-4bba-bf8d-41b4b1aaf204" providerId="ADAL" clId="{2CBE7C5A-46F2-4889-9CD7-7BD108D1FBB8}" dt="2024-07-23T14:29:58.390" v="2803" actId="1076"/>
          <ac:picMkLst>
            <pc:docMk/>
            <pc:sldMk cId="1495306296" sldId="403"/>
            <ac:picMk id="35" creationId="{00000000-0000-0000-0000-000000000000}"/>
          </ac:picMkLst>
        </pc:picChg>
        <pc:picChg chg="del">
          <ac:chgData name="help desk" userId="076106f8-e622-4bba-bf8d-41b4b1aaf204" providerId="ADAL" clId="{2CBE7C5A-46F2-4889-9CD7-7BD108D1FBB8}" dt="2024-07-23T14:30:22.668" v="2807" actId="478"/>
          <ac:picMkLst>
            <pc:docMk/>
            <pc:sldMk cId="1495306296" sldId="403"/>
            <ac:picMk id="41" creationId="{00000000-0000-0000-0000-000000000000}"/>
          </ac:picMkLst>
        </pc:picChg>
        <pc:cxnChg chg="del mod">
          <ac:chgData name="help desk" userId="076106f8-e622-4bba-bf8d-41b4b1aaf204" providerId="ADAL" clId="{2CBE7C5A-46F2-4889-9CD7-7BD108D1FBB8}" dt="2024-07-23T14:30:22.668" v="2807" actId="478"/>
          <ac:cxnSpMkLst>
            <pc:docMk/>
            <pc:sldMk cId="1495306296" sldId="403"/>
            <ac:cxnSpMk id="20" creationId="{00000000-0000-0000-0000-000000000000}"/>
          </ac:cxnSpMkLst>
        </pc:cxnChg>
        <pc:cxnChg chg="del mod">
          <ac:chgData name="help desk" userId="076106f8-e622-4bba-bf8d-41b4b1aaf204" providerId="ADAL" clId="{2CBE7C5A-46F2-4889-9CD7-7BD108D1FBB8}" dt="2024-07-23T14:30:27.978" v="2808" actId="478"/>
          <ac:cxnSpMkLst>
            <pc:docMk/>
            <pc:sldMk cId="1495306296" sldId="403"/>
            <ac:cxnSpMk id="25" creationId="{00000000-0000-0000-0000-000000000000}"/>
          </ac:cxnSpMkLst>
        </pc:cxnChg>
        <pc:cxnChg chg="del mod">
          <ac:chgData name="help desk" userId="076106f8-e622-4bba-bf8d-41b4b1aaf204" providerId="ADAL" clId="{2CBE7C5A-46F2-4889-9CD7-7BD108D1FBB8}" dt="2024-07-23T14:30:22.668" v="2807" actId="478"/>
          <ac:cxnSpMkLst>
            <pc:docMk/>
            <pc:sldMk cId="1495306296" sldId="403"/>
            <ac:cxnSpMk id="28" creationId="{F9B3933B-02F6-410C-B7F1-AB57031158D3}"/>
          </ac:cxnSpMkLst>
        </pc:cxnChg>
        <pc:cxnChg chg="del mod">
          <ac:chgData name="help desk" userId="076106f8-e622-4bba-bf8d-41b4b1aaf204" providerId="ADAL" clId="{2CBE7C5A-46F2-4889-9CD7-7BD108D1FBB8}" dt="2024-07-23T14:30:22.668" v="2807" actId="478"/>
          <ac:cxnSpMkLst>
            <pc:docMk/>
            <pc:sldMk cId="1495306296" sldId="403"/>
            <ac:cxnSpMk id="32" creationId="{00000000-0000-0000-0000-000000000000}"/>
          </ac:cxnSpMkLst>
        </pc:cxnChg>
        <pc:cxnChg chg="del mod">
          <ac:chgData name="help desk" userId="076106f8-e622-4bba-bf8d-41b4b1aaf204" providerId="ADAL" clId="{2CBE7C5A-46F2-4889-9CD7-7BD108D1FBB8}" dt="2024-07-23T14:30:22.668" v="2807" actId="478"/>
          <ac:cxnSpMkLst>
            <pc:docMk/>
            <pc:sldMk cId="1495306296" sldId="403"/>
            <ac:cxnSpMk id="37" creationId="{00000000-0000-0000-0000-000000000000}"/>
          </ac:cxnSpMkLst>
        </pc:cxnChg>
        <pc:cxnChg chg="del mod">
          <ac:chgData name="help desk" userId="076106f8-e622-4bba-bf8d-41b4b1aaf204" providerId="ADAL" clId="{2CBE7C5A-46F2-4889-9CD7-7BD108D1FBB8}" dt="2024-07-23T14:30:22.668" v="2807" actId="478"/>
          <ac:cxnSpMkLst>
            <pc:docMk/>
            <pc:sldMk cId="1495306296" sldId="403"/>
            <ac:cxnSpMk id="43" creationId="{00000000-0000-0000-0000-000000000000}"/>
          </ac:cxnSpMkLst>
        </pc:cxnChg>
      </pc:sldChg>
      <pc:sldChg chg="addSp delSp modSp mod addAnim delAnim modAnim">
        <pc:chgData name="help desk" userId="076106f8-e622-4bba-bf8d-41b4b1aaf204" providerId="ADAL" clId="{2CBE7C5A-46F2-4889-9CD7-7BD108D1FBB8}" dt="2024-07-24T17:10:40.943" v="3923"/>
        <pc:sldMkLst>
          <pc:docMk/>
          <pc:sldMk cId="2237349148" sldId="404"/>
        </pc:sldMkLst>
        <pc:spChg chg="mod">
          <ac:chgData name="help desk" userId="076106f8-e622-4bba-bf8d-41b4b1aaf204" providerId="ADAL" clId="{2CBE7C5A-46F2-4889-9CD7-7BD108D1FBB8}" dt="2024-07-24T17:03:44.584" v="3880" actId="14100"/>
          <ac:spMkLst>
            <pc:docMk/>
            <pc:sldMk cId="2237349148" sldId="404"/>
            <ac:spMk id="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9:01.922" v="2085" actId="478"/>
          <ac:spMkLst>
            <pc:docMk/>
            <pc:sldMk cId="2237349148" sldId="404"/>
            <ac:spMk id="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9:03.307" v="2086" actId="478"/>
          <ac:spMkLst>
            <pc:docMk/>
            <pc:sldMk cId="2237349148" sldId="404"/>
            <ac:spMk id="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7:01:26.932" v="3766" actId="1035"/>
          <ac:spMkLst>
            <pc:docMk/>
            <pc:sldMk cId="2237349148" sldId="404"/>
            <ac:spMk id="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8:15.480" v="2077" actId="478"/>
          <ac:spMkLst>
            <pc:docMk/>
            <pc:sldMk cId="2237349148" sldId="404"/>
            <ac:spMk id="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8:15.480" v="2077" actId="478"/>
          <ac:spMkLst>
            <pc:docMk/>
            <pc:sldMk cId="2237349148" sldId="404"/>
            <ac:spMk id="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7:56.529" v="2068" actId="478"/>
          <ac:spMkLst>
            <pc:docMk/>
            <pc:sldMk cId="2237349148" sldId="404"/>
            <ac:spMk id="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8:15.480" v="2077" actId="478"/>
          <ac:spMkLst>
            <pc:docMk/>
            <pc:sldMk cId="2237349148" sldId="404"/>
            <ac:spMk id="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7:55.389" v="2067" actId="478"/>
          <ac:spMkLst>
            <pc:docMk/>
            <pc:sldMk cId="2237349148" sldId="404"/>
            <ac:spMk id="10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7:02:40.523" v="3851" actId="1035"/>
          <ac:spMkLst>
            <pc:docMk/>
            <pc:sldMk cId="2237349148" sldId="404"/>
            <ac:spMk id="10" creationId="{28E52601-7A95-46ED-B94E-08883DE22B80}"/>
          </ac:spMkLst>
        </pc:spChg>
        <pc:spChg chg="del">
          <ac:chgData name="help desk" userId="076106f8-e622-4bba-bf8d-41b4b1aaf204" providerId="ADAL" clId="{2CBE7C5A-46F2-4889-9CD7-7BD108D1FBB8}" dt="2024-07-22T19:07:57.359" v="2069" actId="478"/>
          <ac:spMkLst>
            <pc:docMk/>
            <pc:sldMk cId="2237349148" sldId="404"/>
            <ac:spMk id="1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8:15.480" v="2077" actId="478"/>
          <ac:spMkLst>
            <pc:docMk/>
            <pc:sldMk cId="2237349148" sldId="404"/>
            <ac:spMk id="12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7:01:26.932" v="3766" actId="1035"/>
          <ac:spMkLst>
            <pc:docMk/>
            <pc:sldMk cId="2237349148" sldId="404"/>
            <ac:spMk id="12" creationId="{E1CFC759-2D4A-4C37-9F2B-6A4C805A44B0}"/>
          </ac:spMkLst>
        </pc:spChg>
        <pc:spChg chg="del">
          <ac:chgData name="help desk" userId="076106f8-e622-4bba-bf8d-41b4b1aaf204" providerId="ADAL" clId="{2CBE7C5A-46F2-4889-9CD7-7BD108D1FBB8}" dt="2024-07-22T19:08:15.480" v="2077" actId="478"/>
          <ac:spMkLst>
            <pc:docMk/>
            <pc:sldMk cId="2237349148" sldId="404"/>
            <ac:spMk id="1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8:15.480" v="2077" actId="478"/>
          <ac:spMkLst>
            <pc:docMk/>
            <pc:sldMk cId="2237349148" sldId="404"/>
            <ac:spMk id="14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7:02:18.503" v="3809" actId="1035"/>
          <ac:spMkLst>
            <pc:docMk/>
            <pc:sldMk cId="2237349148" sldId="404"/>
            <ac:spMk id="14" creationId="{4EDCE116-5015-48D3-90F1-D9E9EAA14DAC}"/>
          </ac:spMkLst>
        </pc:spChg>
        <pc:spChg chg="del">
          <ac:chgData name="help desk" userId="076106f8-e622-4bba-bf8d-41b4b1aaf204" providerId="ADAL" clId="{2CBE7C5A-46F2-4889-9CD7-7BD108D1FBB8}" dt="2024-07-22T19:07:58.469" v="2070" actId="478"/>
          <ac:spMkLst>
            <pc:docMk/>
            <pc:sldMk cId="2237349148" sldId="404"/>
            <ac:spMk id="1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7:59.299" v="2071" actId="478"/>
          <ac:spMkLst>
            <pc:docMk/>
            <pc:sldMk cId="2237349148" sldId="404"/>
            <ac:spMk id="1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8:00.179" v="2072" actId="478"/>
          <ac:spMkLst>
            <pc:docMk/>
            <pc:sldMk cId="2237349148" sldId="404"/>
            <ac:spMk id="1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8:01.090" v="2073" actId="478"/>
          <ac:spMkLst>
            <pc:docMk/>
            <pc:sldMk cId="2237349148" sldId="404"/>
            <ac:spMk id="18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9:09:37.712" v="2093" actId="478"/>
          <ac:spMkLst>
            <pc:docMk/>
            <pc:sldMk cId="2237349148" sldId="404"/>
            <ac:spMk id="1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8:03.259" v="2075" actId="478"/>
          <ac:spMkLst>
            <pc:docMk/>
            <pc:sldMk cId="2237349148" sldId="404"/>
            <ac:spMk id="2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8:01.989" v="2074" actId="478"/>
          <ac:spMkLst>
            <pc:docMk/>
            <pc:sldMk cId="2237349148" sldId="404"/>
            <ac:spMk id="2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9:04.579" v="2087" actId="478"/>
          <ac:spMkLst>
            <pc:docMk/>
            <pc:sldMk cId="2237349148" sldId="404"/>
            <ac:spMk id="29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9:09:18.172" v="2091" actId="478"/>
          <ac:spMkLst>
            <pc:docMk/>
            <pc:sldMk cId="2237349148" sldId="404"/>
            <ac:spMk id="30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2T19:09:38.462" v="2094"/>
          <ac:spMkLst>
            <pc:docMk/>
            <pc:sldMk cId="2237349148" sldId="404"/>
            <ac:spMk id="32" creationId="{7FC6F677-EDB5-4DF8-9772-C9035C94C3D7}"/>
          </ac:spMkLst>
        </pc:spChg>
        <pc:picChg chg="del">
          <ac:chgData name="help desk" userId="076106f8-e622-4bba-bf8d-41b4b1aaf204" providerId="ADAL" clId="{2CBE7C5A-46F2-4889-9CD7-7BD108D1FBB8}" dt="2024-07-22T19:08:36.791" v="2081" actId="478"/>
          <ac:picMkLst>
            <pc:docMk/>
            <pc:sldMk cId="2237349148" sldId="404"/>
            <ac:picMk id="20" creationId="{00000000-0000-0000-0000-000000000000}"/>
          </ac:picMkLst>
        </pc:picChg>
        <pc:picChg chg="mod">
          <ac:chgData name="help desk" userId="076106f8-e622-4bba-bf8d-41b4b1aaf204" providerId="ADAL" clId="{2CBE7C5A-46F2-4889-9CD7-7BD108D1FBB8}" dt="2024-07-22T19:11:10.755" v="2262" actId="1037"/>
          <ac:picMkLst>
            <pc:docMk/>
            <pc:sldMk cId="2237349148" sldId="404"/>
            <ac:picMk id="21" creationId="{00000000-0000-0000-0000-000000000000}"/>
          </ac:picMkLst>
        </pc:picChg>
        <pc:picChg chg="mod">
          <ac:chgData name="help desk" userId="076106f8-e622-4bba-bf8d-41b4b1aaf204" providerId="ADAL" clId="{2CBE7C5A-46F2-4889-9CD7-7BD108D1FBB8}" dt="2024-07-22T19:11:18.001" v="2293" actId="1038"/>
          <ac:picMkLst>
            <pc:docMk/>
            <pc:sldMk cId="2237349148" sldId="404"/>
            <ac:picMk id="22" creationId="{00000000-0000-0000-0000-000000000000}"/>
          </ac:picMkLst>
        </pc:picChg>
        <pc:picChg chg="add del mod">
          <ac:chgData name="help desk" userId="076106f8-e622-4bba-bf8d-41b4b1aaf204" providerId="ADAL" clId="{2CBE7C5A-46F2-4889-9CD7-7BD108D1FBB8}" dt="2024-07-22T19:10:34.389" v="2147" actId="1038"/>
          <ac:picMkLst>
            <pc:docMk/>
            <pc:sldMk cId="2237349148" sldId="404"/>
            <ac:picMk id="23" creationId="{00000000-0000-0000-0000-000000000000}"/>
          </ac:picMkLst>
        </pc:picChg>
        <pc:picChg chg="add del">
          <ac:chgData name="help desk" userId="076106f8-e622-4bba-bf8d-41b4b1aaf204" providerId="ADAL" clId="{2CBE7C5A-46F2-4889-9CD7-7BD108D1FBB8}" dt="2024-07-22T19:07:34.498" v="2065" actId="478"/>
          <ac:picMkLst>
            <pc:docMk/>
            <pc:sldMk cId="2237349148" sldId="404"/>
            <ac:picMk id="24" creationId="{00000000-0000-0000-0000-000000000000}"/>
          </ac:picMkLst>
        </pc:picChg>
        <pc:picChg chg="add del">
          <ac:chgData name="help desk" userId="076106f8-e622-4bba-bf8d-41b4b1aaf204" providerId="ADAL" clId="{2CBE7C5A-46F2-4889-9CD7-7BD108D1FBB8}" dt="2024-07-22T19:07:31.558" v="2064" actId="478"/>
          <ac:picMkLst>
            <pc:docMk/>
            <pc:sldMk cId="2237349148" sldId="404"/>
            <ac:picMk id="26" creationId="{00000000-0000-0000-0000-000000000000}"/>
          </ac:picMkLst>
        </pc:picChg>
        <pc:picChg chg="add del">
          <ac:chgData name="help desk" userId="076106f8-e622-4bba-bf8d-41b4b1aaf204" providerId="ADAL" clId="{2CBE7C5A-46F2-4889-9CD7-7BD108D1FBB8}" dt="2024-07-22T19:07:31.558" v="2064" actId="478"/>
          <ac:picMkLst>
            <pc:docMk/>
            <pc:sldMk cId="2237349148" sldId="404"/>
            <ac:picMk id="27" creationId="{00000000-0000-0000-0000-000000000000}"/>
          </ac:picMkLst>
        </pc:picChg>
        <pc:picChg chg="mod">
          <ac:chgData name="help desk" userId="076106f8-e622-4bba-bf8d-41b4b1aaf204" providerId="ADAL" clId="{2CBE7C5A-46F2-4889-9CD7-7BD108D1FBB8}" dt="2024-07-22T19:08:53.211" v="2084" actId="1076"/>
          <ac:picMkLst>
            <pc:docMk/>
            <pc:sldMk cId="2237349148" sldId="404"/>
            <ac:picMk id="31" creationId="{00000000-0000-0000-0000-000000000000}"/>
          </ac:picMkLst>
        </pc:picChg>
        <pc:cxnChg chg="add mod">
          <ac:chgData name="help desk" userId="076106f8-e622-4bba-bf8d-41b4b1aaf204" providerId="ADAL" clId="{2CBE7C5A-46F2-4889-9CD7-7BD108D1FBB8}" dt="2024-07-24T17:05:06.903" v="3891" actId="14100"/>
          <ac:cxnSpMkLst>
            <pc:docMk/>
            <pc:sldMk cId="2237349148" sldId="404"/>
            <ac:cxnSpMk id="8" creationId="{8FA4A87E-F889-4C44-92FB-E620AC38F358}"/>
          </ac:cxnSpMkLst>
        </pc:cxnChg>
      </pc:sldChg>
      <pc:sldChg chg="addSp delSp modSp mod delAnim modAnim">
        <pc:chgData name="help desk" userId="076106f8-e622-4bba-bf8d-41b4b1aaf204" providerId="ADAL" clId="{2CBE7C5A-46F2-4889-9CD7-7BD108D1FBB8}" dt="2024-07-24T17:29:10.139" v="4360"/>
        <pc:sldMkLst>
          <pc:docMk/>
          <pc:sldMk cId="1314177021" sldId="405"/>
        </pc:sldMkLst>
        <pc:spChg chg="mod">
          <ac:chgData name="help desk" userId="076106f8-e622-4bba-bf8d-41b4b1aaf204" providerId="ADAL" clId="{2CBE7C5A-46F2-4889-9CD7-7BD108D1FBB8}" dt="2024-07-24T17:18:16.343" v="4058" actId="21"/>
          <ac:spMkLst>
            <pc:docMk/>
            <pc:sldMk cId="1314177021" sldId="405"/>
            <ac:spMk id="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10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1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12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7:24:05.882" v="4312" actId="1036"/>
          <ac:spMkLst>
            <pc:docMk/>
            <pc:sldMk cId="1314177021" sldId="405"/>
            <ac:spMk id="12" creationId="{E29D102C-52A4-49EC-8E56-13318F722FF4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1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14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7:20:57.418" v="4151" actId="20577"/>
          <ac:spMkLst>
            <pc:docMk/>
            <pc:sldMk cId="1314177021" sldId="405"/>
            <ac:spMk id="14" creationId="{D20C45DC-1192-4B49-8441-FFB91527D084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1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16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7:23:49.021" v="4292" actId="1036"/>
          <ac:spMkLst>
            <pc:docMk/>
            <pc:sldMk cId="1314177021" sldId="405"/>
            <ac:spMk id="16" creationId="{673ACBBF-C203-466C-B519-5189B413B435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1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6:49.925" v="2454" actId="478"/>
          <ac:spMkLst>
            <pc:docMk/>
            <pc:sldMk cId="1314177021" sldId="405"/>
            <ac:spMk id="18" creationId="{00000000-0000-0000-0000-000000000000}"/>
          </ac:spMkLst>
        </pc:spChg>
        <pc:spChg chg="add del mod">
          <ac:chgData name="help desk" userId="076106f8-e622-4bba-bf8d-41b4b1aaf204" providerId="ADAL" clId="{2CBE7C5A-46F2-4889-9CD7-7BD108D1FBB8}" dt="2024-07-24T17:20:31.557" v="4148" actId="478"/>
          <ac:spMkLst>
            <pc:docMk/>
            <pc:sldMk cId="1314177021" sldId="405"/>
            <ac:spMk id="18" creationId="{A095B558-F700-468A-B289-59B0B5A4EA85}"/>
          </ac:spMkLst>
        </pc:spChg>
        <pc:spChg chg="add mod">
          <ac:chgData name="help desk" userId="076106f8-e622-4bba-bf8d-41b4b1aaf204" providerId="ADAL" clId="{2CBE7C5A-46F2-4889-9CD7-7BD108D1FBB8}" dt="2024-07-24T17:23:53.551" v="4297" actId="1036"/>
          <ac:spMkLst>
            <pc:docMk/>
            <pc:sldMk cId="1314177021" sldId="405"/>
            <ac:spMk id="19" creationId="{D7E61D73-CA16-4358-A63A-EE76283DB57D}"/>
          </ac:spMkLst>
        </pc:spChg>
        <pc:spChg chg="add mod">
          <ac:chgData name="help desk" userId="076106f8-e622-4bba-bf8d-41b4b1aaf204" providerId="ADAL" clId="{2CBE7C5A-46F2-4889-9CD7-7BD108D1FBB8}" dt="2024-07-24T17:20:06.346" v="4146" actId="571"/>
          <ac:spMkLst>
            <pc:docMk/>
            <pc:sldMk cId="1314177021" sldId="405"/>
            <ac:spMk id="20" creationId="{7C866DF7-4D8D-41E0-93F4-0437BB46D61A}"/>
          </ac:spMkLst>
        </pc:spChg>
        <pc:spChg chg="add mod">
          <ac:chgData name="help desk" userId="076106f8-e622-4bba-bf8d-41b4b1aaf204" providerId="ADAL" clId="{2CBE7C5A-46F2-4889-9CD7-7BD108D1FBB8}" dt="2024-07-24T17:20:06.346" v="4146" actId="571"/>
          <ac:spMkLst>
            <pc:docMk/>
            <pc:sldMk cId="1314177021" sldId="405"/>
            <ac:spMk id="22" creationId="{4DA2D55C-5597-457E-9D28-E7EE8C843D1A}"/>
          </ac:spMkLst>
        </pc:spChg>
        <pc:spChg chg="add mod">
          <ac:chgData name="help desk" userId="076106f8-e622-4bba-bf8d-41b4b1aaf204" providerId="ADAL" clId="{2CBE7C5A-46F2-4889-9CD7-7BD108D1FBB8}" dt="2024-07-22T19:16:50.558" v="2455"/>
          <ac:spMkLst>
            <pc:docMk/>
            <pc:sldMk cId="1314177021" sldId="405"/>
            <ac:spMk id="24" creationId="{25594CD1-206E-4323-B6F5-5B6C915E280B}"/>
          </ac:spMkLst>
        </pc:spChg>
        <pc:spChg chg="add mod">
          <ac:chgData name="help desk" userId="076106f8-e622-4bba-bf8d-41b4b1aaf204" providerId="ADAL" clId="{2CBE7C5A-46F2-4889-9CD7-7BD108D1FBB8}" dt="2024-07-24T17:23:57.677" v="4302" actId="1036"/>
          <ac:spMkLst>
            <pc:docMk/>
            <pc:sldMk cId="1314177021" sldId="405"/>
            <ac:spMk id="26" creationId="{7E24495B-A5FA-4ACB-A15C-A865D7D786D7}"/>
          </ac:spMkLst>
        </pc:spChg>
        <pc:spChg chg="add mod">
          <ac:chgData name="help desk" userId="076106f8-e622-4bba-bf8d-41b4b1aaf204" providerId="ADAL" clId="{2CBE7C5A-46F2-4889-9CD7-7BD108D1FBB8}" dt="2024-07-24T17:24:01.922" v="4307" actId="1036"/>
          <ac:spMkLst>
            <pc:docMk/>
            <pc:sldMk cId="1314177021" sldId="405"/>
            <ac:spMk id="28" creationId="{6FB4174E-2AF8-4F60-BDCB-3E7BC2E0CB63}"/>
          </ac:spMkLst>
        </pc:spChg>
        <pc:cxnChg chg="mod">
          <ac:chgData name="help desk" userId="076106f8-e622-4bba-bf8d-41b4b1aaf204" providerId="ADAL" clId="{2CBE7C5A-46F2-4889-9CD7-7BD108D1FBB8}" dt="2024-07-24T17:22:30.069" v="4259" actId="14100"/>
          <ac:cxnSpMkLst>
            <pc:docMk/>
            <pc:sldMk cId="1314177021" sldId="405"/>
            <ac:cxnSpMk id="23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17:24:14.282" v="4313" actId="14100"/>
          <ac:cxnSpMkLst>
            <pc:docMk/>
            <pc:sldMk cId="1314177021" sldId="405"/>
            <ac:cxnSpMk id="25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17:24:25.822" v="4315" actId="14100"/>
          <ac:cxnSpMkLst>
            <pc:docMk/>
            <pc:sldMk cId="1314177021" sldId="405"/>
            <ac:cxnSpMk id="27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17:24:38.552" v="4317" actId="14100"/>
          <ac:cxnSpMkLst>
            <pc:docMk/>
            <pc:sldMk cId="1314177021" sldId="405"/>
            <ac:cxnSpMk id="29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17:24:49.315" v="4319" actId="14100"/>
          <ac:cxnSpMkLst>
            <pc:docMk/>
            <pc:sldMk cId="1314177021" sldId="405"/>
            <ac:cxnSpMk id="31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17:24:56.343" v="4321" actId="14100"/>
          <ac:cxnSpMkLst>
            <pc:docMk/>
            <pc:sldMk cId="1314177021" sldId="405"/>
            <ac:cxnSpMk id="33" creationId="{00000000-0000-0000-0000-000000000000}"/>
          </ac:cxnSpMkLst>
        </pc:cxnChg>
      </pc:sldChg>
      <pc:sldChg chg="addSp delSp modSp mod delAnim modAnim">
        <pc:chgData name="help desk" userId="076106f8-e622-4bba-bf8d-41b4b1aaf204" providerId="ADAL" clId="{2CBE7C5A-46F2-4889-9CD7-7BD108D1FBB8}" dt="2024-07-24T19:16:27.159" v="4367"/>
        <pc:sldMkLst>
          <pc:docMk/>
          <pc:sldMk cId="638169418" sldId="406"/>
        </pc:sldMkLst>
        <pc:spChg chg="del mod">
          <ac:chgData name="help desk" userId="076106f8-e622-4bba-bf8d-41b4b1aaf204" providerId="ADAL" clId="{2CBE7C5A-46F2-4889-9CD7-7BD108D1FBB8}" dt="2024-07-22T19:51:09.167" v="2555" actId="478"/>
          <ac:spMkLst>
            <pc:docMk/>
            <pc:sldMk cId="638169418" sldId="406"/>
            <ac:spMk id="5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7:30:52.587" v="4364" actId="113"/>
          <ac:spMkLst>
            <pc:docMk/>
            <pc:sldMk cId="638169418" sldId="406"/>
            <ac:spMk id="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9:56:53.248" v="2557" actId="14100"/>
          <ac:spMkLst>
            <pc:docMk/>
            <pc:sldMk cId="638169418" sldId="406"/>
            <ac:spMk id="9" creationId="{00000000-0000-0000-0000-000000000000}"/>
          </ac:spMkLst>
        </pc:spChg>
        <pc:picChg chg="add mod ord">
          <ac:chgData name="help desk" userId="076106f8-e622-4bba-bf8d-41b4b1aaf204" providerId="ADAL" clId="{2CBE7C5A-46F2-4889-9CD7-7BD108D1FBB8}" dt="2024-07-22T19:50:19.350" v="2552" actId="167"/>
          <ac:picMkLst>
            <pc:docMk/>
            <pc:sldMk cId="638169418" sldId="406"/>
            <ac:picMk id="4" creationId="{E6740F8A-B935-48D2-93CE-F45B1EE371B1}"/>
          </ac:picMkLst>
        </pc:picChg>
        <pc:picChg chg="del">
          <ac:chgData name="help desk" userId="076106f8-e622-4bba-bf8d-41b4b1aaf204" providerId="ADAL" clId="{2CBE7C5A-46F2-4889-9CD7-7BD108D1FBB8}" dt="2024-07-22T19:50:01.518" v="2507" actId="478"/>
          <ac:picMkLst>
            <pc:docMk/>
            <pc:sldMk cId="638169418" sldId="406"/>
            <ac:picMk id="7" creationId="{00000000-0000-0000-0000-000000000000}"/>
          </ac:picMkLst>
        </pc:picChg>
        <pc:cxnChg chg="mod">
          <ac:chgData name="help desk" userId="076106f8-e622-4bba-bf8d-41b4b1aaf204" providerId="ADAL" clId="{2CBE7C5A-46F2-4889-9CD7-7BD108D1FBB8}" dt="2024-07-22T19:56:53.248" v="2557" actId="14100"/>
          <ac:cxnSpMkLst>
            <pc:docMk/>
            <pc:sldMk cId="638169418" sldId="406"/>
            <ac:cxnSpMk id="12" creationId="{00000000-0000-0000-0000-000000000000}"/>
          </ac:cxnSpMkLst>
        </pc:cxnChg>
      </pc:sldChg>
      <pc:sldChg chg="addSp delSp modSp mod modAnim">
        <pc:chgData name="help desk" userId="076106f8-e622-4bba-bf8d-41b4b1aaf204" providerId="ADAL" clId="{2CBE7C5A-46F2-4889-9CD7-7BD108D1FBB8}" dt="2024-07-29T21:38:09.638" v="6059"/>
        <pc:sldMkLst>
          <pc:docMk/>
          <pc:sldMk cId="1240817621" sldId="407"/>
        </pc:sldMkLst>
        <pc:spChg chg="del">
          <ac:chgData name="help desk" userId="076106f8-e622-4bba-bf8d-41b4b1aaf204" providerId="ADAL" clId="{2CBE7C5A-46F2-4889-9CD7-7BD108D1FBB8}" dt="2024-07-24T20:11:41.487" v="4658" actId="478"/>
          <ac:spMkLst>
            <pc:docMk/>
            <pc:sldMk cId="1240817621" sldId="407"/>
            <ac:spMk id="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0:11:54.697" v="4661" actId="14100"/>
          <ac:spMkLst>
            <pc:docMk/>
            <pc:sldMk cId="1240817621" sldId="407"/>
            <ac:spMk id="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0:11:54.697" v="4661" actId="14100"/>
          <ac:spMkLst>
            <pc:docMk/>
            <pc:sldMk cId="1240817621" sldId="407"/>
            <ac:spMk id="10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0:12:52.440" v="4667" actId="14100"/>
          <ac:spMkLst>
            <pc:docMk/>
            <pc:sldMk cId="1240817621" sldId="407"/>
            <ac:spMk id="11" creationId="{FE9AB3C9-DAAC-4F4C-A5C7-7C5A6F66A964}"/>
          </ac:spMkLst>
        </pc:spChg>
        <pc:spChg chg="add mod">
          <ac:chgData name="help desk" userId="076106f8-e622-4bba-bf8d-41b4b1aaf204" providerId="ADAL" clId="{2CBE7C5A-46F2-4889-9CD7-7BD108D1FBB8}" dt="2024-07-24T20:11:42.202" v="4659"/>
          <ac:spMkLst>
            <pc:docMk/>
            <pc:sldMk cId="1240817621" sldId="407"/>
            <ac:spMk id="12" creationId="{35EF0152-9B4E-4D5B-9F7B-BCFC9EDC3796}"/>
          </ac:spMkLst>
        </pc:spChg>
        <pc:spChg chg="add mod">
          <ac:chgData name="help desk" userId="076106f8-e622-4bba-bf8d-41b4b1aaf204" providerId="ADAL" clId="{2CBE7C5A-46F2-4889-9CD7-7BD108D1FBB8}" dt="2024-07-29T19:24:55.282" v="5579"/>
          <ac:spMkLst>
            <pc:docMk/>
            <pc:sldMk cId="1240817621" sldId="407"/>
            <ac:spMk id="14" creationId="{D0DB292A-C5E2-45B6-8CDD-A8411E8C8A65}"/>
          </ac:spMkLst>
        </pc:spChg>
        <pc:picChg chg="add mod ord">
          <ac:chgData name="help desk" userId="076106f8-e622-4bba-bf8d-41b4b1aaf204" providerId="ADAL" clId="{2CBE7C5A-46F2-4889-9CD7-7BD108D1FBB8}" dt="2024-07-24T20:12:40.588" v="4664" actId="167"/>
          <ac:picMkLst>
            <pc:docMk/>
            <pc:sldMk cId="1240817621" sldId="407"/>
            <ac:picMk id="13" creationId="{172CCC59-5CFF-4561-9BE8-83835775C6E9}"/>
          </ac:picMkLst>
        </pc:picChg>
        <pc:picChg chg="del">
          <ac:chgData name="help desk" userId="076106f8-e622-4bba-bf8d-41b4b1aaf204" providerId="ADAL" clId="{2CBE7C5A-46F2-4889-9CD7-7BD108D1FBB8}" dt="2024-07-24T20:12:42.589" v="4665" actId="478"/>
          <ac:picMkLst>
            <pc:docMk/>
            <pc:sldMk cId="1240817621" sldId="407"/>
            <ac:picMk id="15" creationId="{DEEAF66B-018B-4DB6-9822-4E5D1D1C9FA3}"/>
          </ac:picMkLst>
        </pc:picChg>
        <pc:cxnChg chg="mod">
          <ac:chgData name="help desk" userId="076106f8-e622-4bba-bf8d-41b4b1aaf204" providerId="ADAL" clId="{2CBE7C5A-46F2-4889-9CD7-7BD108D1FBB8}" dt="2024-07-24T20:12:59.238" v="4668" actId="14100"/>
          <ac:cxnSpMkLst>
            <pc:docMk/>
            <pc:sldMk cId="1240817621" sldId="407"/>
            <ac:cxnSpMk id="5" creationId="{DBCD1A86-7ADA-4E50-8C23-B3912BEF1A47}"/>
          </ac:cxnSpMkLst>
        </pc:cxnChg>
        <pc:cxnChg chg="add mod">
          <ac:chgData name="help desk" userId="076106f8-e622-4bba-bf8d-41b4b1aaf204" providerId="ADAL" clId="{2CBE7C5A-46F2-4889-9CD7-7BD108D1FBB8}" dt="2024-07-29T19:24:55.282" v="5579"/>
          <ac:cxnSpMkLst>
            <pc:docMk/>
            <pc:sldMk cId="1240817621" sldId="407"/>
            <ac:cxnSpMk id="8" creationId="{24F5617B-E22F-47B5-ABDC-88BBEE1212D1}"/>
          </ac:cxnSpMkLst>
        </pc:cxnChg>
      </pc:sldChg>
      <pc:sldChg chg="addSp delSp modSp mod delAnim modAnim">
        <pc:chgData name="help desk" userId="076106f8-e622-4bba-bf8d-41b4b1aaf204" providerId="ADAL" clId="{2CBE7C5A-46F2-4889-9CD7-7BD108D1FBB8}" dt="2024-07-29T19:56:13.861" v="5679"/>
        <pc:sldMkLst>
          <pc:docMk/>
          <pc:sldMk cId="1365985314" sldId="408"/>
        </pc:sldMkLst>
        <pc:spChg chg="mod">
          <ac:chgData name="help desk" userId="076106f8-e622-4bba-bf8d-41b4b1aaf204" providerId="ADAL" clId="{2CBE7C5A-46F2-4889-9CD7-7BD108D1FBB8}" dt="2024-07-24T20:15:23.842" v="4678" actId="1076"/>
          <ac:spMkLst>
            <pc:docMk/>
            <pc:sldMk cId="1365985314" sldId="408"/>
            <ac:spMk id="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9:54:10.186" v="5668" actId="5793"/>
          <ac:spMkLst>
            <pc:docMk/>
            <pc:sldMk cId="1365985314" sldId="408"/>
            <ac:spMk id="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9:54:11.458" v="5669" actId="5793"/>
          <ac:spMkLst>
            <pc:docMk/>
            <pc:sldMk cId="1365985314" sldId="408"/>
            <ac:spMk id="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4T20:14:34.868" v="4669" actId="478"/>
          <ac:spMkLst>
            <pc:docMk/>
            <pc:sldMk cId="1365985314" sldId="408"/>
            <ac:spMk id="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0:15:10.764" v="4676" actId="1076"/>
          <ac:spMkLst>
            <pc:docMk/>
            <pc:sldMk cId="1365985314" sldId="408"/>
            <ac:spMk id="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0:15:19.422" v="4677" actId="1076"/>
          <ac:spMkLst>
            <pc:docMk/>
            <pc:sldMk cId="1365985314" sldId="408"/>
            <ac:spMk id="10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9:54:12.813" v="5670" actId="5793"/>
          <ac:spMkLst>
            <pc:docMk/>
            <pc:sldMk cId="1365985314" sldId="408"/>
            <ac:spMk id="11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20:14:35.351" v="4670"/>
          <ac:spMkLst>
            <pc:docMk/>
            <pc:sldMk cId="1365985314" sldId="408"/>
            <ac:spMk id="16" creationId="{DEC89D2B-1DF9-4FBF-8402-61CD870F4BEF}"/>
          </ac:spMkLst>
        </pc:spChg>
        <pc:spChg chg="mod">
          <ac:chgData name="help desk" userId="076106f8-e622-4bba-bf8d-41b4b1aaf204" providerId="ADAL" clId="{2CBE7C5A-46F2-4889-9CD7-7BD108D1FBB8}" dt="2024-07-24T20:21:52.533" v="4687" actId="1076"/>
          <ac:spMkLst>
            <pc:docMk/>
            <pc:sldMk cId="1365985314" sldId="408"/>
            <ac:spMk id="19" creationId="{00000000-0000-0000-0000-000000000000}"/>
          </ac:spMkLst>
        </pc:spChg>
        <pc:picChg chg="add del">
          <ac:chgData name="help desk" userId="076106f8-e622-4bba-bf8d-41b4b1aaf204" providerId="ADAL" clId="{2CBE7C5A-46F2-4889-9CD7-7BD108D1FBB8}" dt="2024-07-24T20:16:20.299" v="4686" actId="478"/>
          <ac:picMkLst>
            <pc:docMk/>
            <pc:sldMk cId="1365985314" sldId="408"/>
            <ac:picMk id="15" creationId="{F8D531A3-476F-4C22-B255-369CFC4EB28A}"/>
          </ac:picMkLst>
        </pc:picChg>
        <pc:picChg chg="add del mod ord">
          <ac:chgData name="help desk" userId="076106f8-e622-4bba-bf8d-41b4b1aaf204" providerId="ADAL" clId="{2CBE7C5A-46F2-4889-9CD7-7BD108D1FBB8}" dt="2024-07-24T20:34:07.901" v="4711" actId="478"/>
          <ac:picMkLst>
            <pc:docMk/>
            <pc:sldMk cId="1365985314" sldId="408"/>
            <ac:picMk id="20" creationId="{CCF1EC58-C243-4DB0-AECE-D519F332B899}"/>
          </ac:picMkLst>
        </pc:picChg>
        <pc:picChg chg="add mod ord">
          <ac:chgData name="help desk" userId="076106f8-e622-4bba-bf8d-41b4b1aaf204" providerId="ADAL" clId="{2CBE7C5A-46F2-4889-9CD7-7BD108D1FBB8}" dt="2024-07-24T20:34:06.270" v="4710" actId="167"/>
          <ac:picMkLst>
            <pc:docMk/>
            <pc:sldMk cId="1365985314" sldId="408"/>
            <ac:picMk id="22" creationId="{83C3ED74-E8E4-4FD7-AFC8-848CFE4D65BD}"/>
          </ac:picMkLst>
        </pc:picChg>
        <pc:cxnChg chg="del mod">
          <ac:chgData name="help desk" userId="076106f8-e622-4bba-bf8d-41b4b1aaf204" providerId="ADAL" clId="{2CBE7C5A-46F2-4889-9CD7-7BD108D1FBB8}" dt="2024-07-29T19:50:07.817" v="5640" actId="478"/>
          <ac:cxnSpMkLst>
            <pc:docMk/>
            <pc:sldMk cId="1365985314" sldId="408"/>
            <ac:cxnSpMk id="13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20:22:05.238" v="4688" actId="14100"/>
          <ac:cxnSpMkLst>
            <pc:docMk/>
            <pc:sldMk cId="1365985314" sldId="408"/>
            <ac:cxnSpMk id="14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20:21:52.533" v="4687" actId="1076"/>
          <ac:cxnSpMkLst>
            <pc:docMk/>
            <pc:sldMk cId="1365985314" sldId="408"/>
            <ac:cxnSpMk id="18" creationId="{00000000-0000-0000-0000-000000000000}"/>
          </ac:cxnSpMkLst>
        </pc:cxnChg>
      </pc:sldChg>
      <pc:sldChg chg="del">
        <pc:chgData name="help desk" userId="076106f8-e622-4bba-bf8d-41b4b1aaf204" providerId="ADAL" clId="{2CBE7C5A-46F2-4889-9CD7-7BD108D1FBB8}" dt="2024-07-24T20:35:37.763" v="4718" actId="47"/>
        <pc:sldMkLst>
          <pc:docMk/>
          <pc:sldMk cId="1428829552" sldId="409"/>
        </pc:sldMkLst>
      </pc:sldChg>
      <pc:sldChg chg="addSp delSp modSp add del mod delAnim modAnim">
        <pc:chgData name="help desk" userId="076106f8-e622-4bba-bf8d-41b4b1aaf204" providerId="ADAL" clId="{2CBE7C5A-46F2-4889-9CD7-7BD108D1FBB8}" dt="2024-07-29T21:39:15.395" v="6082" actId="20577"/>
        <pc:sldMkLst>
          <pc:docMk/>
          <pc:sldMk cId="2064978861" sldId="411"/>
        </pc:sldMkLst>
        <pc:spChg chg="mod">
          <ac:chgData name="help desk" userId="076106f8-e622-4bba-bf8d-41b4b1aaf204" providerId="ADAL" clId="{2CBE7C5A-46F2-4889-9CD7-7BD108D1FBB8}" dt="2024-07-29T21:39:15.395" v="6082" actId="20577"/>
          <ac:spMkLst>
            <pc:docMk/>
            <pc:sldMk cId="2064978861" sldId="411"/>
            <ac:spMk id="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6:48:35.659" v="5208" actId="692"/>
          <ac:spMkLst>
            <pc:docMk/>
            <pc:sldMk cId="2064978861" sldId="411"/>
            <ac:spMk id="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6:48:35.659" v="5208" actId="692"/>
          <ac:spMkLst>
            <pc:docMk/>
            <pc:sldMk cId="2064978861" sldId="411"/>
            <ac:spMk id="1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0:45:36.902" v="4739" actId="14861"/>
          <ac:spMkLst>
            <pc:docMk/>
            <pc:sldMk cId="2064978861" sldId="411"/>
            <ac:spMk id="15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6:47:36.637" v="5205" actId="1036"/>
          <ac:spMkLst>
            <pc:docMk/>
            <pc:sldMk cId="2064978861" sldId="411"/>
            <ac:spMk id="1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4T20:46:44.145" v="4745" actId="478"/>
          <ac:spMkLst>
            <pc:docMk/>
            <pc:sldMk cId="2064978861" sldId="411"/>
            <ac:spMk id="2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0:44:54.987" v="4738" actId="14100"/>
          <ac:spMkLst>
            <pc:docMk/>
            <pc:sldMk cId="2064978861" sldId="411"/>
            <ac:spMk id="2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1:36:56.264" v="4814" actId="255"/>
          <ac:spMkLst>
            <pc:docMk/>
            <pc:sldMk cId="2064978861" sldId="411"/>
            <ac:spMk id="25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9:30:27.480" v="5601" actId="14100"/>
          <ac:spMkLst>
            <pc:docMk/>
            <pc:sldMk cId="2064978861" sldId="411"/>
            <ac:spMk id="2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4T20:46:45.260" v="4746" actId="478"/>
          <ac:spMkLst>
            <pc:docMk/>
            <pc:sldMk cId="2064978861" sldId="411"/>
            <ac:spMk id="2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9:30:55.131" v="5604" actId="1076"/>
          <ac:spMkLst>
            <pc:docMk/>
            <pc:sldMk cId="2064978861" sldId="411"/>
            <ac:spMk id="30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0:47:37.942" v="4755" actId="14100"/>
          <ac:spMkLst>
            <pc:docMk/>
            <pc:sldMk cId="2064978861" sldId="411"/>
            <ac:spMk id="3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0:48:48.147" v="4756" actId="255"/>
          <ac:spMkLst>
            <pc:docMk/>
            <pc:sldMk cId="2064978861" sldId="411"/>
            <ac:spMk id="39" creationId="{00000000-0000-0000-0000-000000000000}"/>
          </ac:spMkLst>
        </pc:spChg>
        <pc:grpChg chg="del">
          <ac:chgData name="help desk" userId="076106f8-e622-4bba-bf8d-41b4b1aaf204" providerId="ADAL" clId="{2CBE7C5A-46F2-4889-9CD7-7BD108D1FBB8}" dt="2024-07-29T16:50:41.484" v="5211" actId="478"/>
          <ac:grpSpMkLst>
            <pc:docMk/>
            <pc:sldMk cId="2064978861" sldId="411"/>
            <ac:grpSpMk id="34" creationId="{00000000-0000-0000-0000-000000000000}"/>
          </ac:grpSpMkLst>
        </pc:grpChg>
        <pc:picChg chg="add del mod ord">
          <ac:chgData name="help desk" userId="076106f8-e622-4bba-bf8d-41b4b1aaf204" providerId="ADAL" clId="{2CBE7C5A-46F2-4889-9CD7-7BD108D1FBB8}" dt="2024-07-24T20:50:09.236" v="4795" actId="478"/>
          <ac:picMkLst>
            <pc:docMk/>
            <pc:sldMk cId="2064978861" sldId="411"/>
            <ac:picMk id="3" creationId="{07131D80-71F2-4528-8FFA-EF508AFB77CB}"/>
          </ac:picMkLst>
        </pc:picChg>
        <pc:picChg chg="mod">
          <ac:chgData name="help desk" userId="076106f8-e622-4bba-bf8d-41b4b1aaf204" providerId="ADAL" clId="{2CBE7C5A-46F2-4889-9CD7-7BD108D1FBB8}" dt="2024-07-29T19:30:14.800" v="5600" actId="1076"/>
          <ac:picMkLst>
            <pc:docMk/>
            <pc:sldMk cId="2064978861" sldId="411"/>
            <ac:picMk id="5" creationId="{00000000-0000-0000-0000-000000000000}"/>
          </ac:picMkLst>
        </pc:picChg>
        <pc:picChg chg="add mod">
          <ac:chgData name="help desk" userId="076106f8-e622-4bba-bf8d-41b4b1aaf204" providerId="ADAL" clId="{2CBE7C5A-46F2-4889-9CD7-7BD108D1FBB8}" dt="2024-07-29T16:51:15.705" v="5215" actId="1076"/>
          <ac:picMkLst>
            <pc:docMk/>
            <pc:sldMk cId="2064978861" sldId="411"/>
            <ac:picMk id="13" creationId="{8E152590-F080-4D45-A004-387B5FC20360}"/>
          </ac:picMkLst>
        </pc:picChg>
        <pc:picChg chg="add del mod ord">
          <ac:chgData name="help desk" userId="076106f8-e622-4bba-bf8d-41b4b1aaf204" providerId="ADAL" clId="{2CBE7C5A-46F2-4889-9CD7-7BD108D1FBB8}" dt="2024-07-29T20:06:19.022" v="5710" actId="478"/>
          <ac:picMkLst>
            <pc:docMk/>
            <pc:sldMk cId="2064978861" sldId="411"/>
            <ac:picMk id="21" creationId="{4440D63C-C55B-40F7-9D63-D41280574C88}"/>
          </ac:picMkLst>
        </pc:picChg>
        <pc:picChg chg="del mod">
          <ac:chgData name="help desk" userId="076106f8-e622-4bba-bf8d-41b4b1aaf204" providerId="ADAL" clId="{2CBE7C5A-46F2-4889-9CD7-7BD108D1FBB8}" dt="2024-07-29T16:49:04.200" v="5210" actId="478"/>
          <ac:picMkLst>
            <pc:docMk/>
            <pc:sldMk cId="2064978861" sldId="411"/>
            <ac:picMk id="23" creationId="{2E8885FE-4E37-4403-840B-D280FAA3BA00}"/>
          </ac:picMkLst>
        </pc:picChg>
        <pc:picChg chg="del ord">
          <ac:chgData name="help desk" userId="076106f8-e622-4bba-bf8d-41b4b1aaf204" providerId="ADAL" clId="{2CBE7C5A-46F2-4889-9CD7-7BD108D1FBB8}" dt="2024-07-24T20:43:02.677" v="4731" actId="478"/>
          <ac:picMkLst>
            <pc:docMk/>
            <pc:sldMk cId="2064978861" sldId="411"/>
            <ac:picMk id="35" creationId="{DCB1F468-2660-46D5-AEA6-561E78C91F48}"/>
          </ac:picMkLst>
        </pc:picChg>
        <pc:picChg chg="add del">
          <ac:chgData name="help desk" userId="076106f8-e622-4bba-bf8d-41b4b1aaf204" providerId="ADAL" clId="{2CBE7C5A-46F2-4889-9CD7-7BD108D1FBB8}" dt="2024-07-24T20:50:04.628" v="4794" actId="478"/>
          <ac:picMkLst>
            <pc:docMk/>
            <pc:sldMk cId="2064978861" sldId="411"/>
            <ac:picMk id="37" creationId="{B7B677C3-8521-40C2-902A-9B7EE6EB55DF}"/>
          </ac:picMkLst>
        </pc:picChg>
        <pc:picChg chg="add del mod ord">
          <ac:chgData name="help desk" userId="076106f8-e622-4bba-bf8d-41b4b1aaf204" providerId="ADAL" clId="{2CBE7C5A-46F2-4889-9CD7-7BD108D1FBB8}" dt="2024-07-29T20:06:22.302" v="5712"/>
          <ac:picMkLst>
            <pc:docMk/>
            <pc:sldMk cId="2064978861" sldId="411"/>
            <ac:picMk id="42" creationId="{49BBB876-8BE3-4D7A-9518-41E0ADC72B23}"/>
          </ac:picMkLst>
        </pc:picChg>
        <pc:cxnChg chg="mod">
          <ac:chgData name="help desk" userId="076106f8-e622-4bba-bf8d-41b4b1aaf204" providerId="ADAL" clId="{2CBE7C5A-46F2-4889-9CD7-7BD108D1FBB8}" dt="2024-07-29T16:53:30.470" v="5222" actId="14100"/>
          <ac:cxnSpMkLst>
            <pc:docMk/>
            <pc:sldMk cId="2064978861" sldId="411"/>
            <ac:cxnSpMk id="10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9T20:04:38.259" v="5704" actId="692"/>
          <ac:cxnSpMkLst>
            <pc:docMk/>
            <pc:sldMk cId="2064978861" sldId="411"/>
            <ac:cxnSpMk id="18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9T16:47:41.458" v="5206" actId="14100"/>
          <ac:cxnSpMkLst>
            <pc:docMk/>
            <pc:sldMk cId="2064978861" sldId="411"/>
            <ac:cxnSpMk id="20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9T19:30:14.800" v="5600" actId="1076"/>
          <ac:cxnSpMkLst>
            <pc:docMk/>
            <pc:sldMk cId="2064978861" sldId="411"/>
            <ac:cxnSpMk id="28" creationId="{00000000-0000-0000-0000-000000000000}"/>
          </ac:cxnSpMkLst>
        </pc:cxnChg>
        <pc:cxnChg chg="mod ord">
          <ac:chgData name="help desk" userId="076106f8-e622-4bba-bf8d-41b4b1aaf204" providerId="ADAL" clId="{2CBE7C5A-46F2-4889-9CD7-7BD108D1FBB8}" dt="2024-07-29T19:30:59.011" v="5605" actId="14100"/>
          <ac:cxnSpMkLst>
            <pc:docMk/>
            <pc:sldMk cId="2064978861" sldId="411"/>
            <ac:cxnSpMk id="32" creationId="{00000000-0000-0000-0000-000000000000}"/>
          </ac:cxnSpMkLst>
        </pc:cxnChg>
        <pc:cxnChg chg="mod ord">
          <ac:chgData name="help desk" userId="076106f8-e622-4bba-bf8d-41b4b1aaf204" providerId="ADAL" clId="{2CBE7C5A-46F2-4889-9CD7-7BD108D1FBB8}" dt="2024-07-29T16:51:21.906" v="5216" actId="14100"/>
          <ac:cxnSpMkLst>
            <pc:docMk/>
            <pc:sldMk cId="2064978861" sldId="411"/>
            <ac:cxnSpMk id="38" creationId="{00000000-0000-0000-0000-000000000000}"/>
          </ac:cxnSpMkLst>
        </pc:cxnChg>
        <pc:cxnChg chg="mod ord">
          <ac:chgData name="help desk" userId="076106f8-e622-4bba-bf8d-41b4b1aaf204" providerId="ADAL" clId="{2CBE7C5A-46F2-4889-9CD7-7BD108D1FBB8}" dt="2024-07-29T16:51:27.266" v="5217" actId="14100"/>
          <ac:cxnSpMkLst>
            <pc:docMk/>
            <pc:sldMk cId="2064978861" sldId="411"/>
            <ac:cxnSpMk id="41" creationId="{00000000-0000-0000-0000-000000000000}"/>
          </ac:cxnSpMkLst>
        </pc:cxnChg>
      </pc:sldChg>
      <pc:sldChg chg="addSp delSp modSp mod ord delAnim modAnim">
        <pc:chgData name="help desk" userId="076106f8-e622-4bba-bf8d-41b4b1aaf204" providerId="ADAL" clId="{2CBE7C5A-46F2-4889-9CD7-7BD108D1FBB8}" dt="2024-07-29T21:29:08.470" v="6012"/>
        <pc:sldMkLst>
          <pc:docMk/>
          <pc:sldMk cId="4155044734" sldId="414"/>
        </pc:sldMkLst>
        <pc:spChg chg="mod">
          <ac:chgData name="help desk" userId="076106f8-e622-4bba-bf8d-41b4b1aaf204" providerId="ADAL" clId="{2CBE7C5A-46F2-4889-9CD7-7BD108D1FBB8}" dt="2024-07-24T21:37:19.964" v="4815" actId="255"/>
          <ac:spMkLst>
            <pc:docMk/>
            <pc:sldMk cId="4155044734" sldId="414"/>
            <ac:spMk id="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9:12:43.656" v="5555" actId="1076"/>
          <ac:spMkLst>
            <pc:docMk/>
            <pc:sldMk cId="4155044734" sldId="414"/>
            <ac:spMk id="8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9T16:32:13.432" v="5175" actId="571"/>
          <ac:spMkLst>
            <pc:docMk/>
            <pc:sldMk cId="4155044734" sldId="414"/>
            <ac:spMk id="15" creationId="{52E7B43C-6A5E-4041-85BA-F5AEA2A4EAA9}"/>
          </ac:spMkLst>
        </pc:spChg>
        <pc:spChg chg="del mod">
          <ac:chgData name="help desk" userId="076106f8-e622-4bba-bf8d-41b4b1aaf204" providerId="ADAL" clId="{2CBE7C5A-46F2-4889-9CD7-7BD108D1FBB8}" dt="2024-07-29T19:12:30.743" v="5554" actId="478"/>
          <ac:spMkLst>
            <pc:docMk/>
            <pc:sldMk cId="4155044734" sldId="414"/>
            <ac:spMk id="16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9T16:32:13.432" v="5175" actId="571"/>
          <ac:spMkLst>
            <pc:docMk/>
            <pc:sldMk cId="4155044734" sldId="414"/>
            <ac:spMk id="17" creationId="{FD084612-7BC3-4AC0-B776-9ED7FD6CDEE1}"/>
          </ac:spMkLst>
        </pc:spChg>
        <pc:spChg chg="del mod">
          <ac:chgData name="help desk" userId="076106f8-e622-4bba-bf8d-41b4b1aaf204" providerId="ADAL" clId="{2CBE7C5A-46F2-4889-9CD7-7BD108D1FBB8}" dt="2024-07-29T19:12:30.743" v="5554" actId="478"/>
          <ac:spMkLst>
            <pc:docMk/>
            <pc:sldMk cId="4155044734" sldId="414"/>
            <ac:spMk id="1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6:32:30.052" v="5178" actId="1076"/>
          <ac:spMkLst>
            <pc:docMk/>
            <pc:sldMk cId="4155044734" sldId="414"/>
            <ac:spMk id="21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9T16:32:13.432" v="5175" actId="571"/>
          <ac:spMkLst>
            <pc:docMk/>
            <pc:sldMk cId="4155044734" sldId="414"/>
            <ac:spMk id="22" creationId="{3F9CAF38-5DFB-4739-9F46-B8386E2FA133}"/>
          </ac:spMkLst>
        </pc:spChg>
        <pc:spChg chg="add mod">
          <ac:chgData name="help desk" userId="076106f8-e622-4bba-bf8d-41b4b1aaf204" providerId="ADAL" clId="{2CBE7C5A-46F2-4889-9CD7-7BD108D1FBB8}" dt="2024-07-29T16:32:13.432" v="5175" actId="571"/>
          <ac:spMkLst>
            <pc:docMk/>
            <pc:sldMk cId="4155044734" sldId="414"/>
            <ac:spMk id="24" creationId="{E45356F3-6E1E-4886-9869-759C9C46A611}"/>
          </ac:spMkLst>
        </pc:spChg>
        <pc:spChg chg="add mod">
          <ac:chgData name="help desk" userId="076106f8-e622-4bba-bf8d-41b4b1aaf204" providerId="ADAL" clId="{2CBE7C5A-46F2-4889-9CD7-7BD108D1FBB8}" dt="2024-07-29T16:32:13.432" v="5175" actId="571"/>
          <ac:spMkLst>
            <pc:docMk/>
            <pc:sldMk cId="4155044734" sldId="414"/>
            <ac:spMk id="25" creationId="{BB4ACEAC-DDDE-4F79-AF0C-5A6574FEC08E}"/>
          </ac:spMkLst>
        </pc:spChg>
        <pc:spChg chg="del mod">
          <ac:chgData name="help desk" userId="076106f8-e622-4bba-bf8d-41b4b1aaf204" providerId="ADAL" clId="{2CBE7C5A-46F2-4889-9CD7-7BD108D1FBB8}" dt="2024-07-29T19:12:30.743" v="5554" actId="478"/>
          <ac:spMkLst>
            <pc:docMk/>
            <pc:sldMk cId="4155044734" sldId="414"/>
            <ac:spMk id="28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9T19:10:05.403" v="5543" actId="14100"/>
          <ac:spMkLst>
            <pc:docMk/>
            <pc:sldMk cId="4155044734" sldId="414"/>
            <ac:spMk id="31" creationId="{F3FFBB4B-D6D1-496D-A92E-24083752BE39}"/>
          </ac:spMkLst>
        </pc:spChg>
        <pc:spChg chg="add del mod">
          <ac:chgData name="help desk" userId="076106f8-e622-4bba-bf8d-41b4b1aaf204" providerId="ADAL" clId="{2CBE7C5A-46F2-4889-9CD7-7BD108D1FBB8}" dt="2024-07-29T20:15:53.786" v="5821" actId="21"/>
          <ac:spMkLst>
            <pc:docMk/>
            <pc:sldMk cId="4155044734" sldId="414"/>
            <ac:spMk id="39" creationId="{B04AEFE4-B49E-4776-AF7A-D183014581A2}"/>
          </ac:spMkLst>
        </pc:spChg>
        <pc:spChg chg="mod">
          <ac:chgData name="help desk" userId="076106f8-e622-4bba-bf8d-41b4b1aaf204" providerId="ADAL" clId="{2CBE7C5A-46F2-4889-9CD7-7BD108D1FBB8}" dt="2024-07-29T17:39:45.671" v="5536" actId="14100"/>
          <ac:spMkLst>
            <pc:docMk/>
            <pc:sldMk cId="4155044734" sldId="414"/>
            <ac:spMk id="57" creationId="{1D56166D-7D6F-4F1F-8D16-BB3330F4A4CD}"/>
          </ac:spMkLst>
        </pc:spChg>
        <pc:grpChg chg="del">
          <ac:chgData name="help desk" userId="076106f8-e622-4bba-bf8d-41b4b1aaf204" providerId="ADAL" clId="{2CBE7C5A-46F2-4889-9CD7-7BD108D1FBB8}" dt="2024-07-24T21:38:38.146" v="4819" actId="478"/>
          <ac:grpSpMkLst>
            <pc:docMk/>
            <pc:sldMk cId="4155044734" sldId="414"/>
            <ac:grpSpMk id="35" creationId="{4DADDA75-8DF3-49D0-B453-8F9D82EE9DC3}"/>
          </ac:grpSpMkLst>
        </pc:grpChg>
        <pc:picChg chg="add mod ord">
          <ac:chgData name="help desk" userId="076106f8-e622-4bba-bf8d-41b4b1aaf204" providerId="ADAL" clId="{2CBE7C5A-46F2-4889-9CD7-7BD108D1FBB8}" dt="2024-07-29T16:46:18.635" v="5185" actId="167"/>
          <ac:picMkLst>
            <pc:docMk/>
            <pc:sldMk cId="4155044734" sldId="414"/>
            <ac:picMk id="3" creationId="{949528D7-1FCC-46B8-A03E-03D2B6EECE54}"/>
          </ac:picMkLst>
        </pc:picChg>
        <pc:picChg chg="add del mod">
          <ac:chgData name="help desk" userId="076106f8-e622-4bba-bf8d-41b4b1aaf204" providerId="ADAL" clId="{2CBE7C5A-46F2-4889-9CD7-7BD108D1FBB8}" dt="2024-07-29T17:35:33.552" v="5525" actId="22"/>
          <ac:picMkLst>
            <pc:docMk/>
            <pc:sldMk cId="4155044734" sldId="414"/>
            <ac:picMk id="9" creationId="{05D61BBA-A0B5-4EC0-81AE-00EF73ACA48F}"/>
          </ac:picMkLst>
        </pc:picChg>
        <pc:picChg chg="add mod ord">
          <ac:chgData name="help desk" userId="076106f8-e622-4bba-bf8d-41b4b1aaf204" providerId="ADAL" clId="{2CBE7C5A-46F2-4889-9CD7-7BD108D1FBB8}" dt="2024-07-29T17:39:04.540" v="5533" actId="170"/>
          <ac:picMkLst>
            <pc:docMk/>
            <pc:sldMk cId="4155044734" sldId="414"/>
            <ac:picMk id="11" creationId="{E2B7B3AB-0962-4579-BED5-82D49FD70F82}"/>
          </ac:picMkLst>
        </pc:picChg>
        <pc:picChg chg="add del mod ord">
          <ac:chgData name="help desk" userId="076106f8-e622-4bba-bf8d-41b4b1aaf204" providerId="ADAL" clId="{2CBE7C5A-46F2-4889-9CD7-7BD108D1FBB8}" dt="2024-07-29T16:46:20.675" v="5186" actId="478"/>
          <ac:picMkLst>
            <pc:docMk/>
            <pc:sldMk cId="4155044734" sldId="414"/>
            <ac:picMk id="20" creationId="{F913F28D-FD4B-4212-AE1F-5C2C20C051AF}"/>
          </ac:picMkLst>
        </pc:picChg>
        <pc:picChg chg="del mod">
          <ac:chgData name="help desk" userId="076106f8-e622-4bba-bf8d-41b4b1aaf204" providerId="ADAL" clId="{2CBE7C5A-46F2-4889-9CD7-7BD108D1FBB8}" dt="2024-07-24T21:38:35.166" v="4818" actId="478"/>
          <ac:picMkLst>
            <pc:docMk/>
            <pc:sldMk cId="4155044734" sldId="414"/>
            <ac:picMk id="44" creationId="{D2DF4AA0-7BAE-4900-A305-E7AB4E0866AA}"/>
          </ac:picMkLst>
        </pc:picChg>
        <pc:picChg chg="del">
          <ac:chgData name="help desk" userId="076106f8-e622-4bba-bf8d-41b4b1aaf204" providerId="ADAL" clId="{2CBE7C5A-46F2-4889-9CD7-7BD108D1FBB8}" dt="2024-07-29T16:45:31.859" v="5179" actId="478"/>
          <ac:picMkLst>
            <pc:docMk/>
            <pc:sldMk cId="4155044734" sldId="414"/>
            <ac:picMk id="55" creationId="{7BF17EB5-A2C2-4097-A920-B0D0904686E6}"/>
          </ac:picMkLst>
        </pc:picChg>
        <pc:cxnChg chg="del mod">
          <ac:chgData name="help desk" userId="076106f8-e622-4bba-bf8d-41b4b1aaf204" providerId="ADAL" clId="{2CBE7C5A-46F2-4889-9CD7-7BD108D1FBB8}" dt="2024-07-29T19:12:30.743" v="5554" actId="478"/>
          <ac:cxnSpMkLst>
            <pc:docMk/>
            <pc:sldMk cId="4155044734" sldId="414"/>
            <ac:cxnSpMk id="18" creationId="{00000000-0000-0000-0000-000000000000}"/>
          </ac:cxnSpMkLst>
        </pc:cxnChg>
        <pc:cxnChg chg="del mod">
          <ac:chgData name="help desk" userId="076106f8-e622-4bba-bf8d-41b4b1aaf204" providerId="ADAL" clId="{2CBE7C5A-46F2-4889-9CD7-7BD108D1FBB8}" dt="2024-07-29T19:12:30.743" v="5554" actId="478"/>
          <ac:cxnSpMkLst>
            <pc:docMk/>
            <pc:sldMk cId="4155044734" sldId="414"/>
            <ac:cxnSpMk id="23" creationId="{00000000-0000-0000-0000-000000000000}"/>
          </ac:cxnSpMkLst>
        </pc:cxnChg>
        <pc:cxnChg chg="add mod">
          <ac:chgData name="help desk" userId="076106f8-e622-4bba-bf8d-41b4b1aaf204" providerId="ADAL" clId="{2CBE7C5A-46F2-4889-9CD7-7BD108D1FBB8}" dt="2024-07-29T19:10:05.403" v="5543" actId="14100"/>
          <ac:cxnSpMkLst>
            <pc:docMk/>
            <pc:sldMk cId="4155044734" sldId="414"/>
            <ac:cxnSpMk id="30" creationId="{91526B2A-3BAC-4A3B-A0DE-B61765131B5F}"/>
          </ac:cxnSpMkLst>
        </pc:cxnChg>
        <pc:cxnChg chg="del mod">
          <ac:chgData name="help desk" userId="076106f8-e622-4bba-bf8d-41b4b1aaf204" providerId="ADAL" clId="{2CBE7C5A-46F2-4889-9CD7-7BD108D1FBB8}" dt="2024-07-29T19:12:30.743" v="5554" actId="478"/>
          <ac:cxnSpMkLst>
            <pc:docMk/>
            <pc:sldMk cId="4155044734" sldId="414"/>
            <ac:cxnSpMk id="33" creationId="{00000000-0000-0000-0000-000000000000}"/>
          </ac:cxnSpMkLst>
        </pc:cxnChg>
        <pc:cxnChg chg="add mod">
          <ac:chgData name="help desk" userId="076106f8-e622-4bba-bf8d-41b4b1aaf204" providerId="ADAL" clId="{2CBE7C5A-46F2-4889-9CD7-7BD108D1FBB8}" dt="2024-07-29T19:13:05.874" v="5560" actId="14100"/>
          <ac:cxnSpMkLst>
            <pc:docMk/>
            <pc:sldMk cId="4155044734" sldId="414"/>
            <ac:cxnSpMk id="36" creationId="{4A213187-0447-40EA-B337-964A55186B96}"/>
          </ac:cxnSpMkLst>
        </pc:cxnChg>
        <pc:cxnChg chg="mod">
          <ac:chgData name="help desk" userId="076106f8-e622-4bba-bf8d-41b4b1aaf204" providerId="ADAL" clId="{2CBE7C5A-46F2-4889-9CD7-7BD108D1FBB8}" dt="2024-07-29T19:12:49.283" v="5556" actId="14100"/>
          <ac:cxnSpMkLst>
            <pc:docMk/>
            <pc:sldMk cId="4155044734" sldId="414"/>
            <ac:cxnSpMk id="56" creationId="{A78BF53A-5229-4CAD-9BD3-ABFECA24295B}"/>
          </ac:cxnSpMkLst>
        </pc:cxnChg>
      </pc:sldChg>
      <pc:sldChg chg="addSp delSp modSp mod modAnim">
        <pc:chgData name="help desk" userId="076106f8-e622-4bba-bf8d-41b4b1aaf204" providerId="ADAL" clId="{2CBE7C5A-46F2-4889-9CD7-7BD108D1FBB8}" dt="2024-07-29T19:54:06.643" v="5667" actId="5793"/>
        <pc:sldMkLst>
          <pc:docMk/>
          <pc:sldMk cId="1407443610" sldId="422"/>
        </pc:sldMkLst>
        <pc:spChg chg="mod">
          <ac:chgData name="help desk" userId="076106f8-e622-4bba-bf8d-41b4b1aaf204" providerId="ADAL" clId="{2CBE7C5A-46F2-4889-9CD7-7BD108D1FBB8}" dt="2024-07-24T21:22:49.962" v="4810" actId="255"/>
          <ac:spMkLst>
            <pc:docMk/>
            <pc:sldMk cId="1407443610" sldId="422"/>
            <ac:spMk id="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9:54:05.283" v="5666" actId="5793"/>
          <ac:spMkLst>
            <pc:docMk/>
            <pc:sldMk cId="1407443610" sldId="422"/>
            <ac:spMk id="11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9:54:06.643" v="5667" actId="5793"/>
          <ac:spMkLst>
            <pc:docMk/>
            <pc:sldMk cId="1407443610" sldId="422"/>
            <ac:spMk id="18" creationId="{00000000-0000-0000-0000-000000000000}"/>
          </ac:spMkLst>
        </pc:spChg>
        <pc:picChg chg="add del">
          <ac:chgData name="help desk" userId="076106f8-e622-4bba-bf8d-41b4b1aaf204" providerId="ADAL" clId="{2CBE7C5A-46F2-4889-9CD7-7BD108D1FBB8}" dt="2024-07-24T20:35:01.272" v="4713" actId="22"/>
          <ac:picMkLst>
            <pc:docMk/>
            <pc:sldMk cId="1407443610" sldId="422"/>
            <ac:picMk id="4" creationId="{1587D44A-935E-4DB9-92D8-AA61575388C7}"/>
          </ac:picMkLst>
        </pc:picChg>
        <pc:picChg chg="add mod ord">
          <ac:chgData name="help desk" userId="076106f8-e622-4bba-bf8d-41b4b1aaf204" providerId="ADAL" clId="{2CBE7C5A-46F2-4889-9CD7-7BD108D1FBB8}" dt="2024-07-24T20:35:10.692" v="4715" actId="167"/>
          <ac:picMkLst>
            <pc:docMk/>
            <pc:sldMk cId="1407443610" sldId="422"/>
            <ac:picMk id="14" creationId="{5DD23A59-1862-4FBB-84BF-6422DCC101AA}"/>
          </ac:picMkLst>
        </pc:picChg>
        <pc:picChg chg="del">
          <ac:chgData name="help desk" userId="076106f8-e622-4bba-bf8d-41b4b1aaf204" providerId="ADAL" clId="{2CBE7C5A-46F2-4889-9CD7-7BD108D1FBB8}" dt="2024-07-24T20:35:12.542" v="4716" actId="478"/>
          <ac:picMkLst>
            <pc:docMk/>
            <pc:sldMk cId="1407443610" sldId="422"/>
            <ac:picMk id="15" creationId="{5B5277C1-F430-422D-A988-E695AA412085}"/>
          </ac:picMkLst>
        </pc:picChg>
        <pc:cxnChg chg="mod">
          <ac:chgData name="help desk" userId="076106f8-e622-4bba-bf8d-41b4b1aaf204" providerId="ADAL" clId="{2CBE7C5A-46F2-4889-9CD7-7BD108D1FBB8}" dt="2024-07-24T21:22:49.962" v="4810" actId="255"/>
          <ac:cxnSpMkLst>
            <pc:docMk/>
            <pc:sldMk cId="1407443610" sldId="422"/>
            <ac:cxnSpMk id="10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21:22:55.862" v="4811" actId="255"/>
          <ac:cxnSpMkLst>
            <pc:docMk/>
            <pc:sldMk cId="1407443610" sldId="422"/>
            <ac:cxnSpMk id="13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21:23:01.446" v="4812" actId="255"/>
          <ac:cxnSpMkLst>
            <pc:docMk/>
            <pc:sldMk cId="1407443610" sldId="422"/>
            <ac:cxnSpMk id="20" creationId="{00000000-0000-0000-0000-000000000000}"/>
          </ac:cxnSpMkLst>
        </pc:cxnChg>
      </pc:sldChg>
      <pc:sldChg chg="addSp delSp modSp mod">
        <pc:chgData name="help desk" userId="076106f8-e622-4bba-bf8d-41b4b1aaf204" providerId="ADAL" clId="{2CBE7C5A-46F2-4889-9CD7-7BD108D1FBB8}" dt="2024-07-24T21:41:05.750" v="4846" actId="1037"/>
        <pc:sldMkLst>
          <pc:docMk/>
          <pc:sldMk cId="3175309627" sldId="423"/>
        </pc:sldMkLst>
        <pc:spChg chg="mod">
          <ac:chgData name="help desk" userId="076106f8-e622-4bba-bf8d-41b4b1aaf204" providerId="ADAL" clId="{2CBE7C5A-46F2-4889-9CD7-7BD108D1FBB8}" dt="2024-07-24T21:41:05.750" v="4846" actId="1037"/>
          <ac:spMkLst>
            <pc:docMk/>
            <pc:sldMk cId="3175309627" sldId="423"/>
            <ac:spMk id="10" creationId="{00000000-0000-0000-0000-000000000000}"/>
          </ac:spMkLst>
        </pc:spChg>
        <pc:picChg chg="del">
          <ac:chgData name="help desk" userId="076106f8-e622-4bba-bf8d-41b4b1aaf204" providerId="ADAL" clId="{2CBE7C5A-46F2-4889-9CD7-7BD108D1FBB8}" dt="2024-07-24T21:40:24.128" v="4832" actId="478"/>
          <ac:picMkLst>
            <pc:docMk/>
            <pc:sldMk cId="3175309627" sldId="423"/>
            <ac:picMk id="3" creationId="{D8CFDE09-40EB-4EB0-B433-2D1B437DD03E}"/>
          </ac:picMkLst>
        </pc:picChg>
        <pc:picChg chg="add mod ord">
          <ac:chgData name="help desk" userId="076106f8-e622-4bba-bf8d-41b4b1aaf204" providerId="ADAL" clId="{2CBE7C5A-46F2-4889-9CD7-7BD108D1FBB8}" dt="2024-07-24T21:40:22.089" v="4831" actId="167"/>
          <ac:picMkLst>
            <pc:docMk/>
            <pc:sldMk cId="3175309627" sldId="423"/>
            <ac:picMk id="4" creationId="{E7CE6B51-1D8E-4632-9718-23E1F110E184}"/>
          </ac:picMkLst>
        </pc:picChg>
        <pc:cxnChg chg="mod">
          <ac:chgData name="help desk" userId="076106f8-e622-4bba-bf8d-41b4b1aaf204" providerId="ADAL" clId="{2CBE7C5A-46F2-4889-9CD7-7BD108D1FBB8}" dt="2024-07-24T21:41:05.750" v="4846" actId="1037"/>
          <ac:cxnSpMkLst>
            <pc:docMk/>
            <pc:sldMk cId="3175309627" sldId="423"/>
            <ac:cxnSpMk id="5" creationId="{E8FC914A-5EE7-43DC-99E2-BE1E6D39F500}"/>
          </ac:cxnSpMkLst>
        </pc:cxnChg>
      </pc:sldChg>
      <pc:sldChg chg="addSp delSp modSp mod delAnim modAnim">
        <pc:chgData name="help desk" userId="076106f8-e622-4bba-bf8d-41b4b1aaf204" providerId="ADAL" clId="{2CBE7C5A-46F2-4889-9CD7-7BD108D1FBB8}" dt="2024-07-29T19:44:20.551" v="5620"/>
        <pc:sldMkLst>
          <pc:docMk/>
          <pc:sldMk cId="2147018368" sldId="436"/>
        </pc:sldMkLst>
        <pc:spChg chg="del">
          <ac:chgData name="help desk" userId="076106f8-e622-4bba-bf8d-41b4b1aaf204" providerId="ADAL" clId="{2CBE7C5A-46F2-4889-9CD7-7BD108D1FBB8}" dt="2024-07-24T19:59:46.988" v="4572" actId="478"/>
          <ac:spMkLst>
            <pc:docMk/>
            <pc:sldMk cId="2147018368" sldId="436"/>
            <ac:spMk id="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4T19:52:24.297" v="4530" actId="478"/>
          <ac:spMkLst>
            <pc:docMk/>
            <pc:sldMk cId="2147018368" sldId="436"/>
            <ac:spMk id="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0:01:42.906" v="4579" actId="14100"/>
          <ac:spMkLst>
            <pc:docMk/>
            <pc:sldMk cId="2147018368" sldId="436"/>
            <ac:spMk id="6" creationId="{5AC5EFA4-2286-444F-B131-97E33C3EAD0A}"/>
          </ac:spMkLst>
        </pc:spChg>
        <pc:spChg chg="del mod">
          <ac:chgData name="help desk" userId="076106f8-e622-4bba-bf8d-41b4b1aaf204" providerId="ADAL" clId="{2CBE7C5A-46F2-4889-9CD7-7BD108D1FBB8}" dt="2024-07-29T19:23:36.210" v="5573" actId="21"/>
          <ac:spMkLst>
            <pc:docMk/>
            <pc:sldMk cId="2147018368" sldId="436"/>
            <ac:spMk id="7" creationId="{FECB8F6E-0C5F-4DD9-8FBE-F14095502770}"/>
          </ac:spMkLst>
        </pc:spChg>
        <pc:spChg chg="add del mod">
          <ac:chgData name="help desk" userId="076106f8-e622-4bba-bf8d-41b4b1aaf204" providerId="ADAL" clId="{2CBE7C5A-46F2-4889-9CD7-7BD108D1FBB8}" dt="2024-07-24T19:59:48.218" v="4573" actId="478"/>
          <ac:spMkLst>
            <pc:docMk/>
            <pc:sldMk cId="2147018368" sldId="436"/>
            <ac:spMk id="8" creationId="{D23F08D2-A824-48AD-B0CF-3200F07037B2}"/>
          </ac:spMkLst>
        </pc:spChg>
        <pc:spChg chg="add del mod">
          <ac:chgData name="help desk" userId="076106f8-e622-4bba-bf8d-41b4b1aaf204" providerId="ADAL" clId="{2CBE7C5A-46F2-4889-9CD7-7BD108D1FBB8}" dt="2024-07-29T19:41:23.737" v="5608" actId="478"/>
          <ac:spMkLst>
            <pc:docMk/>
            <pc:sldMk cId="2147018368" sldId="436"/>
            <ac:spMk id="10" creationId="{FFF71744-9D2A-4F5F-9200-7D830AB0C620}"/>
          </ac:spMkLst>
        </pc:spChg>
        <pc:spChg chg="add del mod">
          <ac:chgData name="help desk" userId="076106f8-e622-4bba-bf8d-41b4b1aaf204" providerId="ADAL" clId="{2CBE7C5A-46F2-4889-9CD7-7BD108D1FBB8}" dt="2024-07-29T19:41:14.217" v="5606" actId="478"/>
          <ac:spMkLst>
            <pc:docMk/>
            <pc:sldMk cId="2147018368" sldId="436"/>
            <ac:spMk id="11" creationId="{0E01B166-61B4-4CF1-95F4-ADEE8D7B1C6B}"/>
          </ac:spMkLst>
        </pc:spChg>
        <pc:spChg chg="add del mod">
          <ac:chgData name="help desk" userId="076106f8-e622-4bba-bf8d-41b4b1aaf204" providerId="ADAL" clId="{2CBE7C5A-46F2-4889-9CD7-7BD108D1FBB8}" dt="2024-07-29T19:25:52.763" v="5590"/>
          <ac:spMkLst>
            <pc:docMk/>
            <pc:sldMk cId="2147018368" sldId="436"/>
            <ac:spMk id="13" creationId="{069E8E18-FA33-4801-AA33-34B843F2E15A}"/>
          </ac:spMkLst>
        </pc:spChg>
        <pc:spChg chg="add del mod">
          <ac:chgData name="help desk" userId="076106f8-e622-4bba-bf8d-41b4b1aaf204" providerId="ADAL" clId="{2CBE7C5A-46F2-4889-9CD7-7BD108D1FBB8}" dt="2024-07-29T19:25:52.763" v="5590"/>
          <ac:spMkLst>
            <pc:docMk/>
            <pc:sldMk cId="2147018368" sldId="436"/>
            <ac:spMk id="14" creationId="{3BF6C454-7B96-410A-99F2-4BB6BDED98D5}"/>
          </ac:spMkLst>
        </pc:spChg>
        <pc:spChg chg="add mod">
          <ac:chgData name="help desk" userId="076106f8-e622-4bba-bf8d-41b4b1aaf204" providerId="ADAL" clId="{2CBE7C5A-46F2-4889-9CD7-7BD108D1FBB8}" dt="2024-07-29T19:41:14.936" v="5607"/>
          <ac:spMkLst>
            <pc:docMk/>
            <pc:sldMk cId="2147018368" sldId="436"/>
            <ac:spMk id="15" creationId="{9EB21E0E-8952-4771-BEB7-C00519A86D01}"/>
          </ac:spMkLst>
        </pc:spChg>
        <pc:spChg chg="add mod">
          <ac:chgData name="help desk" userId="076106f8-e622-4bba-bf8d-41b4b1aaf204" providerId="ADAL" clId="{2CBE7C5A-46F2-4889-9CD7-7BD108D1FBB8}" dt="2024-07-29T19:41:24.277" v="5609"/>
          <ac:spMkLst>
            <pc:docMk/>
            <pc:sldMk cId="2147018368" sldId="436"/>
            <ac:spMk id="16" creationId="{CCB15C77-A6C3-413C-927C-45A7714962D2}"/>
          </ac:spMkLst>
        </pc:spChg>
        <pc:picChg chg="add del ord">
          <ac:chgData name="help desk" userId="076106f8-e622-4bba-bf8d-41b4b1aaf204" providerId="ADAL" clId="{2CBE7C5A-46F2-4889-9CD7-7BD108D1FBB8}" dt="2024-07-24T19:59:28.848" v="4571" actId="478"/>
          <ac:picMkLst>
            <pc:docMk/>
            <pc:sldMk cId="2147018368" sldId="436"/>
            <ac:picMk id="5" creationId="{4222947B-0312-4A6C-9B79-AAB80B74317A}"/>
          </ac:picMkLst>
        </pc:picChg>
        <pc:picChg chg="add del mod ord">
          <ac:chgData name="help desk" userId="076106f8-e622-4bba-bf8d-41b4b1aaf204" providerId="ADAL" clId="{2CBE7C5A-46F2-4889-9CD7-7BD108D1FBB8}" dt="2024-07-29T19:25:53.344" v="5591" actId="478"/>
          <ac:picMkLst>
            <pc:docMk/>
            <pc:sldMk cId="2147018368" sldId="436"/>
            <ac:picMk id="9" creationId="{DC42F007-EC83-468F-A295-C70BDF1F0C77}"/>
          </ac:picMkLst>
        </pc:picChg>
        <pc:picChg chg="add del mod ord">
          <ac:chgData name="help desk" userId="076106f8-e622-4bba-bf8d-41b4b1aaf204" providerId="ADAL" clId="{2CBE7C5A-46F2-4889-9CD7-7BD108D1FBB8}" dt="2024-07-29T19:25:52.763" v="5590"/>
          <ac:picMkLst>
            <pc:docMk/>
            <pc:sldMk cId="2147018368" sldId="436"/>
            <ac:picMk id="12" creationId="{6FE3125C-6351-4AB0-8529-51DD54688371}"/>
          </ac:picMkLst>
        </pc:picChg>
        <pc:cxnChg chg="add mod">
          <ac:chgData name="help desk" userId="076106f8-e622-4bba-bf8d-41b4b1aaf204" providerId="ADAL" clId="{2CBE7C5A-46F2-4889-9CD7-7BD108D1FBB8}" dt="2024-07-29T19:23:13.369" v="5571" actId="692"/>
          <ac:cxnSpMkLst>
            <pc:docMk/>
            <pc:sldMk cId="2147018368" sldId="436"/>
            <ac:cxnSpMk id="3" creationId="{976E886A-D13E-4A4A-8EBC-E29909686EA8}"/>
          </ac:cxnSpMkLst>
        </pc:cxnChg>
      </pc:sldChg>
      <pc:sldChg chg="addSp delSp modSp mod delAnim modAnim">
        <pc:chgData name="help desk" userId="076106f8-e622-4bba-bf8d-41b4b1aaf204" providerId="ADAL" clId="{2CBE7C5A-46F2-4889-9CD7-7BD108D1FBB8}" dt="2024-07-29T19:16:15.639" v="5564" actId="1076"/>
        <pc:sldMkLst>
          <pc:docMk/>
          <pc:sldMk cId="2775647203" sldId="437"/>
        </pc:sldMkLst>
        <pc:spChg chg="del">
          <ac:chgData name="help desk" userId="076106f8-e622-4bba-bf8d-41b4b1aaf204" providerId="ADAL" clId="{2CBE7C5A-46F2-4889-9CD7-7BD108D1FBB8}" dt="2024-07-24T19:52:58.079" v="4537" actId="478"/>
          <ac:spMkLst>
            <pc:docMk/>
            <pc:sldMk cId="2775647203" sldId="437"/>
            <ac:spMk id="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4T19:52:19.078" v="4528" actId="478"/>
          <ac:spMkLst>
            <pc:docMk/>
            <pc:sldMk cId="2775647203" sldId="437"/>
            <ac:spMk id="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9:15:22.407" v="5561" actId="1076"/>
          <ac:spMkLst>
            <pc:docMk/>
            <pc:sldMk cId="2775647203" sldId="437"/>
            <ac:spMk id="9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9:52:19.900" v="4529"/>
          <ac:spMkLst>
            <pc:docMk/>
            <pc:sldMk cId="2775647203" sldId="437"/>
            <ac:spMk id="13" creationId="{94E67EEC-A994-44FC-A1B2-0588049DFEF4}"/>
          </ac:spMkLst>
        </pc:spChg>
        <pc:spChg chg="add mod">
          <ac:chgData name="help desk" userId="076106f8-e622-4bba-bf8d-41b4b1aaf204" providerId="ADAL" clId="{2CBE7C5A-46F2-4889-9CD7-7BD108D1FBB8}" dt="2024-07-29T19:16:15.639" v="5564" actId="1076"/>
          <ac:spMkLst>
            <pc:docMk/>
            <pc:sldMk cId="2775647203" sldId="437"/>
            <ac:spMk id="14" creationId="{1FE59335-B30C-43AA-9612-52BD8337317E}"/>
          </ac:spMkLst>
        </pc:spChg>
        <pc:spChg chg="mod">
          <ac:chgData name="help desk" userId="076106f8-e622-4bba-bf8d-41b4b1aaf204" providerId="ADAL" clId="{2CBE7C5A-46F2-4889-9CD7-7BD108D1FBB8}" dt="2024-07-24T19:54:08.260" v="4552" actId="5793"/>
          <ac:spMkLst>
            <pc:docMk/>
            <pc:sldMk cId="2775647203" sldId="437"/>
            <ac:spMk id="24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4T19:53:12.652" v="4542" actId="478"/>
          <ac:spMkLst>
            <pc:docMk/>
            <pc:sldMk cId="2775647203" sldId="437"/>
            <ac:spMk id="2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4T19:53:07.828" v="4540" actId="478"/>
          <ac:spMkLst>
            <pc:docMk/>
            <pc:sldMk cId="2775647203" sldId="437"/>
            <ac:spMk id="2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0:04:27.245" v="4643" actId="1035"/>
          <ac:spMkLst>
            <pc:docMk/>
            <pc:sldMk cId="2775647203" sldId="437"/>
            <ac:spMk id="30" creationId="{00000000-0000-0000-0000-000000000000}"/>
          </ac:spMkLst>
        </pc:spChg>
        <pc:picChg chg="del">
          <ac:chgData name="help desk" userId="076106f8-e622-4bba-bf8d-41b4b1aaf204" providerId="ADAL" clId="{2CBE7C5A-46F2-4889-9CD7-7BD108D1FBB8}" dt="2024-07-24T20:02:45.970" v="4585" actId="478"/>
          <ac:picMkLst>
            <pc:docMk/>
            <pc:sldMk cId="2775647203" sldId="437"/>
            <ac:picMk id="5" creationId="{07A18200-73EF-4421-9EBD-6E0FAB32BE70}"/>
          </ac:picMkLst>
        </pc:picChg>
        <pc:picChg chg="mod">
          <ac:chgData name="help desk" userId="076106f8-e622-4bba-bf8d-41b4b1aaf204" providerId="ADAL" clId="{2CBE7C5A-46F2-4889-9CD7-7BD108D1FBB8}" dt="2024-07-24T20:04:13.075" v="4636" actId="1035"/>
          <ac:picMkLst>
            <pc:docMk/>
            <pc:sldMk cId="2775647203" sldId="437"/>
            <ac:picMk id="15" creationId="{FA14CDED-AE85-4861-AA56-82350A714953}"/>
          </ac:picMkLst>
        </pc:picChg>
        <pc:picChg chg="add del mod ord">
          <ac:chgData name="help desk" userId="076106f8-e622-4bba-bf8d-41b4b1aaf204" providerId="ADAL" clId="{2CBE7C5A-46F2-4889-9CD7-7BD108D1FBB8}" dt="2024-07-24T20:03:57.905" v="4590" actId="478"/>
          <ac:picMkLst>
            <pc:docMk/>
            <pc:sldMk cId="2775647203" sldId="437"/>
            <ac:picMk id="17" creationId="{ACB16712-587C-4C6B-A97B-254E07EA4200}"/>
          </ac:picMkLst>
        </pc:picChg>
        <pc:picChg chg="add mod ord">
          <ac:chgData name="help desk" userId="076106f8-e622-4bba-bf8d-41b4b1aaf204" providerId="ADAL" clId="{2CBE7C5A-46F2-4889-9CD7-7BD108D1FBB8}" dt="2024-07-24T20:04:41.316" v="4645" actId="167"/>
          <ac:picMkLst>
            <pc:docMk/>
            <pc:sldMk cId="2775647203" sldId="437"/>
            <ac:picMk id="19" creationId="{4B17CD09-52B2-4505-9662-41AB2411F9C4}"/>
          </ac:picMkLst>
        </pc:picChg>
        <pc:cxnChg chg="mod ord">
          <ac:chgData name="help desk" userId="076106f8-e622-4bba-bf8d-41b4b1aaf204" providerId="ADAL" clId="{2CBE7C5A-46F2-4889-9CD7-7BD108D1FBB8}" dt="2024-07-24T20:04:36.191" v="4644" actId="167"/>
          <ac:cxnSpMkLst>
            <pc:docMk/>
            <pc:sldMk cId="2775647203" sldId="437"/>
            <ac:cxnSpMk id="27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9T19:15:31.263" v="5562" actId="14100"/>
          <ac:cxnSpMkLst>
            <pc:docMk/>
            <pc:sldMk cId="2775647203" sldId="437"/>
            <ac:cxnSpMk id="29" creationId="{00000000-0000-0000-0000-000000000000}"/>
          </ac:cxnSpMkLst>
        </pc:cxnChg>
      </pc:sldChg>
      <pc:sldChg chg="addSp delSp modSp mod delAnim modAnim">
        <pc:chgData name="help desk" userId="076106f8-e622-4bba-bf8d-41b4b1aaf204" providerId="ADAL" clId="{2CBE7C5A-46F2-4889-9CD7-7BD108D1FBB8}" dt="2024-07-22T16:24:44.443" v="919"/>
        <pc:sldMkLst>
          <pc:docMk/>
          <pc:sldMk cId="2071276898" sldId="440"/>
        </pc:sldMkLst>
        <pc:spChg chg="del mod">
          <ac:chgData name="help desk" userId="076106f8-e622-4bba-bf8d-41b4b1aaf204" providerId="ADAL" clId="{2CBE7C5A-46F2-4889-9CD7-7BD108D1FBB8}" dt="2024-07-22T16:04:34.702" v="755" actId="478"/>
          <ac:spMkLst>
            <pc:docMk/>
            <pc:sldMk cId="2071276898" sldId="440"/>
            <ac:spMk id="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07:07.175" v="760" actId="21"/>
          <ac:spMkLst>
            <pc:docMk/>
            <pc:sldMk cId="2071276898" sldId="440"/>
            <ac:spMk id="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14:40.626" v="837" actId="14100"/>
          <ac:spMkLst>
            <pc:docMk/>
            <pc:sldMk cId="2071276898" sldId="440"/>
            <ac:spMk id="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15:02.487" v="839" actId="113"/>
          <ac:spMkLst>
            <pc:docMk/>
            <pc:sldMk cId="2071276898" sldId="440"/>
            <ac:spMk id="8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2T16:03:05.626" v="692"/>
          <ac:spMkLst>
            <pc:docMk/>
            <pc:sldMk cId="2071276898" sldId="440"/>
            <ac:spMk id="11" creationId="{DEAFC791-641F-4511-B76C-012623D7EBC4}"/>
          </ac:spMkLst>
        </pc:spChg>
        <pc:spChg chg="del">
          <ac:chgData name="help desk" userId="076106f8-e622-4bba-bf8d-41b4b1aaf204" providerId="ADAL" clId="{2CBE7C5A-46F2-4889-9CD7-7BD108D1FBB8}" dt="2024-07-22T16:00:50.933" v="679" actId="478"/>
          <ac:spMkLst>
            <pc:docMk/>
            <pc:sldMk cId="2071276898" sldId="440"/>
            <ac:spMk id="1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04:19.631" v="754" actId="1036"/>
          <ac:spMkLst>
            <pc:docMk/>
            <pc:sldMk cId="2071276898" sldId="440"/>
            <ac:spMk id="1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04:00.330" v="743" actId="1036"/>
          <ac:spMkLst>
            <pc:docMk/>
            <pc:sldMk cId="2071276898" sldId="440"/>
            <ac:spMk id="19" creationId="{00000000-0000-0000-0000-000000000000}"/>
          </ac:spMkLst>
        </pc:spChg>
        <pc:picChg chg="del">
          <ac:chgData name="help desk" userId="076106f8-e622-4bba-bf8d-41b4b1aaf204" providerId="ADAL" clId="{2CBE7C5A-46F2-4889-9CD7-7BD108D1FBB8}" dt="2024-07-22T16:02:55.077" v="691" actId="478"/>
          <ac:picMkLst>
            <pc:docMk/>
            <pc:sldMk cId="2071276898" sldId="440"/>
            <ac:picMk id="4" creationId="{EFAB186E-69E9-42C3-83C4-F8F0D81468F7}"/>
          </ac:picMkLst>
        </pc:picChg>
        <pc:picChg chg="add mod ord">
          <ac:chgData name="help desk" userId="076106f8-e622-4bba-bf8d-41b4b1aaf204" providerId="ADAL" clId="{2CBE7C5A-46F2-4889-9CD7-7BD108D1FBB8}" dt="2024-07-22T16:02:53.458" v="690" actId="167"/>
          <ac:picMkLst>
            <pc:docMk/>
            <pc:sldMk cId="2071276898" sldId="440"/>
            <ac:picMk id="10" creationId="{C72AFF3E-61B7-456D-AD23-B5B2CB448CC9}"/>
          </ac:picMkLst>
        </pc:picChg>
      </pc:sldChg>
      <pc:sldChg chg="addSp delSp modSp del mod delAnim modAnim">
        <pc:chgData name="help desk" userId="076106f8-e622-4bba-bf8d-41b4b1aaf204" providerId="ADAL" clId="{2CBE7C5A-46F2-4889-9CD7-7BD108D1FBB8}" dt="2024-07-29T19:27:21.039" v="5596" actId="2696"/>
        <pc:sldMkLst>
          <pc:docMk/>
          <pc:sldMk cId="332802059" sldId="441"/>
        </pc:sldMkLst>
        <pc:spChg chg="del">
          <ac:chgData name="help desk" userId="076106f8-e622-4bba-bf8d-41b4b1aaf204" providerId="ADAL" clId="{2CBE7C5A-46F2-4889-9CD7-7BD108D1FBB8}" dt="2024-07-24T19:52:28.527" v="4532" actId="478"/>
          <ac:spMkLst>
            <pc:docMk/>
            <pc:sldMk cId="332802059" sldId="441"/>
            <ac:spMk id="3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9T19:23:53.800" v="5576" actId="1076"/>
          <ac:spMkLst>
            <pc:docMk/>
            <pc:sldMk cId="332802059" sldId="441"/>
            <ac:spMk id="7" creationId="{62A8E1D6-3DEB-4998-97EC-75CF44323A68}"/>
          </ac:spMkLst>
        </pc:spChg>
        <pc:spChg chg="add mod">
          <ac:chgData name="help desk" userId="076106f8-e622-4bba-bf8d-41b4b1aaf204" providerId="ADAL" clId="{2CBE7C5A-46F2-4889-9CD7-7BD108D1FBB8}" dt="2024-07-24T19:52:28.947" v="4533"/>
          <ac:spMkLst>
            <pc:docMk/>
            <pc:sldMk cId="332802059" sldId="441"/>
            <ac:spMk id="8" creationId="{483B674D-EF01-4F19-BE1B-9AA388256FF3}"/>
          </ac:spMkLst>
        </pc:spChg>
        <pc:spChg chg="del mod">
          <ac:chgData name="help desk" userId="076106f8-e622-4bba-bf8d-41b4b1aaf204" providerId="ADAL" clId="{2CBE7C5A-46F2-4889-9CD7-7BD108D1FBB8}" dt="2024-07-29T19:23:48.440" v="5575" actId="478"/>
          <ac:spMkLst>
            <pc:docMk/>
            <pc:sldMk cId="332802059" sldId="441"/>
            <ac:spMk id="17" creationId="{A0CF6B89-30DB-40C3-B9AC-2290354EA4F4}"/>
          </ac:spMkLst>
        </pc:spChg>
        <pc:picChg chg="add del">
          <ac:chgData name="help desk" userId="076106f8-e622-4bba-bf8d-41b4b1aaf204" providerId="ADAL" clId="{2CBE7C5A-46F2-4889-9CD7-7BD108D1FBB8}" dt="2024-07-24T20:10:06.764" v="4649" actId="478"/>
          <ac:picMkLst>
            <pc:docMk/>
            <pc:sldMk cId="332802059" sldId="441"/>
            <ac:picMk id="4" creationId="{DB2D0BFB-BE2F-4ADE-85ED-1341CD1AC07B}"/>
          </ac:picMkLst>
        </pc:picChg>
        <pc:picChg chg="del">
          <ac:chgData name="help desk" userId="076106f8-e622-4bba-bf8d-41b4b1aaf204" providerId="ADAL" clId="{2CBE7C5A-46F2-4889-9CD7-7BD108D1FBB8}" dt="2024-07-24T20:10:41.770" v="4654" actId="478"/>
          <ac:picMkLst>
            <pc:docMk/>
            <pc:sldMk cId="332802059" sldId="441"/>
            <ac:picMk id="7" creationId="{1B91D65A-94A1-4608-B3DC-8A01A91F260E}"/>
          </ac:picMkLst>
        </pc:picChg>
        <pc:picChg chg="add mod ord">
          <ac:chgData name="help desk" userId="076106f8-e622-4bba-bf8d-41b4b1aaf204" providerId="ADAL" clId="{2CBE7C5A-46F2-4889-9CD7-7BD108D1FBB8}" dt="2024-07-24T20:10:39.508" v="4653" actId="167"/>
          <ac:picMkLst>
            <pc:docMk/>
            <pc:sldMk cId="332802059" sldId="441"/>
            <ac:picMk id="9" creationId="{E5E122F2-4643-4C4A-9A45-A4223B2879C5}"/>
          </ac:picMkLst>
        </pc:picChg>
        <pc:cxnChg chg="mod">
          <ac:chgData name="help desk" userId="076106f8-e622-4bba-bf8d-41b4b1aaf204" providerId="ADAL" clId="{2CBE7C5A-46F2-4889-9CD7-7BD108D1FBB8}" dt="2024-07-29T19:23:59.884" v="5578" actId="14100"/>
          <ac:cxnSpMkLst>
            <pc:docMk/>
            <pc:sldMk cId="332802059" sldId="441"/>
            <ac:cxnSpMk id="6" creationId="{D7065A3C-8D54-43F2-8522-1E2692896910}"/>
          </ac:cxnSpMkLst>
        </pc:cxnChg>
      </pc:sldChg>
      <pc:sldChg chg="del">
        <pc:chgData name="help desk" userId="076106f8-e622-4bba-bf8d-41b4b1aaf204" providerId="ADAL" clId="{2CBE7C5A-46F2-4889-9CD7-7BD108D1FBB8}" dt="2024-07-24T20:35:30.933" v="4717" actId="47"/>
        <pc:sldMkLst>
          <pc:docMk/>
          <pc:sldMk cId="960571480" sldId="442"/>
        </pc:sldMkLst>
      </pc:sldChg>
      <pc:sldChg chg="del">
        <pc:chgData name="help desk" userId="076106f8-e622-4bba-bf8d-41b4b1aaf204" providerId="ADAL" clId="{2CBE7C5A-46F2-4889-9CD7-7BD108D1FBB8}" dt="2024-07-24T20:35:43.920" v="4719" actId="47"/>
        <pc:sldMkLst>
          <pc:docMk/>
          <pc:sldMk cId="280953815" sldId="443"/>
        </pc:sldMkLst>
      </pc:sldChg>
      <pc:sldChg chg="addSp delSp modSp mod">
        <pc:chgData name="help desk" userId="076106f8-e622-4bba-bf8d-41b4b1aaf204" providerId="ADAL" clId="{2CBE7C5A-46F2-4889-9CD7-7BD108D1FBB8}" dt="2024-07-24T21:39:16.837" v="4827" actId="1076"/>
        <pc:sldMkLst>
          <pc:docMk/>
          <pc:sldMk cId="4207125761" sldId="444"/>
        </pc:sldMkLst>
        <pc:spChg chg="del">
          <ac:chgData name="help desk" userId="076106f8-e622-4bba-bf8d-41b4b1aaf204" providerId="ADAL" clId="{2CBE7C5A-46F2-4889-9CD7-7BD108D1FBB8}" dt="2024-07-24T21:39:13.417" v="4826" actId="478"/>
          <ac:spMkLst>
            <pc:docMk/>
            <pc:sldMk cId="4207125761" sldId="444"/>
            <ac:spMk id="57" creationId="{1D56166D-7D6F-4F1F-8D16-BB3330F4A4CD}"/>
          </ac:spMkLst>
        </pc:spChg>
        <pc:picChg chg="mod">
          <ac:chgData name="help desk" userId="076106f8-e622-4bba-bf8d-41b4b1aaf204" providerId="ADAL" clId="{2CBE7C5A-46F2-4889-9CD7-7BD108D1FBB8}" dt="2024-07-24T21:39:16.837" v="4827" actId="1076"/>
          <ac:picMkLst>
            <pc:docMk/>
            <pc:sldMk cId="4207125761" sldId="444"/>
            <ac:picMk id="3" creationId="{E39ECDE2-F446-4036-A7B4-5E864814503E}"/>
          </ac:picMkLst>
        </pc:picChg>
        <pc:picChg chg="add mod ord">
          <ac:chgData name="help desk" userId="076106f8-e622-4bba-bf8d-41b4b1aaf204" providerId="ADAL" clId="{2CBE7C5A-46F2-4889-9CD7-7BD108D1FBB8}" dt="2024-07-24T21:38:56.656" v="4824" actId="167"/>
          <ac:picMkLst>
            <pc:docMk/>
            <pc:sldMk cId="4207125761" sldId="444"/>
            <ac:picMk id="9" creationId="{7D1BD174-AA05-4684-94CA-C3974775D7D5}"/>
          </ac:picMkLst>
        </pc:picChg>
        <pc:picChg chg="del">
          <ac:chgData name="help desk" userId="076106f8-e622-4bba-bf8d-41b4b1aaf204" providerId="ADAL" clId="{2CBE7C5A-46F2-4889-9CD7-7BD108D1FBB8}" dt="2024-07-24T21:38:53.547" v="4822" actId="478"/>
          <ac:picMkLst>
            <pc:docMk/>
            <pc:sldMk cId="4207125761" sldId="444"/>
            <ac:picMk id="44" creationId="{D2DF4AA0-7BAE-4900-A305-E7AB4E0866AA}"/>
          </ac:picMkLst>
        </pc:picChg>
      </pc:sldChg>
      <pc:sldChg chg="addSp delSp modSp mod delAnim">
        <pc:chgData name="help desk" userId="076106f8-e622-4bba-bf8d-41b4b1aaf204" providerId="ADAL" clId="{2CBE7C5A-46F2-4889-9CD7-7BD108D1FBB8}" dt="2024-07-24T21:50:12.014" v="4932" actId="5793"/>
        <pc:sldMkLst>
          <pc:docMk/>
          <pc:sldMk cId="2110487174" sldId="445"/>
        </pc:sldMkLst>
        <pc:spChg chg="mod">
          <ac:chgData name="help desk" userId="076106f8-e622-4bba-bf8d-41b4b1aaf204" providerId="ADAL" clId="{2CBE7C5A-46F2-4889-9CD7-7BD108D1FBB8}" dt="2024-07-24T21:50:12.014" v="4932" actId="5793"/>
          <ac:spMkLst>
            <pc:docMk/>
            <pc:sldMk cId="2110487174" sldId="445"/>
            <ac:spMk id="4" creationId="{2ACAAAEF-073A-473A-B62C-839D2B3D4444}"/>
          </ac:spMkLst>
        </pc:spChg>
        <pc:spChg chg="mod">
          <ac:chgData name="help desk" userId="076106f8-e622-4bba-bf8d-41b4b1aaf204" providerId="ADAL" clId="{2CBE7C5A-46F2-4889-9CD7-7BD108D1FBB8}" dt="2024-07-24T21:48:31.791" v="4913" actId="255"/>
          <ac:spMkLst>
            <pc:docMk/>
            <pc:sldMk cId="2110487174" sldId="445"/>
            <ac:spMk id="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1:48:46.412" v="4916" actId="6549"/>
          <ac:spMkLst>
            <pc:docMk/>
            <pc:sldMk cId="2110487174" sldId="445"/>
            <ac:spMk id="7" creationId="{DEDE0CB9-354F-4226-93A1-DE91E970B2B5}"/>
          </ac:spMkLst>
        </pc:spChg>
        <pc:spChg chg="del">
          <ac:chgData name="help desk" userId="076106f8-e622-4bba-bf8d-41b4b1aaf204" providerId="ADAL" clId="{2CBE7C5A-46F2-4889-9CD7-7BD108D1FBB8}" dt="2024-07-24T21:49:14.744" v="4921" actId="478"/>
          <ac:spMkLst>
            <pc:docMk/>
            <pc:sldMk cId="2110487174" sldId="445"/>
            <ac:spMk id="14" creationId="{3A603216-5586-4D5A-8D7B-33925E117E52}"/>
          </ac:spMkLst>
        </pc:spChg>
        <pc:spChg chg="del">
          <ac:chgData name="help desk" userId="076106f8-e622-4bba-bf8d-41b4b1aaf204" providerId="ADAL" clId="{2CBE7C5A-46F2-4889-9CD7-7BD108D1FBB8}" dt="2024-07-24T21:49:13.853" v="4920" actId="478"/>
          <ac:spMkLst>
            <pc:docMk/>
            <pc:sldMk cId="2110487174" sldId="445"/>
            <ac:spMk id="17" creationId="{7FE40545-9A01-47EF-A173-45D1A2ADF2EB}"/>
          </ac:spMkLst>
        </pc:spChg>
        <pc:spChg chg="del">
          <ac:chgData name="help desk" userId="076106f8-e622-4bba-bf8d-41b4b1aaf204" providerId="ADAL" clId="{2CBE7C5A-46F2-4889-9CD7-7BD108D1FBB8}" dt="2024-07-24T21:49:15.702" v="4922" actId="478"/>
          <ac:spMkLst>
            <pc:docMk/>
            <pc:sldMk cId="2110487174" sldId="445"/>
            <ac:spMk id="19" creationId="{1CFE6D3A-81CF-427F-8C65-A5CCF93E6D2F}"/>
          </ac:spMkLst>
        </pc:spChg>
        <pc:picChg chg="del">
          <ac:chgData name="help desk" userId="076106f8-e622-4bba-bf8d-41b4b1aaf204" providerId="ADAL" clId="{2CBE7C5A-46F2-4889-9CD7-7BD108D1FBB8}" dt="2024-07-24T21:41:53.441" v="4851" actId="478"/>
          <ac:picMkLst>
            <pc:docMk/>
            <pc:sldMk cId="2110487174" sldId="445"/>
            <ac:picMk id="3" creationId="{D8CFDE09-40EB-4EB0-B433-2D1B437DD03E}"/>
          </ac:picMkLst>
        </pc:picChg>
        <pc:picChg chg="add mod ord">
          <ac:chgData name="help desk" userId="076106f8-e622-4bba-bf8d-41b4b1aaf204" providerId="ADAL" clId="{2CBE7C5A-46F2-4889-9CD7-7BD108D1FBB8}" dt="2024-07-24T21:41:51.441" v="4850" actId="167"/>
          <ac:picMkLst>
            <pc:docMk/>
            <pc:sldMk cId="2110487174" sldId="445"/>
            <ac:picMk id="8" creationId="{E7912671-642D-4279-B4E4-36582BE4CEAA}"/>
          </ac:picMkLst>
        </pc:picChg>
        <pc:cxnChg chg="mod">
          <ac:chgData name="help desk" userId="076106f8-e622-4bba-bf8d-41b4b1aaf204" providerId="ADAL" clId="{2CBE7C5A-46F2-4889-9CD7-7BD108D1FBB8}" dt="2024-07-24T21:49:14.744" v="4921" actId="478"/>
          <ac:cxnSpMkLst>
            <pc:docMk/>
            <pc:sldMk cId="2110487174" sldId="445"/>
            <ac:cxnSpMk id="13" creationId="{AA8460A2-4E74-4964-8429-B430121EB0D8}"/>
          </ac:cxnSpMkLst>
        </pc:cxnChg>
      </pc:sldChg>
      <pc:sldChg chg="addSp delSp modSp mod ord delAnim modAnim">
        <pc:chgData name="help desk" userId="076106f8-e622-4bba-bf8d-41b4b1aaf204" providerId="ADAL" clId="{2CBE7C5A-46F2-4889-9CD7-7BD108D1FBB8}" dt="2024-07-29T21:43:13.041" v="6087"/>
        <pc:sldMkLst>
          <pc:docMk/>
          <pc:sldMk cId="1090027687" sldId="446"/>
        </pc:sldMkLst>
        <pc:spChg chg="mod">
          <ac:chgData name="help desk" userId="076106f8-e622-4bba-bf8d-41b4b1aaf204" providerId="ADAL" clId="{2CBE7C5A-46F2-4889-9CD7-7BD108D1FBB8}" dt="2024-07-29T17:09:30.543" v="5298" actId="692"/>
          <ac:spMkLst>
            <pc:docMk/>
            <pc:sldMk cId="1090027687" sldId="446"/>
            <ac:spMk id="4" creationId="{2ACAAAEF-073A-473A-B62C-839D2B3D4444}"/>
          </ac:spMkLst>
        </pc:spChg>
        <pc:spChg chg="mod">
          <ac:chgData name="help desk" userId="076106f8-e622-4bba-bf8d-41b4b1aaf204" providerId="ADAL" clId="{2CBE7C5A-46F2-4889-9CD7-7BD108D1FBB8}" dt="2024-07-29T17:09:19.382" v="5296" actId="255"/>
          <ac:spMkLst>
            <pc:docMk/>
            <pc:sldMk cId="1090027687" sldId="446"/>
            <ac:spMk id="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7:14:01.191" v="5467" actId="1035"/>
          <ac:spMkLst>
            <pc:docMk/>
            <pc:sldMk cId="1090027687" sldId="446"/>
            <ac:spMk id="7" creationId="{DEDE0CB9-354F-4226-93A1-DE91E970B2B5}"/>
          </ac:spMkLst>
        </pc:spChg>
        <pc:spChg chg="mod">
          <ac:chgData name="help desk" userId="076106f8-e622-4bba-bf8d-41b4b1aaf204" providerId="ADAL" clId="{2CBE7C5A-46F2-4889-9CD7-7BD108D1FBB8}" dt="2024-07-29T17:11:35.017" v="5459" actId="1036"/>
          <ac:spMkLst>
            <pc:docMk/>
            <pc:sldMk cId="1090027687" sldId="446"/>
            <ac:spMk id="18" creationId="{CF698EDA-F54B-4651-9159-E61118D5FA67}"/>
          </ac:spMkLst>
        </pc:spChg>
        <pc:spChg chg="del topLvl">
          <ac:chgData name="help desk" userId="076106f8-e622-4bba-bf8d-41b4b1aaf204" providerId="ADAL" clId="{2CBE7C5A-46F2-4889-9CD7-7BD108D1FBB8}" dt="2024-07-24T21:47:16.899" v="4902" actId="478"/>
          <ac:spMkLst>
            <pc:docMk/>
            <pc:sldMk cId="1090027687" sldId="446"/>
            <ac:spMk id="22" creationId="{61D3551F-74E5-427D-B129-79A0EA7A1032}"/>
          </ac:spMkLst>
        </pc:spChg>
        <pc:grpChg chg="mod topLvl">
          <ac:chgData name="help desk" userId="076106f8-e622-4bba-bf8d-41b4b1aaf204" providerId="ADAL" clId="{2CBE7C5A-46F2-4889-9CD7-7BD108D1FBB8}" dt="2024-07-29T17:07:15.273" v="5257" actId="1035"/>
          <ac:grpSpMkLst>
            <pc:docMk/>
            <pc:sldMk cId="1090027687" sldId="446"/>
            <ac:grpSpMk id="21" creationId="{D2BF0706-4B15-484A-935C-F9AEE6E79BAB}"/>
          </ac:grpSpMkLst>
        </pc:grpChg>
        <pc:grpChg chg="del mod">
          <ac:chgData name="help desk" userId="076106f8-e622-4bba-bf8d-41b4b1aaf204" providerId="ADAL" clId="{2CBE7C5A-46F2-4889-9CD7-7BD108D1FBB8}" dt="2024-07-24T21:47:16.899" v="4902" actId="478"/>
          <ac:grpSpMkLst>
            <pc:docMk/>
            <pc:sldMk cId="1090027687" sldId="446"/>
            <ac:grpSpMk id="23" creationId="{A9A5C819-8774-424F-B8A6-DB3D409D0E43}"/>
          </ac:grpSpMkLst>
        </pc:grpChg>
        <pc:picChg chg="add del mod ord">
          <ac:chgData name="help desk" userId="076106f8-e622-4bba-bf8d-41b4b1aaf204" providerId="ADAL" clId="{2CBE7C5A-46F2-4889-9CD7-7BD108D1FBB8}" dt="2024-07-29T17:08:17.860" v="5273" actId="478"/>
          <ac:picMkLst>
            <pc:docMk/>
            <pc:sldMk cId="1090027687" sldId="446"/>
            <ac:picMk id="3" creationId="{A4B91F83-C0B9-4054-B764-443B2C4F4198}"/>
          </ac:picMkLst>
        </pc:picChg>
        <pc:picChg chg="add del mod ord">
          <ac:chgData name="help desk" userId="076106f8-e622-4bba-bf8d-41b4b1aaf204" providerId="ADAL" clId="{2CBE7C5A-46F2-4889-9CD7-7BD108D1FBB8}" dt="2024-07-24T21:46:44.974" v="4877" actId="478"/>
          <ac:picMkLst>
            <pc:docMk/>
            <pc:sldMk cId="1090027687" sldId="446"/>
            <ac:picMk id="3" creationId="{B268E8AC-435A-445C-AF1F-97EC38025B50}"/>
          </ac:picMkLst>
        </pc:picChg>
        <pc:picChg chg="del">
          <ac:chgData name="help desk" userId="076106f8-e622-4bba-bf8d-41b4b1aaf204" providerId="ADAL" clId="{2CBE7C5A-46F2-4889-9CD7-7BD108D1FBB8}" dt="2024-07-24T21:44:34.155" v="4870" actId="478"/>
          <ac:picMkLst>
            <pc:docMk/>
            <pc:sldMk cId="1090027687" sldId="446"/>
            <ac:picMk id="8" creationId="{CE41A7FA-47B0-444C-AA6F-90F78A415446}"/>
          </ac:picMkLst>
        </pc:picChg>
        <pc:picChg chg="add mod ord">
          <ac:chgData name="help desk" userId="076106f8-e622-4bba-bf8d-41b4b1aaf204" providerId="ADAL" clId="{2CBE7C5A-46F2-4889-9CD7-7BD108D1FBB8}" dt="2024-07-29T17:08:15.621" v="5272" actId="167"/>
          <ac:picMkLst>
            <pc:docMk/>
            <pc:sldMk cId="1090027687" sldId="446"/>
            <ac:picMk id="9" creationId="{1AA666A4-40DF-4E28-A8DB-E931DE7A3340}"/>
          </ac:picMkLst>
        </pc:picChg>
        <pc:picChg chg="add del mod ord">
          <ac:chgData name="help desk" userId="076106f8-e622-4bba-bf8d-41b4b1aaf204" providerId="ADAL" clId="{2CBE7C5A-46F2-4889-9CD7-7BD108D1FBB8}" dt="2024-07-29T17:06:55.567" v="5239" actId="478"/>
          <ac:picMkLst>
            <pc:docMk/>
            <pc:sldMk cId="1090027687" sldId="446"/>
            <ac:picMk id="10" creationId="{1ABAFD78-1B7E-480D-8533-A48757B38040}"/>
          </ac:picMkLst>
        </pc:picChg>
        <pc:cxnChg chg="mod">
          <ac:chgData name="help desk" userId="076106f8-e622-4bba-bf8d-41b4b1aaf204" providerId="ADAL" clId="{2CBE7C5A-46F2-4889-9CD7-7BD108D1FBB8}" dt="2024-07-29T17:09:30.543" v="5298" actId="692"/>
          <ac:cxnSpMkLst>
            <pc:docMk/>
            <pc:sldMk cId="1090027687" sldId="446"/>
            <ac:cxnSpMk id="13" creationId="{AA8460A2-4E74-4964-8429-B430121EB0D8}"/>
          </ac:cxnSpMkLst>
        </pc:cxnChg>
        <pc:cxnChg chg="mod">
          <ac:chgData name="help desk" userId="076106f8-e622-4bba-bf8d-41b4b1aaf204" providerId="ADAL" clId="{2CBE7C5A-46F2-4889-9CD7-7BD108D1FBB8}" dt="2024-07-29T17:12:55.074" v="5462" actId="692"/>
          <ac:cxnSpMkLst>
            <pc:docMk/>
            <pc:sldMk cId="1090027687" sldId="446"/>
            <ac:cxnSpMk id="16" creationId="{F18ED595-6CD7-4FBF-B47B-6BB80A9365E5}"/>
          </ac:cxnSpMkLst>
        </pc:cxnChg>
      </pc:sldChg>
      <pc:sldChg chg="addSp delSp modSp mod">
        <pc:chgData name="help desk" userId="076106f8-e622-4bba-bf8d-41b4b1aaf204" providerId="ADAL" clId="{2CBE7C5A-46F2-4889-9CD7-7BD108D1FBB8}" dt="2024-07-29T21:43:53.953" v="6090" actId="14100"/>
        <pc:sldMkLst>
          <pc:docMk/>
          <pc:sldMk cId="4094854806" sldId="447"/>
        </pc:sldMkLst>
        <pc:spChg chg="mod">
          <ac:chgData name="help desk" userId="076106f8-e622-4bba-bf8d-41b4b1aaf204" providerId="ADAL" clId="{2CBE7C5A-46F2-4889-9CD7-7BD108D1FBB8}" dt="2024-07-29T21:43:53.953" v="6090" actId="14100"/>
          <ac:spMkLst>
            <pc:docMk/>
            <pc:sldMk cId="4094854806" sldId="447"/>
            <ac:spMk id="6" creationId="{2F66AD94-2EB1-4380-AA0F-1FFBC5A313A7}"/>
          </ac:spMkLst>
        </pc:spChg>
        <pc:picChg chg="del">
          <ac:chgData name="help desk" userId="076106f8-e622-4bba-bf8d-41b4b1aaf204" providerId="ADAL" clId="{2CBE7C5A-46F2-4889-9CD7-7BD108D1FBB8}" dt="2024-07-24T21:51:06.670" v="4935" actId="478"/>
          <ac:picMkLst>
            <pc:docMk/>
            <pc:sldMk cId="4094854806" sldId="447"/>
            <ac:picMk id="5" creationId="{2D3346B4-FD24-4095-96C4-6304D8B510B4}"/>
          </ac:picMkLst>
        </pc:picChg>
        <pc:picChg chg="add mod ord">
          <ac:chgData name="help desk" userId="076106f8-e622-4bba-bf8d-41b4b1aaf204" providerId="ADAL" clId="{2CBE7C5A-46F2-4889-9CD7-7BD108D1FBB8}" dt="2024-07-24T21:51:04.396" v="4934" actId="167"/>
          <ac:picMkLst>
            <pc:docMk/>
            <pc:sldMk cId="4094854806" sldId="447"/>
            <ac:picMk id="8" creationId="{8E478A82-FD22-4BCB-8495-2F23DAD22B05}"/>
          </ac:picMkLst>
        </pc:picChg>
      </pc:sldChg>
      <pc:sldChg chg="addSp delSp modSp mod delAnim">
        <pc:chgData name="help desk" userId="076106f8-e622-4bba-bf8d-41b4b1aaf204" providerId="ADAL" clId="{2CBE7C5A-46F2-4889-9CD7-7BD108D1FBB8}" dt="2024-07-29T17:17:52.370" v="5518" actId="255"/>
        <pc:sldMkLst>
          <pc:docMk/>
          <pc:sldMk cId="1875470071" sldId="448"/>
        </pc:sldMkLst>
        <pc:spChg chg="mod">
          <ac:chgData name="help desk" userId="076106f8-e622-4bba-bf8d-41b4b1aaf204" providerId="ADAL" clId="{2CBE7C5A-46F2-4889-9CD7-7BD108D1FBB8}" dt="2024-07-29T17:15:39.644" v="5503" actId="14100"/>
          <ac:spMkLst>
            <pc:docMk/>
            <pc:sldMk cId="1875470071" sldId="448"/>
            <ac:spMk id="4" creationId="{251563C3-2480-4CEB-B84E-343783A7C2BB}"/>
          </ac:spMkLst>
        </pc:spChg>
        <pc:spChg chg="mod">
          <ac:chgData name="help desk" userId="076106f8-e622-4bba-bf8d-41b4b1aaf204" providerId="ADAL" clId="{2CBE7C5A-46F2-4889-9CD7-7BD108D1FBB8}" dt="2024-07-29T17:15:24.417" v="5500" actId="1035"/>
          <ac:spMkLst>
            <pc:docMk/>
            <pc:sldMk cId="1875470071" sldId="448"/>
            <ac:spMk id="6" creationId="{2F66AD94-2EB1-4380-AA0F-1FFBC5A313A7}"/>
          </ac:spMkLst>
        </pc:spChg>
        <pc:spChg chg="mod">
          <ac:chgData name="help desk" userId="076106f8-e622-4bba-bf8d-41b4b1aaf204" providerId="ADAL" clId="{2CBE7C5A-46F2-4889-9CD7-7BD108D1FBB8}" dt="2024-07-29T17:17:52.370" v="5518" actId="255"/>
          <ac:spMkLst>
            <pc:docMk/>
            <pc:sldMk cId="1875470071" sldId="448"/>
            <ac:spMk id="15" creationId="{3F35A800-DDF3-4425-AA0D-3D153629CCF0}"/>
          </ac:spMkLst>
        </pc:spChg>
        <pc:spChg chg="mod">
          <ac:chgData name="help desk" userId="076106f8-e622-4bba-bf8d-41b4b1aaf204" providerId="ADAL" clId="{2CBE7C5A-46F2-4889-9CD7-7BD108D1FBB8}" dt="2024-07-29T17:17:52.370" v="5518" actId="255"/>
          <ac:spMkLst>
            <pc:docMk/>
            <pc:sldMk cId="1875470071" sldId="448"/>
            <ac:spMk id="18" creationId="{6BEB4731-A64D-458A-8D08-E8252443AF0E}"/>
          </ac:spMkLst>
        </pc:spChg>
        <pc:spChg chg="mod">
          <ac:chgData name="help desk" userId="076106f8-e622-4bba-bf8d-41b4b1aaf204" providerId="ADAL" clId="{2CBE7C5A-46F2-4889-9CD7-7BD108D1FBB8}" dt="2024-07-29T17:17:52.370" v="5518" actId="255"/>
          <ac:spMkLst>
            <pc:docMk/>
            <pc:sldMk cId="1875470071" sldId="448"/>
            <ac:spMk id="19" creationId="{D7E996F9-77A7-4699-B186-072F522C8C06}"/>
          </ac:spMkLst>
        </pc:spChg>
        <pc:spChg chg="mod">
          <ac:chgData name="help desk" userId="076106f8-e622-4bba-bf8d-41b4b1aaf204" providerId="ADAL" clId="{2CBE7C5A-46F2-4889-9CD7-7BD108D1FBB8}" dt="2024-07-29T17:17:52.370" v="5518" actId="255"/>
          <ac:spMkLst>
            <pc:docMk/>
            <pc:sldMk cId="1875470071" sldId="448"/>
            <ac:spMk id="20" creationId="{E170045C-D6CA-4D92-9781-080E8681F8AE}"/>
          </ac:spMkLst>
        </pc:spChg>
        <pc:spChg chg="mod">
          <ac:chgData name="help desk" userId="076106f8-e622-4bba-bf8d-41b4b1aaf204" providerId="ADAL" clId="{2CBE7C5A-46F2-4889-9CD7-7BD108D1FBB8}" dt="2024-07-29T17:17:00.219" v="5517" actId="14100"/>
          <ac:spMkLst>
            <pc:docMk/>
            <pc:sldMk cId="1875470071" sldId="448"/>
            <ac:spMk id="31" creationId="{25027FDF-FE79-4420-A48F-BEA8EFF2FACE}"/>
          </ac:spMkLst>
        </pc:spChg>
        <pc:spChg chg="mod">
          <ac:chgData name="help desk" userId="076106f8-e622-4bba-bf8d-41b4b1aaf204" providerId="ADAL" clId="{2CBE7C5A-46F2-4889-9CD7-7BD108D1FBB8}" dt="2024-07-25T14:21:32.592" v="4994" actId="14100"/>
          <ac:spMkLst>
            <pc:docMk/>
            <pc:sldMk cId="1875470071" sldId="448"/>
            <ac:spMk id="34" creationId="{F362104F-B57F-4C60-96C8-E08431332869}"/>
          </ac:spMkLst>
        </pc:spChg>
        <pc:picChg chg="del">
          <ac:chgData name="help desk" userId="076106f8-e622-4bba-bf8d-41b4b1aaf204" providerId="ADAL" clId="{2CBE7C5A-46F2-4889-9CD7-7BD108D1FBB8}" dt="2024-07-25T14:14:57.402" v="4947" actId="478"/>
          <ac:picMkLst>
            <pc:docMk/>
            <pc:sldMk cId="1875470071" sldId="448"/>
            <ac:picMk id="3" creationId="{764DAEAE-BD68-4FEB-B38E-711DDF51B2CB}"/>
          </ac:picMkLst>
        </pc:picChg>
        <pc:picChg chg="add del mod ord">
          <ac:chgData name="help desk" userId="076106f8-e622-4bba-bf8d-41b4b1aaf204" providerId="ADAL" clId="{2CBE7C5A-46F2-4889-9CD7-7BD108D1FBB8}" dt="2024-07-25T14:18:22.944" v="4969" actId="478"/>
          <ac:picMkLst>
            <pc:docMk/>
            <pc:sldMk cId="1875470071" sldId="448"/>
            <ac:picMk id="5" creationId="{2734ECD9-789F-4586-B906-AA14097D7F30}"/>
          </ac:picMkLst>
        </pc:picChg>
        <pc:picChg chg="add del mod ord">
          <ac:chgData name="help desk" userId="076106f8-e622-4bba-bf8d-41b4b1aaf204" providerId="ADAL" clId="{2CBE7C5A-46F2-4889-9CD7-7BD108D1FBB8}" dt="2024-07-25T14:20:25.407" v="4979" actId="478"/>
          <ac:picMkLst>
            <pc:docMk/>
            <pc:sldMk cId="1875470071" sldId="448"/>
            <ac:picMk id="14" creationId="{99B4A5ED-F0B1-4413-B181-C506CB277A6B}"/>
          </ac:picMkLst>
        </pc:picChg>
        <pc:picChg chg="add mod ord">
          <ac:chgData name="help desk" userId="076106f8-e622-4bba-bf8d-41b4b1aaf204" providerId="ADAL" clId="{2CBE7C5A-46F2-4889-9CD7-7BD108D1FBB8}" dt="2024-07-25T14:20:34.080" v="4987" actId="1036"/>
          <ac:picMkLst>
            <pc:docMk/>
            <pc:sldMk cId="1875470071" sldId="448"/>
            <ac:picMk id="17" creationId="{2F8070A3-CE13-41E5-B7AF-B9AE2F5DD572}"/>
          </ac:picMkLst>
        </pc:picChg>
        <pc:picChg chg="del">
          <ac:chgData name="help desk" userId="076106f8-e622-4bba-bf8d-41b4b1aaf204" providerId="ADAL" clId="{2CBE7C5A-46F2-4889-9CD7-7BD108D1FBB8}" dt="2024-07-25T14:14:47.606" v="4946" actId="478"/>
          <ac:picMkLst>
            <pc:docMk/>
            <pc:sldMk cId="1875470071" sldId="448"/>
            <ac:picMk id="21" creationId="{602AF824-CFF1-4E34-871F-372EC13743C6}"/>
          </ac:picMkLst>
        </pc:picChg>
        <pc:cxnChg chg="mod">
          <ac:chgData name="help desk" userId="076106f8-e622-4bba-bf8d-41b4b1aaf204" providerId="ADAL" clId="{2CBE7C5A-46F2-4889-9CD7-7BD108D1FBB8}" dt="2024-07-29T17:15:39.644" v="5503" actId="14100"/>
          <ac:cxnSpMkLst>
            <pc:docMk/>
            <pc:sldMk cId="1875470071" sldId="448"/>
            <ac:cxnSpMk id="10" creationId="{476C055C-C8A9-46D5-8E5B-4069149DDD2C}"/>
          </ac:cxnSpMkLst>
        </pc:cxnChg>
        <pc:cxnChg chg="mod">
          <ac:chgData name="help desk" userId="076106f8-e622-4bba-bf8d-41b4b1aaf204" providerId="ADAL" clId="{2CBE7C5A-46F2-4889-9CD7-7BD108D1FBB8}" dt="2024-07-29T17:16:10.116" v="5506" actId="14100"/>
          <ac:cxnSpMkLst>
            <pc:docMk/>
            <pc:sldMk cId="1875470071" sldId="448"/>
            <ac:cxnSpMk id="13" creationId="{E16C9CAE-9760-4467-9921-5D25F91E563E}"/>
          </ac:cxnSpMkLst>
        </pc:cxnChg>
        <pc:cxnChg chg="mod">
          <ac:chgData name="help desk" userId="076106f8-e622-4bba-bf8d-41b4b1aaf204" providerId="ADAL" clId="{2CBE7C5A-46F2-4889-9CD7-7BD108D1FBB8}" dt="2024-07-29T17:17:52.370" v="5518" actId="255"/>
          <ac:cxnSpMkLst>
            <pc:docMk/>
            <pc:sldMk cId="1875470071" sldId="448"/>
            <ac:cxnSpMk id="23" creationId="{4DDE2780-0A47-408E-AAE8-9A67E0EB8CCA}"/>
          </ac:cxnSpMkLst>
        </pc:cxnChg>
        <pc:cxnChg chg="mod">
          <ac:chgData name="help desk" userId="076106f8-e622-4bba-bf8d-41b4b1aaf204" providerId="ADAL" clId="{2CBE7C5A-46F2-4889-9CD7-7BD108D1FBB8}" dt="2024-07-29T17:17:52.370" v="5518" actId="255"/>
          <ac:cxnSpMkLst>
            <pc:docMk/>
            <pc:sldMk cId="1875470071" sldId="448"/>
            <ac:cxnSpMk id="24" creationId="{82884FAB-2B8D-44BE-9F44-76C4D8823037}"/>
          </ac:cxnSpMkLst>
        </pc:cxnChg>
        <pc:cxnChg chg="mod">
          <ac:chgData name="help desk" userId="076106f8-e622-4bba-bf8d-41b4b1aaf204" providerId="ADAL" clId="{2CBE7C5A-46F2-4889-9CD7-7BD108D1FBB8}" dt="2024-07-29T17:17:52.370" v="5518" actId="255"/>
          <ac:cxnSpMkLst>
            <pc:docMk/>
            <pc:sldMk cId="1875470071" sldId="448"/>
            <ac:cxnSpMk id="28" creationId="{3F58365D-561F-4776-AF6B-53F9B325CE17}"/>
          </ac:cxnSpMkLst>
        </pc:cxnChg>
        <pc:cxnChg chg="mod">
          <ac:chgData name="help desk" userId="076106f8-e622-4bba-bf8d-41b4b1aaf204" providerId="ADAL" clId="{2CBE7C5A-46F2-4889-9CD7-7BD108D1FBB8}" dt="2024-07-29T17:17:00.219" v="5517" actId="14100"/>
          <ac:cxnSpMkLst>
            <pc:docMk/>
            <pc:sldMk cId="1875470071" sldId="448"/>
            <ac:cxnSpMk id="33" creationId="{20DDADEC-98D8-4BBD-810A-240D0BE7C0A4}"/>
          </ac:cxnSpMkLst>
        </pc:cxnChg>
      </pc:sldChg>
      <pc:sldChg chg="addSp delSp modSp mod delAnim modAnim">
        <pc:chgData name="help desk" userId="076106f8-e622-4bba-bf8d-41b4b1aaf204" providerId="ADAL" clId="{2CBE7C5A-46F2-4889-9CD7-7BD108D1FBB8}" dt="2024-07-29T17:14:54.396" v="5494" actId="1038"/>
        <pc:sldMkLst>
          <pc:docMk/>
          <pc:sldMk cId="248436472" sldId="449"/>
        </pc:sldMkLst>
        <pc:spChg chg="del mod">
          <ac:chgData name="help desk" userId="076106f8-e622-4bba-bf8d-41b4b1aaf204" providerId="ADAL" clId="{2CBE7C5A-46F2-4889-9CD7-7BD108D1FBB8}" dt="2024-07-25T14:34:46.088" v="5074" actId="21"/>
          <ac:spMkLst>
            <pc:docMk/>
            <pc:sldMk cId="248436472" sldId="449"/>
            <ac:spMk id="5" creationId="{3D023CC9-4E00-4C45-B2FA-EAF6F65B4637}"/>
          </ac:spMkLst>
        </pc:spChg>
        <pc:spChg chg="mod">
          <ac:chgData name="help desk" userId="076106f8-e622-4bba-bf8d-41b4b1aaf204" providerId="ADAL" clId="{2CBE7C5A-46F2-4889-9CD7-7BD108D1FBB8}" dt="2024-07-29T17:14:54.396" v="5494" actId="1038"/>
          <ac:spMkLst>
            <pc:docMk/>
            <pc:sldMk cId="248436472" sldId="449"/>
            <ac:spMk id="8" creationId="{0543149A-5D3E-4C42-8DC9-E43635D178B4}"/>
          </ac:spMkLst>
        </pc:spChg>
        <pc:spChg chg="del">
          <ac:chgData name="help desk" userId="076106f8-e622-4bba-bf8d-41b4b1aaf204" providerId="ADAL" clId="{2CBE7C5A-46F2-4889-9CD7-7BD108D1FBB8}" dt="2024-07-25T14:34:48.420" v="5075" actId="478"/>
          <ac:spMkLst>
            <pc:docMk/>
            <pc:sldMk cId="248436472" sldId="449"/>
            <ac:spMk id="9" creationId="{D81B4B09-B86F-405A-AB60-C374FF62CD5D}"/>
          </ac:spMkLst>
        </pc:spChg>
        <pc:spChg chg="add mod">
          <ac:chgData name="help desk" userId="076106f8-e622-4bba-bf8d-41b4b1aaf204" providerId="ADAL" clId="{2CBE7C5A-46F2-4889-9CD7-7BD108D1FBB8}" dt="2024-07-29T17:14:36.890" v="5469" actId="14100"/>
          <ac:spMkLst>
            <pc:docMk/>
            <pc:sldMk cId="248436472" sldId="449"/>
            <ac:spMk id="10" creationId="{4D078735-BE31-459F-B30E-947C1781A150}"/>
          </ac:spMkLst>
        </pc:spChg>
        <pc:picChg chg="add mod ord">
          <ac:chgData name="help desk" userId="076106f8-e622-4bba-bf8d-41b4b1aaf204" providerId="ADAL" clId="{2CBE7C5A-46F2-4889-9CD7-7BD108D1FBB8}" dt="2024-07-25T14:34:34.706" v="5072" actId="167"/>
          <ac:picMkLst>
            <pc:docMk/>
            <pc:sldMk cId="248436472" sldId="449"/>
            <ac:picMk id="3" creationId="{79FB61B9-2C40-4D31-B27A-631965C9C4AF}"/>
          </ac:picMkLst>
        </pc:picChg>
        <pc:picChg chg="del">
          <ac:chgData name="help desk" userId="076106f8-e622-4bba-bf8d-41b4b1aaf204" providerId="ADAL" clId="{2CBE7C5A-46F2-4889-9CD7-7BD108D1FBB8}" dt="2024-07-25T14:34:36.715" v="5073" actId="478"/>
          <ac:picMkLst>
            <pc:docMk/>
            <pc:sldMk cId="248436472" sldId="449"/>
            <ac:picMk id="6" creationId="{51975E43-1D7F-4DE2-A445-911FAA631363}"/>
          </ac:picMkLst>
        </pc:picChg>
      </pc:sldChg>
      <pc:sldChg chg="delSp modSp add mod delAnim modAnim">
        <pc:chgData name="help desk" userId="076106f8-e622-4bba-bf8d-41b4b1aaf204" providerId="ADAL" clId="{2CBE7C5A-46F2-4889-9CD7-7BD108D1FBB8}" dt="2024-07-24T14:36:16.969" v="2894"/>
        <pc:sldMkLst>
          <pc:docMk/>
          <pc:sldMk cId="818477731" sldId="450"/>
        </pc:sldMkLst>
        <pc:spChg chg="mod">
          <ac:chgData name="help desk" userId="076106f8-e622-4bba-bf8d-41b4b1aaf204" providerId="ADAL" clId="{2CBE7C5A-46F2-4889-9CD7-7BD108D1FBB8}" dt="2024-07-22T15:59:38.376" v="673" actId="1037"/>
          <ac:spMkLst>
            <pc:docMk/>
            <pc:sldMk cId="818477731" sldId="450"/>
            <ac:spMk id="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12:37.343" v="821" actId="113"/>
          <ac:spMkLst>
            <pc:docMk/>
            <pc:sldMk cId="818477731" sldId="450"/>
            <ac:spMk id="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12:40.393" v="823" actId="113"/>
          <ac:spMkLst>
            <pc:docMk/>
            <pc:sldMk cId="818477731" sldId="450"/>
            <ac:spMk id="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12:42.693" v="825" actId="113"/>
          <ac:spMkLst>
            <pc:docMk/>
            <pc:sldMk cId="818477731" sldId="450"/>
            <ac:spMk id="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5:57:32.076" v="534" actId="478"/>
          <ac:spMkLst>
            <pc:docMk/>
            <pc:sldMk cId="818477731" sldId="450"/>
            <ac:spMk id="1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5:57:32.076" v="534" actId="478"/>
          <ac:spMkLst>
            <pc:docMk/>
            <pc:sldMk cId="818477731" sldId="450"/>
            <ac:spMk id="1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59:45.713" v="674" actId="14100"/>
          <ac:spMkLst>
            <pc:docMk/>
            <pc:sldMk cId="818477731" sldId="450"/>
            <ac:spMk id="1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59:51.145" v="675" actId="14100"/>
          <ac:spMkLst>
            <pc:docMk/>
            <pc:sldMk cId="818477731" sldId="450"/>
            <ac:spMk id="19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00:23.874" v="676" actId="478"/>
          <ac:spMkLst>
            <pc:docMk/>
            <pc:sldMk cId="818477731" sldId="450"/>
            <ac:spMk id="20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00:26.036" v="677" actId="478"/>
          <ac:spMkLst>
            <pc:docMk/>
            <pc:sldMk cId="818477731" sldId="450"/>
            <ac:spMk id="21" creationId="{00000000-0000-0000-0000-000000000000}"/>
          </ac:spMkLst>
        </pc:spChg>
      </pc:sldChg>
      <pc:sldChg chg="del">
        <pc:chgData name="help desk" userId="076106f8-e622-4bba-bf8d-41b4b1aaf204" providerId="ADAL" clId="{2CBE7C5A-46F2-4889-9CD7-7BD108D1FBB8}" dt="2024-07-22T14:49:55.583" v="12" actId="47"/>
        <pc:sldMkLst>
          <pc:docMk/>
          <pc:sldMk cId="2314503019" sldId="450"/>
        </pc:sldMkLst>
      </pc:sldChg>
      <pc:sldChg chg="addSp delSp modSp new del mod">
        <pc:chgData name="help desk" userId="076106f8-e622-4bba-bf8d-41b4b1aaf204" providerId="ADAL" clId="{2CBE7C5A-46F2-4889-9CD7-7BD108D1FBB8}" dt="2024-07-22T15:55:39.621" v="510" actId="2696"/>
        <pc:sldMkLst>
          <pc:docMk/>
          <pc:sldMk cId="2581718723" sldId="450"/>
        </pc:sldMkLst>
        <pc:picChg chg="add del">
          <ac:chgData name="help desk" userId="076106f8-e622-4bba-bf8d-41b4b1aaf204" providerId="ADAL" clId="{2CBE7C5A-46F2-4889-9CD7-7BD108D1FBB8}" dt="2024-07-22T15:29:32.098" v="507" actId="22"/>
          <ac:picMkLst>
            <pc:docMk/>
            <pc:sldMk cId="2581718723" sldId="450"/>
            <ac:picMk id="3" creationId="{79A377C2-AF6F-4C20-B8C9-68DCBC7FAFA7}"/>
          </ac:picMkLst>
        </pc:picChg>
        <pc:picChg chg="add del mod">
          <ac:chgData name="help desk" userId="076106f8-e622-4bba-bf8d-41b4b1aaf204" providerId="ADAL" clId="{2CBE7C5A-46F2-4889-9CD7-7BD108D1FBB8}" dt="2024-07-22T15:33:31.699" v="509" actId="478"/>
          <ac:picMkLst>
            <pc:docMk/>
            <pc:sldMk cId="2581718723" sldId="450"/>
            <ac:picMk id="5" creationId="{8F9D5314-01C4-41A6-A989-1C7FEA212745}"/>
          </ac:picMkLst>
        </pc:picChg>
      </pc:sldChg>
      <pc:sldChg chg="addSp delSp modSp add mod delAnim modAnim">
        <pc:chgData name="help desk" userId="076106f8-e622-4bba-bf8d-41b4b1aaf204" providerId="ADAL" clId="{2CBE7C5A-46F2-4889-9CD7-7BD108D1FBB8}" dt="2024-07-29T16:24:37.653" v="5165" actId="14100"/>
        <pc:sldMkLst>
          <pc:docMk/>
          <pc:sldMk cId="19877088" sldId="451"/>
        </pc:sldMkLst>
        <pc:spChg chg="mod">
          <ac:chgData name="help desk" userId="076106f8-e622-4bba-bf8d-41b4b1aaf204" providerId="ADAL" clId="{2CBE7C5A-46F2-4889-9CD7-7BD108D1FBB8}" dt="2024-07-29T16:24:07.386" v="5159" actId="14100"/>
          <ac:spMkLst>
            <pc:docMk/>
            <pc:sldMk cId="19877088" sldId="451"/>
            <ac:spMk id="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56:53.768" v="1179" actId="14100"/>
          <ac:spMkLst>
            <pc:docMk/>
            <pc:sldMk cId="19877088" sldId="451"/>
            <ac:spMk id="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4:51:14.634" v="2969" actId="1076"/>
          <ac:spMkLst>
            <pc:docMk/>
            <pc:sldMk cId="19877088" sldId="451"/>
            <ac:spMk id="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3:03.721" v="1142" actId="478"/>
          <ac:spMkLst>
            <pc:docMk/>
            <pc:sldMk cId="19877088" sldId="451"/>
            <ac:spMk id="1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14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54:29.704" v="1159" actId="478"/>
          <ac:spMkLst>
            <pc:docMk/>
            <pc:sldMk cId="19877088" sldId="451"/>
            <ac:spMk id="1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2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3:16.501" v="1144" actId="478"/>
          <ac:spMkLst>
            <pc:docMk/>
            <pc:sldMk cId="19877088" sldId="451"/>
            <ac:spMk id="2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3:17.311" v="1145" actId="478"/>
          <ac:spMkLst>
            <pc:docMk/>
            <pc:sldMk cId="19877088" sldId="451"/>
            <ac:spMk id="2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55:33.606" v="1164" actId="1076"/>
          <ac:spMkLst>
            <pc:docMk/>
            <pc:sldMk cId="19877088" sldId="451"/>
            <ac:spMk id="2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6:24:37.653" v="5165" actId="14100"/>
          <ac:spMkLst>
            <pc:docMk/>
            <pc:sldMk cId="19877088" sldId="451"/>
            <ac:spMk id="2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6:00.858" v="1169" actId="478"/>
          <ac:spMkLst>
            <pc:docMk/>
            <pc:sldMk cId="19877088" sldId="451"/>
            <ac:spMk id="30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6:01.522" v="1170" actId="478"/>
          <ac:spMkLst>
            <pc:docMk/>
            <pc:sldMk cId="19877088" sldId="451"/>
            <ac:spMk id="3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6:02.397" v="1171" actId="478"/>
          <ac:spMkLst>
            <pc:docMk/>
            <pc:sldMk cId="19877088" sldId="451"/>
            <ac:spMk id="3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6:24:28.593" v="5164" actId="14100"/>
          <ac:spMkLst>
            <pc:docMk/>
            <pc:sldMk cId="19877088" sldId="451"/>
            <ac:spMk id="3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56:18.216" v="1173" actId="1076"/>
          <ac:spMkLst>
            <pc:docMk/>
            <pc:sldMk cId="19877088" sldId="451"/>
            <ac:spMk id="34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3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3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3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3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4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4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4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50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5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5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5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54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5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5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57" creationId="{00000000-0000-0000-0000-000000000000}"/>
          </ac:spMkLst>
        </pc:spChg>
        <pc:grpChg chg="del">
          <ac:chgData name="help desk" userId="076106f8-e622-4bba-bf8d-41b4b1aaf204" providerId="ADAL" clId="{2CBE7C5A-46F2-4889-9CD7-7BD108D1FBB8}" dt="2024-07-22T16:52:59.221" v="1141" actId="478"/>
          <ac:grpSpMkLst>
            <pc:docMk/>
            <pc:sldMk cId="19877088" sldId="451"/>
            <ac:grpSpMk id="46" creationId="{00000000-0000-0000-0000-000000000000}"/>
          </ac:grpSpMkLst>
        </pc:grpChg>
        <pc:picChg chg="del">
          <ac:chgData name="help desk" userId="076106f8-e622-4bba-bf8d-41b4b1aaf204" providerId="ADAL" clId="{2CBE7C5A-46F2-4889-9CD7-7BD108D1FBB8}" dt="2024-07-22T16:52:47.830" v="1138" actId="478"/>
          <ac:picMkLst>
            <pc:docMk/>
            <pc:sldMk cId="19877088" sldId="451"/>
            <ac:picMk id="6" creationId="{67313A98-044E-4FBF-B203-059856023FC6}"/>
          </ac:picMkLst>
        </pc:picChg>
        <pc:picChg chg="add del mod ord">
          <ac:chgData name="help desk" userId="076106f8-e622-4bba-bf8d-41b4b1aaf204" providerId="ADAL" clId="{2CBE7C5A-46F2-4889-9CD7-7BD108D1FBB8}" dt="2024-07-22T17:12:27.176" v="1253" actId="478"/>
          <ac:picMkLst>
            <pc:docMk/>
            <pc:sldMk cId="19877088" sldId="451"/>
            <ac:picMk id="7" creationId="{B8A1AE58-1869-4C8F-A9DB-C5059543AF24}"/>
          </ac:picMkLst>
        </pc:picChg>
        <pc:picChg chg="add del">
          <ac:chgData name="help desk" userId="076106f8-e622-4bba-bf8d-41b4b1aaf204" providerId="ADAL" clId="{2CBE7C5A-46F2-4889-9CD7-7BD108D1FBB8}" dt="2024-07-22T17:12:36.774" v="1255" actId="478"/>
          <ac:picMkLst>
            <pc:docMk/>
            <pc:sldMk cId="19877088" sldId="451"/>
            <ac:picMk id="9" creationId="{2E03B442-B182-4F31-B6E2-0EC228212F6A}"/>
          </ac:picMkLst>
        </pc:picChg>
        <pc:picChg chg="add del mod ord">
          <ac:chgData name="help desk" userId="076106f8-e622-4bba-bf8d-41b4b1aaf204" providerId="ADAL" clId="{2CBE7C5A-46F2-4889-9CD7-7BD108D1FBB8}" dt="2024-07-22T17:09:26.189" v="1223" actId="478"/>
          <ac:picMkLst>
            <pc:docMk/>
            <pc:sldMk cId="19877088" sldId="451"/>
            <ac:picMk id="39" creationId="{5D36273A-8071-40C5-BE84-99E1AB1C2A69}"/>
          </ac:picMkLst>
        </pc:picChg>
        <pc:picChg chg="add mod ord">
          <ac:chgData name="help desk" userId="076106f8-e622-4bba-bf8d-41b4b1aaf204" providerId="ADAL" clId="{2CBE7C5A-46F2-4889-9CD7-7BD108D1FBB8}" dt="2024-07-22T17:12:58.505" v="1257" actId="167"/>
          <ac:picMkLst>
            <pc:docMk/>
            <pc:sldMk cId="19877088" sldId="451"/>
            <ac:picMk id="42" creationId="{0E301ECF-FA3A-460A-9B8C-91FD53ADAABC}"/>
          </ac:picMkLst>
        </pc:picChg>
        <pc:cxnChg chg="mod">
          <ac:chgData name="help desk" userId="076106f8-e622-4bba-bf8d-41b4b1aaf204" providerId="ADAL" clId="{2CBE7C5A-46F2-4889-9CD7-7BD108D1FBB8}" dt="2024-07-22T16:52:59.221" v="1141" actId="478"/>
          <ac:cxnSpMkLst>
            <pc:docMk/>
            <pc:sldMk cId="19877088" sldId="451"/>
            <ac:cxnSpMk id="40" creationId="{00000000-0000-0000-0000-000000000000}"/>
          </ac:cxnSpMkLst>
        </pc:cxnChg>
      </pc:sldChg>
      <pc:sldChg chg="del">
        <pc:chgData name="help desk" userId="076106f8-e622-4bba-bf8d-41b4b1aaf204" providerId="ADAL" clId="{2CBE7C5A-46F2-4889-9CD7-7BD108D1FBB8}" dt="2024-07-22T14:49:55.583" v="12" actId="47"/>
        <pc:sldMkLst>
          <pc:docMk/>
          <pc:sldMk cId="528791687" sldId="451"/>
        </pc:sldMkLst>
      </pc:sldChg>
      <pc:sldChg chg="add del">
        <pc:chgData name="help desk" userId="076106f8-e622-4bba-bf8d-41b4b1aaf204" providerId="ADAL" clId="{2CBE7C5A-46F2-4889-9CD7-7BD108D1FBB8}" dt="2024-07-23T14:44:32.010" v="2866" actId="2696"/>
        <pc:sldMkLst>
          <pc:docMk/>
          <pc:sldMk cId="226490805" sldId="452"/>
        </pc:sldMkLst>
      </pc:sldChg>
      <pc:sldChg chg="del">
        <pc:chgData name="help desk" userId="076106f8-e622-4bba-bf8d-41b4b1aaf204" providerId="ADAL" clId="{2CBE7C5A-46F2-4889-9CD7-7BD108D1FBB8}" dt="2024-07-22T14:49:55.583" v="12" actId="47"/>
        <pc:sldMkLst>
          <pc:docMk/>
          <pc:sldMk cId="3318881279" sldId="452"/>
        </pc:sldMkLst>
      </pc:sldChg>
      <pc:sldChg chg="add del">
        <pc:chgData name="help desk" userId="076106f8-e622-4bba-bf8d-41b4b1aaf204" providerId="ADAL" clId="{2CBE7C5A-46F2-4889-9CD7-7BD108D1FBB8}" dt="2024-07-22T18:54:20.904" v="1937"/>
        <pc:sldMkLst>
          <pc:docMk/>
          <pc:sldMk cId="695612948" sldId="453"/>
        </pc:sldMkLst>
      </pc:sldChg>
      <pc:sldChg chg="addSp delSp modSp add mod ord delAnim modAnim">
        <pc:chgData name="help desk" userId="076106f8-e622-4bba-bf8d-41b4b1aaf204" providerId="ADAL" clId="{2CBE7C5A-46F2-4889-9CD7-7BD108D1FBB8}" dt="2024-07-24T16:42:06.888" v="3374"/>
        <pc:sldMkLst>
          <pc:docMk/>
          <pc:sldMk cId="2221053534" sldId="453"/>
        </pc:sldMkLst>
        <pc:spChg chg="del">
          <ac:chgData name="help desk" userId="076106f8-e622-4bba-bf8d-41b4b1aaf204" providerId="ADAL" clId="{2CBE7C5A-46F2-4889-9CD7-7BD108D1FBB8}" dt="2024-07-22T19:04:33.392" v="2047" actId="478"/>
          <ac:spMkLst>
            <pc:docMk/>
            <pc:sldMk cId="2221053534" sldId="453"/>
            <ac:spMk id="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6:35:24.502" v="3052"/>
          <ac:spMkLst>
            <pc:docMk/>
            <pc:sldMk cId="2221053534" sldId="453"/>
            <ac:spMk id="4" creationId="{00000000-0000-0000-0000-000000000000}"/>
          </ac:spMkLst>
        </pc:spChg>
        <pc:spChg chg="add del mod">
          <ac:chgData name="help desk" userId="076106f8-e622-4bba-bf8d-41b4b1aaf204" providerId="ADAL" clId="{2CBE7C5A-46F2-4889-9CD7-7BD108D1FBB8}" dt="2024-07-24T16:37:02.052" v="3110" actId="478"/>
          <ac:spMkLst>
            <pc:docMk/>
            <pc:sldMk cId="2221053534" sldId="453"/>
            <ac:spMk id="7" creationId="{4A631AE3-BB68-4EB6-9CC8-97C28E23E331}"/>
          </ac:spMkLst>
        </pc:spChg>
        <pc:spChg chg="add mod">
          <ac:chgData name="help desk" userId="076106f8-e622-4bba-bf8d-41b4b1aaf204" providerId="ADAL" clId="{2CBE7C5A-46F2-4889-9CD7-7BD108D1FBB8}" dt="2024-07-22T19:04:33.903" v="2048"/>
          <ac:spMkLst>
            <pc:docMk/>
            <pc:sldMk cId="2221053534" sldId="453"/>
            <ac:spMk id="8" creationId="{8BD1BD2C-A4B7-46C5-B54E-B04D8FEC04A5}"/>
          </ac:spMkLst>
        </pc:spChg>
        <pc:spChg chg="add mod">
          <ac:chgData name="help desk" userId="076106f8-e622-4bba-bf8d-41b4b1aaf204" providerId="ADAL" clId="{2CBE7C5A-46F2-4889-9CD7-7BD108D1FBB8}" dt="2024-07-22T19:04:33.903" v="2048"/>
          <ac:spMkLst>
            <pc:docMk/>
            <pc:sldMk cId="2221053534" sldId="453"/>
            <ac:spMk id="9" creationId="{3FA3D756-1A9F-4C5A-80DE-314F8A1F8779}"/>
          </ac:spMkLst>
        </pc:spChg>
        <pc:spChg chg="del">
          <ac:chgData name="help desk" userId="076106f8-e622-4bba-bf8d-41b4b1aaf204" providerId="ADAL" clId="{2CBE7C5A-46F2-4889-9CD7-7BD108D1FBB8}" dt="2024-07-22T19:04:33.392" v="2047" actId="478"/>
          <ac:spMkLst>
            <pc:docMk/>
            <pc:sldMk cId="2221053534" sldId="453"/>
            <ac:spMk id="10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6:35:51.951" v="3058" actId="255"/>
          <ac:spMkLst>
            <pc:docMk/>
            <pc:sldMk cId="2221053534" sldId="453"/>
            <ac:spMk id="10" creationId="{67B30C60-9D04-49D6-8874-3A5E70A7E464}"/>
          </ac:spMkLst>
        </pc:spChg>
        <pc:spChg chg="add mod">
          <ac:chgData name="help desk" userId="076106f8-e622-4bba-bf8d-41b4b1aaf204" providerId="ADAL" clId="{2CBE7C5A-46F2-4889-9CD7-7BD108D1FBB8}" dt="2024-07-24T16:36:51.811" v="3108" actId="255"/>
          <ac:spMkLst>
            <pc:docMk/>
            <pc:sldMk cId="2221053534" sldId="453"/>
            <ac:spMk id="11" creationId="{C9D33076-0AC0-4CBE-92E1-6597FE52536D}"/>
          </ac:spMkLst>
        </pc:spChg>
        <pc:spChg chg="mod">
          <ac:chgData name="help desk" userId="076106f8-e622-4bba-bf8d-41b4b1aaf204" providerId="ADAL" clId="{2CBE7C5A-46F2-4889-9CD7-7BD108D1FBB8}" dt="2024-07-24T16:38:03.802" v="3162" actId="20577"/>
          <ac:spMkLst>
            <pc:docMk/>
            <pc:sldMk cId="2221053534" sldId="453"/>
            <ac:spMk id="1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45.579" v="2024" actId="478"/>
          <ac:spMkLst>
            <pc:docMk/>
            <pc:sldMk cId="2221053534" sldId="453"/>
            <ac:spMk id="14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6:37:34.712" v="3156" actId="1035"/>
          <ac:spMkLst>
            <pc:docMk/>
            <pc:sldMk cId="2221053534" sldId="453"/>
            <ac:spMk id="14" creationId="{DE95D5E8-0B6B-4A2E-AB0A-FEF44A9C9D66}"/>
          </ac:spMkLst>
        </pc:spChg>
        <pc:spChg chg="del">
          <ac:chgData name="help desk" userId="076106f8-e622-4bba-bf8d-41b4b1aaf204" providerId="ADAL" clId="{2CBE7C5A-46F2-4889-9CD7-7BD108D1FBB8}" dt="2024-07-22T19:01:45.579" v="2024" actId="478"/>
          <ac:spMkLst>
            <pc:docMk/>
            <pc:sldMk cId="2221053534" sldId="453"/>
            <ac:spMk id="15" creationId="{00000000-0000-0000-0000-000000000000}"/>
          </ac:spMkLst>
        </pc:spChg>
        <pc:spChg chg="add del mod">
          <ac:chgData name="help desk" userId="076106f8-e622-4bba-bf8d-41b4b1aaf204" providerId="ADAL" clId="{2CBE7C5A-46F2-4889-9CD7-7BD108D1FBB8}" dt="2024-07-24T16:39:04.177" v="3280" actId="478"/>
          <ac:spMkLst>
            <pc:docMk/>
            <pc:sldMk cId="2221053534" sldId="453"/>
            <ac:spMk id="15" creationId="{72865136-6DC2-4C61-9C6F-016363AF6792}"/>
          </ac:spMkLst>
        </pc:spChg>
        <pc:spChg chg="add mod">
          <ac:chgData name="help desk" userId="076106f8-e622-4bba-bf8d-41b4b1aaf204" providerId="ADAL" clId="{2CBE7C5A-46F2-4889-9CD7-7BD108D1FBB8}" dt="2024-07-24T16:38:52.424" v="3278" actId="1036"/>
          <ac:spMkLst>
            <pc:docMk/>
            <pc:sldMk cId="2221053534" sldId="453"/>
            <ac:spMk id="17" creationId="{108BD7F8-EC6D-42B5-AD1F-91992C9B8382}"/>
          </ac:spMkLst>
        </pc:spChg>
        <pc:spChg chg="add mod">
          <ac:chgData name="help desk" userId="076106f8-e622-4bba-bf8d-41b4b1aaf204" providerId="ADAL" clId="{2CBE7C5A-46F2-4889-9CD7-7BD108D1FBB8}" dt="2024-07-24T16:39:37.114" v="3355" actId="1035"/>
          <ac:spMkLst>
            <pc:docMk/>
            <pc:sldMk cId="2221053534" sldId="453"/>
            <ac:spMk id="19" creationId="{39943AC2-CA22-449E-A5D5-778632815B5C}"/>
          </ac:spMkLst>
        </pc:spChg>
      </pc:sldChg>
      <pc:sldChg chg="del">
        <pc:chgData name="help desk" userId="076106f8-e622-4bba-bf8d-41b4b1aaf204" providerId="ADAL" clId="{2CBE7C5A-46F2-4889-9CD7-7BD108D1FBB8}" dt="2024-07-22T14:49:55.583" v="12" actId="47"/>
        <pc:sldMkLst>
          <pc:docMk/>
          <pc:sldMk cId="3816924526" sldId="453"/>
        </pc:sldMkLst>
      </pc:sldChg>
      <pc:sldChg chg="del">
        <pc:chgData name="help desk" userId="076106f8-e622-4bba-bf8d-41b4b1aaf204" providerId="ADAL" clId="{2CBE7C5A-46F2-4889-9CD7-7BD108D1FBB8}" dt="2024-07-22T14:49:55.583" v="12" actId="47"/>
        <pc:sldMkLst>
          <pc:docMk/>
          <pc:sldMk cId="1332410728" sldId="454"/>
        </pc:sldMkLst>
      </pc:sldChg>
      <pc:sldChg chg="addSp delSp modSp add mod addAnim delAnim modAnim">
        <pc:chgData name="help desk" userId="076106f8-e622-4bba-bf8d-41b4b1aaf204" providerId="ADAL" clId="{2CBE7C5A-46F2-4889-9CD7-7BD108D1FBB8}" dt="2024-07-24T17:16:01.030" v="4057"/>
        <pc:sldMkLst>
          <pc:docMk/>
          <pc:sldMk cId="1374089596" sldId="454"/>
        </pc:sldMkLst>
        <pc:spChg chg="del">
          <ac:chgData name="help desk" userId="076106f8-e622-4bba-bf8d-41b4b1aaf204" providerId="ADAL" clId="{2CBE7C5A-46F2-4889-9CD7-7BD108D1FBB8}" dt="2024-07-22T19:11:38.115" v="2294" actId="478"/>
          <ac:spMkLst>
            <pc:docMk/>
            <pc:sldMk cId="1374089596" sldId="454"/>
            <ac:spMk id="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38.115" v="2294" actId="478"/>
          <ac:spMkLst>
            <pc:docMk/>
            <pc:sldMk cId="1374089596" sldId="454"/>
            <ac:spMk id="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38.115" v="2294" actId="478"/>
          <ac:spMkLst>
            <pc:docMk/>
            <pc:sldMk cId="1374089596" sldId="454"/>
            <ac:spMk id="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7:12:12.070" v="3934" actId="14100"/>
          <ac:spMkLst>
            <pc:docMk/>
            <pc:sldMk cId="1374089596" sldId="454"/>
            <ac:spMk id="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38.115" v="2294" actId="478"/>
          <ac:spMkLst>
            <pc:docMk/>
            <pc:sldMk cId="1374089596" sldId="454"/>
            <ac:spMk id="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8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7:13:22.477" v="4034" actId="1035"/>
          <ac:spMkLst>
            <pc:docMk/>
            <pc:sldMk cId="1374089596" sldId="454"/>
            <ac:spMk id="8" creationId="{2A0A9687-1B1C-49F1-91D8-8D5ED5C925D7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10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7:12:15.375" v="3935" actId="14100"/>
          <ac:spMkLst>
            <pc:docMk/>
            <pc:sldMk cId="1374089596" sldId="454"/>
            <ac:spMk id="10" creationId="{5A511844-5D73-40AA-AA68-D53800C8006F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1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38.115" v="2294" actId="478"/>
          <ac:spMkLst>
            <pc:docMk/>
            <pc:sldMk cId="1374089596" sldId="454"/>
            <ac:spMk id="12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7:13:02.827" v="3990" actId="1035"/>
          <ac:spMkLst>
            <pc:docMk/>
            <pc:sldMk cId="1374089596" sldId="454"/>
            <ac:spMk id="12" creationId="{7BCEF58B-3A42-4F24-8DB7-2D14F06461AB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1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14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1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1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1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1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38.115" v="2294" actId="478"/>
          <ac:spMkLst>
            <pc:docMk/>
            <pc:sldMk cId="1374089596" sldId="454"/>
            <ac:spMk id="1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2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2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38.115" v="2294" actId="478"/>
          <ac:spMkLst>
            <pc:docMk/>
            <pc:sldMk cId="1374089596" sldId="454"/>
            <ac:spMk id="2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38.115" v="2294" actId="478"/>
          <ac:spMkLst>
            <pc:docMk/>
            <pc:sldMk cId="1374089596" sldId="454"/>
            <ac:spMk id="30" creationId="{00000000-0000-0000-0000-000000000000}"/>
          </ac:spMkLst>
        </pc:spChg>
        <pc:spChg chg="add del mod">
          <ac:chgData name="help desk" userId="076106f8-e622-4bba-bf8d-41b4b1aaf204" providerId="ADAL" clId="{2CBE7C5A-46F2-4889-9CD7-7BD108D1FBB8}" dt="2024-07-22T19:12:07.266" v="2298" actId="478"/>
          <ac:spMkLst>
            <pc:docMk/>
            <pc:sldMk cId="1374089596" sldId="454"/>
            <ac:spMk id="32" creationId="{8731C865-4AF0-44CD-8131-38CECE5C0C85}"/>
          </ac:spMkLst>
        </pc:spChg>
        <pc:spChg chg="add mod">
          <ac:chgData name="help desk" userId="076106f8-e622-4bba-bf8d-41b4b1aaf204" providerId="ADAL" clId="{2CBE7C5A-46F2-4889-9CD7-7BD108D1FBB8}" dt="2024-07-22T19:12:00.601" v="2297"/>
          <ac:spMkLst>
            <pc:docMk/>
            <pc:sldMk cId="1374089596" sldId="454"/>
            <ac:spMk id="33" creationId="{653EAFF2-250B-4892-8946-119C75B0391B}"/>
          </ac:spMkLst>
        </pc:spChg>
        <pc:picChg chg="del">
          <ac:chgData name="help desk" userId="076106f8-e622-4bba-bf8d-41b4b1aaf204" providerId="ADAL" clId="{2CBE7C5A-46F2-4889-9CD7-7BD108D1FBB8}" dt="2024-07-22T19:11:58.456" v="2296" actId="478"/>
          <ac:picMkLst>
            <pc:docMk/>
            <pc:sldMk cId="1374089596" sldId="454"/>
            <ac:picMk id="20" creationId="{00000000-0000-0000-0000-000000000000}"/>
          </ac:picMkLst>
        </pc:picChg>
        <pc:picChg chg="del">
          <ac:chgData name="help desk" userId="076106f8-e622-4bba-bf8d-41b4b1aaf204" providerId="ADAL" clId="{2CBE7C5A-46F2-4889-9CD7-7BD108D1FBB8}" dt="2024-07-22T19:12:17.719" v="2303" actId="478"/>
          <ac:picMkLst>
            <pc:docMk/>
            <pc:sldMk cId="1374089596" sldId="454"/>
            <ac:picMk id="21" creationId="{00000000-0000-0000-0000-000000000000}"/>
          </ac:picMkLst>
        </pc:picChg>
        <pc:picChg chg="del">
          <ac:chgData name="help desk" userId="076106f8-e622-4bba-bf8d-41b4b1aaf204" providerId="ADAL" clId="{2CBE7C5A-46F2-4889-9CD7-7BD108D1FBB8}" dt="2024-07-22T19:12:18.817" v="2304" actId="478"/>
          <ac:picMkLst>
            <pc:docMk/>
            <pc:sldMk cId="1374089596" sldId="454"/>
            <ac:picMk id="22" creationId="{00000000-0000-0000-0000-000000000000}"/>
          </ac:picMkLst>
        </pc:picChg>
        <pc:picChg chg="del">
          <ac:chgData name="help desk" userId="076106f8-e622-4bba-bf8d-41b4b1aaf204" providerId="ADAL" clId="{2CBE7C5A-46F2-4889-9CD7-7BD108D1FBB8}" dt="2024-07-22T19:12:20.311" v="2305" actId="478"/>
          <ac:picMkLst>
            <pc:docMk/>
            <pc:sldMk cId="1374089596" sldId="454"/>
            <ac:picMk id="23" creationId="{00000000-0000-0000-0000-000000000000}"/>
          </ac:picMkLst>
        </pc:picChg>
        <pc:picChg chg="mod">
          <ac:chgData name="help desk" userId="076106f8-e622-4bba-bf8d-41b4b1aaf204" providerId="ADAL" clId="{2CBE7C5A-46F2-4889-9CD7-7BD108D1FBB8}" dt="2024-07-22T19:15:15.754" v="2391" actId="1038"/>
          <ac:picMkLst>
            <pc:docMk/>
            <pc:sldMk cId="1374089596" sldId="454"/>
            <ac:picMk id="24" creationId="{00000000-0000-0000-0000-000000000000}"/>
          </ac:picMkLst>
        </pc:picChg>
        <pc:picChg chg="add del mod">
          <ac:chgData name="help desk" userId="076106f8-e622-4bba-bf8d-41b4b1aaf204" providerId="ADAL" clId="{2CBE7C5A-46F2-4889-9CD7-7BD108D1FBB8}" dt="2024-07-22T19:15:35.002" v="2452" actId="1037"/>
          <ac:picMkLst>
            <pc:docMk/>
            <pc:sldMk cId="1374089596" sldId="454"/>
            <ac:picMk id="26" creationId="{00000000-0000-0000-0000-000000000000}"/>
          </ac:picMkLst>
        </pc:picChg>
        <pc:picChg chg="add del mod">
          <ac:chgData name="help desk" userId="076106f8-e622-4bba-bf8d-41b4b1aaf204" providerId="ADAL" clId="{2CBE7C5A-46F2-4889-9CD7-7BD108D1FBB8}" dt="2024-07-22T19:15:27.052" v="2435" actId="1035"/>
          <ac:picMkLst>
            <pc:docMk/>
            <pc:sldMk cId="1374089596" sldId="454"/>
            <ac:picMk id="27" creationId="{00000000-0000-0000-0000-000000000000}"/>
          </ac:picMkLst>
        </pc:picChg>
        <pc:picChg chg="del">
          <ac:chgData name="help desk" userId="076106f8-e622-4bba-bf8d-41b4b1aaf204" providerId="ADAL" clId="{2CBE7C5A-46F2-4889-9CD7-7BD108D1FBB8}" dt="2024-07-22T19:11:58.456" v="2296" actId="478"/>
          <ac:picMkLst>
            <pc:docMk/>
            <pc:sldMk cId="1374089596" sldId="454"/>
            <ac:picMk id="31" creationId="{00000000-0000-0000-0000-000000000000}"/>
          </ac:picMkLst>
        </pc:picChg>
      </pc:sldChg>
      <pc:sldChg chg="addSp delSp modSp new mod">
        <pc:chgData name="help desk" userId="076106f8-e622-4bba-bf8d-41b4b1aaf204" providerId="ADAL" clId="{2CBE7C5A-46F2-4889-9CD7-7BD108D1FBB8}" dt="2024-07-25T19:32:38.353" v="5148" actId="22"/>
        <pc:sldMkLst>
          <pc:docMk/>
          <pc:sldMk cId="3109830418" sldId="455"/>
        </pc:sldMkLst>
        <pc:spChg chg="del">
          <ac:chgData name="help desk" userId="076106f8-e622-4bba-bf8d-41b4b1aaf204" providerId="ADAL" clId="{2CBE7C5A-46F2-4889-9CD7-7BD108D1FBB8}" dt="2024-07-25T19:11:23.866" v="5110" actId="478"/>
          <ac:spMkLst>
            <pc:docMk/>
            <pc:sldMk cId="3109830418" sldId="455"/>
            <ac:spMk id="2" creationId="{B8D9B9D8-81B7-456F-8C9D-DF0D157F2F1F}"/>
          </ac:spMkLst>
        </pc:spChg>
        <pc:spChg chg="del">
          <ac:chgData name="help desk" userId="076106f8-e622-4bba-bf8d-41b4b1aaf204" providerId="ADAL" clId="{2CBE7C5A-46F2-4889-9CD7-7BD108D1FBB8}" dt="2024-07-25T19:11:23.866" v="5110" actId="478"/>
          <ac:spMkLst>
            <pc:docMk/>
            <pc:sldMk cId="3109830418" sldId="455"/>
            <ac:spMk id="3" creationId="{DE879724-57A3-412C-8B69-D96B7E40D550}"/>
          </ac:spMkLst>
        </pc:spChg>
        <pc:spChg chg="del">
          <ac:chgData name="help desk" userId="076106f8-e622-4bba-bf8d-41b4b1aaf204" providerId="ADAL" clId="{2CBE7C5A-46F2-4889-9CD7-7BD108D1FBB8}" dt="2024-07-25T19:11:23.866" v="5110" actId="478"/>
          <ac:spMkLst>
            <pc:docMk/>
            <pc:sldMk cId="3109830418" sldId="455"/>
            <ac:spMk id="4" creationId="{5F063840-765C-4546-99DA-C97D8991992E}"/>
          </ac:spMkLst>
        </pc:spChg>
        <pc:picChg chg="add del mod">
          <ac:chgData name="help desk" userId="076106f8-e622-4bba-bf8d-41b4b1aaf204" providerId="ADAL" clId="{2CBE7C5A-46F2-4889-9CD7-7BD108D1FBB8}" dt="2024-07-25T19:32:36.436" v="5147" actId="478"/>
          <ac:picMkLst>
            <pc:docMk/>
            <pc:sldMk cId="3109830418" sldId="455"/>
            <ac:picMk id="5" creationId="{70C2508C-E3C0-4ADC-845A-344A5A2279E1}"/>
          </ac:picMkLst>
        </pc:picChg>
        <pc:picChg chg="add">
          <ac:chgData name="help desk" userId="076106f8-e622-4bba-bf8d-41b4b1aaf204" providerId="ADAL" clId="{2CBE7C5A-46F2-4889-9CD7-7BD108D1FBB8}" dt="2024-07-25T19:32:38.353" v="5148" actId="22"/>
          <ac:picMkLst>
            <pc:docMk/>
            <pc:sldMk cId="3109830418" sldId="455"/>
            <ac:picMk id="7" creationId="{349FBCE8-0592-435D-B8EA-3327731B71B1}"/>
          </ac:picMkLst>
        </pc:picChg>
      </pc:sldChg>
      <pc:sldChg chg="addSp delSp modSp add del mod addAnim delAnim">
        <pc:chgData name="help desk" userId="076106f8-e622-4bba-bf8d-41b4b1aaf204" providerId="ADAL" clId="{2CBE7C5A-46F2-4889-9CD7-7BD108D1FBB8}" dt="2024-07-24T19:25:54.745" v="4416" actId="47"/>
        <pc:sldMkLst>
          <pc:docMk/>
          <pc:sldMk cId="3958546420" sldId="455"/>
        </pc:sldMkLst>
        <pc:spChg chg="mod">
          <ac:chgData name="help desk" userId="076106f8-e622-4bba-bf8d-41b4b1aaf204" providerId="ADAL" clId="{2CBE7C5A-46F2-4889-9CD7-7BD108D1FBB8}" dt="2024-07-23T14:19:50.904" v="2723" actId="14861"/>
          <ac:spMkLst>
            <pc:docMk/>
            <pc:sldMk cId="3958546420" sldId="455"/>
            <ac:spMk id="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3T14:18:57.285" v="2715" actId="1035"/>
          <ac:spMkLst>
            <pc:docMk/>
            <pc:sldMk cId="3958546420" sldId="455"/>
            <ac:spMk id="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3T14:17:53.062" v="2695" actId="207"/>
          <ac:spMkLst>
            <pc:docMk/>
            <pc:sldMk cId="3958546420" sldId="455"/>
            <ac:spMk id="6" creationId="{00000000-0000-0000-0000-000000000000}"/>
          </ac:spMkLst>
        </pc:spChg>
        <pc:spChg chg="add del">
          <ac:chgData name="help desk" userId="076106f8-e622-4bba-bf8d-41b4b1aaf204" providerId="ADAL" clId="{2CBE7C5A-46F2-4889-9CD7-7BD108D1FBB8}" dt="2024-07-23T14:17:10.498" v="2687" actId="478"/>
          <ac:spMkLst>
            <pc:docMk/>
            <pc:sldMk cId="3958546420" sldId="455"/>
            <ac:spMk id="11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3T14:15:43.809" v="2659" actId="478"/>
          <ac:spMkLst>
            <pc:docMk/>
            <pc:sldMk cId="3958546420" sldId="455"/>
            <ac:spMk id="1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3T14:16:59.587" v="2684" actId="478"/>
          <ac:spMkLst>
            <pc:docMk/>
            <pc:sldMk cId="3958546420" sldId="455"/>
            <ac:spMk id="21" creationId="{00000000-0000-0000-0000-000000000000}"/>
          </ac:spMkLst>
        </pc:spChg>
        <pc:picChg chg="del mod">
          <ac:chgData name="help desk" userId="076106f8-e622-4bba-bf8d-41b4b1aaf204" providerId="ADAL" clId="{2CBE7C5A-46F2-4889-9CD7-7BD108D1FBB8}" dt="2024-07-23T14:15:14.095" v="2657" actId="478"/>
          <ac:picMkLst>
            <pc:docMk/>
            <pc:sldMk cId="3958546420" sldId="455"/>
            <ac:picMk id="5" creationId="{3938F173-54ED-4333-A3A0-A427B509FED3}"/>
          </ac:picMkLst>
        </pc:picChg>
        <pc:picChg chg="add mod ord">
          <ac:chgData name="help desk" userId="076106f8-e622-4bba-bf8d-41b4b1aaf204" providerId="ADAL" clId="{2CBE7C5A-46F2-4889-9CD7-7BD108D1FBB8}" dt="2024-07-23T14:15:10.367" v="2656" actId="167"/>
          <ac:picMkLst>
            <pc:docMk/>
            <pc:sldMk cId="3958546420" sldId="455"/>
            <ac:picMk id="8" creationId="{7609A4B2-39FF-40B6-B7AE-093498F56A9A}"/>
          </ac:picMkLst>
        </pc:picChg>
        <pc:picChg chg="del">
          <ac:chgData name="help desk" userId="076106f8-e622-4bba-bf8d-41b4b1aaf204" providerId="ADAL" clId="{2CBE7C5A-46F2-4889-9CD7-7BD108D1FBB8}" dt="2024-07-23T14:15:47.138" v="2660" actId="478"/>
          <ac:picMkLst>
            <pc:docMk/>
            <pc:sldMk cId="3958546420" sldId="455"/>
            <ac:picMk id="23" creationId="{00000000-0000-0000-0000-000000000000}"/>
          </ac:picMkLst>
        </pc:picChg>
        <pc:picChg chg="mod">
          <ac:chgData name="help desk" userId="076106f8-e622-4bba-bf8d-41b4b1aaf204" providerId="ADAL" clId="{2CBE7C5A-46F2-4889-9CD7-7BD108D1FBB8}" dt="2024-07-23T14:16:12.470" v="2681" actId="1035"/>
          <ac:picMkLst>
            <pc:docMk/>
            <pc:sldMk cId="3958546420" sldId="455"/>
            <ac:picMk id="26" creationId="{FC7D4B63-F60C-412C-95E3-DB89E1A1C4BF}"/>
          </ac:picMkLst>
        </pc:picChg>
        <pc:cxnChg chg="mod">
          <ac:chgData name="help desk" userId="076106f8-e622-4bba-bf8d-41b4b1aaf204" providerId="ADAL" clId="{2CBE7C5A-46F2-4889-9CD7-7BD108D1FBB8}" dt="2024-07-23T14:17:37.035" v="2694" actId="14100"/>
          <ac:cxnSpMkLst>
            <pc:docMk/>
            <pc:sldMk cId="3958546420" sldId="455"/>
            <ac:cxnSpMk id="10" creationId="{00000000-0000-0000-0000-000000000000}"/>
          </ac:cxnSpMkLst>
        </pc:cxnChg>
        <pc:cxnChg chg="del mod ord">
          <ac:chgData name="help desk" userId="076106f8-e622-4bba-bf8d-41b4b1aaf204" providerId="ADAL" clId="{2CBE7C5A-46F2-4889-9CD7-7BD108D1FBB8}" dt="2024-07-23T14:17:12.585" v="2688" actId="478"/>
          <ac:cxnSpMkLst>
            <pc:docMk/>
            <pc:sldMk cId="3958546420" sldId="455"/>
            <ac:cxnSpMk id="13" creationId="{00000000-0000-0000-0000-000000000000}"/>
          </ac:cxnSpMkLst>
        </pc:cxnChg>
        <pc:cxnChg chg="del mod">
          <ac:chgData name="help desk" userId="076106f8-e622-4bba-bf8d-41b4b1aaf204" providerId="ADAL" clId="{2CBE7C5A-46F2-4889-9CD7-7BD108D1FBB8}" dt="2024-07-23T14:15:41.279" v="2658" actId="478"/>
          <ac:cxnSpMkLst>
            <pc:docMk/>
            <pc:sldMk cId="3958546420" sldId="455"/>
            <ac:cxnSpMk id="14" creationId="{00000000-0000-0000-0000-000000000000}"/>
          </ac:cxnSpMkLst>
        </pc:cxnChg>
      </pc:sldChg>
      <pc:sldChg chg="addSp delSp modSp add mod modAnim">
        <pc:chgData name="help desk" userId="076106f8-e622-4bba-bf8d-41b4b1aaf204" providerId="ADAL" clId="{2CBE7C5A-46F2-4889-9CD7-7BD108D1FBB8}" dt="2024-07-29T21:35:37.670" v="6055"/>
        <pc:sldMkLst>
          <pc:docMk/>
          <pc:sldMk cId="3476198280" sldId="456"/>
        </pc:sldMkLst>
        <pc:spChg chg="del">
          <ac:chgData name="help desk" userId="076106f8-e622-4bba-bf8d-41b4b1aaf204" providerId="ADAL" clId="{2CBE7C5A-46F2-4889-9CD7-7BD108D1FBB8}" dt="2024-07-29T20:13:19.613" v="5725" actId="478"/>
          <ac:spMkLst>
            <pc:docMk/>
            <pc:sldMk cId="3476198280" sldId="456"/>
            <ac:spMk id="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20:43:47.999" v="5897" actId="207"/>
          <ac:spMkLst>
            <pc:docMk/>
            <pc:sldMk cId="3476198280" sldId="456"/>
            <ac:spMk id="1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20:41:59.490" v="5884" actId="20577"/>
          <ac:spMkLst>
            <pc:docMk/>
            <pc:sldMk cId="3476198280" sldId="456"/>
            <ac:spMk id="19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9T20:15:18.805" v="5779" actId="207"/>
          <ac:spMkLst>
            <pc:docMk/>
            <pc:sldMk cId="3476198280" sldId="456"/>
            <ac:spMk id="20" creationId="{9BA67D1F-3502-43EA-86B7-403BAB25573A}"/>
          </ac:spMkLst>
        </pc:spChg>
        <pc:spChg chg="add mod">
          <ac:chgData name="help desk" userId="076106f8-e622-4bba-bf8d-41b4b1aaf204" providerId="ADAL" clId="{2CBE7C5A-46F2-4889-9CD7-7BD108D1FBB8}" dt="2024-07-29T20:16:19.757" v="5856" actId="1038"/>
          <ac:spMkLst>
            <pc:docMk/>
            <pc:sldMk cId="3476198280" sldId="456"/>
            <ac:spMk id="26" creationId="{E7754129-15B7-4C58-88E1-E7DD370FD9AF}"/>
          </ac:spMkLst>
        </pc:spChg>
        <pc:spChg chg="mod">
          <ac:chgData name="help desk" userId="076106f8-e622-4bba-bf8d-41b4b1aaf204" providerId="ADAL" clId="{2CBE7C5A-46F2-4889-9CD7-7BD108D1FBB8}" dt="2024-07-29T20:53:38.224" v="5994" actId="692"/>
          <ac:spMkLst>
            <pc:docMk/>
            <pc:sldMk cId="3476198280" sldId="456"/>
            <ac:spMk id="2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9T20:14:04.809" v="5730" actId="478"/>
          <ac:spMkLst>
            <pc:docMk/>
            <pc:sldMk cId="3476198280" sldId="456"/>
            <ac:spMk id="31" creationId="{F3FFBB4B-D6D1-496D-A92E-24083752BE39}"/>
          </ac:spMkLst>
        </pc:spChg>
        <pc:spChg chg="add mod">
          <ac:chgData name="help desk" userId="076106f8-e622-4bba-bf8d-41b4b1aaf204" providerId="ADAL" clId="{2CBE7C5A-46F2-4889-9CD7-7BD108D1FBB8}" dt="2024-07-29T20:52:05.351" v="5982" actId="692"/>
          <ac:spMkLst>
            <pc:docMk/>
            <pc:sldMk cId="3476198280" sldId="456"/>
            <ac:spMk id="41" creationId="{5AA2026D-E0FF-4DA6-B41D-91CCE654216E}"/>
          </ac:spMkLst>
        </pc:spChg>
        <pc:spChg chg="add del mod">
          <ac:chgData name="help desk" userId="076106f8-e622-4bba-bf8d-41b4b1aaf204" providerId="ADAL" clId="{2CBE7C5A-46F2-4889-9CD7-7BD108D1FBB8}" dt="2024-07-29T20:52:54.443" v="5990" actId="478"/>
          <ac:spMkLst>
            <pc:docMk/>
            <pc:sldMk cId="3476198280" sldId="456"/>
            <ac:spMk id="43" creationId="{DB9762F2-821A-4C9D-8395-8E12CA7F0B45}"/>
          </ac:spMkLst>
        </pc:spChg>
        <pc:spChg chg="del">
          <ac:chgData name="help desk" userId="076106f8-e622-4bba-bf8d-41b4b1aaf204" providerId="ADAL" clId="{2CBE7C5A-46F2-4889-9CD7-7BD108D1FBB8}" dt="2024-07-29T20:13:30.193" v="5727" actId="478"/>
          <ac:spMkLst>
            <pc:docMk/>
            <pc:sldMk cId="3476198280" sldId="456"/>
            <ac:spMk id="57" creationId="{1D56166D-7D6F-4F1F-8D16-BB3330F4A4CD}"/>
          </ac:spMkLst>
        </pc:spChg>
        <pc:picChg chg="mod">
          <ac:chgData name="help desk" userId="076106f8-e622-4bba-bf8d-41b4b1aaf204" providerId="ADAL" clId="{2CBE7C5A-46F2-4889-9CD7-7BD108D1FBB8}" dt="2024-07-29T20:39:39.753" v="5858" actId="1076"/>
          <ac:picMkLst>
            <pc:docMk/>
            <pc:sldMk cId="3476198280" sldId="456"/>
            <ac:picMk id="3" creationId="{949528D7-1FCC-46B8-A03E-03D2B6EECE54}"/>
          </ac:picMkLst>
        </pc:picChg>
        <pc:picChg chg="del">
          <ac:chgData name="help desk" userId="076106f8-e622-4bba-bf8d-41b4b1aaf204" providerId="ADAL" clId="{2CBE7C5A-46F2-4889-9CD7-7BD108D1FBB8}" dt="2024-07-29T20:13:32.455" v="5728" actId="478"/>
          <ac:picMkLst>
            <pc:docMk/>
            <pc:sldMk cId="3476198280" sldId="456"/>
            <ac:picMk id="11" creationId="{E2B7B3AB-0962-4579-BED5-82D49FD70F82}"/>
          </ac:picMkLst>
        </pc:picChg>
        <pc:picChg chg="add mod">
          <ac:chgData name="help desk" userId="076106f8-e622-4bba-bf8d-41b4b1aaf204" providerId="ADAL" clId="{2CBE7C5A-46F2-4889-9CD7-7BD108D1FBB8}" dt="2024-07-29T21:35:09.629" v="6050" actId="1076"/>
          <ac:picMkLst>
            <pc:docMk/>
            <pc:sldMk cId="3476198280" sldId="456"/>
            <ac:picMk id="14" creationId="{8C04FFC4-92D6-4610-8100-1B7F1C11A9F8}"/>
          </ac:picMkLst>
        </pc:picChg>
        <pc:picChg chg="add del mod">
          <ac:chgData name="help desk" userId="076106f8-e622-4bba-bf8d-41b4b1aaf204" providerId="ADAL" clId="{2CBE7C5A-46F2-4889-9CD7-7BD108D1FBB8}" dt="2024-07-29T20:43:05.548" v="5890" actId="478"/>
          <ac:picMkLst>
            <pc:docMk/>
            <pc:sldMk cId="3476198280" sldId="456"/>
            <ac:picMk id="25" creationId="{152E6DDA-4CE5-4D60-ADD7-3F68E27AB94B}"/>
          </ac:picMkLst>
        </pc:picChg>
        <pc:picChg chg="add del mod">
          <ac:chgData name="help desk" userId="076106f8-e622-4bba-bf8d-41b4b1aaf204" providerId="ADAL" clId="{2CBE7C5A-46F2-4889-9CD7-7BD108D1FBB8}" dt="2024-07-29T20:39:48.233" v="5860"/>
          <ac:picMkLst>
            <pc:docMk/>
            <pc:sldMk cId="3476198280" sldId="456"/>
            <ac:picMk id="27" creationId="{A72082C2-1F1C-44C5-BA06-DC53B7D0BC23}"/>
          </ac:picMkLst>
        </pc:picChg>
        <pc:picChg chg="add mod">
          <ac:chgData name="help desk" userId="076106f8-e622-4bba-bf8d-41b4b1aaf204" providerId="ADAL" clId="{2CBE7C5A-46F2-4889-9CD7-7BD108D1FBB8}" dt="2024-07-29T20:43:10.829" v="5892" actId="1076"/>
          <ac:picMkLst>
            <pc:docMk/>
            <pc:sldMk cId="3476198280" sldId="456"/>
            <ac:picMk id="36" creationId="{002DF074-7A25-4840-8570-ED72703664A1}"/>
          </ac:picMkLst>
        </pc:picChg>
        <pc:cxnChg chg="mod ord">
          <ac:chgData name="help desk" userId="076106f8-e622-4bba-bf8d-41b4b1aaf204" providerId="ADAL" clId="{2CBE7C5A-46F2-4889-9CD7-7BD108D1FBB8}" dt="2024-07-29T20:44:22.360" v="5902" actId="14100"/>
          <ac:cxnSpMkLst>
            <pc:docMk/>
            <pc:sldMk cId="3476198280" sldId="456"/>
            <ac:cxnSpMk id="18" creationId="{00000000-0000-0000-0000-000000000000}"/>
          </ac:cxnSpMkLst>
        </pc:cxnChg>
        <pc:cxnChg chg="add mod">
          <ac:chgData name="help desk" userId="076106f8-e622-4bba-bf8d-41b4b1aaf204" providerId="ADAL" clId="{2CBE7C5A-46F2-4889-9CD7-7BD108D1FBB8}" dt="2024-07-29T20:15:31.236" v="5780" actId="14100"/>
          <ac:cxnSpMkLst>
            <pc:docMk/>
            <pc:sldMk cId="3476198280" sldId="456"/>
            <ac:cxnSpMk id="22" creationId="{BB8A3887-BB11-47E5-B8F7-AB8F5C74193D}"/>
          </ac:cxnSpMkLst>
        </pc:cxnChg>
        <pc:cxnChg chg="mod ord">
          <ac:chgData name="help desk" userId="076106f8-e622-4bba-bf8d-41b4b1aaf204" providerId="ADAL" clId="{2CBE7C5A-46F2-4889-9CD7-7BD108D1FBB8}" dt="2024-07-29T20:41:54.316" v="5878" actId="14100"/>
          <ac:cxnSpMkLst>
            <pc:docMk/>
            <pc:sldMk cId="3476198280" sldId="456"/>
            <ac:cxnSpMk id="23" creationId="{00000000-0000-0000-0000-000000000000}"/>
          </ac:cxnSpMkLst>
        </pc:cxnChg>
        <pc:cxnChg chg="del mod">
          <ac:chgData name="help desk" userId="076106f8-e622-4bba-bf8d-41b4b1aaf204" providerId="ADAL" clId="{2CBE7C5A-46F2-4889-9CD7-7BD108D1FBB8}" dt="2024-07-29T20:14:03.033" v="5729" actId="478"/>
          <ac:cxnSpMkLst>
            <pc:docMk/>
            <pc:sldMk cId="3476198280" sldId="456"/>
            <ac:cxnSpMk id="30" creationId="{91526B2A-3BAC-4A3B-A0DE-B61765131B5F}"/>
          </ac:cxnSpMkLst>
        </pc:cxnChg>
        <pc:cxnChg chg="mod">
          <ac:chgData name="help desk" userId="076106f8-e622-4bba-bf8d-41b4b1aaf204" providerId="ADAL" clId="{2CBE7C5A-46F2-4889-9CD7-7BD108D1FBB8}" dt="2024-07-29T20:53:38.224" v="5994" actId="692"/>
          <ac:cxnSpMkLst>
            <pc:docMk/>
            <pc:sldMk cId="3476198280" sldId="456"/>
            <ac:cxnSpMk id="33" creationId="{00000000-0000-0000-0000-000000000000}"/>
          </ac:cxnSpMkLst>
        </pc:cxnChg>
        <pc:cxnChg chg="add del mod">
          <ac:chgData name="help desk" userId="076106f8-e622-4bba-bf8d-41b4b1aaf204" providerId="ADAL" clId="{2CBE7C5A-46F2-4889-9CD7-7BD108D1FBB8}" dt="2024-07-29T21:34:59.449" v="6049" actId="478"/>
          <ac:cxnSpMkLst>
            <pc:docMk/>
            <pc:sldMk cId="3476198280" sldId="456"/>
            <ac:cxnSpMk id="34" creationId="{48936493-6FEE-4A6B-9641-501A841FB2C7}"/>
          </ac:cxnSpMkLst>
        </pc:cxnChg>
        <pc:cxnChg chg="add mod">
          <ac:chgData name="help desk" userId="076106f8-e622-4bba-bf8d-41b4b1aaf204" providerId="ADAL" clId="{2CBE7C5A-46F2-4889-9CD7-7BD108D1FBB8}" dt="2024-07-29T20:51:58.471" v="5981" actId="692"/>
          <ac:cxnSpMkLst>
            <pc:docMk/>
            <pc:sldMk cId="3476198280" sldId="456"/>
            <ac:cxnSpMk id="44" creationId="{063A6227-84E8-4EE4-833F-852ED9D312BD}"/>
          </ac:cxnSpMkLst>
        </pc:cxnChg>
        <pc:cxnChg chg="add del mod">
          <ac:chgData name="help desk" userId="076106f8-e622-4bba-bf8d-41b4b1aaf204" providerId="ADAL" clId="{2CBE7C5A-46F2-4889-9CD7-7BD108D1FBB8}" dt="2024-07-29T20:53:04.154" v="5992" actId="478"/>
          <ac:cxnSpMkLst>
            <pc:docMk/>
            <pc:sldMk cId="3476198280" sldId="456"/>
            <ac:cxnSpMk id="46" creationId="{AB492DD2-DC63-45B7-860C-D3E4DC4C2EB2}"/>
          </ac:cxnSpMkLst>
        </pc:cxnChg>
        <pc:cxnChg chg="del mod">
          <ac:chgData name="help desk" userId="076106f8-e622-4bba-bf8d-41b4b1aaf204" providerId="ADAL" clId="{2CBE7C5A-46F2-4889-9CD7-7BD108D1FBB8}" dt="2024-07-29T20:13:23.024" v="5726" actId="478"/>
          <ac:cxnSpMkLst>
            <pc:docMk/>
            <pc:sldMk cId="3476198280" sldId="456"/>
            <ac:cxnSpMk id="56" creationId="{A78BF53A-5229-4CAD-9BD3-ABFECA24295B}"/>
          </ac:cxnSpMkLst>
        </pc:cxnChg>
      </pc:sldChg>
      <pc:sldChg chg="add del">
        <pc:chgData name="help desk" userId="076106f8-e622-4bba-bf8d-41b4b1aaf204" providerId="ADAL" clId="{2CBE7C5A-46F2-4889-9CD7-7BD108D1FBB8}" dt="2024-07-29T20:16:01.026" v="5823"/>
        <pc:sldMkLst>
          <pc:docMk/>
          <pc:sldMk cId="438465381" sldId="457"/>
        </pc:sldMkLst>
      </pc:sldChg>
    </pc:docChg>
  </pc:docChgLst>
  <pc:docChgLst>
    <pc:chgData name="help desk" userId="076106f8-e622-4bba-bf8d-41b4b1aaf204" providerId="ADAL" clId="{9121A2F8-4EBB-4FE5-8459-FF59FE6A4FDF}"/>
    <pc:docChg chg="modSld">
      <pc:chgData name="help desk" userId="076106f8-e622-4bba-bf8d-41b4b1aaf204" providerId="ADAL" clId="{9121A2F8-4EBB-4FE5-8459-FF59FE6A4FDF}" dt="2026-08-17T22:04:09.115" v="303" actId="20577"/>
      <pc:docMkLst>
        <pc:docMk/>
      </pc:docMkLst>
      <pc:sldChg chg="modSp">
        <pc:chgData name="help desk" userId="076106f8-e622-4bba-bf8d-41b4b1aaf204" providerId="ADAL" clId="{9121A2F8-4EBB-4FE5-8459-FF59FE6A4FDF}" dt="2026-08-17T22:01:57.544" v="237" actId="20577"/>
        <pc:sldMkLst>
          <pc:docMk/>
          <pc:sldMk cId="2607175038" sldId="354"/>
        </pc:sldMkLst>
        <pc:spChg chg="mod">
          <ac:chgData name="help desk" userId="076106f8-e622-4bba-bf8d-41b4b1aaf204" providerId="ADAL" clId="{9121A2F8-4EBB-4FE5-8459-FF59FE6A4FDF}" dt="2026-08-17T22:01:57.544" v="237" actId="20577"/>
          <ac:spMkLst>
            <pc:docMk/>
            <pc:sldMk cId="2607175038" sldId="354"/>
            <ac:spMk id="13" creationId="{00000000-0000-0000-0000-000000000000}"/>
          </ac:spMkLst>
        </pc:spChg>
      </pc:sldChg>
      <pc:sldChg chg="modSp">
        <pc:chgData name="help desk" userId="076106f8-e622-4bba-bf8d-41b4b1aaf204" providerId="ADAL" clId="{9121A2F8-4EBB-4FE5-8459-FF59FE6A4FDF}" dt="2026-08-17T21:59:12.744" v="173" actId="20577"/>
        <pc:sldMkLst>
          <pc:docMk/>
          <pc:sldMk cId="3720093596" sldId="376"/>
        </pc:sldMkLst>
        <pc:spChg chg="mod">
          <ac:chgData name="help desk" userId="076106f8-e622-4bba-bf8d-41b4b1aaf204" providerId="ADAL" clId="{9121A2F8-4EBB-4FE5-8459-FF59FE6A4FDF}" dt="2026-08-17T21:59:12.744" v="173" actId="20577"/>
          <ac:spMkLst>
            <pc:docMk/>
            <pc:sldMk cId="3720093596" sldId="376"/>
            <ac:spMk id="32" creationId="{EB4CF212-95ED-40A4-95BF-3F554B491F4D}"/>
          </ac:spMkLst>
        </pc:spChg>
      </pc:sldChg>
      <pc:sldChg chg="modSp mod">
        <pc:chgData name="help desk" userId="076106f8-e622-4bba-bf8d-41b4b1aaf204" providerId="ADAL" clId="{9121A2F8-4EBB-4FE5-8459-FF59FE6A4FDF}" dt="2026-08-17T22:00:07.574" v="177" actId="20577"/>
        <pc:sldMkLst>
          <pc:docMk/>
          <pc:sldMk cId="1769976531" sldId="377"/>
        </pc:sldMkLst>
        <pc:spChg chg="mod">
          <ac:chgData name="help desk" userId="076106f8-e622-4bba-bf8d-41b4b1aaf204" providerId="ADAL" clId="{9121A2F8-4EBB-4FE5-8459-FF59FE6A4FDF}" dt="2026-08-17T22:00:07.574" v="177" actId="20577"/>
          <ac:spMkLst>
            <pc:docMk/>
            <pc:sldMk cId="1769976531" sldId="377"/>
            <ac:spMk id="13" creationId="{7B74DB39-0030-4C5C-99F4-07AFC96B5D93}"/>
          </ac:spMkLst>
        </pc:spChg>
      </pc:sldChg>
      <pc:sldChg chg="modSp mod">
        <pc:chgData name="help desk" userId="076106f8-e622-4bba-bf8d-41b4b1aaf204" providerId="ADAL" clId="{9121A2F8-4EBB-4FE5-8459-FF59FE6A4FDF}" dt="2026-08-17T20:18:19.860" v="31" actId="20577"/>
        <pc:sldMkLst>
          <pc:docMk/>
          <pc:sldMk cId="4058513788" sldId="378"/>
        </pc:sldMkLst>
        <pc:spChg chg="mod">
          <ac:chgData name="help desk" userId="076106f8-e622-4bba-bf8d-41b4b1aaf204" providerId="ADAL" clId="{9121A2F8-4EBB-4FE5-8459-FF59FE6A4FDF}" dt="2026-08-17T20:17:31.670" v="21" actId="20577"/>
          <ac:spMkLst>
            <pc:docMk/>
            <pc:sldMk cId="4058513788" sldId="378"/>
            <ac:spMk id="6" creationId="{00000000-0000-0000-0000-000000000000}"/>
          </ac:spMkLst>
        </pc:spChg>
        <pc:spChg chg="mod">
          <ac:chgData name="help desk" userId="076106f8-e622-4bba-bf8d-41b4b1aaf204" providerId="ADAL" clId="{9121A2F8-4EBB-4FE5-8459-FF59FE6A4FDF}" dt="2026-08-17T20:18:19.860" v="31" actId="20577"/>
          <ac:spMkLst>
            <pc:docMk/>
            <pc:sldMk cId="4058513788" sldId="378"/>
            <ac:spMk id="21" creationId="{00000000-0000-0000-0000-000000000000}"/>
          </ac:spMkLst>
        </pc:spChg>
      </pc:sldChg>
      <pc:sldChg chg="modSp">
        <pc:chgData name="help desk" userId="076106f8-e622-4bba-bf8d-41b4b1aaf204" providerId="ADAL" clId="{9121A2F8-4EBB-4FE5-8459-FF59FE6A4FDF}" dt="2026-08-17T21:57:14.451" v="166" actId="20577"/>
        <pc:sldMkLst>
          <pc:docMk/>
          <pc:sldMk cId="644596003" sldId="381"/>
        </pc:sldMkLst>
        <pc:spChg chg="mod">
          <ac:chgData name="help desk" userId="076106f8-e622-4bba-bf8d-41b4b1aaf204" providerId="ADAL" clId="{9121A2F8-4EBB-4FE5-8459-FF59FE6A4FDF}" dt="2026-08-17T21:57:14.451" v="166" actId="20577"/>
          <ac:spMkLst>
            <pc:docMk/>
            <pc:sldMk cId="644596003" sldId="381"/>
            <ac:spMk id="20" creationId="{00000000-0000-0000-0000-000000000000}"/>
          </ac:spMkLst>
        </pc:spChg>
      </pc:sldChg>
      <pc:sldChg chg="modSp">
        <pc:chgData name="help desk" userId="076106f8-e622-4bba-bf8d-41b4b1aaf204" providerId="ADAL" clId="{9121A2F8-4EBB-4FE5-8459-FF59FE6A4FDF}" dt="2026-08-17T21:57:54.264" v="168" actId="20577"/>
        <pc:sldMkLst>
          <pc:docMk/>
          <pc:sldMk cId="2221053534" sldId="453"/>
        </pc:sldMkLst>
        <pc:spChg chg="mod">
          <ac:chgData name="help desk" userId="076106f8-e622-4bba-bf8d-41b4b1aaf204" providerId="ADAL" clId="{9121A2F8-4EBB-4FE5-8459-FF59FE6A4FDF}" dt="2026-08-17T21:57:54.264" v="168" actId="20577"/>
          <ac:spMkLst>
            <pc:docMk/>
            <pc:sldMk cId="2221053534" sldId="453"/>
            <ac:spMk id="14" creationId="{DE95D5E8-0B6B-4A2E-AB0A-FEF44A9C9D66}"/>
          </ac:spMkLst>
        </pc:spChg>
      </pc:sldChg>
      <pc:sldChg chg="modSp">
        <pc:chgData name="help desk" userId="076106f8-e622-4bba-bf8d-41b4b1aaf204" providerId="ADAL" clId="{9121A2F8-4EBB-4FE5-8459-FF59FE6A4FDF}" dt="2026-08-17T22:00:33.638" v="178" actId="20577"/>
        <pc:sldMkLst>
          <pc:docMk/>
          <pc:sldMk cId="3109830418" sldId="455"/>
        </pc:sldMkLst>
        <pc:spChg chg="mod">
          <ac:chgData name="help desk" userId="076106f8-e622-4bba-bf8d-41b4b1aaf204" providerId="ADAL" clId="{9121A2F8-4EBB-4FE5-8459-FF59FE6A4FDF}" dt="2026-08-17T22:00:33.638" v="178" actId="20577"/>
          <ac:spMkLst>
            <pc:docMk/>
            <pc:sldMk cId="3109830418" sldId="455"/>
            <ac:spMk id="25" creationId="{0AA28A61-1BEC-48BD-B92C-C6AFC85B7E79}"/>
          </ac:spMkLst>
        </pc:spChg>
      </pc:sldChg>
      <pc:sldChg chg="modSp">
        <pc:chgData name="help desk" userId="076106f8-e622-4bba-bf8d-41b4b1aaf204" providerId="ADAL" clId="{9121A2F8-4EBB-4FE5-8459-FF59FE6A4FDF}" dt="2026-08-17T20:19:11.088" v="49" actId="20577"/>
        <pc:sldMkLst>
          <pc:docMk/>
          <pc:sldMk cId="2508916136" sldId="458"/>
        </pc:sldMkLst>
        <pc:spChg chg="mod">
          <ac:chgData name="help desk" userId="076106f8-e622-4bba-bf8d-41b4b1aaf204" providerId="ADAL" clId="{9121A2F8-4EBB-4FE5-8459-FF59FE6A4FDF}" dt="2026-08-17T20:18:56.941" v="34" actId="6549"/>
          <ac:spMkLst>
            <pc:docMk/>
            <pc:sldMk cId="2508916136" sldId="458"/>
            <ac:spMk id="6" creationId="{22A81D77-E571-4826-9CE7-E1DC4F2E96E8}"/>
          </ac:spMkLst>
        </pc:spChg>
        <pc:spChg chg="mod">
          <ac:chgData name="help desk" userId="076106f8-e622-4bba-bf8d-41b4b1aaf204" providerId="ADAL" clId="{9121A2F8-4EBB-4FE5-8459-FF59FE6A4FDF}" dt="2026-08-17T20:19:11.088" v="49" actId="20577"/>
          <ac:spMkLst>
            <pc:docMk/>
            <pc:sldMk cId="2508916136" sldId="458"/>
            <ac:spMk id="13" creationId="{C8DB7382-A4C8-4D95-85B8-3CF8B4175864}"/>
          </ac:spMkLst>
        </pc:spChg>
        <pc:cxnChg chg="mod">
          <ac:chgData name="help desk" userId="076106f8-e622-4bba-bf8d-41b4b1aaf204" providerId="ADAL" clId="{9121A2F8-4EBB-4FE5-8459-FF59FE6A4FDF}" dt="2026-08-17T20:19:10.897" v="43" actId="20577"/>
          <ac:cxnSpMkLst>
            <pc:docMk/>
            <pc:sldMk cId="2508916136" sldId="458"/>
            <ac:cxnSpMk id="14" creationId="{1774AA5A-0102-4286-8F1A-810DB1FEC976}"/>
          </ac:cxnSpMkLst>
        </pc:cxnChg>
      </pc:sldChg>
      <pc:sldChg chg="modSp">
        <pc:chgData name="help desk" userId="076106f8-e622-4bba-bf8d-41b4b1aaf204" providerId="ADAL" clId="{9121A2F8-4EBB-4FE5-8459-FF59FE6A4FDF}" dt="2026-08-17T20:19:40.126" v="58" actId="20577"/>
        <pc:sldMkLst>
          <pc:docMk/>
          <pc:sldMk cId="2539229581" sldId="460"/>
        </pc:sldMkLst>
        <pc:spChg chg="mod">
          <ac:chgData name="help desk" userId="076106f8-e622-4bba-bf8d-41b4b1aaf204" providerId="ADAL" clId="{9121A2F8-4EBB-4FE5-8459-FF59FE6A4FDF}" dt="2026-08-17T20:19:40.126" v="58" actId="20577"/>
          <ac:spMkLst>
            <pc:docMk/>
            <pc:sldMk cId="2539229581" sldId="460"/>
            <ac:spMk id="6" creationId="{22A81D77-E571-4826-9CE7-E1DC4F2E96E8}"/>
          </ac:spMkLst>
        </pc:spChg>
      </pc:sldChg>
      <pc:sldChg chg="modSp">
        <pc:chgData name="help desk" userId="076106f8-e622-4bba-bf8d-41b4b1aaf204" providerId="ADAL" clId="{9121A2F8-4EBB-4FE5-8459-FF59FE6A4FDF}" dt="2026-08-17T20:21:05.367" v="91" actId="20577"/>
        <pc:sldMkLst>
          <pc:docMk/>
          <pc:sldMk cId="1103812479" sldId="461"/>
        </pc:sldMkLst>
        <pc:spChg chg="mod">
          <ac:chgData name="help desk" userId="076106f8-e622-4bba-bf8d-41b4b1aaf204" providerId="ADAL" clId="{9121A2F8-4EBB-4FE5-8459-FF59FE6A4FDF}" dt="2026-08-17T20:21:05.367" v="91" actId="20577"/>
          <ac:spMkLst>
            <pc:docMk/>
            <pc:sldMk cId="1103812479" sldId="461"/>
            <ac:spMk id="14" creationId="{E48DC4EA-D5A7-4EFB-B8F0-3E0CE217081C}"/>
          </ac:spMkLst>
        </pc:spChg>
      </pc:sldChg>
      <pc:sldChg chg="modSp">
        <pc:chgData name="help desk" userId="076106f8-e622-4bba-bf8d-41b4b1aaf204" providerId="ADAL" clId="{9121A2F8-4EBB-4FE5-8459-FF59FE6A4FDF}" dt="2026-08-17T20:20:25.427" v="68" actId="20577"/>
        <pc:sldMkLst>
          <pc:docMk/>
          <pc:sldMk cId="3881795274" sldId="462"/>
        </pc:sldMkLst>
        <pc:spChg chg="mod">
          <ac:chgData name="help desk" userId="076106f8-e622-4bba-bf8d-41b4b1aaf204" providerId="ADAL" clId="{9121A2F8-4EBB-4FE5-8459-FF59FE6A4FDF}" dt="2026-08-17T20:20:20.724" v="67" actId="20577"/>
          <ac:spMkLst>
            <pc:docMk/>
            <pc:sldMk cId="3881795274" sldId="462"/>
            <ac:spMk id="20" creationId="{00000000-0000-0000-0000-000000000000}"/>
          </ac:spMkLst>
        </pc:spChg>
        <pc:spChg chg="mod">
          <ac:chgData name="help desk" userId="076106f8-e622-4bba-bf8d-41b4b1aaf204" providerId="ADAL" clId="{9121A2F8-4EBB-4FE5-8459-FF59FE6A4FDF}" dt="2026-08-17T20:20:25.427" v="68" actId="20577"/>
          <ac:spMkLst>
            <pc:docMk/>
            <pc:sldMk cId="3881795274" sldId="462"/>
            <ac:spMk id="50" creationId="{00000000-0000-0000-0000-000000000000}"/>
          </ac:spMkLst>
        </pc:spChg>
      </pc:sldChg>
      <pc:sldChg chg="modSp">
        <pc:chgData name="help desk" userId="076106f8-e622-4bba-bf8d-41b4b1aaf204" providerId="ADAL" clId="{9121A2F8-4EBB-4FE5-8459-FF59FE6A4FDF}" dt="2026-08-17T21:53:29.263" v="92" actId="20577"/>
        <pc:sldMkLst>
          <pc:docMk/>
          <pc:sldMk cId="925473301" sldId="464"/>
        </pc:sldMkLst>
        <pc:spChg chg="mod">
          <ac:chgData name="help desk" userId="076106f8-e622-4bba-bf8d-41b4b1aaf204" providerId="ADAL" clId="{9121A2F8-4EBB-4FE5-8459-FF59FE6A4FDF}" dt="2026-08-17T21:53:29.263" v="92" actId="20577"/>
          <ac:spMkLst>
            <pc:docMk/>
            <pc:sldMk cId="925473301" sldId="464"/>
            <ac:spMk id="10" creationId="{C0579FF7-BE85-490B-9B60-8FD4E404497B}"/>
          </ac:spMkLst>
        </pc:spChg>
      </pc:sldChg>
      <pc:sldChg chg="modSp">
        <pc:chgData name="help desk" userId="076106f8-e622-4bba-bf8d-41b4b1aaf204" providerId="ADAL" clId="{9121A2F8-4EBB-4FE5-8459-FF59FE6A4FDF}" dt="2026-08-17T21:54:27.995" v="93" actId="20577"/>
        <pc:sldMkLst>
          <pc:docMk/>
          <pc:sldMk cId="2886712144" sldId="468"/>
        </pc:sldMkLst>
        <pc:spChg chg="mod">
          <ac:chgData name="help desk" userId="076106f8-e622-4bba-bf8d-41b4b1aaf204" providerId="ADAL" clId="{9121A2F8-4EBB-4FE5-8459-FF59FE6A4FDF}" dt="2026-08-17T21:54:27.995" v="93" actId="20577"/>
          <ac:spMkLst>
            <pc:docMk/>
            <pc:sldMk cId="2886712144" sldId="468"/>
            <ac:spMk id="12" creationId="{1F403EF9-1FA0-469B-9B81-213DFD5312E6}"/>
          </ac:spMkLst>
        </pc:spChg>
      </pc:sldChg>
      <pc:sldChg chg="modSp">
        <pc:chgData name="help desk" userId="076106f8-e622-4bba-bf8d-41b4b1aaf204" providerId="ADAL" clId="{9121A2F8-4EBB-4FE5-8459-FF59FE6A4FDF}" dt="2026-08-17T21:55:05.031" v="138" actId="6549"/>
        <pc:sldMkLst>
          <pc:docMk/>
          <pc:sldMk cId="2585599423" sldId="469"/>
        </pc:sldMkLst>
        <pc:spChg chg="mod">
          <ac:chgData name="help desk" userId="076106f8-e622-4bba-bf8d-41b4b1aaf204" providerId="ADAL" clId="{9121A2F8-4EBB-4FE5-8459-FF59FE6A4FDF}" dt="2026-08-17T21:55:05.031" v="138" actId="6549"/>
          <ac:spMkLst>
            <pc:docMk/>
            <pc:sldMk cId="2585599423" sldId="469"/>
            <ac:spMk id="13" creationId="{0B544013-75B3-4916-A3BF-5629E6AB197F}"/>
          </ac:spMkLst>
        </pc:spChg>
      </pc:sldChg>
      <pc:sldChg chg="modSp">
        <pc:chgData name="help desk" userId="076106f8-e622-4bba-bf8d-41b4b1aaf204" providerId="ADAL" clId="{9121A2F8-4EBB-4FE5-8459-FF59FE6A4FDF}" dt="2026-08-17T21:56:40.637" v="142" actId="20577"/>
        <pc:sldMkLst>
          <pc:docMk/>
          <pc:sldMk cId="1396885607" sldId="475"/>
        </pc:sldMkLst>
        <pc:spChg chg="mod">
          <ac:chgData name="help desk" userId="076106f8-e622-4bba-bf8d-41b4b1aaf204" providerId="ADAL" clId="{9121A2F8-4EBB-4FE5-8459-FF59FE6A4FDF}" dt="2026-08-17T21:56:40.637" v="142" actId="20577"/>
          <ac:spMkLst>
            <pc:docMk/>
            <pc:sldMk cId="1396885607" sldId="475"/>
            <ac:spMk id="10" creationId="{57A02264-4CB2-4E4E-BCDE-76EC0979BB70}"/>
          </ac:spMkLst>
        </pc:spChg>
        <pc:spChg chg="mod">
          <ac:chgData name="help desk" userId="076106f8-e622-4bba-bf8d-41b4b1aaf204" providerId="ADAL" clId="{9121A2F8-4EBB-4FE5-8459-FF59FE6A4FDF}" dt="2026-08-17T21:56:34.367" v="141" actId="20577"/>
          <ac:spMkLst>
            <pc:docMk/>
            <pc:sldMk cId="1396885607" sldId="475"/>
            <ac:spMk id="12" creationId="{75EC5F45-0949-4DBF-B10E-BFF57F7F823F}"/>
          </ac:spMkLst>
        </pc:spChg>
      </pc:sldChg>
      <pc:sldChg chg="modSp">
        <pc:chgData name="help desk" userId="076106f8-e622-4bba-bf8d-41b4b1aaf204" providerId="ADAL" clId="{9121A2F8-4EBB-4FE5-8459-FF59FE6A4FDF}" dt="2026-08-17T21:57:36.106" v="167" actId="20577"/>
        <pc:sldMkLst>
          <pc:docMk/>
          <pc:sldMk cId="2301532167" sldId="478"/>
        </pc:sldMkLst>
        <pc:spChg chg="mod">
          <ac:chgData name="help desk" userId="076106f8-e622-4bba-bf8d-41b4b1aaf204" providerId="ADAL" clId="{9121A2F8-4EBB-4FE5-8459-FF59FE6A4FDF}" dt="2026-08-17T21:57:36.106" v="167" actId="20577"/>
          <ac:spMkLst>
            <pc:docMk/>
            <pc:sldMk cId="2301532167" sldId="478"/>
            <ac:spMk id="18" creationId="{8F8F4512-A9AE-4FC1-90D7-836040CC8BB8}"/>
          </ac:spMkLst>
        </pc:spChg>
      </pc:sldChg>
      <pc:sldChg chg="modSp">
        <pc:chgData name="help desk" userId="076106f8-e622-4bba-bf8d-41b4b1aaf204" providerId="ADAL" clId="{9121A2F8-4EBB-4FE5-8459-FF59FE6A4FDF}" dt="2026-08-17T21:58:27.020" v="172" actId="20577"/>
        <pc:sldMkLst>
          <pc:docMk/>
          <pc:sldMk cId="2480596115" sldId="479"/>
        </pc:sldMkLst>
        <pc:spChg chg="mod">
          <ac:chgData name="help desk" userId="076106f8-e622-4bba-bf8d-41b4b1aaf204" providerId="ADAL" clId="{9121A2F8-4EBB-4FE5-8459-FF59FE6A4FDF}" dt="2026-08-17T21:58:27.020" v="172" actId="20577"/>
          <ac:spMkLst>
            <pc:docMk/>
            <pc:sldMk cId="2480596115" sldId="479"/>
            <ac:spMk id="19" creationId="{39943AC2-CA22-449E-A5D5-778632815B5C}"/>
          </ac:spMkLst>
        </pc:spChg>
      </pc:sldChg>
      <pc:sldChg chg="modSp">
        <pc:chgData name="help desk" userId="076106f8-e622-4bba-bf8d-41b4b1aaf204" providerId="ADAL" clId="{9121A2F8-4EBB-4FE5-8459-FF59FE6A4FDF}" dt="2026-08-17T21:59:46.056" v="175" actId="20577"/>
        <pc:sldMkLst>
          <pc:docMk/>
          <pc:sldMk cId="1966724592" sldId="482"/>
        </pc:sldMkLst>
        <pc:spChg chg="mod">
          <ac:chgData name="help desk" userId="076106f8-e622-4bba-bf8d-41b4b1aaf204" providerId="ADAL" clId="{9121A2F8-4EBB-4FE5-8459-FF59FE6A4FDF}" dt="2026-08-17T21:59:33.884" v="174" actId="20577"/>
          <ac:spMkLst>
            <pc:docMk/>
            <pc:sldMk cId="1966724592" sldId="482"/>
            <ac:spMk id="26" creationId="{8062B0ED-8012-46A1-9324-408BA66FFDF5}"/>
          </ac:spMkLst>
        </pc:spChg>
        <pc:spChg chg="mod">
          <ac:chgData name="help desk" userId="076106f8-e622-4bba-bf8d-41b4b1aaf204" providerId="ADAL" clId="{9121A2F8-4EBB-4FE5-8459-FF59FE6A4FDF}" dt="2026-08-17T21:59:46.056" v="175" actId="20577"/>
          <ac:spMkLst>
            <pc:docMk/>
            <pc:sldMk cId="1966724592" sldId="482"/>
            <ac:spMk id="39" creationId="{68976AA3-EF79-4554-9D48-C59D5F6A14AB}"/>
          </ac:spMkLst>
        </pc:spChg>
      </pc:sldChg>
      <pc:sldChg chg="modSp mod">
        <pc:chgData name="help desk" userId="076106f8-e622-4bba-bf8d-41b4b1aaf204" providerId="ADAL" clId="{9121A2F8-4EBB-4FE5-8459-FF59FE6A4FDF}" dt="2026-08-17T22:00:46.600" v="193" actId="14100"/>
        <pc:sldMkLst>
          <pc:docMk/>
          <pc:sldMk cId="3073675212" sldId="483"/>
        </pc:sldMkLst>
        <pc:spChg chg="mod">
          <ac:chgData name="help desk" userId="076106f8-e622-4bba-bf8d-41b4b1aaf204" providerId="ADAL" clId="{9121A2F8-4EBB-4FE5-8459-FF59FE6A4FDF}" dt="2026-08-17T22:00:46.600" v="193" actId="14100"/>
          <ac:spMkLst>
            <pc:docMk/>
            <pc:sldMk cId="3073675212" sldId="483"/>
            <ac:spMk id="25" creationId="{0AA28A61-1BEC-48BD-B92C-C6AFC85B7E79}"/>
          </ac:spMkLst>
        </pc:spChg>
      </pc:sldChg>
      <pc:sldChg chg="modSp mod">
        <pc:chgData name="help desk" userId="076106f8-e622-4bba-bf8d-41b4b1aaf204" providerId="ADAL" clId="{9121A2F8-4EBB-4FE5-8459-FF59FE6A4FDF}" dt="2026-08-17T22:01:04.471" v="212" actId="14100"/>
        <pc:sldMkLst>
          <pc:docMk/>
          <pc:sldMk cId="967875330" sldId="484"/>
        </pc:sldMkLst>
        <pc:spChg chg="mod">
          <ac:chgData name="help desk" userId="076106f8-e622-4bba-bf8d-41b4b1aaf204" providerId="ADAL" clId="{9121A2F8-4EBB-4FE5-8459-FF59FE6A4FDF}" dt="2026-08-17T22:01:04.471" v="212" actId="14100"/>
          <ac:spMkLst>
            <pc:docMk/>
            <pc:sldMk cId="967875330" sldId="484"/>
            <ac:spMk id="21" creationId="{D61142A2-3962-4056-9ACF-D8B78EDA1AC4}"/>
          </ac:spMkLst>
        </pc:spChg>
        <pc:cxnChg chg="mod">
          <ac:chgData name="help desk" userId="076106f8-e622-4bba-bf8d-41b4b1aaf204" providerId="ADAL" clId="{9121A2F8-4EBB-4FE5-8459-FF59FE6A4FDF}" dt="2026-08-17T22:01:04.471" v="212" actId="14100"/>
          <ac:cxnSpMkLst>
            <pc:docMk/>
            <pc:sldMk cId="967875330" sldId="484"/>
            <ac:cxnSpMk id="22" creationId="{7DB59EB4-8BE4-41D5-9676-7740A45979E7}"/>
          </ac:cxnSpMkLst>
        </pc:cxnChg>
      </pc:sldChg>
      <pc:sldChg chg="modSp">
        <pc:chgData name="help desk" userId="076106f8-e622-4bba-bf8d-41b4b1aaf204" providerId="ADAL" clId="{9121A2F8-4EBB-4FE5-8459-FF59FE6A4FDF}" dt="2026-08-17T22:01:16.063" v="217" actId="20577"/>
        <pc:sldMkLst>
          <pc:docMk/>
          <pc:sldMk cId="3528649276" sldId="485"/>
        </pc:sldMkLst>
        <pc:spChg chg="mod">
          <ac:chgData name="help desk" userId="076106f8-e622-4bba-bf8d-41b4b1aaf204" providerId="ADAL" clId="{9121A2F8-4EBB-4FE5-8459-FF59FE6A4FDF}" dt="2026-08-17T22:01:16.063" v="217" actId="20577"/>
          <ac:spMkLst>
            <pc:docMk/>
            <pc:sldMk cId="3528649276" sldId="485"/>
            <ac:spMk id="25" creationId="{0AA28A61-1BEC-48BD-B92C-C6AFC85B7E79}"/>
          </ac:spMkLst>
        </pc:spChg>
      </pc:sldChg>
      <pc:sldChg chg="modSp mod">
        <pc:chgData name="help desk" userId="076106f8-e622-4bba-bf8d-41b4b1aaf204" providerId="ADAL" clId="{9121A2F8-4EBB-4FE5-8459-FF59FE6A4FDF}" dt="2026-08-17T22:01:43.960" v="236" actId="20577"/>
        <pc:sldMkLst>
          <pc:docMk/>
          <pc:sldMk cId="3082768953" sldId="486"/>
        </pc:sldMkLst>
        <pc:spChg chg="mod">
          <ac:chgData name="help desk" userId="076106f8-e622-4bba-bf8d-41b4b1aaf204" providerId="ADAL" clId="{9121A2F8-4EBB-4FE5-8459-FF59FE6A4FDF}" dt="2026-08-17T22:01:31.501" v="218" actId="20577"/>
          <ac:spMkLst>
            <pc:docMk/>
            <pc:sldMk cId="3082768953" sldId="486"/>
            <ac:spMk id="10" creationId="{51DF494F-5C41-4442-917B-7960A0A817F7}"/>
          </ac:spMkLst>
        </pc:spChg>
        <pc:spChg chg="mod">
          <ac:chgData name="help desk" userId="076106f8-e622-4bba-bf8d-41b4b1aaf204" providerId="ADAL" clId="{9121A2F8-4EBB-4FE5-8459-FF59FE6A4FDF}" dt="2026-08-17T22:01:43.960" v="236" actId="20577"/>
          <ac:spMkLst>
            <pc:docMk/>
            <pc:sldMk cId="3082768953" sldId="486"/>
            <ac:spMk id="11" creationId="{3AE2AEB2-015C-4C14-9395-B5E7C8230BF6}"/>
          </ac:spMkLst>
        </pc:spChg>
      </pc:sldChg>
      <pc:sldChg chg="modSp">
        <pc:chgData name="help desk" userId="076106f8-e622-4bba-bf8d-41b4b1aaf204" providerId="ADAL" clId="{9121A2F8-4EBB-4FE5-8459-FF59FE6A4FDF}" dt="2026-08-17T22:03:07.216" v="289" actId="20577"/>
        <pc:sldMkLst>
          <pc:docMk/>
          <pc:sldMk cId="2943087104" sldId="488"/>
        </pc:sldMkLst>
        <pc:spChg chg="mod">
          <ac:chgData name="help desk" userId="076106f8-e622-4bba-bf8d-41b4b1aaf204" providerId="ADAL" clId="{9121A2F8-4EBB-4FE5-8459-FF59FE6A4FDF}" dt="2026-08-17T22:03:00.652" v="288" actId="20577"/>
          <ac:spMkLst>
            <pc:docMk/>
            <pc:sldMk cId="2943087104" sldId="488"/>
            <ac:spMk id="2" creationId="{00000000-0000-0000-0000-000000000000}"/>
          </ac:spMkLst>
        </pc:spChg>
        <pc:spChg chg="mod">
          <ac:chgData name="help desk" userId="076106f8-e622-4bba-bf8d-41b4b1aaf204" providerId="ADAL" clId="{9121A2F8-4EBB-4FE5-8459-FF59FE6A4FDF}" dt="2026-08-17T22:03:07.216" v="289" actId="20577"/>
          <ac:spMkLst>
            <pc:docMk/>
            <pc:sldMk cId="2943087104" sldId="488"/>
            <ac:spMk id="13" creationId="{00000000-0000-0000-0000-000000000000}"/>
          </ac:spMkLst>
        </pc:spChg>
      </pc:sldChg>
      <pc:sldChg chg="modSp">
        <pc:chgData name="help desk" userId="076106f8-e622-4bba-bf8d-41b4b1aaf204" providerId="ADAL" clId="{9121A2F8-4EBB-4FE5-8459-FF59FE6A4FDF}" dt="2026-08-17T22:04:09.115" v="303" actId="20577"/>
        <pc:sldMkLst>
          <pc:docMk/>
          <pc:sldMk cId="3535023231" sldId="489"/>
        </pc:sldMkLst>
        <pc:spChg chg="mod">
          <ac:chgData name="help desk" userId="076106f8-e622-4bba-bf8d-41b4b1aaf204" providerId="ADAL" clId="{9121A2F8-4EBB-4FE5-8459-FF59FE6A4FDF}" dt="2026-08-17T22:04:09.115" v="303" actId="20577"/>
          <ac:spMkLst>
            <pc:docMk/>
            <pc:sldMk cId="3535023231" sldId="489"/>
            <ac:spMk id="14" creationId="{1FE59335-B30C-43AA-9612-52BD8337317E}"/>
          </ac:spMkLst>
        </pc:spChg>
      </pc:sldChg>
    </pc:docChg>
  </pc:docChgLst>
  <pc:docChgLst>
    <pc:chgData name="help desk" userId="076106f8-e622-4bba-bf8d-41b4b1aaf204" providerId="ADAL" clId="{AAD0A1A3-75DA-47AB-A565-127C0FE8D78F}"/>
    <pc:docChg chg="custSel modSld">
      <pc:chgData name="help desk" userId="076106f8-e622-4bba-bf8d-41b4b1aaf204" providerId="ADAL" clId="{AAD0A1A3-75DA-47AB-A565-127C0FE8D78F}" dt="2024-07-23T16:56:54.733" v="63"/>
      <pc:docMkLst>
        <pc:docMk/>
      </pc:docMkLst>
      <pc:sldChg chg="modAnim">
        <pc:chgData name="help desk" userId="076106f8-e622-4bba-bf8d-41b4b1aaf204" providerId="ADAL" clId="{AAD0A1A3-75DA-47AB-A565-127C0FE8D78F}" dt="2024-07-23T16:37:48.435" v="19"/>
        <pc:sldMkLst>
          <pc:docMk/>
          <pc:sldMk cId="1699797548" sldId="367"/>
        </pc:sldMkLst>
      </pc:sldChg>
      <pc:sldChg chg="addSp delSp modSp mod modAnim">
        <pc:chgData name="help desk" userId="076106f8-e622-4bba-bf8d-41b4b1aaf204" providerId="ADAL" clId="{AAD0A1A3-75DA-47AB-A565-127C0FE8D78F}" dt="2024-07-23T16:53:54.043" v="35"/>
        <pc:sldMkLst>
          <pc:docMk/>
          <pc:sldMk cId="3876961948" sldId="368"/>
        </pc:sldMkLst>
        <pc:spChg chg="del">
          <ac:chgData name="help desk" userId="076106f8-e622-4bba-bf8d-41b4b1aaf204" providerId="ADAL" clId="{AAD0A1A3-75DA-47AB-A565-127C0FE8D78F}" dt="2024-07-23T16:53:13.661" v="32" actId="478"/>
          <ac:spMkLst>
            <pc:docMk/>
            <pc:sldMk cId="3876961948" sldId="368"/>
            <ac:spMk id="5" creationId="{00000000-0000-0000-0000-000000000000}"/>
          </ac:spMkLst>
        </pc:spChg>
        <pc:spChg chg="add mod">
          <ac:chgData name="help desk" userId="076106f8-e622-4bba-bf8d-41b4b1aaf204" providerId="ADAL" clId="{AAD0A1A3-75DA-47AB-A565-127C0FE8D78F}" dt="2024-07-23T16:53:14.209" v="33"/>
          <ac:spMkLst>
            <pc:docMk/>
            <pc:sldMk cId="3876961948" sldId="368"/>
            <ac:spMk id="15" creationId="{9B9632A4-2815-4131-9093-E4E0637BBAF0}"/>
          </ac:spMkLst>
        </pc:spChg>
      </pc:sldChg>
      <pc:sldChg chg="modAnim">
        <pc:chgData name="help desk" userId="076106f8-e622-4bba-bf8d-41b4b1aaf204" providerId="ADAL" clId="{AAD0A1A3-75DA-47AB-A565-127C0FE8D78F}" dt="2024-07-23T16:56:54.733" v="63"/>
        <pc:sldMkLst>
          <pc:docMk/>
          <pc:sldMk cId="644596003" sldId="381"/>
        </pc:sldMkLst>
      </pc:sldChg>
      <pc:sldChg chg="addSp delSp modSp mod modAnim">
        <pc:chgData name="help desk" userId="076106f8-e622-4bba-bf8d-41b4b1aaf204" providerId="ADAL" clId="{AAD0A1A3-75DA-47AB-A565-127C0FE8D78F}" dt="2024-07-23T16:51:26.063" v="31"/>
        <pc:sldMkLst>
          <pc:docMk/>
          <pc:sldMk cId="1204165418" sldId="401"/>
        </pc:sldMkLst>
        <pc:spChg chg="del">
          <ac:chgData name="help desk" userId="076106f8-e622-4bba-bf8d-41b4b1aaf204" providerId="ADAL" clId="{AAD0A1A3-75DA-47AB-A565-127C0FE8D78F}" dt="2024-07-23T16:50:12.968" v="22" actId="478"/>
          <ac:spMkLst>
            <pc:docMk/>
            <pc:sldMk cId="1204165418" sldId="401"/>
            <ac:spMk id="2" creationId="{00000000-0000-0000-0000-000000000000}"/>
          </ac:spMkLst>
        </pc:spChg>
        <pc:spChg chg="add mod">
          <ac:chgData name="help desk" userId="076106f8-e622-4bba-bf8d-41b4b1aaf204" providerId="ADAL" clId="{AAD0A1A3-75DA-47AB-A565-127C0FE8D78F}" dt="2024-07-23T16:50:13.597" v="23"/>
          <ac:spMkLst>
            <pc:docMk/>
            <pc:sldMk cId="1204165418" sldId="401"/>
            <ac:spMk id="12" creationId="{767EC6A3-84A0-408D-88DC-9D35F035644D}"/>
          </ac:spMkLst>
        </pc:spChg>
        <pc:spChg chg="add del mod">
          <ac:chgData name="help desk" userId="076106f8-e622-4bba-bf8d-41b4b1aaf204" providerId="ADAL" clId="{AAD0A1A3-75DA-47AB-A565-127C0FE8D78F}" dt="2024-07-23T16:50:32.186" v="25"/>
          <ac:spMkLst>
            <pc:docMk/>
            <pc:sldMk cId="1204165418" sldId="401"/>
            <ac:spMk id="14" creationId="{E111BCE8-586B-41B5-B59C-3EC51DCFC522}"/>
          </ac:spMkLst>
        </pc:spChg>
        <pc:spChg chg="add del mod">
          <ac:chgData name="help desk" userId="076106f8-e622-4bba-bf8d-41b4b1aaf204" providerId="ADAL" clId="{AAD0A1A3-75DA-47AB-A565-127C0FE8D78F}" dt="2024-07-23T16:50:37.769" v="28" actId="478"/>
          <ac:spMkLst>
            <pc:docMk/>
            <pc:sldMk cId="1204165418" sldId="401"/>
            <ac:spMk id="17" creationId="{12FDF9B0-0E4B-4865-A529-AD23D1F97074}"/>
          </ac:spMkLst>
        </pc:spChg>
        <pc:spChg chg="add mod">
          <ac:chgData name="help desk" userId="076106f8-e622-4bba-bf8d-41b4b1aaf204" providerId="ADAL" clId="{AAD0A1A3-75DA-47AB-A565-127C0FE8D78F}" dt="2024-07-23T16:51:26.063" v="31"/>
          <ac:spMkLst>
            <pc:docMk/>
            <pc:sldMk cId="1204165418" sldId="401"/>
            <ac:spMk id="19" creationId="{D91ABA2B-1B8A-4076-8BE8-C5BB2097261C}"/>
          </ac:spMkLst>
        </pc:spChg>
        <pc:spChg chg="del">
          <ac:chgData name="help desk" userId="076106f8-e622-4bba-bf8d-41b4b1aaf204" providerId="ADAL" clId="{AAD0A1A3-75DA-47AB-A565-127C0FE8D78F}" dt="2024-07-23T16:50:34.313" v="26" actId="478"/>
          <ac:spMkLst>
            <pc:docMk/>
            <pc:sldMk cId="1204165418" sldId="401"/>
            <ac:spMk id="21" creationId="{00000000-0000-0000-0000-000000000000}"/>
          </ac:spMkLst>
        </pc:spChg>
        <pc:picChg chg="add del mod">
          <ac:chgData name="help desk" userId="076106f8-e622-4bba-bf8d-41b4b1aaf204" providerId="ADAL" clId="{AAD0A1A3-75DA-47AB-A565-127C0FE8D78F}" dt="2024-07-23T16:50:32.186" v="25"/>
          <ac:picMkLst>
            <pc:docMk/>
            <pc:sldMk cId="1204165418" sldId="401"/>
            <ac:picMk id="13" creationId="{CF588085-62B2-403C-A598-41513FC00765}"/>
          </ac:picMkLst>
        </pc:picChg>
        <pc:picChg chg="add del mod">
          <ac:chgData name="help desk" userId="076106f8-e622-4bba-bf8d-41b4b1aaf204" providerId="ADAL" clId="{AAD0A1A3-75DA-47AB-A565-127C0FE8D78F}" dt="2024-07-23T16:50:37.769" v="28" actId="478"/>
          <ac:picMkLst>
            <pc:docMk/>
            <pc:sldMk cId="1204165418" sldId="401"/>
            <ac:picMk id="16" creationId="{1625A2C0-2115-45EB-A7F6-9D85378ED419}"/>
          </ac:picMkLst>
        </pc:picChg>
        <pc:cxnChg chg="mod">
          <ac:chgData name="help desk" userId="076106f8-e622-4bba-bf8d-41b4b1aaf204" providerId="ADAL" clId="{AAD0A1A3-75DA-47AB-A565-127C0FE8D78F}" dt="2024-07-23T16:50:49.260" v="29" actId="14100"/>
          <ac:cxnSpMkLst>
            <pc:docMk/>
            <pc:sldMk cId="1204165418" sldId="401"/>
            <ac:cxnSpMk id="20" creationId="{00000000-0000-0000-0000-000000000000}"/>
          </ac:cxnSpMkLst>
        </pc:cxnChg>
      </pc:sldChg>
    </pc:docChg>
  </pc:docChgLst>
  <pc:docChgLst>
    <pc:chgData name="help desk" userId="076106f8-e622-4bba-bf8d-41b4b1aaf204" providerId="ADAL" clId="{ADF51CD6-2B54-4067-A1E9-E979A2EB672F}"/>
    <pc:docChg chg="custSel addSld delSld modSld">
      <pc:chgData name="help desk" userId="076106f8-e622-4bba-bf8d-41b4b1aaf204" providerId="ADAL" clId="{ADF51CD6-2B54-4067-A1E9-E979A2EB672F}" dt="2025-01-27T14:44:24.949" v="21" actId="1076"/>
      <pc:docMkLst>
        <pc:docMk/>
      </pc:docMkLst>
      <pc:sldChg chg="addSp delSp modSp mod">
        <pc:chgData name="help desk" userId="076106f8-e622-4bba-bf8d-41b4b1aaf204" providerId="ADAL" clId="{ADF51CD6-2B54-4067-A1E9-E979A2EB672F}" dt="2025-01-27T14:44:24.949" v="21" actId="1076"/>
        <pc:sldMkLst>
          <pc:docMk/>
          <pc:sldMk cId="2847858403" sldId="257"/>
        </pc:sldMkLst>
        <pc:spChg chg="del mod">
          <ac:chgData name="help desk" userId="076106f8-e622-4bba-bf8d-41b4b1aaf204" providerId="ADAL" clId="{ADF51CD6-2B54-4067-A1E9-E979A2EB672F}" dt="2025-01-27T14:43:23.280" v="20" actId="478"/>
          <ac:spMkLst>
            <pc:docMk/>
            <pc:sldMk cId="2847858403" sldId="257"/>
            <ac:spMk id="2" creationId="{00000000-0000-0000-0000-000000000000}"/>
          </ac:spMkLst>
        </pc:spChg>
        <pc:spChg chg="add mod">
          <ac:chgData name="help desk" userId="076106f8-e622-4bba-bf8d-41b4b1aaf204" providerId="ADAL" clId="{ADF51CD6-2B54-4067-A1E9-E979A2EB672F}" dt="2025-01-27T14:44:24.949" v="21" actId="1076"/>
          <ac:spMkLst>
            <pc:docMk/>
            <pc:sldMk cId="2847858403" sldId="257"/>
            <ac:spMk id="7" creationId="{9477CAC2-A4A3-4C4E-B450-B5B1D3D534B0}"/>
          </ac:spMkLst>
        </pc:spChg>
      </pc:sldChg>
      <pc:sldChg chg="modSp">
        <pc:chgData name="help desk" userId="076106f8-e622-4bba-bf8d-41b4b1aaf204" providerId="ADAL" clId="{ADF51CD6-2B54-4067-A1E9-E979A2EB672F}" dt="2025-01-14T21:41:24.743" v="2"/>
        <pc:sldMkLst>
          <pc:docMk/>
          <pc:sldMk cId="3125298073" sldId="258"/>
        </pc:sldMkLst>
        <pc:spChg chg="mod">
          <ac:chgData name="help desk" userId="076106f8-e622-4bba-bf8d-41b4b1aaf204" providerId="ADAL" clId="{ADF51CD6-2B54-4067-A1E9-E979A2EB672F}" dt="2025-01-14T21:41:24.743" v="2"/>
          <ac:spMkLst>
            <pc:docMk/>
            <pc:sldMk cId="3125298073" sldId="258"/>
            <ac:spMk id="4" creationId="{AD148FFB-0773-4F1D-987F-DFDD48FB2726}"/>
          </ac:spMkLst>
        </pc:spChg>
      </pc:sldChg>
      <pc:sldChg chg="del">
        <pc:chgData name="help desk" userId="076106f8-e622-4bba-bf8d-41b4b1aaf204" providerId="ADAL" clId="{ADF51CD6-2B54-4067-A1E9-E979A2EB672F}" dt="2025-01-10T14:44:58.536" v="1" actId="47"/>
        <pc:sldMkLst>
          <pc:docMk/>
          <pc:sldMk cId="4268497802" sldId="260"/>
        </pc:sldMkLst>
      </pc:sldChg>
      <pc:sldChg chg="add">
        <pc:chgData name="help desk" userId="076106f8-e622-4bba-bf8d-41b4b1aaf204" providerId="ADAL" clId="{ADF51CD6-2B54-4067-A1E9-E979A2EB672F}" dt="2025-01-10T14:44:56.396" v="0"/>
        <pc:sldMkLst>
          <pc:docMk/>
          <pc:sldMk cId="2964739635" sldId="457"/>
        </pc:sldMkLst>
      </pc:sldChg>
    </pc:docChg>
  </pc:docChgLst>
  <pc:docChgLst>
    <pc:chgData name="help desk" userId="076106f8-e622-4bba-bf8d-41b4b1aaf204" providerId="ADAL" clId="{760B2613-9039-4800-A470-12B76B5AA9EB}"/>
    <pc:docChg chg="undo custSel addSld delSld modSld sldOrd">
      <pc:chgData name="help desk" userId="076106f8-e622-4bba-bf8d-41b4b1aaf204" providerId="ADAL" clId="{760B2613-9039-4800-A470-12B76B5AA9EB}" dt="2025-12-15T14:10:57.030" v="12974" actId="14100"/>
      <pc:docMkLst>
        <pc:docMk/>
      </pc:docMkLst>
      <pc:sldChg chg="addSp delSp modSp mod">
        <pc:chgData name="help desk" userId="076106f8-e622-4bba-bf8d-41b4b1aaf204" providerId="ADAL" clId="{760B2613-9039-4800-A470-12B76B5AA9EB}" dt="2025-11-27T14:45:36.851" v="17" actId="1076"/>
        <pc:sldMkLst>
          <pc:docMk/>
          <pc:sldMk cId="2847858403" sldId="257"/>
        </pc:sldMkLst>
        <pc:spChg chg="mod">
          <ac:chgData name="help desk" userId="076106f8-e622-4bba-bf8d-41b4b1aaf204" providerId="ADAL" clId="{760B2613-9039-4800-A470-12B76B5AA9EB}" dt="2025-11-27T14:36:35.997" v="9" actId="20577"/>
          <ac:spMkLst>
            <pc:docMk/>
            <pc:sldMk cId="2847858403" sldId="257"/>
            <ac:spMk id="7" creationId="{9477CAC2-A4A3-4C4E-B450-B5B1D3D534B0}"/>
          </ac:spMkLst>
        </pc:spChg>
        <pc:picChg chg="add del mod">
          <ac:chgData name="help desk" userId="076106f8-e622-4bba-bf8d-41b4b1aaf204" providerId="ADAL" clId="{760B2613-9039-4800-A470-12B76B5AA9EB}" dt="2025-11-27T14:41:53.358" v="12" actId="478"/>
          <ac:picMkLst>
            <pc:docMk/>
            <pc:sldMk cId="2847858403" sldId="257"/>
            <ac:picMk id="3" creationId="{69F9E18D-C220-442C-9517-C024F725544A}"/>
          </ac:picMkLst>
        </pc:picChg>
        <pc:picChg chg="del">
          <ac:chgData name="help desk" userId="076106f8-e622-4bba-bf8d-41b4b1aaf204" providerId="ADAL" clId="{760B2613-9039-4800-A470-12B76B5AA9EB}" dt="2025-11-27T14:41:35.039" v="10" actId="478"/>
          <ac:picMkLst>
            <pc:docMk/>
            <pc:sldMk cId="2847858403" sldId="257"/>
            <ac:picMk id="6" creationId="{C6545F6D-774E-479B-AABD-10881721582F}"/>
          </ac:picMkLst>
        </pc:picChg>
        <pc:picChg chg="add del mod">
          <ac:chgData name="help desk" userId="076106f8-e622-4bba-bf8d-41b4b1aaf204" providerId="ADAL" clId="{760B2613-9039-4800-A470-12B76B5AA9EB}" dt="2025-11-27T14:42:54.609" v="14" actId="478"/>
          <ac:picMkLst>
            <pc:docMk/>
            <pc:sldMk cId="2847858403" sldId="257"/>
            <ac:picMk id="8" creationId="{49D39D99-C811-4026-B381-59B4ACD8A077}"/>
          </ac:picMkLst>
        </pc:picChg>
        <pc:picChg chg="add mod">
          <ac:chgData name="help desk" userId="076106f8-e622-4bba-bf8d-41b4b1aaf204" providerId="ADAL" clId="{760B2613-9039-4800-A470-12B76B5AA9EB}" dt="2025-11-27T14:45:36.851" v="17" actId="1076"/>
          <ac:picMkLst>
            <pc:docMk/>
            <pc:sldMk cId="2847858403" sldId="257"/>
            <ac:picMk id="10" creationId="{26CB8363-B384-4942-BBA8-6667989CA454}"/>
          </ac:picMkLst>
        </pc:picChg>
      </pc:sldChg>
      <pc:sldChg chg="addSp delSp modSp mod modAnim">
        <pc:chgData name="help desk" userId="076106f8-e622-4bba-bf8d-41b4b1aaf204" providerId="ADAL" clId="{760B2613-9039-4800-A470-12B76B5AA9EB}" dt="2025-12-04T16:59:56.612" v="12635" actId="1076"/>
        <pc:sldMkLst>
          <pc:docMk/>
          <pc:sldMk cId="3443636487" sldId="259"/>
        </pc:sldMkLst>
        <pc:spChg chg="add mod">
          <ac:chgData name="help desk" userId="076106f8-e622-4bba-bf8d-41b4b1aaf204" providerId="ADAL" clId="{760B2613-9039-4800-A470-12B76B5AA9EB}" dt="2025-11-27T15:07:51.580" v="56" actId="692"/>
          <ac:spMkLst>
            <pc:docMk/>
            <pc:sldMk cId="3443636487" sldId="259"/>
            <ac:spMk id="2" creationId="{875D7A7C-940E-433B-A668-A4849CF20E94}"/>
          </ac:spMkLst>
        </pc:spChg>
        <pc:spChg chg="del">
          <ac:chgData name="help desk" userId="076106f8-e622-4bba-bf8d-41b4b1aaf204" providerId="ADAL" clId="{760B2613-9039-4800-A470-12B76B5AA9EB}" dt="2025-11-27T15:06:15.219" v="47" actId="478"/>
          <ac:spMkLst>
            <pc:docMk/>
            <pc:sldMk cId="3443636487" sldId="259"/>
            <ac:spMk id="6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7T16:36:21.177" v="1285" actId="692"/>
          <ac:spMkLst>
            <pc:docMk/>
            <pc:sldMk cId="3443636487" sldId="259"/>
            <ac:spMk id="66" creationId="{21BF124E-773D-4C10-A2A2-C226F1BF40F8}"/>
          </ac:spMkLst>
        </pc:spChg>
        <pc:spChg chg="mod">
          <ac:chgData name="help desk" userId="076106f8-e622-4bba-bf8d-41b4b1aaf204" providerId="ADAL" clId="{760B2613-9039-4800-A470-12B76B5AA9EB}" dt="2025-11-27T16:36:21.177" v="1285" actId="692"/>
          <ac:spMkLst>
            <pc:docMk/>
            <pc:sldMk cId="3443636487" sldId="259"/>
            <ac:spMk id="67" creationId="{4C06952E-27ED-42E1-BA4D-3489E2FA3A18}"/>
          </ac:spMkLst>
        </pc:spChg>
        <pc:spChg chg="mod">
          <ac:chgData name="help desk" userId="076106f8-e622-4bba-bf8d-41b4b1aaf204" providerId="ADAL" clId="{760B2613-9039-4800-A470-12B76B5AA9EB}" dt="2025-11-27T16:36:21.177" v="1285" actId="692"/>
          <ac:spMkLst>
            <pc:docMk/>
            <pc:sldMk cId="3443636487" sldId="259"/>
            <ac:spMk id="71" creationId="{9971F100-48DB-4C7E-8F88-963338E50227}"/>
          </ac:spMkLst>
        </pc:spChg>
        <pc:spChg chg="mod">
          <ac:chgData name="help desk" userId="076106f8-e622-4bba-bf8d-41b4b1aaf204" providerId="ADAL" clId="{760B2613-9039-4800-A470-12B76B5AA9EB}" dt="2025-11-27T16:36:21.177" v="1285" actId="692"/>
          <ac:spMkLst>
            <pc:docMk/>
            <pc:sldMk cId="3443636487" sldId="259"/>
            <ac:spMk id="75" creationId="{BB1440A8-8699-46F0-98DB-4EC6337E55AF}"/>
          </ac:spMkLst>
        </pc:spChg>
        <pc:spChg chg="mod">
          <ac:chgData name="help desk" userId="076106f8-e622-4bba-bf8d-41b4b1aaf204" providerId="ADAL" clId="{760B2613-9039-4800-A470-12B76B5AA9EB}" dt="2025-11-27T16:36:21.177" v="1285" actId="692"/>
          <ac:spMkLst>
            <pc:docMk/>
            <pc:sldMk cId="3443636487" sldId="259"/>
            <ac:spMk id="76" creationId="{3AE59E97-1A50-47D7-BFFB-EC5569B0C743}"/>
          </ac:spMkLst>
        </pc:spChg>
        <pc:spChg chg="mod">
          <ac:chgData name="help desk" userId="076106f8-e622-4bba-bf8d-41b4b1aaf204" providerId="ADAL" clId="{760B2613-9039-4800-A470-12B76B5AA9EB}" dt="2025-11-27T16:36:21.177" v="1285" actId="692"/>
          <ac:spMkLst>
            <pc:docMk/>
            <pc:sldMk cId="3443636487" sldId="259"/>
            <ac:spMk id="77" creationId="{7D7934ED-4917-47A8-8721-420CE21905F3}"/>
          </ac:spMkLst>
        </pc:spChg>
        <pc:spChg chg="mod">
          <ac:chgData name="help desk" userId="076106f8-e622-4bba-bf8d-41b4b1aaf204" providerId="ADAL" clId="{760B2613-9039-4800-A470-12B76B5AA9EB}" dt="2025-12-04T16:59:56.612" v="12635" actId="1076"/>
          <ac:spMkLst>
            <pc:docMk/>
            <pc:sldMk cId="3443636487" sldId="259"/>
            <ac:spMk id="78" creationId="{9A914A5A-D2F6-4C39-B757-D09EAB790776}"/>
          </ac:spMkLst>
        </pc:spChg>
        <pc:spChg chg="mod">
          <ac:chgData name="help desk" userId="076106f8-e622-4bba-bf8d-41b4b1aaf204" providerId="ADAL" clId="{760B2613-9039-4800-A470-12B76B5AA9EB}" dt="2025-11-27T16:36:21.177" v="1285" actId="692"/>
          <ac:spMkLst>
            <pc:docMk/>
            <pc:sldMk cId="3443636487" sldId="259"/>
            <ac:spMk id="79" creationId="{C6177BDE-DCCE-4851-98EC-6B34C22ADFE4}"/>
          </ac:spMkLst>
        </pc:spChg>
        <pc:spChg chg="mod">
          <ac:chgData name="help desk" userId="076106f8-e622-4bba-bf8d-41b4b1aaf204" providerId="ADAL" clId="{760B2613-9039-4800-A470-12B76B5AA9EB}" dt="2025-11-27T16:36:21.177" v="1285" actId="692"/>
          <ac:spMkLst>
            <pc:docMk/>
            <pc:sldMk cId="3443636487" sldId="259"/>
            <ac:spMk id="80" creationId="{C4FA74F2-C5D5-4638-9520-BEDC6D48F21E}"/>
          </ac:spMkLst>
        </pc:spChg>
        <pc:spChg chg="mod">
          <ac:chgData name="help desk" userId="076106f8-e622-4bba-bf8d-41b4b1aaf204" providerId="ADAL" clId="{760B2613-9039-4800-A470-12B76B5AA9EB}" dt="2025-11-27T16:36:21.177" v="1285" actId="692"/>
          <ac:spMkLst>
            <pc:docMk/>
            <pc:sldMk cId="3443636487" sldId="259"/>
            <ac:spMk id="81" creationId="{3B5810A7-911E-4757-AFD0-9034CBF87F25}"/>
          </ac:spMkLst>
        </pc:spChg>
      </pc:sldChg>
      <pc:sldChg chg="del">
        <pc:chgData name="help desk" userId="076106f8-e622-4bba-bf8d-41b4b1aaf204" providerId="ADAL" clId="{760B2613-9039-4800-A470-12B76B5AA9EB}" dt="2025-11-28T19:08:05.489" v="4704" actId="2696"/>
        <pc:sldMkLst>
          <pc:docMk/>
          <pc:sldMk cId="2318909197" sldId="351"/>
        </pc:sldMkLst>
      </pc:sldChg>
      <pc:sldChg chg="addSp delSp modSp mod addAnim delAnim modAnim">
        <pc:chgData name="help desk" userId="076106f8-e622-4bba-bf8d-41b4b1aaf204" providerId="ADAL" clId="{760B2613-9039-4800-A470-12B76B5AA9EB}" dt="2025-12-04T14:39:48.044" v="9468" actId="22"/>
        <pc:sldMkLst>
          <pc:docMk/>
          <pc:sldMk cId="1808044353" sldId="352"/>
        </pc:sldMkLst>
        <pc:spChg chg="mod">
          <ac:chgData name="help desk" userId="076106f8-e622-4bba-bf8d-41b4b1aaf204" providerId="ADAL" clId="{760B2613-9039-4800-A470-12B76B5AA9EB}" dt="2025-12-03T20:41:23.427" v="8788" actId="1035"/>
          <ac:spMkLst>
            <pc:docMk/>
            <pc:sldMk cId="1808044353" sldId="352"/>
            <ac:spMk id="2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4T14:23:56.293" v="9256" actId="1076"/>
          <ac:spMkLst>
            <pc:docMk/>
            <pc:sldMk cId="1808044353" sldId="352"/>
            <ac:spMk id="6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4T14:04:33.042" v="8982" actId="14100"/>
          <ac:spMkLst>
            <pc:docMk/>
            <pc:sldMk cId="1808044353" sldId="352"/>
            <ac:spMk id="7" creationId="{00000000-0000-0000-0000-000000000000}"/>
          </ac:spMkLst>
        </pc:spChg>
        <pc:spChg chg="mod topLvl">
          <ac:chgData name="help desk" userId="076106f8-e622-4bba-bf8d-41b4b1aaf204" providerId="ADAL" clId="{760B2613-9039-4800-A470-12B76B5AA9EB}" dt="2025-12-04T14:04:20.273" v="8980" actId="20577"/>
          <ac:spMkLst>
            <pc:docMk/>
            <pc:sldMk cId="1808044353" sldId="352"/>
            <ac:spMk id="15" creationId="{00000000-0000-0000-0000-000000000000}"/>
          </ac:spMkLst>
        </pc:spChg>
        <pc:spChg chg="del mod">
          <ac:chgData name="help desk" userId="076106f8-e622-4bba-bf8d-41b4b1aaf204" providerId="ADAL" clId="{760B2613-9039-4800-A470-12B76B5AA9EB}" dt="2025-12-03T20:47:41.290" v="8863" actId="478"/>
          <ac:spMkLst>
            <pc:docMk/>
            <pc:sldMk cId="1808044353" sldId="352"/>
            <ac:spMk id="21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3T20:42:22.555" v="8800" actId="1076"/>
          <ac:spMkLst>
            <pc:docMk/>
            <pc:sldMk cId="1808044353" sldId="352"/>
            <ac:spMk id="22" creationId="{00000000-0000-0000-0000-000000000000}"/>
          </ac:spMkLst>
        </pc:spChg>
        <pc:grpChg chg="del mod">
          <ac:chgData name="help desk" userId="076106f8-e622-4bba-bf8d-41b4b1aaf204" providerId="ADAL" clId="{760B2613-9039-4800-A470-12B76B5AA9EB}" dt="2025-12-04T14:02:33.471" v="8962" actId="478"/>
          <ac:grpSpMkLst>
            <pc:docMk/>
            <pc:sldMk cId="1808044353" sldId="352"/>
            <ac:grpSpMk id="26" creationId="{00000000-0000-0000-0000-000000000000}"/>
          </ac:grpSpMkLst>
        </pc:grpChg>
        <pc:picChg chg="del">
          <ac:chgData name="help desk" userId="076106f8-e622-4bba-bf8d-41b4b1aaf204" providerId="ADAL" clId="{760B2613-9039-4800-A470-12B76B5AA9EB}" dt="2025-12-04T14:00:17.624" v="8950" actId="478"/>
          <ac:picMkLst>
            <pc:docMk/>
            <pc:sldMk cId="1808044353" sldId="352"/>
            <ac:picMk id="4" creationId="{BCA446DF-5F5E-430F-84D3-23088CF6DD4A}"/>
          </ac:picMkLst>
        </pc:picChg>
        <pc:picChg chg="add del mod ord">
          <ac:chgData name="help desk" userId="076106f8-e622-4bba-bf8d-41b4b1aaf204" providerId="ADAL" clId="{760B2613-9039-4800-A470-12B76B5AA9EB}" dt="2025-12-04T14:23:58.915" v="9260" actId="478"/>
          <ac:picMkLst>
            <pc:docMk/>
            <pc:sldMk cId="1808044353" sldId="352"/>
            <ac:picMk id="9" creationId="{9C7C33C4-79DB-49CA-9A7F-EA15C9D3B1B6}"/>
          </ac:picMkLst>
        </pc:picChg>
        <pc:picChg chg="add del mod ord">
          <ac:chgData name="help desk" userId="076106f8-e622-4bba-bf8d-41b4b1aaf204" providerId="ADAL" clId="{760B2613-9039-4800-A470-12B76B5AA9EB}" dt="2025-12-04T14:23:58.283" v="9259" actId="22"/>
          <ac:picMkLst>
            <pc:docMk/>
            <pc:sldMk cId="1808044353" sldId="352"/>
            <ac:picMk id="18" creationId="{50312F99-BC6C-4270-8F1F-44F01B014502}"/>
          </ac:picMkLst>
        </pc:picChg>
        <pc:picChg chg="del mod topLvl">
          <ac:chgData name="help desk" userId="076106f8-e622-4bba-bf8d-41b4b1aaf204" providerId="ADAL" clId="{760B2613-9039-4800-A470-12B76B5AA9EB}" dt="2025-12-04T14:02:33.471" v="8962" actId="478"/>
          <ac:picMkLst>
            <pc:docMk/>
            <pc:sldMk cId="1808044353" sldId="352"/>
            <ac:picMk id="25" creationId="{00000000-0000-0000-0000-000000000000}"/>
          </ac:picMkLst>
        </pc:picChg>
        <pc:picChg chg="add del mod ord">
          <ac:chgData name="help desk" userId="076106f8-e622-4bba-bf8d-41b4b1aaf204" providerId="ADAL" clId="{760B2613-9039-4800-A470-12B76B5AA9EB}" dt="2025-12-04T14:39:48.044" v="9468" actId="22"/>
          <ac:picMkLst>
            <pc:docMk/>
            <pc:sldMk cId="1808044353" sldId="352"/>
            <ac:picMk id="27" creationId="{0795CEAE-FB33-4936-B4E3-0DC9D9B3B232}"/>
          </ac:picMkLst>
        </pc:picChg>
        <pc:cxnChg chg="mod">
          <ac:chgData name="help desk" userId="076106f8-e622-4bba-bf8d-41b4b1aaf204" providerId="ADAL" clId="{760B2613-9039-4800-A470-12B76B5AA9EB}" dt="2025-12-04T14:23:56.293" v="9256" actId="1076"/>
          <ac:cxnSpMkLst>
            <pc:docMk/>
            <pc:sldMk cId="1808044353" sldId="352"/>
            <ac:cxnSpMk id="11" creationId="{00000000-0000-0000-0000-000000000000}"/>
          </ac:cxnSpMkLst>
        </pc:cxnChg>
        <pc:cxnChg chg="del mod">
          <ac:chgData name="help desk" userId="076106f8-e622-4bba-bf8d-41b4b1aaf204" providerId="ADAL" clId="{760B2613-9039-4800-A470-12B76B5AA9EB}" dt="2025-12-03T20:47:48.062" v="8864" actId="478"/>
          <ac:cxnSpMkLst>
            <pc:docMk/>
            <pc:sldMk cId="1808044353" sldId="352"/>
            <ac:cxnSpMk id="20" creationId="{00000000-0000-0000-0000-000000000000}"/>
          </ac:cxnSpMkLst>
        </pc:cxnChg>
      </pc:sldChg>
      <pc:sldChg chg="del">
        <pc:chgData name="help desk" userId="076106f8-e622-4bba-bf8d-41b4b1aaf204" providerId="ADAL" clId="{760B2613-9039-4800-A470-12B76B5AA9EB}" dt="2025-11-28T17:04:13.919" v="4526" actId="47"/>
        <pc:sldMkLst>
          <pc:docMk/>
          <pc:sldMk cId="2909175937" sldId="362"/>
        </pc:sldMkLst>
      </pc:sldChg>
      <pc:sldChg chg="modSp del mod">
        <pc:chgData name="help desk" userId="076106f8-e622-4bba-bf8d-41b4b1aaf204" providerId="ADAL" clId="{760B2613-9039-4800-A470-12B76B5AA9EB}" dt="2025-11-28T19:12:11.227" v="4710" actId="2696"/>
        <pc:sldMkLst>
          <pc:docMk/>
          <pc:sldMk cId="797617441" sldId="365"/>
        </pc:sldMkLst>
        <pc:spChg chg="mod">
          <ac:chgData name="help desk" userId="076106f8-e622-4bba-bf8d-41b4b1aaf204" providerId="ADAL" clId="{760B2613-9039-4800-A470-12B76B5AA9EB}" dt="2025-11-28T19:11:52.513" v="4709" actId="14100"/>
          <ac:spMkLst>
            <pc:docMk/>
            <pc:sldMk cId="797617441" sldId="365"/>
            <ac:spMk id="11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8T19:11:46.688" v="4708" actId="1076"/>
          <ac:spMkLst>
            <pc:docMk/>
            <pc:sldMk cId="797617441" sldId="365"/>
            <ac:spMk id="14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8T19:11:35.632" v="4707" actId="14100"/>
          <ac:spMkLst>
            <pc:docMk/>
            <pc:sldMk cId="797617441" sldId="365"/>
            <ac:spMk id="36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8T19:11:26.936" v="4706" actId="1076"/>
          <ac:spMkLst>
            <pc:docMk/>
            <pc:sldMk cId="797617441" sldId="365"/>
            <ac:spMk id="37" creationId="{00000000-0000-0000-0000-000000000000}"/>
          </ac:spMkLst>
        </pc:spChg>
      </pc:sldChg>
      <pc:sldChg chg="modSp del mod addAnim delAnim modAnim">
        <pc:chgData name="help desk" userId="076106f8-e622-4bba-bf8d-41b4b1aaf204" providerId="ADAL" clId="{760B2613-9039-4800-A470-12B76B5AA9EB}" dt="2025-12-03T20:38:56.104" v="8774" actId="47"/>
        <pc:sldMkLst>
          <pc:docMk/>
          <pc:sldMk cId="1699797548" sldId="367"/>
        </pc:sldMkLst>
        <pc:spChg chg="mod">
          <ac:chgData name="help desk" userId="076106f8-e622-4bba-bf8d-41b4b1aaf204" providerId="ADAL" clId="{760B2613-9039-4800-A470-12B76B5AA9EB}" dt="2025-12-03T19:57:49.304" v="8256" actId="108"/>
          <ac:spMkLst>
            <pc:docMk/>
            <pc:sldMk cId="1699797548" sldId="367"/>
            <ac:spMk id="3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3T19:57:50.792" v="8257" actId="108"/>
          <ac:spMkLst>
            <pc:docMk/>
            <pc:sldMk cId="1699797548" sldId="367"/>
            <ac:spMk id="13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3T19:57:52.408" v="8258" actId="108"/>
          <ac:spMkLst>
            <pc:docMk/>
            <pc:sldMk cId="1699797548" sldId="367"/>
            <ac:spMk id="27" creationId="{A0A6D699-62FA-47C2-AAFA-88AECCC55E11}"/>
          </ac:spMkLst>
        </pc:spChg>
        <pc:spChg chg="mod">
          <ac:chgData name="help desk" userId="076106f8-e622-4bba-bf8d-41b4b1aaf204" providerId="ADAL" clId="{760B2613-9039-4800-A470-12B76B5AA9EB}" dt="2025-12-03T19:57:57.883" v="8260" actId="108"/>
          <ac:spMkLst>
            <pc:docMk/>
            <pc:sldMk cId="1699797548" sldId="367"/>
            <ac:spMk id="28" creationId="{CC1CB718-6807-4D0B-BC84-FE180C62B1AA}"/>
          </ac:spMkLst>
        </pc:spChg>
      </pc:sldChg>
      <pc:sldChg chg="modSp del mod">
        <pc:chgData name="help desk" userId="076106f8-e622-4bba-bf8d-41b4b1aaf204" providerId="ADAL" clId="{760B2613-9039-4800-A470-12B76B5AA9EB}" dt="2025-12-03T20:39:02.154" v="8775" actId="47"/>
        <pc:sldMkLst>
          <pc:docMk/>
          <pc:sldMk cId="3876961948" sldId="368"/>
        </pc:sldMkLst>
        <pc:spChg chg="mod">
          <ac:chgData name="help desk" userId="076106f8-e622-4bba-bf8d-41b4b1aaf204" providerId="ADAL" clId="{760B2613-9039-4800-A470-12B76B5AA9EB}" dt="2025-12-03T19:58:05.496" v="8262" actId="108"/>
          <ac:spMkLst>
            <pc:docMk/>
            <pc:sldMk cId="3876961948" sldId="368"/>
            <ac:spMk id="3" creationId="{C2804808-3235-43B5-8EDF-6C472329CB7B}"/>
          </ac:spMkLst>
        </pc:spChg>
        <pc:spChg chg="mod">
          <ac:chgData name="help desk" userId="076106f8-e622-4bba-bf8d-41b4b1aaf204" providerId="ADAL" clId="{760B2613-9039-4800-A470-12B76B5AA9EB}" dt="2025-12-03T19:58:09.324" v="8264" actId="108"/>
          <ac:spMkLst>
            <pc:docMk/>
            <pc:sldMk cId="3876961948" sldId="368"/>
            <ac:spMk id="13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3T19:58:07.079" v="8263" actId="108"/>
          <ac:spMkLst>
            <pc:docMk/>
            <pc:sldMk cId="3876961948" sldId="368"/>
            <ac:spMk id="14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3T19:58:03.695" v="8261" actId="108"/>
          <ac:spMkLst>
            <pc:docMk/>
            <pc:sldMk cId="3876961948" sldId="368"/>
            <ac:spMk id="17" creationId="{BDBE6ED2-1F42-410A-B715-A08D3D345AC1}"/>
          </ac:spMkLst>
        </pc:spChg>
        <pc:cxnChg chg="mod">
          <ac:chgData name="help desk" userId="076106f8-e622-4bba-bf8d-41b4b1aaf204" providerId="ADAL" clId="{760B2613-9039-4800-A470-12B76B5AA9EB}" dt="2025-12-03T19:58:05.496" v="8262" actId="108"/>
          <ac:cxnSpMkLst>
            <pc:docMk/>
            <pc:sldMk cId="3876961948" sldId="368"/>
            <ac:cxnSpMk id="6" creationId="{22F41744-A2CF-4E2A-A8FE-E92BF702962C}"/>
          </ac:cxnSpMkLst>
        </pc:cxnChg>
      </pc:sldChg>
      <pc:sldChg chg="addSp delSp modSp mod delAnim modAnim">
        <pc:chgData name="help desk" userId="076106f8-e622-4bba-bf8d-41b4b1aaf204" providerId="ADAL" clId="{760B2613-9039-4800-A470-12B76B5AA9EB}" dt="2025-12-08T20:51:28.051" v="12902"/>
        <pc:sldMkLst>
          <pc:docMk/>
          <pc:sldMk cId="3720093596" sldId="376"/>
        </pc:sldMkLst>
        <pc:spChg chg="mod">
          <ac:chgData name="help desk" userId="076106f8-e622-4bba-bf8d-41b4b1aaf204" providerId="ADAL" clId="{760B2613-9039-4800-A470-12B76B5AA9EB}" dt="2025-12-08T20:48:32.282" v="12887" actId="692"/>
          <ac:spMkLst>
            <pc:docMk/>
            <pc:sldMk cId="3720093596" sldId="376"/>
            <ac:spMk id="4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8T20:48:32.282" v="12887" actId="692"/>
          <ac:spMkLst>
            <pc:docMk/>
            <pc:sldMk cId="3720093596" sldId="376"/>
            <ac:spMk id="10" creationId="{00000000-0000-0000-0000-000000000000}"/>
          </ac:spMkLst>
        </pc:spChg>
        <pc:spChg chg="add mod">
          <ac:chgData name="help desk" userId="076106f8-e622-4bba-bf8d-41b4b1aaf204" providerId="ADAL" clId="{760B2613-9039-4800-A470-12B76B5AA9EB}" dt="2025-12-08T20:49:24" v="12894" actId="692"/>
          <ac:spMkLst>
            <pc:docMk/>
            <pc:sldMk cId="3720093596" sldId="376"/>
            <ac:spMk id="21" creationId="{51989810-8F82-40D4-84D5-D76F8E6FC9CE}"/>
          </ac:spMkLst>
        </pc:spChg>
        <pc:spChg chg="mod">
          <ac:chgData name="help desk" userId="076106f8-e622-4bba-bf8d-41b4b1aaf204" providerId="ADAL" clId="{760B2613-9039-4800-A470-12B76B5AA9EB}" dt="2025-12-08T20:48:19.479" v="12886" actId="692"/>
          <ac:spMkLst>
            <pc:docMk/>
            <pc:sldMk cId="3720093596" sldId="376"/>
            <ac:spMk id="35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8T20:47:22.581" v="12878" actId="692"/>
          <ac:spMkLst>
            <pc:docMk/>
            <pc:sldMk cId="3720093596" sldId="376"/>
            <ac:spMk id="36" creationId="{00000000-0000-0000-0000-000000000000}"/>
          </ac:spMkLst>
        </pc:spChg>
        <pc:picChg chg="del">
          <ac:chgData name="help desk" userId="076106f8-e622-4bba-bf8d-41b4b1aaf204" providerId="ADAL" clId="{760B2613-9039-4800-A470-12B76B5AA9EB}" dt="2025-12-08T20:43:42.871" v="12841" actId="478"/>
          <ac:picMkLst>
            <pc:docMk/>
            <pc:sldMk cId="3720093596" sldId="376"/>
            <ac:picMk id="2" creationId="{00000000-0000-0000-0000-000000000000}"/>
          </ac:picMkLst>
        </pc:picChg>
        <pc:picChg chg="add mod">
          <ac:chgData name="help desk" userId="076106f8-e622-4bba-bf8d-41b4b1aaf204" providerId="ADAL" clId="{760B2613-9039-4800-A470-12B76B5AA9EB}" dt="2025-12-08T20:46:01.020" v="12854" actId="1076"/>
          <ac:picMkLst>
            <pc:docMk/>
            <pc:sldMk cId="3720093596" sldId="376"/>
            <ac:picMk id="5" creationId="{DDCAB0D8-C356-4EF2-BDAB-C55D2CC8CF86}"/>
          </ac:picMkLst>
        </pc:picChg>
        <pc:picChg chg="add mod">
          <ac:chgData name="help desk" userId="076106f8-e622-4bba-bf8d-41b4b1aaf204" providerId="ADAL" clId="{760B2613-9039-4800-A470-12B76B5AA9EB}" dt="2025-12-08T20:45:32.880" v="12850" actId="1076"/>
          <ac:picMkLst>
            <pc:docMk/>
            <pc:sldMk cId="3720093596" sldId="376"/>
            <ac:picMk id="7" creationId="{EC6CFC0F-5F93-4023-820C-14A010534576}"/>
          </ac:picMkLst>
        </pc:picChg>
        <pc:picChg chg="del">
          <ac:chgData name="help desk" userId="076106f8-e622-4bba-bf8d-41b4b1aaf204" providerId="ADAL" clId="{760B2613-9039-4800-A470-12B76B5AA9EB}" dt="2025-12-08T20:40:55.664" v="12829" actId="478"/>
          <ac:picMkLst>
            <pc:docMk/>
            <pc:sldMk cId="3720093596" sldId="376"/>
            <ac:picMk id="11" creationId="{00000000-0000-0000-0000-000000000000}"/>
          </ac:picMkLst>
        </pc:picChg>
        <pc:picChg chg="del">
          <ac:chgData name="help desk" userId="076106f8-e622-4bba-bf8d-41b4b1aaf204" providerId="ADAL" clId="{760B2613-9039-4800-A470-12B76B5AA9EB}" dt="2025-12-08T20:46:22.181" v="12858" actId="478"/>
          <ac:picMkLst>
            <pc:docMk/>
            <pc:sldMk cId="3720093596" sldId="376"/>
            <ac:picMk id="14" creationId="{00000000-0000-0000-0000-000000000000}"/>
          </ac:picMkLst>
        </pc:picChg>
        <pc:picChg chg="add mod ord">
          <ac:chgData name="help desk" userId="076106f8-e622-4bba-bf8d-41b4b1aaf204" providerId="ADAL" clId="{760B2613-9039-4800-A470-12B76B5AA9EB}" dt="2025-12-08T20:46:48.329" v="12867" actId="167"/>
          <ac:picMkLst>
            <pc:docMk/>
            <pc:sldMk cId="3720093596" sldId="376"/>
            <ac:picMk id="16" creationId="{3B60D3FE-8B2F-4011-9C71-D73618389AC7}"/>
          </ac:picMkLst>
        </pc:picChg>
        <pc:cxnChg chg="mod">
          <ac:chgData name="help desk" userId="076106f8-e622-4bba-bf8d-41b4b1aaf204" providerId="ADAL" clId="{760B2613-9039-4800-A470-12B76B5AA9EB}" dt="2025-12-08T20:48:32.282" v="12887" actId="692"/>
          <ac:cxnSpMkLst>
            <pc:docMk/>
            <pc:sldMk cId="3720093596" sldId="376"/>
            <ac:cxnSpMk id="8" creationId="{00000000-0000-0000-0000-000000000000}"/>
          </ac:cxnSpMkLst>
        </pc:cxnChg>
        <pc:cxnChg chg="mod">
          <ac:chgData name="help desk" userId="076106f8-e622-4bba-bf8d-41b4b1aaf204" providerId="ADAL" clId="{760B2613-9039-4800-A470-12B76B5AA9EB}" dt="2025-12-08T20:48:32.282" v="12887" actId="692"/>
          <ac:cxnSpMkLst>
            <pc:docMk/>
            <pc:sldMk cId="3720093596" sldId="376"/>
            <ac:cxnSpMk id="9" creationId="{00000000-0000-0000-0000-000000000000}"/>
          </ac:cxnSpMkLst>
        </pc:cxnChg>
        <pc:cxnChg chg="mod">
          <ac:chgData name="help desk" userId="076106f8-e622-4bba-bf8d-41b4b1aaf204" providerId="ADAL" clId="{760B2613-9039-4800-A470-12B76B5AA9EB}" dt="2025-12-08T20:48:32.282" v="12887" actId="692"/>
          <ac:cxnSpMkLst>
            <pc:docMk/>
            <pc:sldMk cId="3720093596" sldId="376"/>
            <ac:cxnSpMk id="22" creationId="{00000000-0000-0000-0000-000000000000}"/>
          </ac:cxnSpMkLst>
        </pc:cxnChg>
        <pc:cxnChg chg="add mod">
          <ac:chgData name="help desk" userId="076106f8-e622-4bba-bf8d-41b4b1aaf204" providerId="ADAL" clId="{760B2613-9039-4800-A470-12B76B5AA9EB}" dt="2025-12-08T20:49:59.880" v="12897" actId="14100"/>
          <ac:cxnSpMkLst>
            <pc:docMk/>
            <pc:sldMk cId="3720093596" sldId="376"/>
            <ac:cxnSpMk id="27" creationId="{7767E91D-98B5-4FD6-9264-67B57CE3CD2F}"/>
          </ac:cxnSpMkLst>
        </pc:cxnChg>
        <pc:cxnChg chg="mod">
          <ac:chgData name="help desk" userId="076106f8-e622-4bba-bf8d-41b4b1aaf204" providerId="ADAL" clId="{760B2613-9039-4800-A470-12B76B5AA9EB}" dt="2025-12-08T20:48:15.401" v="12885" actId="14100"/>
          <ac:cxnSpMkLst>
            <pc:docMk/>
            <pc:sldMk cId="3720093596" sldId="376"/>
            <ac:cxnSpMk id="45" creationId="{00000000-0000-0000-0000-000000000000}"/>
          </ac:cxnSpMkLst>
        </pc:cxnChg>
      </pc:sldChg>
      <pc:sldChg chg="modSp mod">
        <pc:chgData name="help desk" userId="076106f8-e622-4bba-bf8d-41b4b1aaf204" providerId="ADAL" clId="{760B2613-9039-4800-A470-12B76B5AA9EB}" dt="2025-12-08T17:18:10.989" v="12825" actId="1037"/>
        <pc:sldMkLst>
          <pc:docMk/>
          <pc:sldMk cId="1769976531" sldId="377"/>
        </pc:sldMkLst>
        <pc:spChg chg="mod">
          <ac:chgData name="help desk" userId="076106f8-e622-4bba-bf8d-41b4b1aaf204" providerId="ADAL" clId="{760B2613-9039-4800-A470-12B76B5AA9EB}" dt="2025-12-08T17:18:04.746" v="12817" actId="1037"/>
          <ac:spMkLst>
            <pc:docMk/>
            <pc:sldMk cId="1769976531" sldId="377"/>
            <ac:spMk id="2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8T17:18:10.989" v="12825" actId="1037"/>
          <ac:spMkLst>
            <pc:docMk/>
            <pc:sldMk cId="1769976531" sldId="377"/>
            <ac:spMk id="4" creationId="{00000000-0000-0000-0000-000000000000}"/>
          </ac:spMkLst>
        </pc:spChg>
      </pc:sldChg>
      <pc:sldChg chg="modSp mod modTransition addAnim delAnim">
        <pc:chgData name="help desk" userId="076106f8-e622-4bba-bf8d-41b4b1aaf204" providerId="ADAL" clId="{760B2613-9039-4800-A470-12B76B5AA9EB}" dt="2025-12-03T14:00:35.488" v="4807"/>
        <pc:sldMkLst>
          <pc:docMk/>
          <pc:sldMk cId="4058513788" sldId="378"/>
        </pc:sldMkLst>
        <pc:spChg chg="mod">
          <ac:chgData name="help desk" userId="076106f8-e622-4bba-bf8d-41b4b1aaf204" providerId="ADAL" clId="{760B2613-9039-4800-A470-12B76B5AA9EB}" dt="2025-11-27T14:51:49.703" v="46" actId="108"/>
          <ac:spMkLst>
            <pc:docMk/>
            <pc:sldMk cId="4058513788" sldId="378"/>
            <ac:spMk id="5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7T14:51:39.722" v="45" actId="108"/>
          <ac:spMkLst>
            <pc:docMk/>
            <pc:sldMk cId="4058513788" sldId="378"/>
            <ac:spMk id="6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7T16:36:41.140" v="1286" actId="207"/>
          <ac:spMkLst>
            <pc:docMk/>
            <pc:sldMk cId="4058513788" sldId="378"/>
            <ac:spMk id="8" creationId="{00000000-0000-0000-0000-000000000000}"/>
          </ac:spMkLst>
        </pc:spChg>
      </pc:sldChg>
      <pc:sldChg chg="modSp mod modTransition">
        <pc:chgData name="help desk" userId="076106f8-e622-4bba-bf8d-41b4b1aaf204" providerId="ADAL" clId="{760B2613-9039-4800-A470-12B76B5AA9EB}" dt="2025-12-03T21:08:20.032" v="8895" actId="1036"/>
        <pc:sldMkLst>
          <pc:docMk/>
          <pc:sldMk cId="644596003" sldId="381"/>
        </pc:sldMkLst>
        <pc:spChg chg="mod">
          <ac:chgData name="help desk" userId="076106f8-e622-4bba-bf8d-41b4b1aaf204" providerId="ADAL" clId="{760B2613-9039-4800-A470-12B76B5AA9EB}" dt="2025-12-03T21:07:57.192" v="8883" actId="1036"/>
          <ac:spMkLst>
            <pc:docMk/>
            <pc:sldMk cId="644596003" sldId="381"/>
            <ac:spMk id="2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3T21:07:57.192" v="8883" actId="1036"/>
          <ac:spMkLst>
            <pc:docMk/>
            <pc:sldMk cId="644596003" sldId="381"/>
            <ac:spMk id="3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3T21:07:57.192" v="8883" actId="1036"/>
          <ac:spMkLst>
            <pc:docMk/>
            <pc:sldMk cId="644596003" sldId="381"/>
            <ac:spMk id="4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3T20:39:28.952" v="8778" actId="1035"/>
          <ac:spMkLst>
            <pc:docMk/>
            <pc:sldMk cId="644596003" sldId="381"/>
            <ac:spMk id="5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3T21:07:33.166" v="8870" actId="1036"/>
          <ac:spMkLst>
            <pc:docMk/>
            <pc:sldMk cId="644596003" sldId="381"/>
            <ac:spMk id="7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3T21:07:39.055" v="8875" actId="1036"/>
          <ac:spMkLst>
            <pc:docMk/>
            <pc:sldMk cId="644596003" sldId="381"/>
            <ac:spMk id="8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3T21:07:48.079" v="8881" actId="1038"/>
          <ac:spMkLst>
            <pc:docMk/>
            <pc:sldMk cId="644596003" sldId="381"/>
            <ac:spMk id="9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3T21:08:09.752" v="8885" actId="1036"/>
          <ac:spMkLst>
            <pc:docMk/>
            <pc:sldMk cId="644596003" sldId="381"/>
            <ac:spMk id="19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3T21:08:14.776" v="8889" actId="1036"/>
          <ac:spMkLst>
            <pc:docMk/>
            <pc:sldMk cId="644596003" sldId="381"/>
            <ac:spMk id="20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3T21:08:20.032" v="8895" actId="1036"/>
          <ac:spMkLst>
            <pc:docMk/>
            <pc:sldMk cId="644596003" sldId="381"/>
            <ac:spMk id="21" creationId="{00000000-0000-0000-0000-000000000000}"/>
          </ac:spMkLst>
        </pc:spChg>
      </pc:sldChg>
      <pc:sldChg chg="addSp delSp modSp del mod modTransition delAnim modAnim">
        <pc:chgData name="help desk" userId="076106f8-e622-4bba-bf8d-41b4b1aaf204" providerId="ADAL" clId="{760B2613-9039-4800-A470-12B76B5AA9EB}" dt="2025-12-04T15:50:24.743" v="10911" actId="2696"/>
        <pc:sldMkLst>
          <pc:docMk/>
          <pc:sldMk cId="32491661" sldId="400"/>
        </pc:sldMkLst>
        <pc:spChg chg="del mod">
          <ac:chgData name="help desk" userId="076106f8-e622-4bba-bf8d-41b4b1aaf204" providerId="ADAL" clId="{760B2613-9039-4800-A470-12B76B5AA9EB}" dt="2025-12-04T15:47:44.401" v="10904" actId="478"/>
          <ac:spMkLst>
            <pc:docMk/>
            <pc:sldMk cId="32491661" sldId="400"/>
            <ac:spMk id="2" creationId="{00000000-0000-0000-0000-000000000000}"/>
          </ac:spMkLst>
        </pc:spChg>
        <pc:spChg chg="del">
          <ac:chgData name="help desk" userId="076106f8-e622-4bba-bf8d-41b4b1aaf204" providerId="ADAL" clId="{760B2613-9039-4800-A470-12B76B5AA9EB}" dt="2025-12-04T15:49:30.289" v="10908" actId="478"/>
          <ac:spMkLst>
            <pc:docMk/>
            <pc:sldMk cId="32491661" sldId="400"/>
            <ac:spMk id="7" creationId="{AD3C8BED-D1A4-4D02-A7F6-ECD2BF19AE01}"/>
          </ac:spMkLst>
        </pc:spChg>
        <pc:spChg chg="del">
          <ac:chgData name="help desk" userId="076106f8-e622-4bba-bf8d-41b4b1aaf204" providerId="ADAL" clId="{760B2613-9039-4800-A470-12B76B5AA9EB}" dt="2025-12-04T15:49:30.289" v="10908" actId="478"/>
          <ac:spMkLst>
            <pc:docMk/>
            <pc:sldMk cId="32491661" sldId="400"/>
            <ac:spMk id="9" creationId="{92C6FAC5-28FB-40F5-A69C-AACA92592199}"/>
          </ac:spMkLst>
        </pc:spChg>
        <pc:spChg chg="del mod">
          <ac:chgData name="help desk" userId="076106f8-e622-4bba-bf8d-41b4b1aaf204" providerId="ADAL" clId="{760B2613-9039-4800-A470-12B76B5AA9EB}" dt="2025-12-04T15:47:07.979" v="10900" actId="478"/>
          <ac:spMkLst>
            <pc:docMk/>
            <pc:sldMk cId="32491661" sldId="400"/>
            <ac:spMk id="10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4T15:49:43.701" v="10910" actId="1076"/>
          <ac:spMkLst>
            <pc:docMk/>
            <pc:sldMk cId="32491661" sldId="400"/>
            <ac:spMk id="14" creationId="{00000000-0000-0000-0000-000000000000}"/>
          </ac:spMkLst>
        </pc:spChg>
        <pc:spChg chg="del mod">
          <ac:chgData name="help desk" userId="076106f8-e622-4bba-bf8d-41b4b1aaf204" providerId="ADAL" clId="{760B2613-9039-4800-A470-12B76B5AA9EB}" dt="2025-12-04T15:49:30.289" v="10908" actId="478"/>
          <ac:spMkLst>
            <pc:docMk/>
            <pc:sldMk cId="32491661" sldId="400"/>
            <ac:spMk id="15" creationId="{00000000-0000-0000-0000-000000000000}"/>
          </ac:spMkLst>
        </pc:spChg>
        <pc:spChg chg="add mod">
          <ac:chgData name="help desk" userId="076106f8-e622-4bba-bf8d-41b4b1aaf204" providerId="ADAL" clId="{760B2613-9039-4800-A470-12B76B5AA9EB}" dt="2025-12-04T15:47:08.481" v="10901"/>
          <ac:spMkLst>
            <pc:docMk/>
            <pc:sldMk cId="32491661" sldId="400"/>
            <ac:spMk id="18" creationId="{F93583FE-D3E6-417D-93FC-5727D0AA43D1}"/>
          </ac:spMkLst>
        </pc:spChg>
        <pc:spChg chg="add mod">
          <ac:chgData name="help desk" userId="076106f8-e622-4bba-bf8d-41b4b1aaf204" providerId="ADAL" clId="{760B2613-9039-4800-A470-12B76B5AA9EB}" dt="2025-12-04T15:47:44.850" v="10905"/>
          <ac:spMkLst>
            <pc:docMk/>
            <pc:sldMk cId="32491661" sldId="400"/>
            <ac:spMk id="20" creationId="{24B2FAB1-C414-40DA-9186-A85D37A7D533}"/>
          </ac:spMkLst>
        </pc:spChg>
      </pc:sldChg>
      <pc:sldChg chg="addSp delSp modSp del mod delAnim">
        <pc:chgData name="help desk" userId="076106f8-e622-4bba-bf8d-41b4b1aaf204" providerId="ADAL" clId="{760B2613-9039-4800-A470-12B76B5AA9EB}" dt="2025-12-04T14:29:07.726" v="9385" actId="2696"/>
        <pc:sldMkLst>
          <pc:docMk/>
          <pc:sldMk cId="1204165418" sldId="401"/>
        </pc:sldMkLst>
        <pc:picChg chg="add del mod">
          <ac:chgData name="help desk" userId="076106f8-e622-4bba-bf8d-41b4b1aaf204" providerId="ADAL" clId="{760B2613-9039-4800-A470-12B76B5AA9EB}" dt="2025-12-04T14:06:40.389" v="8989" actId="478"/>
          <ac:picMkLst>
            <pc:docMk/>
            <pc:sldMk cId="1204165418" sldId="401"/>
            <ac:picMk id="3" creationId="{EC504E5C-DBBE-4385-B61C-76C41AD8C89B}"/>
          </ac:picMkLst>
        </pc:picChg>
        <pc:picChg chg="add mod ord">
          <ac:chgData name="help desk" userId="076106f8-e622-4bba-bf8d-41b4b1aaf204" providerId="ADAL" clId="{760B2613-9039-4800-A470-12B76B5AA9EB}" dt="2025-12-04T14:07:27.599" v="9067" actId="167"/>
          <ac:picMkLst>
            <pc:docMk/>
            <pc:sldMk cId="1204165418" sldId="401"/>
            <ac:picMk id="5" creationId="{73C6AEC2-9E40-4AF9-BF2C-E90506235E34}"/>
          </ac:picMkLst>
        </pc:picChg>
        <pc:picChg chg="add del mod ord">
          <ac:chgData name="help desk" userId="076106f8-e622-4bba-bf8d-41b4b1aaf204" providerId="ADAL" clId="{760B2613-9039-4800-A470-12B76B5AA9EB}" dt="2025-12-04T14:06:33.173" v="8986" actId="478"/>
          <ac:picMkLst>
            <pc:docMk/>
            <pc:sldMk cId="1204165418" sldId="401"/>
            <ac:picMk id="14" creationId="{CD386E6E-E984-4A43-B118-181E50454034}"/>
          </ac:picMkLst>
        </pc:picChg>
        <pc:picChg chg="del">
          <ac:chgData name="help desk" userId="076106f8-e622-4bba-bf8d-41b4b1aaf204" providerId="ADAL" clId="{760B2613-9039-4800-A470-12B76B5AA9EB}" dt="2025-12-04T14:04:58.973" v="8985" actId="478"/>
          <ac:picMkLst>
            <pc:docMk/>
            <pc:sldMk cId="1204165418" sldId="401"/>
            <ac:picMk id="18" creationId="{ED926A67-1B7E-4AC2-B00E-8797505270E4}"/>
          </ac:picMkLst>
        </pc:picChg>
      </pc:sldChg>
      <pc:sldChg chg="modSp mod modTransition modAnim">
        <pc:chgData name="help desk" userId="076106f8-e622-4bba-bf8d-41b4b1aaf204" providerId="ADAL" clId="{760B2613-9039-4800-A470-12B76B5AA9EB}" dt="2025-12-10T14:57:33.335" v="12952"/>
        <pc:sldMkLst>
          <pc:docMk/>
          <pc:sldMk cId="2717985616" sldId="402"/>
        </pc:sldMkLst>
        <pc:spChg chg="mod">
          <ac:chgData name="help desk" userId="076106f8-e622-4bba-bf8d-41b4b1aaf204" providerId="ADAL" clId="{760B2613-9039-4800-A470-12B76B5AA9EB}" dt="2025-12-04T15:59:44.163" v="11079" actId="1035"/>
          <ac:spMkLst>
            <pc:docMk/>
            <pc:sldMk cId="2717985616" sldId="402"/>
            <ac:spMk id="10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4T15:59:19.253" v="11073" actId="692"/>
          <ac:spMkLst>
            <pc:docMk/>
            <pc:sldMk cId="2717985616" sldId="402"/>
            <ac:spMk id="11" creationId="{00000000-0000-0000-0000-000000000000}"/>
          </ac:spMkLst>
        </pc:spChg>
      </pc:sldChg>
      <pc:sldChg chg="addSp delSp modSp mod modTransition modAnim">
        <pc:chgData name="help desk" userId="076106f8-e622-4bba-bf8d-41b4b1aaf204" providerId="ADAL" clId="{760B2613-9039-4800-A470-12B76B5AA9EB}" dt="2025-12-10T14:57:56.560" v="12955"/>
        <pc:sldMkLst>
          <pc:docMk/>
          <pc:sldMk cId="2237349148" sldId="404"/>
        </pc:sldMkLst>
        <pc:spChg chg="del mod">
          <ac:chgData name="help desk" userId="076106f8-e622-4bba-bf8d-41b4b1aaf204" providerId="ADAL" clId="{760B2613-9039-4800-A470-12B76B5AA9EB}" dt="2025-12-04T16:28:53.270" v="11900" actId="478"/>
          <ac:spMkLst>
            <pc:docMk/>
            <pc:sldMk cId="2237349148" sldId="404"/>
            <ac:spMk id="2" creationId="{00000000-0000-0000-0000-000000000000}"/>
          </ac:spMkLst>
        </pc:spChg>
        <pc:spChg chg="del">
          <ac:chgData name="help desk" userId="076106f8-e622-4bba-bf8d-41b4b1aaf204" providerId="ADAL" clId="{760B2613-9039-4800-A470-12B76B5AA9EB}" dt="2025-12-04T16:17:38.142" v="11568" actId="478"/>
          <ac:spMkLst>
            <pc:docMk/>
            <pc:sldMk cId="2237349148" sldId="404"/>
            <ac:spMk id="5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4T16:47:02.021" v="12304" actId="1035"/>
          <ac:spMkLst>
            <pc:docMk/>
            <pc:sldMk cId="2237349148" sldId="404"/>
            <ac:spMk id="10" creationId="{28E52601-7A95-46ED-B94E-08883DE22B80}"/>
          </ac:spMkLst>
        </pc:spChg>
        <pc:spChg chg="del">
          <ac:chgData name="help desk" userId="076106f8-e622-4bba-bf8d-41b4b1aaf204" providerId="ADAL" clId="{760B2613-9039-4800-A470-12B76B5AA9EB}" dt="2025-12-04T16:09:33.624" v="11326" actId="478"/>
          <ac:spMkLst>
            <pc:docMk/>
            <pc:sldMk cId="2237349148" sldId="404"/>
            <ac:spMk id="12" creationId="{E1CFC759-2D4A-4C37-9F2B-6A4C805A44B0}"/>
          </ac:spMkLst>
        </pc:spChg>
        <pc:spChg chg="del mod">
          <ac:chgData name="help desk" userId="076106f8-e622-4bba-bf8d-41b4b1aaf204" providerId="ADAL" clId="{760B2613-9039-4800-A470-12B76B5AA9EB}" dt="2025-12-04T16:10:00.293" v="11332" actId="478"/>
          <ac:spMkLst>
            <pc:docMk/>
            <pc:sldMk cId="2237349148" sldId="404"/>
            <ac:spMk id="14" creationId="{4EDCE116-5015-48D3-90F1-D9E9EAA14DAC}"/>
          </ac:spMkLst>
        </pc:spChg>
        <pc:spChg chg="add mod">
          <ac:chgData name="help desk" userId="076106f8-e622-4bba-bf8d-41b4b1aaf204" providerId="ADAL" clId="{760B2613-9039-4800-A470-12B76B5AA9EB}" dt="2025-12-04T15:59:52.162" v="11081"/>
          <ac:spMkLst>
            <pc:docMk/>
            <pc:sldMk cId="2237349148" sldId="404"/>
            <ac:spMk id="15" creationId="{F45AE437-AC52-4038-A96F-FCABC6E7B917}"/>
          </ac:spMkLst>
        </pc:spChg>
        <pc:spChg chg="add del mod">
          <ac:chgData name="help desk" userId="076106f8-e622-4bba-bf8d-41b4b1aaf204" providerId="ADAL" clId="{760B2613-9039-4800-A470-12B76B5AA9EB}" dt="2025-12-04T16:46:50.566" v="12276" actId="478"/>
          <ac:spMkLst>
            <pc:docMk/>
            <pc:sldMk cId="2237349148" sldId="404"/>
            <ac:spMk id="24" creationId="{9CAB4EC9-5204-4836-9FAA-F846377E6955}"/>
          </ac:spMkLst>
        </pc:spChg>
        <pc:spChg chg="add del">
          <ac:chgData name="help desk" userId="076106f8-e622-4bba-bf8d-41b4b1aaf204" providerId="ADAL" clId="{760B2613-9039-4800-A470-12B76B5AA9EB}" dt="2025-12-04T16:27:27.220" v="11828" actId="478"/>
          <ac:spMkLst>
            <pc:docMk/>
            <pc:sldMk cId="2237349148" sldId="404"/>
            <ac:spMk id="29" creationId="{DE85CC93-FDEE-457E-A58E-A446B3EEF487}"/>
          </ac:spMkLst>
        </pc:spChg>
        <pc:spChg chg="add mod">
          <ac:chgData name="help desk" userId="076106f8-e622-4bba-bf8d-41b4b1aaf204" providerId="ADAL" clId="{760B2613-9039-4800-A470-12B76B5AA9EB}" dt="2025-12-04T16:47:02.021" v="12304" actId="1035"/>
          <ac:spMkLst>
            <pc:docMk/>
            <pc:sldMk cId="2237349148" sldId="404"/>
            <ac:spMk id="30" creationId="{DAE93C3D-225C-4BC5-89BD-E267C60AE4FC}"/>
          </ac:spMkLst>
        </pc:spChg>
        <pc:spChg chg="del mod">
          <ac:chgData name="help desk" userId="076106f8-e622-4bba-bf8d-41b4b1aaf204" providerId="ADAL" clId="{760B2613-9039-4800-A470-12B76B5AA9EB}" dt="2025-12-04T15:59:51.311" v="11080" actId="478"/>
          <ac:spMkLst>
            <pc:docMk/>
            <pc:sldMk cId="2237349148" sldId="404"/>
            <ac:spMk id="32" creationId="{7FC6F677-EDB5-4DF8-9772-C9035C94C3D7}"/>
          </ac:spMkLst>
        </pc:spChg>
        <pc:spChg chg="add mod">
          <ac:chgData name="help desk" userId="076106f8-e622-4bba-bf8d-41b4b1aaf204" providerId="ADAL" clId="{760B2613-9039-4800-A470-12B76B5AA9EB}" dt="2025-12-04T16:47:02.021" v="12304" actId="1035"/>
          <ac:spMkLst>
            <pc:docMk/>
            <pc:sldMk cId="2237349148" sldId="404"/>
            <ac:spMk id="33" creationId="{05229C98-2310-4D3C-B81C-014E321AA618}"/>
          </ac:spMkLst>
        </pc:spChg>
        <pc:spChg chg="add mod">
          <ac:chgData name="help desk" userId="076106f8-e622-4bba-bf8d-41b4b1aaf204" providerId="ADAL" clId="{760B2613-9039-4800-A470-12B76B5AA9EB}" dt="2025-12-04T16:47:02.021" v="12304" actId="1035"/>
          <ac:spMkLst>
            <pc:docMk/>
            <pc:sldMk cId="2237349148" sldId="404"/>
            <ac:spMk id="34" creationId="{63873985-D26C-4C58-8980-3B20CAE12996}"/>
          </ac:spMkLst>
        </pc:spChg>
        <pc:spChg chg="add mod">
          <ac:chgData name="help desk" userId="076106f8-e622-4bba-bf8d-41b4b1aaf204" providerId="ADAL" clId="{760B2613-9039-4800-A470-12B76B5AA9EB}" dt="2025-12-04T16:47:02.021" v="12304" actId="1035"/>
          <ac:spMkLst>
            <pc:docMk/>
            <pc:sldMk cId="2237349148" sldId="404"/>
            <ac:spMk id="35" creationId="{436C4504-B119-48E1-95C6-C2283AA1CE4B}"/>
          </ac:spMkLst>
        </pc:spChg>
        <pc:spChg chg="add mod">
          <ac:chgData name="help desk" userId="076106f8-e622-4bba-bf8d-41b4b1aaf204" providerId="ADAL" clId="{760B2613-9039-4800-A470-12B76B5AA9EB}" dt="2025-12-04T16:47:45.968" v="12362" actId="14100"/>
          <ac:spMkLst>
            <pc:docMk/>
            <pc:sldMk cId="2237349148" sldId="404"/>
            <ac:spMk id="38" creationId="{E5469DF9-6975-4D21-999C-EE0F9D636BEC}"/>
          </ac:spMkLst>
        </pc:spChg>
        <pc:spChg chg="add mod">
          <ac:chgData name="help desk" userId="076106f8-e622-4bba-bf8d-41b4b1aaf204" providerId="ADAL" clId="{760B2613-9039-4800-A470-12B76B5AA9EB}" dt="2025-12-04T16:48:47.847" v="12406" actId="20577"/>
          <ac:spMkLst>
            <pc:docMk/>
            <pc:sldMk cId="2237349148" sldId="404"/>
            <ac:spMk id="39" creationId="{BD95AC65-9B8F-43F0-97F5-6F2627855E32}"/>
          </ac:spMkLst>
        </pc:spChg>
        <pc:spChg chg="add mod">
          <ac:chgData name="help desk" userId="076106f8-e622-4bba-bf8d-41b4b1aaf204" providerId="ADAL" clId="{760B2613-9039-4800-A470-12B76B5AA9EB}" dt="2025-12-04T16:49:20.647" v="12504" actId="20577"/>
          <ac:spMkLst>
            <pc:docMk/>
            <pc:sldMk cId="2237349148" sldId="404"/>
            <ac:spMk id="40" creationId="{52AF3944-20E8-415C-89E0-F8F998610C32}"/>
          </ac:spMkLst>
        </pc:spChg>
        <pc:picChg chg="add del mod ord">
          <ac:chgData name="help desk" userId="076106f8-e622-4bba-bf8d-41b4b1aaf204" providerId="ADAL" clId="{760B2613-9039-4800-A470-12B76B5AA9EB}" dt="2025-12-04T16:28:55.176" v="11902" actId="478"/>
          <ac:picMkLst>
            <pc:docMk/>
            <pc:sldMk cId="2237349148" sldId="404"/>
            <ac:picMk id="4" creationId="{A6A42D79-973D-441F-9BFA-1624DAE58050}"/>
          </ac:picMkLst>
        </pc:picChg>
        <pc:picChg chg="add del mod">
          <ac:chgData name="help desk" userId="076106f8-e622-4bba-bf8d-41b4b1aaf204" providerId="ADAL" clId="{760B2613-9039-4800-A470-12B76B5AA9EB}" dt="2025-12-04T16:09:28.502" v="11325" actId="478"/>
          <ac:picMkLst>
            <pc:docMk/>
            <pc:sldMk cId="2237349148" sldId="404"/>
            <ac:picMk id="17" creationId="{6F4C43A7-3CFA-4C78-A942-18D13A014907}"/>
          </ac:picMkLst>
        </pc:picChg>
        <pc:picChg chg="add mod">
          <ac:chgData name="help desk" userId="076106f8-e622-4bba-bf8d-41b4b1aaf204" providerId="ADAL" clId="{760B2613-9039-4800-A470-12B76B5AA9EB}" dt="2025-12-04T16:47:02.021" v="12304" actId="1035"/>
          <ac:picMkLst>
            <pc:docMk/>
            <pc:sldMk cId="2237349148" sldId="404"/>
            <ac:picMk id="19" creationId="{88B0C114-F7E2-4599-9A6F-2140B281688A}"/>
          </ac:picMkLst>
        </pc:picChg>
        <pc:picChg chg="del">
          <ac:chgData name="help desk" userId="076106f8-e622-4bba-bf8d-41b4b1aaf204" providerId="ADAL" clId="{760B2613-9039-4800-A470-12B76B5AA9EB}" dt="2025-12-04T16:04:28.283" v="11155" actId="478"/>
          <ac:picMkLst>
            <pc:docMk/>
            <pc:sldMk cId="2237349148" sldId="404"/>
            <ac:picMk id="21" creationId="{00000000-0000-0000-0000-000000000000}"/>
          </ac:picMkLst>
        </pc:picChg>
        <pc:picChg chg="del">
          <ac:chgData name="help desk" userId="076106f8-e622-4bba-bf8d-41b4b1aaf204" providerId="ADAL" clId="{760B2613-9039-4800-A470-12B76B5AA9EB}" dt="2025-12-04T16:24:34.615" v="11627" actId="478"/>
          <ac:picMkLst>
            <pc:docMk/>
            <pc:sldMk cId="2237349148" sldId="404"/>
            <ac:picMk id="22" creationId="{00000000-0000-0000-0000-000000000000}"/>
          </ac:picMkLst>
        </pc:picChg>
        <pc:picChg chg="del">
          <ac:chgData name="help desk" userId="076106f8-e622-4bba-bf8d-41b4b1aaf204" providerId="ADAL" clId="{760B2613-9039-4800-A470-12B76B5AA9EB}" dt="2025-12-04T16:28:25.795" v="11899" actId="478"/>
          <ac:picMkLst>
            <pc:docMk/>
            <pc:sldMk cId="2237349148" sldId="404"/>
            <ac:picMk id="23" creationId="{00000000-0000-0000-0000-000000000000}"/>
          </ac:picMkLst>
        </pc:picChg>
        <pc:picChg chg="add del mod">
          <ac:chgData name="help desk" userId="076106f8-e622-4bba-bf8d-41b4b1aaf204" providerId="ADAL" clId="{760B2613-9039-4800-A470-12B76B5AA9EB}" dt="2025-12-04T16:20:27.473" v="11625" actId="478"/>
          <ac:picMkLst>
            <pc:docMk/>
            <pc:sldMk cId="2237349148" sldId="404"/>
            <ac:picMk id="25" creationId="{46E0F894-F9C2-449F-824B-40C3BA2FBD41}"/>
          </ac:picMkLst>
        </pc:picChg>
        <pc:picChg chg="add mod">
          <ac:chgData name="help desk" userId="076106f8-e622-4bba-bf8d-41b4b1aaf204" providerId="ADAL" clId="{760B2613-9039-4800-A470-12B76B5AA9EB}" dt="2025-12-04T16:47:02.021" v="12304" actId="1035"/>
          <ac:picMkLst>
            <pc:docMk/>
            <pc:sldMk cId="2237349148" sldId="404"/>
            <ac:picMk id="27" creationId="{38FB2808-8D52-4D36-8789-2E0CB6EF5F28}"/>
          </ac:picMkLst>
        </pc:picChg>
        <pc:picChg chg="del">
          <ac:chgData name="help desk" userId="076106f8-e622-4bba-bf8d-41b4b1aaf204" providerId="ADAL" clId="{760B2613-9039-4800-A470-12B76B5AA9EB}" dt="2025-12-04T16:02:41.132" v="11125" actId="478"/>
          <ac:picMkLst>
            <pc:docMk/>
            <pc:sldMk cId="2237349148" sldId="404"/>
            <ac:picMk id="31" creationId="{00000000-0000-0000-0000-000000000000}"/>
          </ac:picMkLst>
        </pc:picChg>
        <pc:picChg chg="add mod">
          <ac:chgData name="help desk" userId="076106f8-e622-4bba-bf8d-41b4b1aaf204" providerId="ADAL" clId="{760B2613-9039-4800-A470-12B76B5AA9EB}" dt="2025-12-04T16:47:02.021" v="12304" actId="1035"/>
          <ac:picMkLst>
            <pc:docMk/>
            <pc:sldMk cId="2237349148" sldId="404"/>
            <ac:picMk id="37" creationId="{80E7F74B-D0C9-4A56-AA4C-93A223FC18A8}"/>
          </ac:picMkLst>
        </pc:picChg>
        <pc:cxnChg chg="del mod">
          <ac:chgData name="help desk" userId="076106f8-e622-4bba-bf8d-41b4b1aaf204" providerId="ADAL" clId="{760B2613-9039-4800-A470-12B76B5AA9EB}" dt="2025-12-04T16:28:54.600" v="11901" actId="478"/>
          <ac:cxnSpMkLst>
            <pc:docMk/>
            <pc:sldMk cId="2237349148" sldId="404"/>
            <ac:cxnSpMk id="8" creationId="{8FA4A87E-F889-4C44-92FB-E620AC38F358}"/>
          </ac:cxnSpMkLst>
        </pc:cxnChg>
      </pc:sldChg>
      <pc:sldChg chg="addSp delSp modSp del mod delAnim modAnim">
        <pc:chgData name="help desk" userId="076106f8-e622-4bba-bf8d-41b4b1aaf204" providerId="ADAL" clId="{760B2613-9039-4800-A470-12B76B5AA9EB}" dt="2025-12-04T16:51:19.535" v="12506" actId="2696"/>
        <pc:sldMkLst>
          <pc:docMk/>
          <pc:sldMk cId="1314177021" sldId="405"/>
        </pc:sldMkLst>
        <pc:spChg chg="add mod">
          <ac:chgData name="help desk" userId="076106f8-e622-4bba-bf8d-41b4b1aaf204" providerId="ADAL" clId="{760B2613-9039-4800-A470-12B76B5AA9EB}" dt="2025-12-04T16:00:00.996" v="11085"/>
          <ac:spMkLst>
            <pc:docMk/>
            <pc:sldMk cId="1314177021" sldId="405"/>
            <ac:spMk id="18" creationId="{4240ABAE-E782-4DCB-9EB5-179E2D66B62F}"/>
          </ac:spMkLst>
        </pc:spChg>
        <pc:spChg chg="del mod">
          <ac:chgData name="help desk" userId="076106f8-e622-4bba-bf8d-41b4b1aaf204" providerId="ADAL" clId="{760B2613-9039-4800-A470-12B76B5AA9EB}" dt="2025-12-04T16:00:00.583" v="11084" actId="478"/>
          <ac:spMkLst>
            <pc:docMk/>
            <pc:sldMk cId="1314177021" sldId="405"/>
            <ac:spMk id="24" creationId="{25594CD1-206E-4323-B6F5-5B6C915E280B}"/>
          </ac:spMkLst>
        </pc:spChg>
      </pc:sldChg>
      <pc:sldChg chg="addSp delSp modSp mod modTransition delAnim modAnim">
        <pc:chgData name="help desk" userId="076106f8-e622-4bba-bf8d-41b4b1aaf204" providerId="ADAL" clId="{760B2613-9039-4800-A470-12B76B5AA9EB}" dt="2025-12-15T14:10:57.030" v="12974" actId="14100"/>
        <pc:sldMkLst>
          <pc:docMk/>
          <pc:sldMk cId="638169418" sldId="406"/>
        </pc:sldMkLst>
        <pc:spChg chg="add del mod">
          <ac:chgData name="help desk" userId="076106f8-e622-4bba-bf8d-41b4b1aaf204" providerId="ADAL" clId="{760B2613-9039-4800-A470-12B76B5AA9EB}" dt="2025-12-04T16:00:07.882" v="11087" actId="478"/>
          <ac:spMkLst>
            <pc:docMk/>
            <pc:sldMk cId="638169418" sldId="406"/>
            <ac:spMk id="7" creationId="{7A65C8F4-AEB3-4696-96B0-B8FA01E45C12}"/>
          </ac:spMkLst>
        </pc:spChg>
        <pc:spChg chg="mod">
          <ac:chgData name="help desk" userId="076106f8-e622-4bba-bf8d-41b4b1aaf204" providerId="ADAL" clId="{760B2613-9039-4800-A470-12B76B5AA9EB}" dt="2025-12-04T16:58:48.351" v="12630" actId="20577"/>
          <ac:spMkLst>
            <pc:docMk/>
            <pc:sldMk cId="638169418" sldId="406"/>
            <ac:spMk id="8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15T14:10:57.030" v="12974" actId="14100"/>
          <ac:spMkLst>
            <pc:docMk/>
            <pc:sldMk cId="638169418" sldId="406"/>
            <ac:spMk id="9" creationId="{00000000-0000-0000-0000-000000000000}"/>
          </ac:spMkLst>
        </pc:spChg>
        <pc:spChg chg="add mod">
          <ac:chgData name="help desk" userId="076106f8-e622-4bba-bf8d-41b4b1aaf204" providerId="ADAL" clId="{760B2613-9039-4800-A470-12B76B5AA9EB}" dt="2025-12-04T17:00:41.116" v="12642" actId="1037"/>
          <ac:spMkLst>
            <pc:docMk/>
            <pc:sldMk cId="638169418" sldId="406"/>
            <ac:spMk id="18" creationId="{007BB7A9-CDDB-4E39-90C9-335ADC2E07CD}"/>
          </ac:spMkLst>
        </pc:spChg>
        <pc:picChg chg="add del mod ord">
          <ac:chgData name="help desk" userId="076106f8-e622-4bba-bf8d-41b4b1aaf204" providerId="ADAL" clId="{760B2613-9039-4800-A470-12B76B5AA9EB}" dt="2025-12-04T16:55:52.444" v="12607" actId="478"/>
          <ac:picMkLst>
            <pc:docMk/>
            <pc:sldMk cId="638169418" sldId="406"/>
            <ac:picMk id="3" creationId="{684BB2E5-1352-4378-90DF-F5703969CF8E}"/>
          </ac:picMkLst>
        </pc:picChg>
        <pc:picChg chg="del">
          <ac:chgData name="help desk" userId="076106f8-e622-4bba-bf8d-41b4b1aaf204" providerId="ADAL" clId="{760B2613-9039-4800-A470-12B76B5AA9EB}" dt="2025-12-04T16:53:52.977" v="12551" actId="478"/>
          <ac:picMkLst>
            <pc:docMk/>
            <pc:sldMk cId="638169418" sldId="406"/>
            <ac:picMk id="4" creationId="{E6740F8A-B935-48D2-93CE-F45B1EE371B1}"/>
          </ac:picMkLst>
        </pc:picChg>
        <pc:picChg chg="add mod ord">
          <ac:chgData name="help desk" userId="076106f8-e622-4bba-bf8d-41b4b1aaf204" providerId="ADAL" clId="{760B2613-9039-4800-A470-12B76B5AA9EB}" dt="2025-12-04T16:56:06.573" v="12609" actId="1037"/>
          <ac:picMkLst>
            <pc:docMk/>
            <pc:sldMk cId="638169418" sldId="406"/>
            <ac:picMk id="6" creationId="{F2BC9267-9938-4B03-BA81-D239C454F063}"/>
          </ac:picMkLst>
        </pc:picChg>
        <pc:picChg chg="del">
          <ac:chgData name="help desk" userId="076106f8-e622-4bba-bf8d-41b4b1aaf204" providerId="ADAL" clId="{760B2613-9039-4800-A470-12B76B5AA9EB}" dt="2025-12-04T16:56:30.368" v="12612" actId="478"/>
          <ac:picMkLst>
            <pc:docMk/>
            <pc:sldMk cId="638169418" sldId="406"/>
            <ac:picMk id="10" creationId="{00000000-0000-0000-0000-000000000000}"/>
          </ac:picMkLst>
        </pc:picChg>
        <pc:cxnChg chg="mod">
          <ac:chgData name="help desk" userId="076106f8-e622-4bba-bf8d-41b4b1aaf204" providerId="ADAL" clId="{760B2613-9039-4800-A470-12B76B5AA9EB}" dt="2025-12-15T14:10:57.030" v="12974" actId="14100"/>
          <ac:cxnSpMkLst>
            <pc:docMk/>
            <pc:sldMk cId="638169418" sldId="406"/>
            <ac:cxnSpMk id="12" creationId="{00000000-0000-0000-0000-000000000000}"/>
          </ac:cxnSpMkLst>
        </pc:cxnChg>
      </pc:sldChg>
      <pc:sldChg chg="del">
        <pc:chgData name="help desk" userId="076106f8-e622-4bba-bf8d-41b4b1aaf204" providerId="ADAL" clId="{760B2613-9039-4800-A470-12B76B5AA9EB}" dt="2025-11-28T19:08:10.313" v="4705" actId="2696"/>
        <pc:sldMkLst>
          <pc:docMk/>
          <pc:sldMk cId="2071276898" sldId="440"/>
        </pc:sldMkLst>
      </pc:sldChg>
      <pc:sldChg chg="addSp delSp modSp add del mod delAnim">
        <pc:chgData name="help desk" userId="076106f8-e622-4bba-bf8d-41b4b1aaf204" providerId="ADAL" clId="{760B2613-9039-4800-A470-12B76B5AA9EB}" dt="2025-11-28T19:07:30.516" v="4703" actId="2696"/>
        <pc:sldMkLst>
          <pc:docMk/>
          <pc:sldMk cId="818477731" sldId="450"/>
        </pc:sldMkLst>
        <pc:spChg chg="del mod">
          <ac:chgData name="help desk" userId="076106f8-e622-4bba-bf8d-41b4b1aaf204" providerId="ADAL" clId="{760B2613-9039-4800-A470-12B76B5AA9EB}" dt="2025-11-28T16:07:15.530" v="3597" actId="478"/>
          <ac:spMkLst>
            <pc:docMk/>
            <pc:sldMk cId="818477731" sldId="450"/>
            <ac:spMk id="2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8T13:49:54.195" v="2538" actId="1036"/>
          <ac:spMkLst>
            <pc:docMk/>
            <pc:sldMk cId="818477731" sldId="450"/>
            <ac:spMk id="17" creationId="{00000000-0000-0000-0000-000000000000}"/>
          </ac:spMkLst>
        </pc:spChg>
        <pc:spChg chg="del mod">
          <ac:chgData name="help desk" userId="076106f8-e622-4bba-bf8d-41b4b1aaf204" providerId="ADAL" clId="{760B2613-9039-4800-A470-12B76B5AA9EB}" dt="2025-11-28T16:07:15.530" v="3597" actId="478"/>
          <ac:spMkLst>
            <pc:docMk/>
            <pc:sldMk cId="818477731" sldId="450"/>
            <ac:spMk id="18" creationId="{00000000-0000-0000-0000-000000000000}"/>
          </ac:spMkLst>
        </pc:spChg>
        <pc:spChg chg="del mod">
          <ac:chgData name="help desk" userId="076106f8-e622-4bba-bf8d-41b4b1aaf204" providerId="ADAL" clId="{760B2613-9039-4800-A470-12B76B5AA9EB}" dt="2025-11-28T16:07:15.530" v="3597" actId="478"/>
          <ac:spMkLst>
            <pc:docMk/>
            <pc:sldMk cId="818477731" sldId="450"/>
            <ac:spMk id="19" creationId="{00000000-0000-0000-0000-000000000000}"/>
          </ac:spMkLst>
        </pc:spChg>
        <pc:picChg chg="add del mod ord">
          <ac:chgData name="help desk" userId="076106f8-e622-4bba-bf8d-41b4b1aaf204" providerId="ADAL" clId="{760B2613-9039-4800-A470-12B76B5AA9EB}" dt="2025-11-28T13:51:43.423" v="2539" actId="478"/>
          <ac:picMkLst>
            <pc:docMk/>
            <pc:sldMk cId="818477731" sldId="450"/>
            <ac:picMk id="4" creationId="{431FEC68-8F9C-4319-881E-5F7236B33D0B}"/>
          </ac:picMkLst>
        </pc:picChg>
        <pc:picChg chg="del">
          <ac:chgData name="help desk" userId="076106f8-e622-4bba-bf8d-41b4b1aaf204" providerId="ADAL" clId="{760B2613-9039-4800-A470-12B76B5AA9EB}" dt="2025-11-28T13:49:17.230" v="2530" actId="478"/>
          <ac:picMkLst>
            <pc:docMk/>
            <pc:sldMk cId="818477731" sldId="450"/>
            <ac:picMk id="5" creationId="{30E0921C-F982-4A61-BDAA-0509DFFC545B}"/>
          </ac:picMkLst>
        </pc:picChg>
        <pc:picChg chg="add mod">
          <ac:chgData name="help desk" userId="076106f8-e622-4bba-bf8d-41b4b1aaf204" providerId="ADAL" clId="{760B2613-9039-4800-A470-12B76B5AA9EB}" dt="2025-11-28T13:52:08.985" v="2616" actId="692"/>
          <ac:picMkLst>
            <pc:docMk/>
            <pc:sldMk cId="818477731" sldId="450"/>
            <ac:picMk id="11" creationId="{74C54565-F33A-4951-8E44-A1E08514C0EA}"/>
          </ac:picMkLst>
        </pc:picChg>
      </pc:sldChg>
      <pc:sldChg chg="addSp delSp modSp mod modTransition delAnim modAnim">
        <pc:chgData name="help desk" userId="076106f8-e622-4bba-bf8d-41b4b1aaf204" providerId="ADAL" clId="{760B2613-9039-4800-A470-12B76B5AA9EB}" dt="2025-12-10T14:50:25.109" v="12921"/>
        <pc:sldMkLst>
          <pc:docMk/>
          <pc:sldMk cId="19877088" sldId="451"/>
        </pc:sldMkLst>
        <pc:spChg chg="del">
          <ac:chgData name="help desk" userId="076106f8-e622-4bba-bf8d-41b4b1aaf204" providerId="ADAL" clId="{760B2613-9039-4800-A470-12B76B5AA9EB}" dt="2025-12-03T19:57:16.733" v="8251" actId="478"/>
          <ac:spMkLst>
            <pc:docMk/>
            <pc:sldMk cId="19877088" sldId="451"/>
            <ac:spMk id="2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3T20:33:39.169" v="8750" actId="14100"/>
          <ac:spMkLst>
            <pc:docMk/>
            <pc:sldMk cId="19877088" sldId="451"/>
            <ac:spMk id="3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3T20:10:25.278" v="8431" actId="1035"/>
          <ac:spMkLst>
            <pc:docMk/>
            <pc:sldMk cId="19877088" sldId="451"/>
            <ac:spMk id="5" creationId="{00000000-0000-0000-0000-000000000000}"/>
          </ac:spMkLst>
        </pc:spChg>
        <pc:spChg chg="add mod">
          <ac:chgData name="help desk" userId="076106f8-e622-4bba-bf8d-41b4b1aaf204" providerId="ADAL" clId="{760B2613-9039-4800-A470-12B76B5AA9EB}" dt="2025-12-10T14:48:38.513" v="12913" actId="14100"/>
          <ac:spMkLst>
            <pc:docMk/>
            <pc:sldMk cId="19877088" sldId="451"/>
            <ac:spMk id="14" creationId="{E7B9CE34-EE5A-4CA8-90A5-F476FA752282}"/>
          </ac:spMkLst>
        </pc:spChg>
        <pc:spChg chg="add mod">
          <ac:chgData name="help desk" userId="076106f8-e622-4bba-bf8d-41b4b1aaf204" providerId="ADAL" clId="{760B2613-9039-4800-A470-12B76B5AA9EB}" dt="2025-12-03T20:32:43.672" v="8747" actId="14100"/>
          <ac:spMkLst>
            <pc:docMk/>
            <pc:sldMk cId="19877088" sldId="451"/>
            <ac:spMk id="15" creationId="{DCA7EE48-FDDD-4B05-B915-3E6272494C3F}"/>
          </ac:spMkLst>
        </pc:spChg>
        <pc:spChg chg="add mod">
          <ac:chgData name="help desk" userId="076106f8-e622-4bba-bf8d-41b4b1aaf204" providerId="ADAL" clId="{760B2613-9039-4800-A470-12B76B5AA9EB}" dt="2025-12-03T20:32:33.992" v="8745" actId="1037"/>
          <ac:spMkLst>
            <pc:docMk/>
            <pc:sldMk cId="19877088" sldId="451"/>
            <ac:spMk id="16" creationId="{A0E78219-1392-45C7-B28D-34B0AE7AFC11}"/>
          </ac:spMkLst>
        </pc:spChg>
        <pc:spChg chg="mod">
          <ac:chgData name="help desk" userId="076106f8-e622-4bba-bf8d-41b4b1aaf204" providerId="ADAL" clId="{760B2613-9039-4800-A470-12B76B5AA9EB}" dt="2025-12-10T14:49:22.714" v="12919" actId="14100"/>
          <ac:spMkLst>
            <pc:docMk/>
            <pc:sldMk cId="19877088" sldId="451"/>
            <ac:spMk id="28" creationId="{00000000-0000-0000-0000-000000000000}"/>
          </ac:spMkLst>
        </pc:spChg>
        <pc:spChg chg="del mod">
          <ac:chgData name="help desk" userId="076106f8-e622-4bba-bf8d-41b4b1aaf204" providerId="ADAL" clId="{760B2613-9039-4800-A470-12B76B5AA9EB}" dt="2025-12-03T19:57:13.654" v="8250" actId="478"/>
          <ac:spMkLst>
            <pc:docMk/>
            <pc:sldMk cId="19877088" sldId="451"/>
            <ac:spMk id="29" creationId="{00000000-0000-0000-0000-000000000000}"/>
          </ac:spMkLst>
        </pc:spChg>
        <pc:spChg chg="del">
          <ac:chgData name="help desk" userId="076106f8-e622-4bba-bf8d-41b4b1aaf204" providerId="ADAL" clId="{760B2613-9039-4800-A470-12B76B5AA9EB}" dt="2025-12-03T19:57:17.940" v="8252" actId="478"/>
          <ac:spMkLst>
            <pc:docMk/>
            <pc:sldMk cId="19877088" sldId="451"/>
            <ac:spMk id="33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3T20:23:48.756" v="8661" actId="14100"/>
          <ac:spMkLst>
            <pc:docMk/>
            <pc:sldMk cId="19877088" sldId="451"/>
            <ac:spMk id="34" creationId="{00000000-0000-0000-0000-000000000000}"/>
          </ac:spMkLst>
        </pc:spChg>
        <pc:picChg chg="add mod ord">
          <ac:chgData name="help desk" userId="076106f8-e622-4bba-bf8d-41b4b1aaf204" providerId="ADAL" clId="{760B2613-9039-4800-A470-12B76B5AA9EB}" dt="2025-12-03T19:57:01.192" v="8248" actId="692"/>
          <ac:picMkLst>
            <pc:docMk/>
            <pc:sldMk cId="19877088" sldId="451"/>
            <ac:picMk id="6" creationId="{4F5F44E0-E238-47C4-8DCD-82DF78205CF8}"/>
          </ac:picMkLst>
        </pc:picChg>
        <pc:picChg chg="del mod">
          <ac:chgData name="help desk" userId="076106f8-e622-4bba-bf8d-41b4b1aaf204" providerId="ADAL" clId="{760B2613-9039-4800-A470-12B76B5AA9EB}" dt="2025-12-03T19:56:30.598" v="8242" actId="478"/>
          <ac:picMkLst>
            <pc:docMk/>
            <pc:sldMk cId="19877088" sldId="451"/>
            <ac:picMk id="42" creationId="{0E301ECF-FA3A-460A-9B8C-91FD53ADAABC}"/>
          </ac:picMkLst>
        </pc:picChg>
        <pc:cxnChg chg="add mod">
          <ac:chgData name="help desk" userId="076106f8-e622-4bba-bf8d-41b4b1aaf204" providerId="ADAL" clId="{760B2613-9039-4800-A470-12B76B5AA9EB}" dt="2025-12-10T14:49:30.778" v="12920" actId="14100"/>
          <ac:cxnSpMkLst>
            <pc:docMk/>
            <pc:sldMk cId="19877088" sldId="451"/>
            <ac:cxnSpMk id="9" creationId="{52E385B4-7A5D-4F37-A848-A1A1FE550B43}"/>
          </ac:cxnSpMkLst>
        </pc:cxnChg>
        <pc:cxnChg chg="add mod ord">
          <ac:chgData name="help desk" userId="076106f8-e622-4bba-bf8d-41b4b1aaf204" providerId="ADAL" clId="{760B2613-9039-4800-A470-12B76B5AA9EB}" dt="2025-12-10T14:48:42.928" v="12914" actId="14100"/>
          <ac:cxnSpMkLst>
            <pc:docMk/>
            <pc:sldMk cId="19877088" sldId="451"/>
            <ac:cxnSpMk id="19" creationId="{BCA75B9E-A4B0-4BCD-95C2-18465655B6AC}"/>
          </ac:cxnSpMkLst>
        </pc:cxnChg>
        <pc:cxnChg chg="add mod">
          <ac:chgData name="help desk" userId="076106f8-e622-4bba-bf8d-41b4b1aaf204" providerId="ADAL" clId="{760B2613-9039-4800-A470-12B76B5AA9EB}" dt="2025-12-03T20:09:06.907" v="8412" actId="1038"/>
          <ac:cxnSpMkLst>
            <pc:docMk/>
            <pc:sldMk cId="19877088" sldId="451"/>
            <ac:cxnSpMk id="21" creationId="{868A9265-8C53-441C-910F-62349C4232DE}"/>
          </ac:cxnSpMkLst>
        </pc:cxnChg>
        <pc:cxnChg chg="add mod">
          <ac:chgData name="help desk" userId="076106f8-e622-4bba-bf8d-41b4b1aaf204" providerId="ADAL" clId="{760B2613-9039-4800-A470-12B76B5AA9EB}" dt="2025-12-03T20:06:51.133" v="8366" actId="1076"/>
          <ac:cxnSpMkLst>
            <pc:docMk/>
            <pc:sldMk cId="19877088" sldId="451"/>
            <ac:cxnSpMk id="22" creationId="{2DB0C72E-657A-4F4F-941E-5B3C44B7A6A7}"/>
          </ac:cxnSpMkLst>
        </pc:cxnChg>
        <pc:cxnChg chg="add mod">
          <ac:chgData name="help desk" userId="076106f8-e622-4bba-bf8d-41b4b1aaf204" providerId="ADAL" clId="{760B2613-9039-4800-A470-12B76B5AA9EB}" dt="2025-12-03T20:32:49.743" v="8748" actId="14100"/>
          <ac:cxnSpMkLst>
            <pc:docMk/>
            <pc:sldMk cId="19877088" sldId="451"/>
            <ac:cxnSpMk id="23" creationId="{EB17814A-8B01-4C7D-BC0C-A0B69DA51631}"/>
          </ac:cxnSpMkLst>
        </pc:cxnChg>
        <pc:cxnChg chg="add mod ord">
          <ac:chgData name="help desk" userId="076106f8-e622-4bba-bf8d-41b4b1aaf204" providerId="ADAL" clId="{760B2613-9039-4800-A470-12B76B5AA9EB}" dt="2025-12-03T20:32:22.526" v="8742" actId="14100"/>
          <ac:cxnSpMkLst>
            <pc:docMk/>
            <pc:sldMk cId="19877088" sldId="451"/>
            <ac:cxnSpMk id="24" creationId="{CCC97C62-E3FB-44FF-A870-8C7F34848E7F}"/>
          </ac:cxnSpMkLst>
        </pc:cxnChg>
      </pc:sldChg>
      <pc:sldChg chg="addSp delSp modSp mod delAnim modAnim">
        <pc:chgData name="help desk" userId="076106f8-e622-4bba-bf8d-41b4b1aaf204" providerId="ADAL" clId="{760B2613-9039-4800-A470-12B76B5AA9EB}" dt="2025-12-10T14:54:59.671" v="12951"/>
        <pc:sldMkLst>
          <pc:docMk/>
          <pc:sldMk cId="2221053534" sldId="453"/>
        </pc:sldMkLst>
        <pc:spChg chg="mod">
          <ac:chgData name="help desk" userId="076106f8-e622-4bba-bf8d-41b4b1aaf204" providerId="ADAL" clId="{760B2613-9039-4800-A470-12B76B5AA9EB}" dt="2025-12-04T15:12:22.440" v="10199" actId="20577"/>
          <ac:spMkLst>
            <pc:docMk/>
            <pc:sldMk cId="2221053534" sldId="453"/>
            <ac:spMk id="4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4T14:30:50.747" v="9401" actId="1037"/>
          <ac:spMkLst>
            <pc:docMk/>
            <pc:sldMk cId="2221053534" sldId="453"/>
            <ac:spMk id="8" creationId="{8BD1BD2C-A4B7-46C5-B54E-B04D8FEC04A5}"/>
          </ac:spMkLst>
        </pc:spChg>
        <pc:spChg chg="mod">
          <ac:chgData name="help desk" userId="076106f8-e622-4bba-bf8d-41b4b1aaf204" providerId="ADAL" clId="{760B2613-9039-4800-A470-12B76B5AA9EB}" dt="2025-12-04T14:58:40.120" v="9893" actId="1076"/>
          <ac:spMkLst>
            <pc:docMk/>
            <pc:sldMk cId="2221053534" sldId="453"/>
            <ac:spMk id="9" creationId="{3FA3D756-1A9F-4C5A-80DE-314F8A1F8779}"/>
          </ac:spMkLst>
        </pc:spChg>
        <pc:spChg chg="del mod">
          <ac:chgData name="help desk" userId="076106f8-e622-4bba-bf8d-41b4b1aaf204" providerId="ADAL" clId="{760B2613-9039-4800-A470-12B76B5AA9EB}" dt="2025-12-04T15:12:05.950" v="10195" actId="478"/>
          <ac:spMkLst>
            <pc:docMk/>
            <pc:sldMk cId="2221053534" sldId="453"/>
            <ac:spMk id="10" creationId="{67B30C60-9D04-49D6-8874-3A5E70A7E464}"/>
          </ac:spMkLst>
        </pc:spChg>
        <pc:spChg chg="del mod">
          <ac:chgData name="help desk" userId="076106f8-e622-4bba-bf8d-41b4b1aaf204" providerId="ADAL" clId="{760B2613-9039-4800-A470-12B76B5AA9EB}" dt="2025-12-04T15:02:45.631" v="9971" actId="478"/>
          <ac:spMkLst>
            <pc:docMk/>
            <pc:sldMk cId="2221053534" sldId="453"/>
            <ac:spMk id="11" creationId="{C9D33076-0AC0-4CBE-92E1-6597FE52536D}"/>
          </ac:spMkLst>
        </pc:spChg>
        <pc:spChg chg="del mod">
          <ac:chgData name="help desk" userId="076106f8-e622-4bba-bf8d-41b4b1aaf204" providerId="ADAL" clId="{760B2613-9039-4800-A470-12B76B5AA9EB}" dt="2025-12-04T15:08:55.577" v="10112" actId="478"/>
          <ac:spMkLst>
            <pc:docMk/>
            <pc:sldMk cId="2221053534" sldId="453"/>
            <ac:spMk id="13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4T15:12:13.718" v="10196" actId="1076"/>
          <ac:spMkLst>
            <pc:docMk/>
            <pc:sldMk cId="2221053534" sldId="453"/>
            <ac:spMk id="14" creationId="{DE95D5E8-0B6B-4A2E-AB0A-FEF44A9C9D66}"/>
          </ac:spMkLst>
        </pc:spChg>
        <pc:spChg chg="add mod">
          <ac:chgData name="help desk" userId="076106f8-e622-4bba-bf8d-41b4b1aaf204" providerId="ADAL" clId="{760B2613-9039-4800-A470-12B76B5AA9EB}" dt="2025-12-04T15:14:55.628" v="10248" actId="20577"/>
          <ac:spMkLst>
            <pc:docMk/>
            <pc:sldMk cId="2221053534" sldId="453"/>
            <ac:spMk id="16" creationId="{E4FD92C6-1353-4996-AC99-F0AAFD2601BF}"/>
          </ac:spMkLst>
        </pc:spChg>
        <pc:spChg chg="del">
          <ac:chgData name="help desk" userId="076106f8-e622-4bba-bf8d-41b4b1aaf204" providerId="ADAL" clId="{760B2613-9039-4800-A470-12B76B5AA9EB}" dt="2025-12-04T15:08:54.065" v="10111" actId="478"/>
          <ac:spMkLst>
            <pc:docMk/>
            <pc:sldMk cId="2221053534" sldId="453"/>
            <ac:spMk id="17" creationId="{108BD7F8-EC6D-42B5-AD1F-91992C9B8382}"/>
          </ac:spMkLst>
        </pc:spChg>
        <pc:spChg chg="del">
          <ac:chgData name="help desk" userId="076106f8-e622-4bba-bf8d-41b4b1aaf204" providerId="ADAL" clId="{760B2613-9039-4800-A470-12B76B5AA9EB}" dt="2025-12-04T15:08:50.026" v="10110" actId="478"/>
          <ac:spMkLst>
            <pc:docMk/>
            <pc:sldMk cId="2221053534" sldId="453"/>
            <ac:spMk id="19" creationId="{39943AC2-CA22-449E-A5D5-778632815B5C}"/>
          </ac:spMkLst>
        </pc:spChg>
        <pc:spChg chg="add mod">
          <ac:chgData name="help desk" userId="076106f8-e622-4bba-bf8d-41b4b1aaf204" providerId="ADAL" clId="{760B2613-9039-4800-A470-12B76B5AA9EB}" dt="2025-12-04T15:15:33.511" v="10258" actId="20577"/>
          <ac:spMkLst>
            <pc:docMk/>
            <pc:sldMk cId="2221053534" sldId="453"/>
            <ac:spMk id="20" creationId="{0BB688E7-4D6C-43BA-B29C-8F51CCF3F494}"/>
          </ac:spMkLst>
        </pc:spChg>
        <pc:picChg chg="add mod">
          <ac:chgData name="help desk" userId="076106f8-e622-4bba-bf8d-41b4b1aaf204" providerId="ADAL" clId="{760B2613-9039-4800-A470-12B76B5AA9EB}" dt="2025-12-04T15:13:10.647" v="10204" actId="1076"/>
          <ac:picMkLst>
            <pc:docMk/>
            <pc:sldMk cId="2221053534" sldId="453"/>
            <ac:picMk id="3" creationId="{BC6F1792-02F9-4299-9466-223AE937B87C}"/>
          </ac:picMkLst>
        </pc:picChg>
        <pc:cxnChg chg="add mod">
          <ac:chgData name="help desk" userId="076106f8-e622-4bba-bf8d-41b4b1aaf204" providerId="ADAL" clId="{760B2613-9039-4800-A470-12B76B5AA9EB}" dt="2025-12-04T15:17:01.910" v="10259" actId="14100"/>
          <ac:cxnSpMkLst>
            <pc:docMk/>
            <pc:sldMk cId="2221053534" sldId="453"/>
            <ac:cxnSpMk id="15" creationId="{50641084-0A9D-445C-A031-10B5B32F456F}"/>
          </ac:cxnSpMkLst>
        </pc:cxnChg>
        <pc:cxnChg chg="add mod">
          <ac:chgData name="help desk" userId="076106f8-e622-4bba-bf8d-41b4b1aaf204" providerId="ADAL" clId="{760B2613-9039-4800-A470-12B76B5AA9EB}" dt="2025-12-04T15:15:29.796" v="10253" actId="14100"/>
          <ac:cxnSpMkLst>
            <pc:docMk/>
            <pc:sldMk cId="2221053534" sldId="453"/>
            <ac:cxnSpMk id="18" creationId="{91A82988-DE23-4F63-8CEF-834689F2239D}"/>
          </ac:cxnSpMkLst>
        </pc:cxnChg>
      </pc:sldChg>
      <pc:sldChg chg="addSp delSp modSp del mod modAnim">
        <pc:chgData name="help desk" userId="076106f8-e622-4bba-bf8d-41b4b1aaf204" providerId="ADAL" clId="{760B2613-9039-4800-A470-12B76B5AA9EB}" dt="2025-12-04T16:51:11.113" v="12505" actId="2696"/>
        <pc:sldMkLst>
          <pc:docMk/>
          <pc:sldMk cId="1374089596" sldId="454"/>
        </pc:sldMkLst>
        <pc:spChg chg="add mod">
          <ac:chgData name="help desk" userId="076106f8-e622-4bba-bf8d-41b4b1aaf204" providerId="ADAL" clId="{760B2613-9039-4800-A470-12B76B5AA9EB}" dt="2025-12-04T15:59:56.733" v="11083"/>
          <ac:spMkLst>
            <pc:docMk/>
            <pc:sldMk cId="1374089596" sldId="454"/>
            <ac:spMk id="13" creationId="{85A9CC0F-22F4-4C44-ACAA-F3F41C41B228}"/>
          </ac:spMkLst>
        </pc:spChg>
        <pc:spChg chg="del mod">
          <ac:chgData name="help desk" userId="076106f8-e622-4bba-bf8d-41b4b1aaf204" providerId="ADAL" clId="{760B2613-9039-4800-A470-12B76B5AA9EB}" dt="2025-12-04T15:59:56.322" v="11082" actId="478"/>
          <ac:spMkLst>
            <pc:docMk/>
            <pc:sldMk cId="1374089596" sldId="454"/>
            <ac:spMk id="33" creationId="{653EAFF2-250B-4892-8946-119C75B0391B}"/>
          </ac:spMkLst>
        </pc:spChg>
      </pc:sldChg>
      <pc:sldChg chg="addSp delSp modSp new mod modAnim">
        <pc:chgData name="help desk" userId="076106f8-e622-4bba-bf8d-41b4b1aaf204" providerId="ADAL" clId="{760B2613-9039-4800-A470-12B76B5AA9EB}" dt="2025-12-03T13:57:21.925" v="4806" actId="20577"/>
        <pc:sldMkLst>
          <pc:docMk/>
          <pc:sldMk cId="2508916136" sldId="458"/>
        </pc:sldMkLst>
        <pc:spChg chg="del">
          <ac:chgData name="help desk" userId="076106f8-e622-4bba-bf8d-41b4b1aaf204" providerId="ADAL" clId="{760B2613-9039-4800-A470-12B76B5AA9EB}" dt="2025-11-27T15:16:45.952" v="58" actId="478"/>
          <ac:spMkLst>
            <pc:docMk/>
            <pc:sldMk cId="2508916136" sldId="458"/>
            <ac:spMk id="2" creationId="{6C61C430-DC51-4982-B216-8F941B9CAD7A}"/>
          </ac:spMkLst>
        </pc:spChg>
        <pc:spChg chg="del">
          <ac:chgData name="help desk" userId="076106f8-e622-4bba-bf8d-41b4b1aaf204" providerId="ADAL" clId="{760B2613-9039-4800-A470-12B76B5AA9EB}" dt="2025-11-27T15:16:45.952" v="58" actId="478"/>
          <ac:spMkLst>
            <pc:docMk/>
            <pc:sldMk cId="2508916136" sldId="458"/>
            <ac:spMk id="3" creationId="{A7CCA166-6F46-49E3-8DC1-7CA614A5872D}"/>
          </ac:spMkLst>
        </pc:spChg>
        <pc:spChg chg="del">
          <ac:chgData name="help desk" userId="076106f8-e622-4bba-bf8d-41b4b1aaf204" providerId="ADAL" clId="{760B2613-9039-4800-A470-12B76B5AA9EB}" dt="2025-11-27T15:16:45.952" v="58" actId="478"/>
          <ac:spMkLst>
            <pc:docMk/>
            <pc:sldMk cId="2508916136" sldId="458"/>
            <ac:spMk id="4" creationId="{3610B718-D349-4020-BCEC-3FA81484BC49}"/>
          </ac:spMkLst>
        </pc:spChg>
        <pc:spChg chg="add mod">
          <ac:chgData name="help desk" userId="076106f8-e622-4bba-bf8d-41b4b1aaf204" providerId="ADAL" clId="{760B2613-9039-4800-A470-12B76B5AA9EB}" dt="2025-11-27T15:18:26.414" v="89" actId="14100"/>
          <ac:spMkLst>
            <pc:docMk/>
            <pc:sldMk cId="2508916136" sldId="458"/>
            <ac:spMk id="5" creationId="{01C0D997-E720-4A83-9AD1-6D3B3E95FE17}"/>
          </ac:spMkLst>
        </pc:spChg>
        <pc:spChg chg="add mod">
          <ac:chgData name="help desk" userId="076106f8-e622-4bba-bf8d-41b4b1aaf204" providerId="ADAL" clId="{760B2613-9039-4800-A470-12B76B5AA9EB}" dt="2025-11-27T16:35:42.753" v="1281" actId="207"/>
          <ac:spMkLst>
            <pc:docMk/>
            <pc:sldMk cId="2508916136" sldId="458"/>
            <ac:spMk id="6" creationId="{22A81D77-E571-4826-9CE7-E1DC4F2E96E8}"/>
          </ac:spMkLst>
        </pc:spChg>
        <pc:spChg chg="add mod">
          <ac:chgData name="help desk" userId="076106f8-e622-4bba-bf8d-41b4b1aaf204" providerId="ADAL" clId="{760B2613-9039-4800-A470-12B76B5AA9EB}" dt="2025-12-03T13:57:21.925" v="4806" actId="20577"/>
          <ac:spMkLst>
            <pc:docMk/>
            <pc:sldMk cId="2508916136" sldId="458"/>
            <ac:spMk id="8" creationId="{A000AB51-5FD0-444A-944D-395E617F5DB1}"/>
          </ac:spMkLst>
        </pc:spChg>
        <pc:spChg chg="add mod">
          <ac:chgData name="help desk" userId="076106f8-e622-4bba-bf8d-41b4b1aaf204" providerId="ADAL" clId="{760B2613-9039-4800-A470-12B76B5AA9EB}" dt="2025-11-27T16:35:42.753" v="1281" actId="207"/>
          <ac:spMkLst>
            <pc:docMk/>
            <pc:sldMk cId="2508916136" sldId="458"/>
            <ac:spMk id="13" creationId="{C8DB7382-A4C8-4D95-85B8-3CF8B4175864}"/>
          </ac:spMkLst>
        </pc:spChg>
        <pc:spChg chg="add mod">
          <ac:chgData name="help desk" userId="076106f8-e622-4bba-bf8d-41b4b1aaf204" providerId="ADAL" clId="{760B2613-9039-4800-A470-12B76B5AA9EB}" dt="2025-11-27T15:35:13.640" v="656" actId="14100"/>
          <ac:spMkLst>
            <pc:docMk/>
            <pc:sldMk cId="2508916136" sldId="458"/>
            <ac:spMk id="16" creationId="{7D55E262-CC35-4082-98C2-CFC03565B29B}"/>
          </ac:spMkLst>
        </pc:spChg>
        <pc:spChg chg="add mod">
          <ac:chgData name="help desk" userId="076106f8-e622-4bba-bf8d-41b4b1aaf204" providerId="ADAL" clId="{760B2613-9039-4800-A470-12B76B5AA9EB}" dt="2025-11-27T16:35:42.753" v="1281" actId="207"/>
          <ac:spMkLst>
            <pc:docMk/>
            <pc:sldMk cId="2508916136" sldId="458"/>
            <ac:spMk id="22" creationId="{36E4DA2A-A285-45FE-A2C9-B8B8AE3B4B56}"/>
          </ac:spMkLst>
        </pc:spChg>
        <pc:spChg chg="add mod">
          <ac:chgData name="help desk" userId="076106f8-e622-4bba-bf8d-41b4b1aaf204" providerId="ADAL" clId="{760B2613-9039-4800-A470-12B76B5AA9EB}" dt="2025-11-27T15:35:55.749" v="658" actId="14100"/>
          <ac:spMkLst>
            <pc:docMk/>
            <pc:sldMk cId="2508916136" sldId="458"/>
            <ac:spMk id="24" creationId="{538E3BFE-848F-4825-BF47-339D162DF678}"/>
          </ac:spMkLst>
        </pc:spChg>
        <pc:spChg chg="add mod">
          <ac:chgData name="help desk" userId="076106f8-e622-4bba-bf8d-41b4b1aaf204" providerId="ADAL" clId="{760B2613-9039-4800-A470-12B76B5AA9EB}" dt="2025-11-27T16:35:42.753" v="1281" actId="207"/>
          <ac:spMkLst>
            <pc:docMk/>
            <pc:sldMk cId="2508916136" sldId="458"/>
            <ac:spMk id="30" creationId="{4CD67ADA-AD64-4EE2-86C1-2A90E45637E0}"/>
          </ac:spMkLst>
        </pc:spChg>
        <pc:picChg chg="add mod ord">
          <ac:chgData name="help desk" userId="076106f8-e622-4bba-bf8d-41b4b1aaf204" providerId="ADAL" clId="{760B2613-9039-4800-A470-12B76B5AA9EB}" dt="2025-11-27T15:32:06.958" v="572" actId="167"/>
          <ac:picMkLst>
            <pc:docMk/>
            <pc:sldMk cId="2508916136" sldId="458"/>
            <ac:picMk id="10" creationId="{B09A2AC0-948C-4EED-BC5F-156FFC426FBA}"/>
          </ac:picMkLst>
        </pc:picChg>
        <pc:cxnChg chg="add mod">
          <ac:chgData name="help desk" userId="076106f8-e622-4bba-bf8d-41b4b1aaf204" providerId="ADAL" clId="{760B2613-9039-4800-A470-12B76B5AA9EB}" dt="2025-11-27T15:30:41.805" v="567" actId="692"/>
          <ac:cxnSpMkLst>
            <pc:docMk/>
            <pc:sldMk cId="2508916136" sldId="458"/>
            <ac:cxnSpMk id="12" creationId="{178F80EA-3011-4732-9A18-22E370CC6E32}"/>
          </ac:cxnSpMkLst>
        </pc:cxnChg>
        <pc:cxnChg chg="add mod">
          <ac:chgData name="help desk" userId="076106f8-e622-4bba-bf8d-41b4b1aaf204" providerId="ADAL" clId="{760B2613-9039-4800-A470-12B76B5AA9EB}" dt="2025-11-27T15:35:13.640" v="656" actId="14100"/>
          <ac:cxnSpMkLst>
            <pc:docMk/>
            <pc:sldMk cId="2508916136" sldId="458"/>
            <ac:cxnSpMk id="14" creationId="{1774AA5A-0102-4286-8F1A-810DB1FEC976}"/>
          </ac:cxnSpMkLst>
        </pc:cxnChg>
        <pc:cxnChg chg="add mod">
          <ac:chgData name="help desk" userId="076106f8-e622-4bba-bf8d-41b4b1aaf204" providerId="ADAL" clId="{760B2613-9039-4800-A470-12B76B5AA9EB}" dt="2025-11-27T15:36:17.029" v="682" actId="1076"/>
          <ac:cxnSpMkLst>
            <pc:docMk/>
            <pc:sldMk cId="2508916136" sldId="458"/>
            <ac:cxnSpMk id="23" creationId="{4B907DAB-4F41-47FC-8C49-229C403EC7E1}"/>
          </ac:cxnSpMkLst>
        </pc:cxnChg>
      </pc:sldChg>
      <pc:sldChg chg="addSp modSp add mod modTransition modAnim">
        <pc:chgData name="help desk" userId="076106f8-e622-4bba-bf8d-41b4b1aaf204" providerId="ADAL" clId="{760B2613-9039-4800-A470-12B76B5AA9EB}" dt="2025-12-03T14:23:44.319" v="4953" actId="14100"/>
        <pc:sldMkLst>
          <pc:docMk/>
          <pc:sldMk cId="1312604474" sldId="459"/>
        </pc:sldMkLst>
        <pc:spChg chg="add mod">
          <ac:chgData name="help desk" userId="076106f8-e622-4bba-bf8d-41b4b1aaf204" providerId="ADAL" clId="{760B2613-9039-4800-A470-12B76B5AA9EB}" dt="2025-12-03T14:23:44.319" v="4953" actId="14100"/>
          <ac:spMkLst>
            <pc:docMk/>
            <pc:sldMk cId="1312604474" sldId="459"/>
            <ac:spMk id="4" creationId="{6227E4FC-B5F2-45CB-BD52-463448C460AE}"/>
          </ac:spMkLst>
        </pc:spChg>
        <pc:picChg chg="add mod">
          <ac:chgData name="help desk" userId="076106f8-e622-4bba-bf8d-41b4b1aaf204" providerId="ADAL" clId="{760B2613-9039-4800-A470-12B76B5AA9EB}" dt="2025-12-03T14:22:17.261" v="4944" actId="1035"/>
          <ac:picMkLst>
            <pc:docMk/>
            <pc:sldMk cId="1312604474" sldId="459"/>
            <ac:picMk id="3" creationId="{863411CE-D7D2-435A-9D0D-F22DB48DA81A}"/>
          </ac:picMkLst>
        </pc:picChg>
      </pc:sldChg>
      <pc:sldChg chg="addSp delSp modSp add mod modAnim">
        <pc:chgData name="help desk" userId="076106f8-e622-4bba-bf8d-41b4b1aaf204" providerId="ADAL" clId="{760B2613-9039-4800-A470-12B76B5AA9EB}" dt="2025-12-03T14:22:54.236" v="4946"/>
        <pc:sldMkLst>
          <pc:docMk/>
          <pc:sldMk cId="2539229581" sldId="460"/>
        </pc:sldMkLst>
        <pc:spChg chg="mod">
          <ac:chgData name="help desk" userId="076106f8-e622-4bba-bf8d-41b4b1aaf204" providerId="ADAL" clId="{760B2613-9039-4800-A470-12B76B5AA9EB}" dt="2025-11-27T16:35:15.122" v="1280" actId="207"/>
          <ac:spMkLst>
            <pc:docMk/>
            <pc:sldMk cId="2539229581" sldId="460"/>
            <ac:spMk id="6" creationId="{22A81D77-E571-4826-9CE7-E1DC4F2E96E8}"/>
          </ac:spMkLst>
        </pc:spChg>
        <pc:spChg chg="del">
          <ac:chgData name="help desk" userId="076106f8-e622-4bba-bf8d-41b4b1aaf204" providerId="ADAL" clId="{760B2613-9039-4800-A470-12B76B5AA9EB}" dt="2025-11-27T15:51:23.344" v="791" actId="478"/>
          <ac:spMkLst>
            <pc:docMk/>
            <pc:sldMk cId="2539229581" sldId="460"/>
            <ac:spMk id="8" creationId="{A000AB51-5FD0-444A-944D-395E617F5DB1}"/>
          </ac:spMkLst>
        </pc:spChg>
        <pc:spChg chg="del">
          <ac:chgData name="help desk" userId="076106f8-e622-4bba-bf8d-41b4b1aaf204" providerId="ADAL" clId="{760B2613-9039-4800-A470-12B76B5AA9EB}" dt="2025-11-27T15:51:33.715" v="792" actId="478"/>
          <ac:spMkLst>
            <pc:docMk/>
            <pc:sldMk cId="2539229581" sldId="460"/>
            <ac:spMk id="13" creationId="{C8DB7382-A4C8-4D95-85B8-3CF8B4175864}"/>
          </ac:spMkLst>
        </pc:spChg>
        <pc:spChg chg="del">
          <ac:chgData name="help desk" userId="076106f8-e622-4bba-bf8d-41b4b1aaf204" providerId="ADAL" clId="{760B2613-9039-4800-A470-12B76B5AA9EB}" dt="2025-11-27T15:51:33.715" v="792" actId="478"/>
          <ac:spMkLst>
            <pc:docMk/>
            <pc:sldMk cId="2539229581" sldId="460"/>
            <ac:spMk id="16" creationId="{7D55E262-CC35-4082-98C2-CFC03565B29B}"/>
          </ac:spMkLst>
        </pc:spChg>
        <pc:spChg chg="add mod">
          <ac:chgData name="help desk" userId="076106f8-e622-4bba-bf8d-41b4b1aaf204" providerId="ADAL" clId="{760B2613-9039-4800-A470-12B76B5AA9EB}" dt="2025-11-27T16:35:15.122" v="1280" actId="207"/>
          <ac:spMkLst>
            <pc:docMk/>
            <pc:sldMk cId="2539229581" sldId="460"/>
            <ac:spMk id="17" creationId="{972A2E16-EDEB-4CA8-90E6-7890A20CA999}"/>
          </ac:spMkLst>
        </pc:spChg>
        <pc:spChg chg="del">
          <ac:chgData name="help desk" userId="076106f8-e622-4bba-bf8d-41b4b1aaf204" providerId="ADAL" clId="{760B2613-9039-4800-A470-12B76B5AA9EB}" dt="2025-11-27T15:51:33.715" v="792" actId="478"/>
          <ac:spMkLst>
            <pc:docMk/>
            <pc:sldMk cId="2539229581" sldId="460"/>
            <ac:spMk id="22" creationId="{36E4DA2A-A285-45FE-A2C9-B8B8AE3B4B56}"/>
          </ac:spMkLst>
        </pc:spChg>
        <pc:spChg chg="del">
          <ac:chgData name="help desk" userId="076106f8-e622-4bba-bf8d-41b4b1aaf204" providerId="ADAL" clId="{760B2613-9039-4800-A470-12B76B5AA9EB}" dt="2025-11-27T15:51:33.715" v="792" actId="478"/>
          <ac:spMkLst>
            <pc:docMk/>
            <pc:sldMk cId="2539229581" sldId="460"/>
            <ac:spMk id="24" creationId="{538E3BFE-848F-4825-BF47-339D162DF678}"/>
          </ac:spMkLst>
        </pc:spChg>
        <pc:picChg chg="add del mod">
          <ac:chgData name="help desk" userId="076106f8-e622-4bba-bf8d-41b4b1aaf204" providerId="ADAL" clId="{760B2613-9039-4800-A470-12B76B5AA9EB}" dt="2025-11-27T15:52:26.444" v="794" actId="478"/>
          <ac:picMkLst>
            <pc:docMk/>
            <pc:sldMk cId="2539229581" sldId="460"/>
            <ac:picMk id="3" creationId="{5172D3FD-F039-4459-AEC1-A4AA55786D6E}"/>
          </ac:picMkLst>
        </pc:picChg>
        <pc:picChg chg="add mod">
          <ac:chgData name="help desk" userId="076106f8-e622-4bba-bf8d-41b4b1aaf204" providerId="ADAL" clId="{760B2613-9039-4800-A470-12B76B5AA9EB}" dt="2025-11-27T15:56:20.316" v="803" actId="1076"/>
          <ac:picMkLst>
            <pc:docMk/>
            <pc:sldMk cId="2539229581" sldId="460"/>
            <ac:picMk id="7" creationId="{8355D862-1479-43CB-A7AD-0495C66A1F02}"/>
          </ac:picMkLst>
        </pc:picChg>
        <pc:cxnChg chg="del mod">
          <ac:chgData name="help desk" userId="076106f8-e622-4bba-bf8d-41b4b1aaf204" providerId="ADAL" clId="{760B2613-9039-4800-A470-12B76B5AA9EB}" dt="2025-11-27T15:51:33.715" v="792" actId="478"/>
          <ac:cxnSpMkLst>
            <pc:docMk/>
            <pc:sldMk cId="2539229581" sldId="460"/>
            <ac:cxnSpMk id="14" creationId="{1774AA5A-0102-4286-8F1A-810DB1FEC976}"/>
          </ac:cxnSpMkLst>
        </pc:cxnChg>
        <pc:cxnChg chg="add mod">
          <ac:chgData name="help desk" userId="076106f8-e622-4bba-bf8d-41b4b1aaf204" providerId="ADAL" clId="{760B2613-9039-4800-A470-12B76B5AA9EB}" dt="2025-11-27T15:57:54.449" v="841" actId="14100"/>
          <ac:cxnSpMkLst>
            <pc:docMk/>
            <pc:sldMk cId="2539229581" sldId="460"/>
            <ac:cxnSpMk id="18" creationId="{CA73BDD0-D3D0-46F4-9EF1-BDEF0D52A82E}"/>
          </ac:cxnSpMkLst>
        </pc:cxnChg>
        <pc:cxnChg chg="add mod">
          <ac:chgData name="help desk" userId="076106f8-e622-4bba-bf8d-41b4b1aaf204" providerId="ADAL" clId="{760B2613-9039-4800-A470-12B76B5AA9EB}" dt="2025-11-27T15:59:03.499" v="844" actId="14100"/>
          <ac:cxnSpMkLst>
            <pc:docMk/>
            <pc:sldMk cId="2539229581" sldId="460"/>
            <ac:cxnSpMk id="21" creationId="{D3D3E66D-9DB1-4DDF-A91F-95D937CE5695}"/>
          </ac:cxnSpMkLst>
        </pc:cxnChg>
        <pc:cxnChg chg="del mod">
          <ac:chgData name="help desk" userId="076106f8-e622-4bba-bf8d-41b4b1aaf204" providerId="ADAL" clId="{760B2613-9039-4800-A470-12B76B5AA9EB}" dt="2025-11-27T15:51:33.715" v="792" actId="478"/>
          <ac:cxnSpMkLst>
            <pc:docMk/>
            <pc:sldMk cId="2539229581" sldId="460"/>
            <ac:cxnSpMk id="23" creationId="{4B907DAB-4F41-47FC-8C49-229C403EC7E1}"/>
          </ac:cxnSpMkLst>
        </pc:cxnChg>
      </pc:sldChg>
      <pc:sldChg chg="addSp delSp modSp add mod delAnim modAnim">
        <pc:chgData name="help desk" userId="076106f8-e622-4bba-bf8d-41b4b1aaf204" providerId="ADAL" clId="{760B2613-9039-4800-A470-12B76B5AA9EB}" dt="2025-12-03T14:14:29.950" v="4929"/>
        <pc:sldMkLst>
          <pc:docMk/>
          <pc:sldMk cId="1103812479" sldId="461"/>
        </pc:sldMkLst>
        <pc:spChg chg="mod">
          <ac:chgData name="help desk" userId="076106f8-e622-4bba-bf8d-41b4b1aaf204" providerId="ADAL" clId="{760B2613-9039-4800-A470-12B76B5AA9EB}" dt="2025-11-27T16:53:22.856" v="1357" actId="6549"/>
          <ac:spMkLst>
            <pc:docMk/>
            <pc:sldMk cId="1103812479" sldId="461"/>
            <ac:spMk id="4" creationId="{6227E4FC-B5F2-45CB-BD52-463448C460AE}"/>
          </ac:spMkLst>
        </pc:spChg>
        <pc:spChg chg="add del mod">
          <ac:chgData name="help desk" userId="076106f8-e622-4bba-bf8d-41b4b1aaf204" providerId="ADAL" clId="{760B2613-9039-4800-A470-12B76B5AA9EB}" dt="2025-11-27T16:42:31.265" v="1306" actId="478"/>
          <ac:spMkLst>
            <pc:docMk/>
            <pc:sldMk cId="1103812479" sldId="461"/>
            <ac:spMk id="5" creationId="{8D68EC43-5939-4A7D-963F-6F2E94838FC5}"/>
          </ac:spMkLst>
        </pc:spChg>
        <pc:spChg chg="add mod">
          <ac:chgData name="help desk" userId="076106f8-e622-4bba-bf8d-41b4b1aaf204" providerId="ADAL" clId="{760B2613-9039-4800-A470-12B76B5AA9EB}" dt="2025-12-03T14:09:18.545" v="4847" actId="113"/>
          <ac:spMkLst>
            <pc:docMk/>
            <pc:sldMk cId="1103812479" sldId="461"/>
            <ac:spMk id="6" creationId="{B1D9A8E0-528A-45A4-BDB8-77C85D20B308}"/>
          </ac:spMkLst>
        </pc:spChg>
        <pc:spChg chg="add mod">
          <ac:chgData name="help desk" userId="076106f8-e622-4bba-bf8d-41b4b1aaf204" providerId="ADAL" clId="{760B2613-9039-4800-A470-12B76B5AA9EB}" dt="2025-12-03T14:10:54.043" v="4895" actId="1076"/>
          <ac:spMkLst>
            <pc:docMk/>
            <pc:sldMk cId="1103812479" sldId="461"/>
            <ac:spMk id="8" creationId="{C5D2207B-40EF-476A-B0DB-AEAB582EBA4D}"/>
          </ac:spMkLst>
        </pc:spChg>
        <pc:spChg chg="add mod">
          <ac:chgData name="help desk" userId="076106f8-e622-4bba-bf8d-41b4b1aaf204" providerId="ADAL" clId="{760B2613-9039-4800-A470-12B76B5AA9EB}" dt="2025-11-27T16:58:25.080" v="1578" actId="1038"/>
          <ac:spMkLst>
            <pc:docMk/>
            <pc:sldMk cId="1103812479" sldId="461"/>
            <ac:spMk id="12" creationId="{691111F1-F656-4424-B90F-DFB8931D5D09}"/>
          </ac:spMkLst>
        </pc:spChg>
        <pc:spChg chg="add mod">
          <ac:chgData name="help desk" userId="076106f8-e622-4bba-bf8d-41b4b1aaf204" providerId="ADAL" clId="{760B2613-9039-4800-A470-12B76B5AA9EB}" dt="2025-12-03T14:12:23.670" v="4907" actId="20577"/>
          <ac:spMkLst>
            <pc:docMk/>
            <pc:sldMk cId="1103812479" sldId="461"/>
            <ac:spMk id="14" creationId="{E48DC4EA-D5A7-4EFB-B8F0-3E0CE217081C}"/>
          </ac:spMkLst>
        </pc:spChg>
        <pc:spChg chg="add mod">
          <ac:chgData name="help desk" userId="076106f8-e622-4bba-bf8d-41b4b1aaf204" providerId="ADAL" clId="{760B2613-9039-4800-A470-12B76B5AA9EB}" dt="2025-11-27T17:00:56.172" v="1772" actId="1035"/>
          <ac:spMkLst>
            <pc:docMk/>
            <pc:sldMk cId="1103812479" sldId="461"/>
            <ac:spMk id="16" creationId="{62559B21-5430-4F90-82CF-A46A7135C51C}"/>
          </ac:spMkLst>
        </pc:spChg>
        <pc:spChg chg="add mod">
          <ac:chgData name="help desk" userId="076106f8-e622-4bba-bf8d-41b4b1aaf204" providerId="ADAL" clId="{760B2613-9039-4800-A470-12B76B5AA9EB}" dt="2025-11-27T17:02:51.319" v="1839" actId="1035"/>
          <ac:spMkLst>
            <pc:docMk/>
            <pc:sldMk cId="1103812479" sldId="461"/>
            <ac:spMk id="19" creationId="{FAB85698-C902-46A7-8005-FBF00494D815}"/>
          </ac:spMkLst>
        </pc:spChg>
        <pc:spChg chg="add mod">
          <ac:chgData name="help desk" userId="076106f8-e622-4bba-bf8d-41b4b1aaf204" providerId="ADAL" clId="{760B2613-9039-4800-A470-12B76B5AA9EB}" dt="2025-11-27T17:04:29.595" v="1844" actId="1035"/>
          <ac:spMkLst>
            <pc:docMk/>
            <pc:sldMk cId="1103812479" sldId="461"/>
            <ac:spMk id="21" creationId="{4BE27855-31BE-4D64-953D-8EF855AE35F1}"/>
          </ac:spMkLst>
        </pc:spChg>
        <pc:spChg chg="add mod">
          <ac:chgData name="help desk" userId="076106f8-e622-4bba-bf8d-41b4b1aaf204" providerId="ADAL" clId="{760B2613-9039-4800-A470-12B76B5AA9EB}" dt="2025-11-27T17:22:00.737" v="2511" actId="1035"/>
          <ac:spMkLst>
            <pc:docMk/>
            <pc:sldMk cId="1103812479" sldId="461"/>
            <ac:spMk id="33" creationId="{17CA0A1F-7D78-4C38-8371-43617E7752D0}"/>
          </ac:spMkLst>
        </pc:spChg>
        <pc:spChg chg="add mod">
          <ac:chgData name="help desk" userId="076106f8-e622-4bba-bf8d-41b4b1aaf204" providerId="ADAL" clId="{760B2613-9039-4800-A470-12B76B5AA9EB}" dt="2025-11-27T17:11:29.271" v="2167" actId="20577"/>
          <ac:spMkLst>
            <pc:docMk/>
            <pc:sldMk cId="1103812479" sldId="461"/>
            <ac:spMk id="35" creationId="{4EC48647-09CC-41EB-9660-1D1CD8E965C3}"/>
          </ac:spMkLst>
        </pc:spChg>
        <pc:picChg chg="del">
          <ac:chgData name="help desk" userId="076106f8-e622-4bba-bf8d-41b4b1aaf204" providerId="ADAL" clId="{760B2613-9039-4800-A470-12B76B5AA9EB}" dt="2025-11-27T16:33:07.483" v="1266" actId="478"/>
          <ac:picMkLst>
            <pc:docMk/>
            <pc:sldMk cId="1103812479" sldId="461"/>
            <ac:picMk id="3" creationId="{863411CE-D7D2-435A-9D0D-F22DB48DA81A}"/>
          </ac:picMkLst>
        </pc:picChg>
        <pc:picChg chg="add mod">
          <ac:chgData name="help desk" userId="076106f8-e622-4bba-bf8d-41b4b1aaf204" providerId="ADAL" clId="{760B2613-9039-4800-A470-12B76B5AA9EB}" dt="2025-11-27T16:52:08.386" v="1354" actId="1036"/>
          <ac:picMkLst>
            <pc:docMk/>
            <pc:sldMk cId="1103812479" sldId="461"/>
            <ac:picMk id="7" creationId="{4A3335DA-51BC-4A09-853E-EFA6B77CFE65}"/>
          </ac:picMkLst>
        </pc:picChg>
        <pc:cxnChg chg="add mod">
          <ac:chgData name="help desk" userId="076106f8-e622-4bba-bf8d-41b4b1aaf204" providerId="ADAL" clId="{760B2613-9039-4800-A470-12B76B5AA9EB}" dt="2025-11-27T17:23:11.595" v="2525" actId="14100"/>
          <ac:cxnSpMkLst>
            <pc:docMk/>
            <pc:sldMk cId="1103812479" sldId="461"/>
            <ac:cxnSpMk id="10" creationId="{607B2CCA-1282-4E4C-B946-BAE59B06CC03}"/>
          </ac:cxnSpMkLst>
        </pc:cxnChg>
        <pc:cxnChg chg="add mod">
          <ac:chgData name="help desk" userId="076106f8-e622-4bba-bf8d-41b4b1aaf204" providerId="ADAL" clId="{760B2613-9039-4800-A470-12B76B5AA9EB}" dt="2025-12-03T14:10:37.617" v="4893" actId="14100"/>
          <ac:cxnSpMkLst>
            <pc:docMk/>
            <pc:sldMk cId="1103812479" sldId="461"/>
            <ac:cxnSpMk id="15" creationId="{31882E79-426B-4147-A8F8-998D4ED886C4}"/>
          </ac:cxnSpMkLst>
        </pc:cxnChg>
        <pc:cxnChg chg="add mod">
          <ac:chgData name="help desk" userId="076106f8-e622-4bba-bf8d-41b4b1aaf204" providerId="ADAL" clId="{760B2613-9039-4800-A470-12B76B5AA9EB}" dt="2025-11-27T17:04:29.595" v="1844" actId="1035"/>
          <ac:cxnSpMkLst>
            <pc:docMk/>
            <pc:sldMk cId="1103812479" sldId="461"/>
            <ac:cxnSpMk id="20" creationId="{E389F8C6-A5C0-4A16-8F93-AD8AB1938042}"/>
          </ac:cxnSpMkLst>
        </pc:cxnChg>
        <pc:cxnChg chg="add mod">
          <ac:chgData name="help desk" userId="076106f8-e622-4bba-bf8d-41b4b1aaf204" providerId="ADAL" clId="{760B2613-9039-4800-A470-12B76B5AA9EB}" dt="2025-11-27T17:07:01.663" v="1986" actId="14100"/>
          <ac:cxnSpMkLst>
            <pc:docMk/>
            <pc:sldMk cId="1103812479" sldId="461"/>
            <ac:cxnSpMk id="31" creationId="{4C86AE35-1983-4872-96C3-452A68F1A153}"/>
          </ac:cxnSpMkLst>
        </pc:cxnChg>
        <pc:cxnChg chg="add mod">
          <ac:chgData name="help desk" userId="076106f8-e622-4bba-bf8d-41b4b1aaf204" providerId="ADAL" clId="{760B2613-9039-4800-A470-12B76B5AA9EB}" dt="2025-11-27T17:12:14.752" v="2172" actId="14100"/>
          <ac:cxnSpMkLst>
            <pc:docMk/>
            <pc:sldMk cId="1103812479" sldId="461"/>
            <ac:cxnSpMk id="36" creationId="{CB9E90B0-546D-4D2C-B018-C5738F25FD4A}"/>
          </ac:cxnSpMkLst>
        </pc:cxnChg>
      </pc:sldChg>
      <pc:sldChg chg="modSp add mod modTransition modAnim">
        <pc:chgData name="help desk" userId="076106f8-e622-4bba-bf8d-41b4b1aaf204" providerId="ADAL" clId="{760B2613-9039-4800-A470-12B76B5AA9EB}" dt="2025-12-03T14:27:07.578" v="4959"/>
        <pc:sldMkLst>
          <pc:docMk/>
          <pc:sldMk cId="3881795274" sldId="462"/>
        </pc:sldMkLst>
        <pc:spChg chg="mod">
          <ac:chgData name="help desk" userId="076106f8-e622-4bba-bf8d-41b4b1aaf204" providerId="ADAL" clId="{760B2613-9039-4800-A470-12B76B5AA9EB}" dt="2025-11-27T16:34:08.682" v="1275" actId="1037"/>
          <ac:spMkLst>
            <pc:docMk/>
            <pc:sldMk cId="3881795274" sldId="462"/>
            <ac:spMk id="5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7T16:34:44.473" v="1279" actId="692"/>
          <ac:spMkLst>
            <pc:docMk/>
            <pc:sldMk cId="3881795274" sldId="462"/>
            <ac:spMk id="7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7T16:34:44.473" v="1279" actId="692"/>
          <ac:spMkLst>
            <pc:docMk/>
            <pc:sldMk cId="3881795274" sldId="462"/>
            <ac:spMk id="8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7T16:34:44.473" v="1279" actId="692"/>
          <ac:spMkLst>
            <pc:docMk/>
            <pc:sldMk cId="3881795274" sldId="462"/>
            <ac:spMk id="9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7T16:34:44.473" v="1279" actId="692"/>
          <ac:spMkLst>
            <pc:docMk/>
            <pc:sldMk cId="3881795274" sldId="462"/>
            <ac:spMk id="10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7T16:34:44.473" v="1279" actId="692"/>
          <ac:spMkLst>
            <pc:docMk/>
            <pc:sldMk cId="3881795274" sldId="462"/>
            <ac:spMk id="11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7T16:34:44.473" v="1279" actId="692"/>
          <ac:spMkLst>
            <pc:docMk/>
            <pc:sldMk cId="3881795274" sldId="462"/>
            <ac:spMk id="13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7T16:34:44.473" v="1279" actId="692"/>
          <ac:spMkLst>
            <pc:docMk/>
            <pc:sldMk cId="3881795274" sldId="462"/>
            <ac:spMk id="14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7T16:34:44.473" v="1279" actId="692"/>
          <ac:spMkLst>
            <pc:docMk/>
            <pc:sldMk cId="3881795274" sldId="462"/>
            <ac:spMk id="15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7T16:34:44.473" v="1279" actId="692"/>
          <ac:spMkLst>
            <pc:docMk/>
            <pc:sldMk cId="3881795274" sldId="462"/>
            <ac:spMk id="16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7T16:34:44.473" v="1279" actId="692"/>
          <ac:spMkLst>
            <pc:docMk/>
            <pc:sldMk cId="3881795274" sldId="462"/>
            <ac:spMk id="17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7T16:34:44.473" v="1279" actId="692"/>
          <ac:spMkLst>
            <pc:docMk/>
            <pc:sldMk cId="3881795274" sldId="462"/>
            <ac:spMk id="20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7T16:34:44.473" v="1279" actId="692"/>
          <ac:spMkLst>
            <pc:docMk/>
            <pc:sldMk cId="3881795274" sldId="462"/>
            <ac:spMk id="23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7T16:34:44.473" v="1279" actId="692"/>
          <ac:spMkLst>
            <pc:docMk/>
            <pc:sldMk cId="3881795274" sldId="462"/>
            <ac:spMk id="26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7T16:34:44.473" v="1279" actId="692"/>
          <ac:spMkLst>
            <pc:docMk/>
            <pc:sldMk cId="3881795274" sldId="462"/>
            <ac:spMk id="29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7T16:34:44.473" v="1279" actId="692"/>
          <ac:spMkLst>
            <pc:docMk/>
            <pc:sldMk cId="3881795274" sldId="462"/>
            <ac:spMk id="36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1-27T16:34:44.473" v="1279" actId="692"/>
          <ac:spMkLst>
            <pc:docMk/>
            <pc:sldMk cId="3881795274" sldId="462"/>
            <ac:spMk id="50" creationId="{00000000-0000-0000-0000-000000000000}"/>
          </ac:spMkLst>
        </pc:spChg>
        <pc:picChg chg="mod">
          <ac:chgData name="help desk" userId="076106f8-e622-4bba-bf8d-41b4b1aaf204" providerId="ADAL" clId="{760B2613-9039-4800-A470-12B76B5AA9EB}" dt="2025-11-27T16:34:44.473" v="1279" actId="692"/>
          <ac:picMkLst>
            <pc:docMk/>
            <pc:sldMk cId="3881795274" sldId="462"/>
            <ac:picMk id="32" creationId="{00000000-0000-0000-0000-000000000000}"/>
          </ac:picMkLst>
        </pc:picChg>
        <pc:cxnChg chg="mod">
          <ac:chgData name="help desk" userId="076106f8-e622-4bba-bf8d-41b4b1aaf204" providerId="ADAL" clId="{760B2613-9039-4800-A470-12B76B5AA9EB}" dt="2025-11-27T16:34:44.473" v="1279" actId="692"/>
          <ac:cxnSpMkLst>
            <pc:docMk/>
            <pc:sldMk cId="3881795274" sldId="462"/>
            <ac:cxnSpMk id="24" creationId="{00000000-0000-0000-0000-000000000000}"/>
          </ac:cxnSpMkLst>
        </pc:cxnChg>
        <pc:cxnChg chg="mod">
          <ac:chgData name="help desk" userId="076106f8-e622-4bba-bf8d-41b4b1aaf204" providerId="ADAL" clId="{760B2613-9039-4800-A470-12B76B5AA9EB}" dt="2025-11-27T16:34:44.473" v="1279" actId="692"/>
          <ac:cxnSpMkLst>
            <pc:docMk/>
            <pc:sldMk cId="3881795274" sldId="462"/>
            <ac:cxnSpMk id="27" creationId="{00000000-0000-0000-0000-000000000000}"/>
          </ac:cxnSpMkLst>
        </pc:cxnChg>
        <pc:cxnChg chg="mod">
          <ac:chgData name="help desk" userId="076106f8-e622-4bba-bf8d-41b4b1aaf204" providerId="ADAL" clId="{760B2613-9039-4800-A470-12B76B5AA9EB}" dt="2025-11-27T16:34:44.473" v="1279" actId="692"/>
          <ac:cxnSpMkLst>
            <pc:docMk/>
            <pc:sldMk cId="3881795274" sldId="462"/>
            <ac:cxnSpMk id="28" creationId="{00000000-0000-0000-0000-000000000000}"/>
          </ac:cxnSpMkLst>
        </pc:cxnChg>
        <pc:cxnChg chg="mod">
          <ac:chgData name="help desk" userId="076106f8-e622-4bba-bf8d-41b4b1aaf204" providerId="ADAL" clId="{760B2613-9039-4800-A470-12B76B5AA9EB}" dt="2025-11-27T16:34:44.473" v="1279" actId="692"/>
          <ac:cxnSpMkLst>
            <pc:docMk/>
            <pc:sldMk cId="3881795274" sldId="462"/>
            <ac:cxnSpMk id="33" creationId="{00000000-0000-0000-0000-000000000000}"/>
          </ac:cxnSpMkLst>
        </pc:cxnChg>
        <pc:cxnChg chg="mod">
          <ac:chgData name="help desk" userId="076106f8-e622-4bba-bf8d-41b4b1aaf204" providerId="ADAL" clId="{760B2613-9039-4800-A470-12B76B5AA9EB}" dt="2025-11-27T16:34:44.473" v="1279" actId="692"/>
          <ac:cxnSpMkLst>
            <pc:docMk/>
            <pc:sldMk cId="3881795274" sldId="462"/>
            <ac:cxnSpMk id="38" creationId="{00000000-0000-0000-0000-000000000000}"/>
          </ac:cxnSpMkLst>
        </pc:cxnChg>
      </pc:sldChg>
      <pc:sldChg chg="addSp delSp modSp add mod modTransition modAnim">
        <pc:chgData name="help desk" userId="076106f8-e622-4bba-bf8d-41b4b1aaf204" providerId="ADAL" clId="{760B2613-9039-4800-A470-12B76B5AA9EB}" dt="2025-12-03T14:29:34.760" v="4977"/>
        <pc:sldMkLst>
          <pc:docMk/>
          <pc:sldMk cId="2337249971" sldId="463"/>
        </pc:sldMkLst>
        <pc:spChg chg="del">
          <ac:chgData name="help desk" userId="076106f8-e622-4bba-bf8d-41b4b1aaf204" providerId="ADAL" clId="{760B2613-9039-4800-A470-12B76B5AA9EB}" dt="2025-11-27T17:12:46.065" v="2174" actId="478"/>
          <ac:spMkLst>
            <pc:docMk/>
            <pc:sldMk cId="2337249971" sldId="463"/>
            <ac:spMk id="6" creationId="{B1D9A8E0-528A-45A4-BDB8-77C85D20B308}"/>
          </ac:spMkLst>
        </pc:spChg>
        <pc:spChg chg="del">
          <ac:chgData name="help desk" userId="076106f8-e622-4bba-bf8d-41b4b1aaf204" providerId="ADAL" clId="{760B2613-9039-4800-A470-12B76B5AA9EB}" dt="2025-11-27T17:12:46.065" v="2174" actId="478"/>
          <ac:spMkLst>
            <pc:docMk/>
            <pc:sldMk cId="2337249971" sldId="463"/>
            <ac:spMk id="8" creationId="{C5D2207B-40EF-476A-B0DB-AEAB582EBA4D}"/>
          </ac:spMkLst>
        </pc:spChg>
        <pc:spChg chg="del">
          <ac:chgData name="help desk" userId="076106f8-e622-4bba-bf8d-41b4b1aaf204" providerId="ADAL" clId="{760B2613-9039-4800-A470-12B76B5AA9EB}" dt="2025-11-27T17:12:46.065" v="2174" actId="478"/>
          <ac:spMkLst>
            <pc:docMk/>
            <pc:sldMk cId="2337249971" sldId="463"/>
            <ac:spMk id="12" creationId="{691111F1-F656-4424-B90F-DFB8931D5D09}"/>
          </ac:spMkLst>
        </pc:spChg>
        <pc:spChg chg="del">
          <ac:chgData name="help desk" userId="076106f8-e622-4bba-bf8d-41b4b1aaf204" providerId="ADAL" clId="{760B2613-9039-4800-A470-12B76B5AA9EB}" dt="2025-11-27T17:12:46.065" v="2174" actId="478"/>
          <ac:spMkLst>
            <pc:docMk/>
            <pc:sldMk cId="2337249971" sldId="463"/>
            <ac:spMk id="14" creationId="{E48DC4EA-D5A7-4EFB-B8F0-3E0CE217081C}"/>
          </ac:spMkLst>
        </pc:spChg>
        <pc:spChg chg="del">
          <ac:chgData name="help desk" userId="076106f8-e622-4bba-bf8d-41b4b1aaf204" providerId="ADAL" clId="{760B2613-9039-4800-A470-12B76B5AA9EB}" dt="2025-11-27T17:12:46.065" v="2174" actId="478"/>
          <ac:spMkLst>
            <pc:docMk/>
            <pc:sldMk cId="2337249971" sldId="463"/>
            <ac:spMk id="16" creationId="{62559B21-5430-4F90-82CF-A46A7135C51C}"/>
          </ac:spMkLst>
        </pc:spChg>
        <pc:spChg chg="del">
          <ac:chgData name="help desk" userId="076106f8-e622-4bba-bf8d-41b4b1aaf204" providerId="ADAL" clId="{760B2613-9039-4800-A470-12B76B5AA9EB}" dt="2025-11-27T17:12:46.065" v="2174" actId="478"/>
          <ac:spMkLst>
            <pc:docMk/>
            <pc:sldMk cId="2337249971" sldId="463"/>
            <ac:spMk id="19" creationId="{FAB85698-C902-46A7-8005-FBF00494D815}"/>
          </ac:spMkLst>
        </pc:spChg>
        <pc:spChg chg="del">
          <ac:chgData name="help desk" userId="076106f8-e622-4bba-bf8d-41b4b1aaf204" providerId="ADAL" clId="{760B2613-9039-4800-A470-12B76B5AA9EB}" dt="2025-11-27T17:12:46.065" v="2174" actId="478"/>
          <ac:spMkLst>
            <pc:docMk/>
            <pc:sldMk cId="2337249971" sldId="463"/>
            <ac:spMk id="21" creationId="{4BE27855-31BE-4D64-953D-8EF855AE35F1}"/>
          </ac:spMkLst>
        </pc:spChg>
        <pc:spChg chg="add mod">
          <ac:chgData name="help desk" userId="076106f8-e622-4bba-bf8d-41b4b1aaf204" providerId="ADAL" clId="{760B2613-9039-4800-A470-12B76B5AA9EB}" dt="2025-11-27T17:16:31.048" v="2374" actId="14100"/>
          <ac:spMkLst>
            <pc:docMk/>
            <pc:sldMk cId="2337249971" sldId="463"/>
            <ac:spMk id="24" creationId="{5BE2383F-4FE6-4503-A112-88B00516B8C2}"/>
          </ac:spMkLst>
        </pc:spChg>
        <pc:spChg chg="add mod">
          <ac:chgData name="help desk" userId="076106f8-e622-4bba-bf8d-41b4b1aaf204" providerId="ADAL" clId="{760B2613-9039-4800-A470-12B76B5AA9EB}" dt="2025-11-27T17:18:57.804" v="2461" actId="1076"/>
          <ac:spMkLst>
            <pc:docMk/>
            <pc:sldMk cId="2337249971" sldId="463"/>
            <ac:spMk id="29" creationId="{0387C5ED-3299-4F50-9BE2-A1ADFEF80333}"/>
          </ac:spMkLst>
        </pc:spChg>
        <pc:spChg chg="del">
          <ac:chgData name="help desk" userId="076106f8-e622-4bba-bf8d-41b4b1aaf204" providerId="ADAL" clId="{760B2613-9039-4800-A470-12B76B5AA9EB}" dt="2025-11-27T17:12:46.065" v="2174" actId="478"/>
          <ac:spMkLst>
            <pc:docMk/>
            <pc:sldMk cId="2337249971" sldId="463"/>
            <ac:spMk id="33" creationId="{17CA0A1F-7D78-4C38-8371-43617E7752D0}"/>
          </ac:spMkLst>
        </pc:spChg>
        <pc:spChg chg="add mod">
          <ac:chgData name="help desk" userId="076106f8-e622-4bba-bf8d-41b4b1aaf204" providerId="ADAL" clId="{760B2613-9039-4800-A470-12B76B5AA9EB}" dt="2025-11-27T17:20:00.390" v="2477" actId="14100"/>
          <ac:spMkLst>
            <pc:docMk/>
            <pc:sldMk cId="2337249971" sldId="463"/>
            <ac:spMk id="34" creationId="{921CB295-9A97-4B66-B726-747E5A801E15}"/>
          </ac:spMkLst>
        </pc:spChg>
        <pc:spChg chg="del">
          <ac:chgData name="help desk" userId="076106f8-e622-4bba-bf8d-41b4b1aaf204" providerId="ADAL" clId="{760B2613-9039-4800-A470-12B76B5AA9EB}" dt="2025-11-27T17:12:46.065" v="2174" actId="478"/>
          <ac:spMkLst>
            <pc:docMk/>
            <pc:sldMk cId="2337249971" sldId="463"/>
            <ac:spMk id="35" creationId="{4EC48647-09CC-41EB-9660-1D1CD8E965C3}"/>
          </ac:spMkLst>
        </pc:spChg>
        <pc:spChg chg="add mod">
          <ac:chgData name="help desk" userId="076106f8-e622-4bba-bf8d-41b4b1aaf204" providerId="ADAL" clId="{760B2613-9039-4800-A470-12B76B5AA9EB}" dt="2025-11-27T17:20:24.318" v="2509" actId="1035"/>
          <ac:spMkLst>
            <pc:docMk/>
            <pc:sldMk cId="2337249971" sldId="463"/>
            <ac:spMk id="37" creationId="{BBA1D5E7-5A81-40AB-8A72-5E9E0FD28105}"/>
          </ac:spMkLst>
        </pc:spChg>
        <pc:picChg chg="add mod ord">
          <ac:chgData name="help desk" userId="076106f8-e622-4bba-bf8d-41b4b1aaf204" providerId="ADAL" clId="{760B2613-9039-4800-A470-12B76B5AA9EB}" dt="2025-11-27T17:14:27.049" v="2367" actId="167"/>
          <ac:picMkLst>
            <pc:docMk/>
            <pc:sldMk cId="2337249971" sldId="463"/>
            <ac:picMk id="5" creationId="{E3029E8C-33A3-44BF-B455-305E61C92D04}"/>
          </ac:picMkLst>
        </pc:picChg>
        <pc:picChg chg="del">
          <ac:chgData name="help desk" userId="076106f8-e622-4bba-bf8d-41b4b1aaf204" providerId="ADAL" clId="{760B2613-9039-4800-A470-12B76B5AA9EB}" dt="2025-11-27T17:13:23.146" v="2278" actId="478"/>
          <ac:picMkLst>
            <pc:docMk/>
            <pc:sldMk cId="2337249971" sldId="463"/>
            <ac:picMk id="7" creationId="{4A3335DA-51BC-4A09-853E-EFA6B77CFE65}"/>
          </ac:picMkLst>
        </pc:picChg>
        <pc:picChg chg="add mod">
          <ac:chgData name="help desk" userId="076106f8-e622-4bba-bf8d-41b4b1aaf204" providerId="ADAL" clId="{760B2613-9039-4800-A470-12B76B5AA9EB}" dt="2025-11-27T17:17:40.090" v="2409" actId="1036"/>
          <ac:picMkLst>
            <pc:docMk/>
            <pc:sldMk cId="2337249971" sldId="463"/>
            <ac:picMk id="18" creationId="{CB0A8D2F-305E-4564-8199-F1F6CD02B343}"/>
          </ac:picMkLst>
        </pc:picChg>
        <pc:cxnChg chg="del mod">
          <ac:chgData name="help desk" userId="076106f8-e622-4bba-bf8d-41b4b1aaf204" providerId="ADAL" clId="{760B2613-9039-4800-A470-12B76B5AA9EB}" dt="2025-11-27T17:12:46.065" v="2174" actId="478"/>
          <ac:cxnSpMkLst>
            <pc:docMk/>
            <pc:sldMk cId="2337249971" sldId="463"/>
            <ac:cxnSpMk id="10" creationId="{607B2CCA-1282-4E4C-B946-BAE59B06CC03}"/>
          </ac:cxnSpMkLst>
        </pc:cxnChg>
        <pc:cxnChg chg="del mod">
          <ac:chgData name="help desk" userId="076106f8-e622-4bba-bf8d-41b4b1aaf204" providerId="ADAL" clId="{760B2613-9039-4800-A470-12B76B5AA9EB}" dt="2025-11-27T17:12:46.065" v="2174" actId="478"/>
          <ac:cxnSpMkLst>
            <pc:docMk/>
            <pc:sldMk cId="2337249971" sldId="463"/>
            <ac:cxnSpMk id="15" creationId="{31882E79-426B-4147-A8F8-998D4ED886C4}"/>
          </ac:cxnSpMkLst>
        </pc:cxnChg>
        <pc:cxnChg chg="del mod">
          <ac:chgData name="help desk" userId="076106f8-e622-4bba-bf8d-41b4b1aaf204" providerId="ADAL" clId="{760B2613-9039-4800-A470-12B76B5AA9EB}" dt="2025-11-27T17:12:46.065" v="2174" actId="478"/>
          <ac:cxnSpMkLst>
            <pc:docMk/>
            <pc:sldMk cId="2337249971" sldId="463"/>
            <ac:cxnSpMk id="20" creationId="{E389F8C6-A5C0-4A16-8F93-AD8AB1938042}"/>
          </ac:cxnSpMkLst>
        </pc:cxnChg>
        <pc:cxnChg chg="add mod">
          <ac:chgData name="help desk" userId="076106f8-e622-4bba-bf8d-41b4b1aaf204" providerId="ADAL" clId="{760B2613-9039-4800-A470-12B76B5AA9EB}" dt="2025-11-27T17:19:02.140" v="2462" actId="14100"/>
          <ac:cxnSpMkLst>
            <pc:docMk/>
            <pc:sldMk cId="2337249971" sldId="463"/>
            <ac:cxnSpMk id="23" creationId="{B0C37935-FE6F-42E8-B7B8-45253FC964F2}"/>
          </ac:cxnSpMkLst>
        </pc:cxnChg>
        <pc:cxnChg chg="del">
          <ac:chgData name="help desk" userId="076106f8-e622-4bba-bf8d-41b4b1aaf204" providerId="ADAL" clId="{760B2613-9039-4800-A470-12B76B5AA9EB}" dt="2025-11-27T17:12:46.065" v="2174" actId="478"/>
          <ac:cxnSpMkLst>
            <pc:docMk/>
            <pc:sldMk cId="2337249971" sldId="463"/>
            <ac:cxnSpMk id="31" creationId="{4C86AE35-1983-4872-96C3-452A68F1A153}"/>
          </ac:cxnSpMkLst>
        </pc:cxnChg>
        <pc:cxnChg chg="add mod">
          <ac:chgData name="help desk" userId="076106f8-e622-4bba-bf8d-41b4b1aaf204" providerId="ADAL" clId="{760B2613-9039-4800-A470-12B76B5AA9EB}" dt="2025-11-27T17:20:29.694" v="2510" actId="14100"/>
          <ac:cxnSpMkLst>
            <pc:docMk/>
            <pc:sldMk cId="2337249971" sldId="463"/>
            <ac:cxnSpMk id="32" creationId="{91C361C2-FCB1-4CD5-A52C-742FC150CD1E}"/>
          </ac:cxnSpMkLst>
        </pc:cxnChg>
        <pc:cxnChg chg="mod">
          <ac:chgData name="help desk" userId="076106f8-e622-4bba-bf8d-41b4b1aaf204" providerId="ADAL" clId="{760B2613-9039-4800-A470-12B76B5AA9EB}" dt="2025-12-03T14:15:13.522" v="4932" actId="14100"/>
          <ac:cxnSpMkLst>
            <pc:docMk/>
            <pc:sldMk cId="2337249971" sldId="463"/>
            <ac:cxnSpMk id="36" creationId="{CB9E90B0-546D-4D2C-B018-C5738F25FD4A}"/>
          </ac:cxnSpMkLst>
        </pc:cxnChg>
      </pc:sldChg>
      <pc:sldChg chg="addSp delSp modSp add mod ord modTransition delAnim modAnim">
        <pc:chgData name="help desk" userId="076106f8-e622-4bba-bf8d-41b4b1aaf204" providerId="ADAL" clId="{760B2613-9039-4800-A470-12B76B5AA9EB}" dt="2025-12-10T15:08:41.772" v="12973"/>
        <pc:sldMkLst>
          <pc:docMk/>
          <pc:sldMk cId="925473301" sldId="464"/>
        </pc:sldMkLst>
        <pc:spChg chg="del">
          <ac:chgData name="help desk" userId="076106f8-e622-4bba-bf8d-41b4b1aaf204" providerId="ADAL" clId="{760B2613-9039-4800-A470-12B76B5AA9EB}" dt="2025-11-28T14:00:35.076" v="2618" actId="478"/>
          <ac:spMkLst>
            <pc:docMk/>
            <pc:sldMk cId="925473301" sldId="464"/>
            <ac:spMk id="2" creationId="{00000000-0000-0000-0000-000000000000}"/>
          </ac:spMkLst>
        </pc:spChg>
        <pc:spChg chg="del">
          <ac:chgData name="help desk" userId="076106f8-e622-4bba-bf8d-41b4b1aaf204" providerId="ADAL" clId="{760B2613-9039-4800-A470-12B76B5AA9EB}" dt="2025-11-28T14:00:35.076" v="2618" actId="478"/>
          <ac:spMkLst>
            <pc:docMk/>
            <pc:sldMk cId="925473301" sldId="464"/>
            <ac:spMk id="6" creationId="{00000000-0000-0000-0000-000000000000}"/>
          </ac:spMkLst>
        </pc:spChg>
        <pc:spChg chg="del">
          <ac:chgData name="help desk" userId="076106f8-e622-4bba-bf8d-41b4b1aaf204" providerId="ADAL" clId="{760B2613-9039-4800-A470-12B76B5AA9EB}" dt="2025-11-28T14:00:35.076" v="2618" actId="478"/>
          <ac:spMkLst>
            <pc:docMk/>
            <pc:sldMk cId="925473301" sldId="464"/>
            <ac:spMk id="7" creationId="{00000000-0000-0000-0000-000000000000}"/>
          </ac:spMkLst>
        </pc:spChg>
        <pc:spChg chg="del">
          <ac:chgData name="help desk" userId="076106f8-e622-4bba-bf8d-41b4b1aaf204" providerId="ADAL" clId="{760B2613-9039-4800-A470-12B76B5AA9EB}" dt="2025-11-28T14:00:35.076" v="2618" actId="478"/>
          <ac:spMkLst>
            <pc:docMk/>
            <pc:sldMk cId="925473301" sldId="464"/>
            <ac:spMk id="8" creationId="{00000000-0000-0000-0000-000000000000}"/>
          </ac:spMkLst>
        </pc:spChg>
        <pc:spChg chg="del">
          <ac:chgData name="help desk" userId="076106f8-e622-4bba-bf8d-41b4b1aaf204" providerId="ADAL" clId="{760B2613-9039-4800-A470-12B76B5AA9EB}" dt="2025-11-28T14:00:35.076" v="2618" actId="478"/>
          <ac:spMkLst>
            <pc:docMk/>
            <pc:sldMk cId="925473301" sldId="464"/>
            <ac:spMk id="10" creationId="{1871CB0A-75D8-48AD-B3F2-7B77AF77DE5E}"/>
          </ac:spMkLst>
        </pc:spChg>
        <pc:spChg chg="add mod">
          <ac:chgData name="help desk" userId="076106f8-e622-4bba-bf8d-41b4b1aaf204" providerId="ADAL" clId="{760B2613-9039-4800-A470-12B76B5AA9EB}" dt="2025-12-03T14:42:13.999" v="5053" actId="20577"/>
          <ac:spMkLst>
            <pc:docMk/>
            <pc:sldMk cId="925473301" sldId="464"/>
            <ac:spMk id="10" creationId="{C0579FF7-BE85-490B-9B60-8FD4E404497B}"/>
          </ac:spMkLst>
        </pc:spChg>
        <pc:spChg chg="add mod">
          <ac:chgData name="help desk" userId="076106f8-e622-4bba-bf8d-41b4b1aaf204" providerId="ADAL" clId="{760B2613-9039-4800-A470-12B76B5AA9EB}" dt="2025-12-03T14:42:39.433" v="5062" actId="20577"/>
          <ac:spMkLst>
            <pc:docMk/>
            <pc:sldMk cId="925473301" sldId="464"/>
            <ac:spMk id="12" creationId="{0EED6AA9-A8B7-4095-8FED-94291077847B}"/>
          </ac:spMkLst>
        </pc:spChg>
        <pc:spChg chg="add mod">
          <ac:chgData name="help desk" userId="076106f8-e622-4bba-bf8d-41b4b1aaf204" providerId="ADAL" clId="{760B2613-9039-4800-A470-12B76B5AA9EB}" dt="2025-12-03T14:42:59.553" v="5093" actId="20577"/>
          <ac:spMkLst>
            <pc:docMk/>
            <pc:sldMk cId="925473301" sldId="464"/>
            <ac:spMk id="13" creationId="{61353416-3553-4995-BB2F-FE3608BF9571}"/>
          </ac:spMkLst>
        </pc:spChg>
        <pc:spChg chg="add mod">
          <ac:chgData name="help desk" userId="076106f8-e622-4bba-bf8d-41b4b1aaf204" providerId="ADAL" clId="{760B2613-9039-4800-A470-12B76B5AA9EB}" dt="2025-12-03T15:10:03.061" v="5401" actId="1036"/>
          <ac:spMkLst>
            <pc:docMk/>
            <pc:sldMk cId="925473301" sldId="464"/>
            <ac:spMk id="15" creationId="{57FE03E6-BA75-45AE-8E10-7C2AC00753BA}"/>
          </ac:spMkLst>
        </pc:spChg>
        <pc:spChg chg="add del mod">
          <ac:chgData name="help desk" userId="076106f8-e622-4bba-bf8d-41b4b1aaf204" providerId="ADAL" clId="{760B2613-9039-4800-A470-12B76B5AA9EB}" dt="2025-11-28T15:05:45.179" v="2708" actId="478"/>
          <ac:spMkLst>
            <pc:docMk/>
            <pc:sldMk cId="925473301" sldId="464"/>
            <ac:spMk id="16" creationId="{0942C30E-5303-444D-90EF-B2F288E01A93}"/>
          </ac:spMkLst>
        </pc:spChg>
        <pc:spChg chg="add mod">
          <ac:chgData name="help desk" userId="076106f8-e622-4bba-bf8d-41b4b1aaf204" providerId="ADAL" clId="{760B2613-9039-4800-A470-12B76B5AA9EB}" dt="2025-12-03T15:16:22.584" v="5532" actId="1036"/>
          <ac:spMkLst>
            <pc:docMk/>
            <pc:sldMk cId="925473301" sldId="464"/>
            <ac:spMk id="16" creationId="{0E841BD3-6CD8-4D5D-958E-BF7E522B0506}"/>
          </ac:spMkLst>
        </pc:spChg>
        <pc:spChg chg="del">
          <ac:chgData name="help desk" userId="076106f8-e622-4bba-bf8d-41b4b1aaf204" providerId="ADAL" clId="{760B2613-9039-4800-A470-12B76B5AA9EB}" dt="2025-11-28T14:00:35.076" v="2618" actId="478"/>
          <ac:spMkLst>
            <pc:docMk/>
            <pc:sldMk cId="925473301" sldId="464"/>
            <ac:spMk id="18" creationId="{00000000-0000-0000-0000-000000000000}"/>
          </ac:spMkLst>
        </pc:spChg>
        <pc:spChg chg="add mod">
          <ac:chgData name="help desk" userId="076106f8-e622-4bba-bf8d-41b4b1aaf204" providerId="ADAL" clId="{760B2613-9039-4800-A470-12B76B5AA9EB}" dt="2025-12-03T15:11:53.545" v="5437" actId="1036"/>
          <ac:spMkLst>
            <pc:docMk/>
            <pc:sldMk cId="925473301" sldId="464"/>
            <ac:spMk id="18" creationId="{B6E4EB10-D0A1-4C7E-B73F-F0F0E78C6B25}"/>
          </ac:spMkLst>
        </pc:spChg>
        <pc:spChg chg="del">
          <ac:chgData name="help desk" userId="076106f8-e622-4bba-bf8d-41b4b1aaf204" providerId="ADAL" clId="{760B2613-9039-4800-A470-12B76B5AA9EB}" dt="2025-11-28T14:00:35.076" v="2618" actId="478"/>
          <ac:spMkLst>
            <pc:docMk/>
            <pc:sldMk cId="925473301" sldId="464"/>
            <ac:spMk id="19" creationId="{00000000-0000-0000-0000-000000000000}"/>
          </ac:spMkLst>
        </pc:spChg>
        <pc:spChg chg="add mod">
          <ac:chgData name="help desk" userId="076106f8-e622-4bba-bf8d-41b4b1aaf204" providerId="ADAL" clId="{760B2613-9039-4800-A470-12B76B5AA9EB}" dt="2025-12-03T15:16:54.497" v="5543" actId="1036"/>
          <ac:spMkLst>
            <pc:docMk/>
            <pc:sldMk cId="925473301" sldId="464"/>
            <ac:spMk id="19" creationId="{1FF38391-27A2-4D40-AA5D-A3C76B511591}"/>
          </ac:spMkLst>
        </pc:spChg>
        <pc:spChg chg="add del mod">
          <ac:chgData name="help desk" userId="076106f8-e622-4bba-bf8d-41b4b1aaf204" providerId="ADAL" clId="{760B2613-9039-4800-A470-12B76B5AA9EB}" dt="2025-11-28T15:05:45.179" v="2708" actId="478"/>
          <ac:spMkLst>
            <pc:docMk/>
            <pc:sldMk cId="925473301" sldId="464"/>
            <ac:spMk id="20" creationId="{63C31E45-D67A-4729-A306-D3456A296213}"/>
          </ac:spMkLst>
        </pc:spChg>
        <pc:spChg chg="add mod">
          <ac:chgData name="help desk" userId="076106f8-e622-4bba-bf8d-41b4b1aaf204" providerId="ADAL" clId="{760B2613-9039-4800-A470-12B76B5AA9EB}" dt="2025-12-10T15:05:08.257" v="12961" actId="1076"/>
          <ac:spMkLst>
            <pc:docMk/>
            <pc:sldMk cId="925473301" sldId="464"/>
            <ac:spMk id="20" creationId="{F5BF4BBB-8020-4414-B22B-825F85F17A23}"/>
          </ac:spMkLst>
        </pc:spChg>
        <pc:spChg chg="add mod">
          <ac:chgData name="help desk" userId="076106f8-e622-4bba-bf8d-41b4b1aaf204" providerId="ADAL" clId="{760B2613-9039-4800-A470-12B76B5AA9EB}" dt="2025-12-03T15:10:25.667" v="5404" actId="14100"/>
          <ac:spMkLst>
            <pc:docMk/>
            <pc:sldMk cId="925473301" sldId="464"/>
            <ac:spMk id="21" creationId="{EE770D8A-50E2-454B-A7F4-A65B399AE3FE}"/>
          </ac:spMkLst>
        </pc:spChg>
        <pc:spChg chg="add mod">
          <ac:chgData name="help desk" userId="076106f8-e622-4bba-bf8d-41b4b1aaf204" providerId="ADAL" clId="{760B2613-9039-4800-A470-12B76B5AA9EB}" dt="2025-12-03T15:13:02.810" v="5502" actId="1037"/>
          <ac:spMkLst>
            <pc:docMk/>
            <pc:sldMk cId="925473301" sldId="464"/>
            <ac:spMk id="22" creationId="{F6002B96-1AC0-47C8-B1A3-782A6EFB13D1}"/>
          </ac:spMkLst>
        </pc:spChg>
        <pc:picChg chg="add mod">
          <ac:chgData name="help desk" userId="076106f8-e622-4bba-bf8d-41b4b1aaf204" providerId="ADAL" clId="{760B2613-9039-4800-A470-12B76B5AA9EB}" dt="2025-12-03T14:31:46.261" v="4983" actId="692"/>
          <ac:picMkLst>
            <pc:docMk/>
            <pc:sldMk cId="925473301" sldId="464"/>
            <ac:picMk id="4" creationId="{7113178D-3846-461E-8367-A712D7903280}"/>
          </ac:picMkLst>
        </pc:picChg>
        <pc:picChg chg="add mod">
          <ac:chgData name="help desk" userId="076106f8-e622-4bba-bf8d-41b4b1aaf204" providerId="ADAL" clId="{760B2613-9039-4800-A470-12B76B5AA9EB}" dt="2025-12-03T16:37:05.162" v="6554" actId="2085"/>
          <ac:picMkLst>
            <pc:docMk/>
            <pc:sldMk cId="925473301" sldId="464"/>
            <ac:picMk id="9" creationId="{1921A213-3DAD-455A-B123-86615C9DC64A}"/>
          </ac:picMkLst>
        </pc:picChg>
      </pc:sldChg>
      <pc:sldChg chg="add del modAnim">
        <pc:chgData name="help desk" userId="076106f8-e622-4bba-bf8d-41b4b1aaf204" providerId="ADAL" clId="{760B2613-9039-4800-A470-12B76B5AA9EB}" dt="2025-11-28T15:55:46.626" v="3419" actId="2696"/>
        <pc:sldMkLst>
          <pc:docMk/>
          <pc:sldMk cId="3708082447" sldId="465"/>
        </pc:sldMkLst>
      </pc:sldChg>
      <pc:sldChg chg="addSp delSp modSp add mod modTransition setBg delAnim modAnim">
        <pc:chgData name="help desk" userId="076106f8-e622-4bba-bf8d-41b4b1aaf204" providerId="ADAL" clId="{760B2613-9039-4800-A470-12B76B5AA9EB}" dt="2025-12-10T14:45:36.427" v="12903"/>
        <pc:sldMkLst>
          <pc:docMk/>
          <pc:sldMk cId="500937619" sldId="466"/>
        </pc:sldMkLst>
        <pc:spChg chg="add mod">
          <ac:chgData name="help desk" userId="076106f8-e622-4bba-bf8d-41b4b1aaf204" providerId="ADAL" clId="{760B2613-9039-4800-A470-12B76B5AA9EB}" dt="2025-12-03T15:34:10.519" v="5790" actId="1035"/>
          <ac:spMkLst>
            <pc:docMk/>
            <pc:sldMk cId="500937619" sldId="466"/>
            <ac:spMk id="10" creationId="{99725A2E-FC44-4FDB-A576-88899A834A63}"/>
          </ac:spMkLst>
        </pc:spChg>
        <pc:spChg chg="add mod">
          <ac:chgData name="help desk" userId="076106f8-e622-4bba-bf8d-41b4b1aaf204" providerId="ADAL" clId="{760B2613-9039-4800-A470-12B76B5AA9EB}" dt="2025-12-03T15:33:19.078" v="5769" actId="6549"/>
          <ac:spMkLst>
            <pc:docMk/>
            <pc:sldMk cId="500937619" sldId="466"/>
            <ac:spMk id="12" creationId="{ED2528D1-B325-43E6-9331-B6840F29B6BE}"/>
          </ac:spMkLst>
        </pc:spChg>
        <pc:spChg chg="add mod">
          <ac:chgData name="help desk" userId="076106f8-e622-4bba-bf8d-41b4b1aaf204" providerId="ADAL" clId="{760B2613-9039-4800-A470-12B76B5AA9EB}" dt="2025-12-03T15:32:17.007" v="5761" actId="20577"/>
          <ac:spMkLst>
            <pc:docMk/>
            <pc:sldMk cId="500937619" sldId="466"/>
            <ac:spMk id="13" creationId="{35998399-FA85-4D20-B91F-2771A7ABE7A0}"/>
          </ac:spMkLst>
        </pc:spChg>
        <pc:spChg chg="add del mod">
          <ac:chgData name="help desk" userId="076106f8-e622-4bba-bf8d-41b4b1aaf204" providerId="ADAL" clId="{760B2613-9039-4800-A470-12B76B5AA9EB}" dt="2025-12-03T15:19:38.895" v="5567"/>
          <ac:spMkLst>
            <pc:docMk/>
            <pc:sldMk cId="500937619" sldId="466"/>
            <ac:spMk id="14" creationId="{F526F6C9-3F35-4C50-AA5D-C62FE2F2DDAF}"/>
          </ac:spMkLst>
        </pc:spChg>
        <pc:spChg chg="del">
          <ac:chgData name="help desk" userId="076106f8-e622-4bba-bf8d-41b4b1aaf204" providerId="ADAL" clId="{760B2613-9039-4800-A470-12B76B5AA9EB}" dt="2025-11-28T15:12:08.802" v="2732" actId="478"/>
          <ac:spMkLst>
            <pc:docMk/>
            <pc:sldMk cId="500937619" sldId="466"/>
            <ac:spMk id="15" creationId="{57FE03E6-BA75-45AE-8E10-7C2AC00753BA}"/>
          </ac:spMkLst>
        </pc:spChg>
        <pc:spChg chg="add mod">
          <ac:chgData name="help desk" userId="076106f8-e622-4bba-bf8d-41b4b1aaf204" providerId="ADAL" clId="{760B2613-9039-4800-A470-12B76B5AA9EB}" dt="2025-12-03T15:38:57.760" v="5803" actId="1035"/>
          <ac:spMkLst>
            <pc:docMk/>
            <pc:sldMk cId="500937619" sldId="466"/>
            <ac:spMk id="15" creationId="{884BF941-8C21-4E61-ACE9-22BE2C7A4BC3}"/>
          </ac:spMkLst>
        </pc:spChg>
        <pc:spChg chg="add mod">
          <ac:chgData name="help desk" userId="076106f8-e622-4bba-bf8d-41b4b1aaf204" providerId="ADAL" clId="{760B2613-9039-4800-A470-12B76B5AA9EB}" dt="2025-12-03T15:41:28.564" v="5892" actId="1036"/>
          <ac:spMkLst>
            <pc:docMk/>
            <pc:sldMk cId="500937619" sldId="466"/>
            <ac:spMk id="16" creationId="{18AE07A0-E095-4B1A-AC06-8E1B7A259F67}"/>
          </ac:spMkLst>
        </pc:spChg>
        <pc:spChg chg="add mod">
          <ac:chgData name="help desk" userId="076106f8-e622-4bba-bf8d-41b4b1aaf204" providerId="ADAL" clId="{760B2613-9039-4800-A470-12B76B5AA9EB}" dt="2025-12-03T15:41:33.173" v="5893" actId="1036"/>
          <ac:spMkLst>
            <pc:docMk/>
            <pc:sldMk cId="500937619" sldId="466"/>
            <ac:spMk id="18" creationId="{C5F58BB8-7F57-422F-AD9B-C04FC3503B53}"/>
          </ac:spMkLst>
        </pc:spChg>
        <pc:spChg chg="add mod">
          <ac:chgData name="help desk" userId="076106f8-e622-4bba-bf8d-41b4b1aaf204" providerId="ADAL" clId="{760B2613-9039-4800-A470-12B76B5AA9EB}" dt="2025-12-03T15:41:48.884" v="5897" actId="1036"/>
          <ac:spMkLst>
            <pc:docMk/>
            <pc:sldMk cId="500937619" sldId="466"/>
            <ac:spMk id="19" creationId="{A0605CEF-4A97-4605-B20F-DFD7FCA669E7}"/>
          </ac:spMkLst>
        </pc:spChg>
        <pc:spChg chg="add mod">
          <ac:chgData name="help desk" userId="076106f8-e622-4bba-bf8d-41b4b1aaf204" providerId="ADAL" clId="{760B2613-9039-4800-A470-12B76B5AA9EB}" dt="2025-12-03T15:41:44.748" v="5895" actId="1036"/>
          <ac:spMkLst>
            <pc:docMk/>
            <pc:sldMk cId="500937619" sldId="466"/>
            <ac:spMk id="20" creationId="{246320AE-0F37-443C-9315-AA54F84EBEC2}"/>
          </ac:spMkLst>
        </pc:spChg>
        <pc:picChg chg="add mod">
          <ac:chgData name="help desk" userId="076106f8-e622-4bba-bf8d-41b4b1aaf204" providerId="ADAL" clId="{760B2613-9039-4800-A470-12B76B5AA9EB}" dt="2025-12-03T15:31:01.499" v="5680" actId="1076"/>
          <ac:picMkLst>
            <pc:docMk/>
            <pc:sldMk cId="500937619" sldId="466"/>
            <ac:picMk id="3" creationId="{A16B7867-EFDB-4EC4-95BF-122113950BB5}"/>
          </ac:picMkLst>
        </pc:picChg>
        <pc:picChg chg="mod">
          <ac:chgData name="help desk" userId="076106f8-e622-4bba-bf8d-41b4b1aaf204" providerId="ADAL" clId="{760B2613-9039-4800-A470-12B76B5AA9EB}" dt="2025-12-03T15:43:08.768" v="5900" actId="692"/>
          <ac:picMkLst>
            <pc:docMk/>
            <pc:sldMk cId="500937619" sldId="466"/>
            <ac:picMk id="4" creationId="{7113178D-3846-461E-8367-A712D7903280}"/>
          </ac:picMkLst>
        </pc:picChg>
        <pc:picChg chg="del">
          <ac:chgData name="help desk" userId="076106f8-e622-4bba-bf8d-41b4b1aaf204" providerId="ADAL" clId="{760B2613-9039-4800-A470-12B76B5AA9EB}" dt="2025-11-28T15:10:57.968" v="2720" actId="478"/>
          <ac:picMkLst>
            <pc:docMk/>
            <pc:sldMk cId="500937619" sldId="466"/>
            <ac:picMk id="9" creationId="{1921A213-3DAD-455A-B123-86615C9DC64A}"/>
          </ac:picMkLst>
        </pc:picChg>
      </pc:sldChg>
      <pc:sldChg chg="addSp delSp modSp add mod modTransition delAnim modAnim">
        <pc:chgData name="help desk" userId="076106f8-e622-4bba-bf8d-41b4b1aaf204" providerId="ADAL" clId="{760B2613-9039-4800-A470-12B76B5AA9EB}" dt="2025-12-03T16:36:21.677" v="6552"/>
        <pc:sldMkLst>
          <pc:docMk/>
          <pc:sldMk cId="3281829502" sldId="467"/>
        </pc:sldMkLst>
        <pc:spChg chg="add mod">
          <ac:chgData name="help desk" userId="076106f8-e622-4bba-bf8d-41b4b1aaf204" providerId="ADAL" clId="{760B2613-9039-4800-A470-12B76B5AA9EB}" dt="2025-12-03T16:29:16.637" v="6513" actId="20577"/>
          <ac:spMkLst>
            <pc:docMk/>
            <pc:sldMk cId="3281829502" sldId="467"/>
            <ac:spMk id="6" creationId="{2A03A5F7-A7D1-4D83-B4DB-3EB64AF47066}"/>
          </ac:spMkLst>
        </pc:spChg>
        <pc:spChg chg="add mod">
          <ac:chgData name="help desk" userId="076106f8-e622-4bba-bf8d-41b4b1aaf204" providerId="ADAL" clId="{760B2613-9039-4800-A470-12B76B5AA9EB}" dt="2025-12-03T16:26:25.641" v="6470" actId="20577"/>
          <ac:spMkLst>
            <pc:docMk/>
            <pc:sldMk cId="3281829502" sldId="467"/>
            <ac:spMk id="9" creationId="{4674EADB-A300-4D47-9847-0366AC806DD7}"/>
          </ac:spMkLst>
        </pc:spChg>
        <pc:spChg chg="del">
          <ac:chgData name="help desk" userId="076106f8-e622-4bba-bf8d-41b4b1aaf204" providerId="ADAL" clId="{760B2613-9039-4800-A470-12B76B5AA9EB}" dt="2025-11-28T15:13:51.717" v="2746" actId="478"/>
          <ac:spMkLst>
            <pc:docMk/>
            <pc:sldMk cId="3281829502" sldId="467"/>
            <ac:spMk id="10" creationId="{99725A2E-FC44-4FDB-A576-88899A834A63}"/>
          </ac:spMkLst>
        </pc:spChg>
        <pc:spChg chg="add mod">
          <ac:chgData name="help desk" userId="076106f8-e622-4bba-bf8d-41b4b1aaf204" providerId="ADAL" clId="{760B2613-9039-4800-A470-12B76B5AA9EB}" dt="2025-12-03T16:29:41.212" v="6516" actId="1076"/>
          <ac:spMkLst>
            <pc:docMk/>
            <pc:sldMk cId="3281829502" sldId="467"/>
            <ac:spMk id="12" creationId="{8CA2753D-C7D2-4CB9-A796-263C70074D28}"/>
          </ac:spMkLst>
        </pc:spChg>
        <pc:spChg chg="add mod">
          <ac:chgData name="help desk" userId="076106f8-e622-4bba-bf8d-41b4b1aaf204" providerId="ADAL" clId="{760B2613-9039-4800-A470-12B76B5AA9EB}" dt="2025-12-03T16:30:34.927" v="6536" actId="1036"/>
          <ac:spMkLst>
            <pc:docMk/>
            <pc:sldMk cId="3281829502" sldId="467"/>
            <ac:spMk id="13" creationId="{D3C0F473-A7C3-4017-A74A-5EEBA3481366}"/>
          </ac:spMkLst>
        </pc:spChg>
        <pc:spChg chg="add mod">
          <ac:chgData name="help desk" userId="076106f8-e622-4bba-bf8d-41b4b1aaf204" providerId="ADAL" clId="{760B2613-9039-4800-A470-12B76B5AA9EB}" dt="2025-12-03T16:30:30.431" v="6532" actId="1036"/>
          <ac:spMkLst>
            <pc:docMk/>
            <pc:sldMk cId="3281829502" sldId="467"/>
            <ac:spMk id="15" creationId="{F3D1F8F3-A1D4-4466-B589-BB4C40464673}"/>
          </ac:spMkLst>
        </pc:spChg>
        <pc:spChg chg="add mod">
          <ac:chgData name="help desk" userId="076106f8-e622-4bba-bf8d-41b4b1aaf204" providerId="ADAL" clId="{760B2613-9039-4800-A470-12B76B5AA9EB}" dt="2025-12-03T16:30:56.008" v="6538" actId="1038"/>
          <ac:spMkLst>
            <pc:docMk/>
            <pc:sldMk cId="3281829502" sldId="467"/>
            <ac:spMk id="18" creationId="{B9238D27-F369-4170-BEAD-0B61B744DA41}"/>
          </ac:spMkLst>
        </pc:spChg>
        <pc:spChg chg="add mod">
          <ac:chgData name="help desk" userId="076106f8-e622-4bba-bf8d-41b4b1aaf204" providerId="ADAL" clId="{760B2613-9039-4800-A470-12B76B5AA9EB}" dt="2025-12-03T16:30:59.903" v="6539" actId="1076"/>
          <ac:spMkLst>
            <pc:docMk/>
            <pc:sldMk cId="3281829502" sldId="467"/>
            <ac:spMk id="19" creationId="{FABCC7C0-9F6F-4153-8B24-7678AABBB4B3}"/>
          </ac:spMkLst>
        </pc:spChg>
        <pc:picChg chg="add mod">
          <ac:chgData name="help desk" userId="076106f8-e622-4bba-bf8d-41b4b1aaf204" providerId="ADAL" clId="{760B2613-9039-4800-A470-12B76B5AA9EB}" dt="2025-12-03T16:28:53.148" v="6505" actId="1036"/>
          <ac:picMkLst>
            <pc:docMk/>
            <pc:sldMk cId="3281829502" sldId="467"/>
            <ac:picMk id="3" creationId="{7E930AED-0ABA-49F7-BA38-AB3BCA7CA7C6}"/>
          </ac:picMkLst>
        </pc:picChg>
        <pc:picChg chg="del">
          <ac:chgData name="help desk" userId="076106f8-e622-4bba-bf8d-41b4b1aaf204" providerId="ADAL" clId="{760B2613-9039-4800-A470-12B76B5AA9EB}" dt="2025-11-28T15:13:50.013" v="2745" actId="478"/>
          <ac:picMkLst>
            <pc:docMk/>
            <pc:sldMk cId="3281829502" sldId="467"/>
            <ac:picMk id="3" creationId="{A16B7867-EFDB-4EC4-95BF-122113950BB5}"/>
          </ac:picMkLst>
        </pc:picChg>
        <pc:picChg chg="mod">
          <ac:chgData name="help desk" userId="076106f8-e622-4bba-bf8d-41b4b1aaf204" providerId="ADAL" clId="{760B2613-9039-4800-A470-12B76B5AA9EB}" dt="2025-12-03T16:08:25.723" v="5963" actId="692"/>
          <ac:picMkLst>
            <pc:docMk/>
            <pc:sldMk cId="3281829502" sldId="467"/>
            <ac:picMk id="4" creationId="{7113178D-3846-461E-8367-A712D7903280}"/>
          </ac:picMkLst>
        </pc:picChg>
        <pc:picChg chg="add del mod">
          <ac:chgData name="help desk" userId="076106f8-e622-4bba-bf8d-41b4b1aaf204" providerId="ADAL" clId="{760B2613-9039-4800-A470-12B76B5AA9EB}" dt="2025-12-03T16:08:38.909" v="5965" actId="21"/>
          <ac:picMkLst>
            <pc:docMk/>
            <pc:sldMk cId="3281829502" sldId="467"/>
            <ac:picMk id="5" creationId="{9A5F22D5-63FA-4BF8-849C-61027BB869F8}"/>
          </ac:picMkLst>
        </pc:picChg>
      </pc:sldChg>
      <pc:sldChg chg="addSp delSp modSp add mod modTransition delAnim modAnim">
        <pc:chgData name="help desk" userId="076106f8-e622-4bba-bf8d-41b4b1aaf204" providerId="ADAL" clId="{760B2613-9039-4800-A470-12B76B5AA9EB}" dt="2025-12-03T16:42:49.680" v="6583"/>
        <pc:sldMkLst>
          <pc:docMk/>
          <pc:sldMk cId="2886712144" sldId="468"/>
        </pc:sldMkLst>
        <pc:spChg chg="add mod">
          <ac:chgData name="help desk" userId="076106f8-e622-4bba-bf8d-41b4b1aaf204" providerId="ADAL" clId="{760B2613-9039-4800-A470-12B76B5AA9EB}" dt="2025-12-03T16:41:55.586" v="6573" actId="14100"/>
          <ac:spMkLst>
            <pc:docMk/>
            <pc:sldMk cId="2886712144" sldId="468"/>
            <ac:spMk id="8" creationId="{4A5516C2-3CFA-46BD-A673-96D62164271C}"/>
          </ac:spMkLst>
        </pc:spChg>
        <pc:spChg chg="del">
          <ac:chgData name="help desk" userId="076106f8-e622-4bba-bf8d-41b4b1aaf204" providerId="ADAL" clId="{760B2613-9039-4800-A470-12B76B5AA9EB}" dt="2025-11-28T15:16:31.922" v="2793" actId="478"/>
          <ac:spMkLst>
            <pc:docMk/>
            <pc:sldMk cId="2886712144" sldId="468"/>
            <ac:spMk id="9" creationId="{4674EADB-A300-4D47-9847-0366AC806DD7}"/>
          </ac:spMkLst>
        </pc:spChg>
        <pc:spChg chg="add mod">
          <ac:chgData name="help desk" userId="076106f8-e622-4bba-bf8d-41b4b1aaf204" providerId="ADAL" clId="{760B2613-9039-4800-A470-12B76B5AA9EB}" dt="2025-12-03T16:41:01.410" v="6560" actId="20577"/>
          <ac:spMkLst>
            <pc:docMk/>
            <pc:sldMk cId="2886712144" sldId="468"/>
            <ac:spMk id="10" creationId="{2DBC21EC-9DFB-4B0C-A735-B678E6BE1EFA}"/>
          </ac:spMkLst>
        </pc:spChg>
        <pc:spChg chg="add mod">
          <ac:chgData name="help desk" userId="076106f8-e622-4bba-bf8d-41b4b1aaf204" providerId="ADAL" clId="{760B2613-9039-4800-A470-12B76B5AA9EB}" dt="2025-12-03T16:42:05.562" v="6575" actId="1036"/>
          <ac:spMkLst>
            <pc:docMk/>
            <pc:sldMk cId="2886712144" sldId="468"/>
            <ac:spMk id="12" creationId="{1F403EF9-1FA0-469B-9B81-213DFD5312E6}"/>
          </ac:spMkLst>
        </pc:spChg>
        <pc:picChg chg="add mod">
          <ac:chgData name="help desk" userId="076106f8-e622-4bba-bf8d-41b4b1aaf204" providerId="ADAL" clId="{760B2613-9039-4800-A470-12B76B5AA9EB}" dt="2025-11-28T15:16:50.651" v="2795" actId="1076"/>
          <ac:picMkLst>
            <pc:docMk/>
            <pc:sldMk cId="2886712144" sldId="468"/>
            <ac:picMk id="3" creationId="{1D99AC9F-4513-4F0E-B9AD-390C46705C6D}"/>
          </ac:picMkLst>
        </pc:picChg>
        <pc:picChg chg="del">
          <ac:chgData name="help desk" userId="076106f8-e622-4bba-bf8d-41b4b1aaf204" providerId="ADAL" clId="{760B2613-9039-4800-A470-12B76B5AA9EB}" dt="2025-11-28T15:16:27.369" v="2792" actId="478"/>
          <ac:picMkLst>
            <pc:docMk/>
            <pc:sldMk cId="2886712144" sldId="468"/>
            <ac:picMk id="5" creationId="{9A5F22D5-63FA-4BF8-849C-61027BB869F8}"/>
          </ac:picMkLst>
        </pc:picChg>
      </pc:sldChg>
      <pc:sldChg chg="addSp delSp modSp add mod modTransition delAnim modAnim">
        <pc:chgData name="help desk" userId="076106f8-e622-4bba-bf8d-41b4b1aaf204" providerId="ADAL" clId="{760B2613-9039-4800-A470-12B76B5AA9EB}" dt="2025-12-03T17:03:19.452" v="6835"/>
        <pc:sldMkLst>
          <pc:docMk/>
          <pc:sldMk cId="2585599423" sldId="469"/>
        </pc:sldMkLst>
        <pc:spChg chg="add mod">
          <ac:chgData name="help desk" userId="076106f8-e622-4bba-bf8d-41b4b1aaf204" providerId="ADAL" clId="{760B2613-9039-4800-A470-12B76B5AA9EB}" dt="2025-12-03T16:54:44.255" v="6602" actId="20577"/>
          <ac:spMkLst>
            <pc:docMk/>
            <pc:sldMk cId="2585599423" sldId="469"/>
            <ac:spMk id="7" creationId="{65837802-6631-4E2F-A0CC-B74730C52855}"/>
          </ac:spMkLst>
        </pc:spChg>
        <pc:spChg chg="add mod">
          <ac:chgData name="help desk" userId="076106f8-e622-4bba-bf8d-41b4b1aaf204" providerId="ADAL" clId="{760B2613-9039-4800-A470-12B76B5AA9EB}" dt="2025-12-03T17:00:48.940" v="6786" actId="20577"/>
          <ac:spMkLst>
            <pc:docMk/>
            <pc:sldMk cId="2585599423" sldId="469"/>
            <ac:spMk id="9" creationId="{9828FEA0-5C07-4469-AA42-78028B1466BA}"/>
          </ac:spMkLst>
        </pc:spChg>
        <pc:spChg chg="del">
          <ac:chgData name="help desk" userId="076106f8-e622-4bba-bf8d-41b4b1aaf204" providerId="ADAL" clId="{760B2613-9039-4800-A470-12B76B5AA9EB}" dt="2025-11-28T15:18:53.582" v="2802" actId="478"/>
          <ac:spMkLst>
            <pc:docMk/>
            <pc:sldMk cId="2585599423" sldId="469"/>
            <ac:spMk id="10" creationId="{2DBC21EC-9DFB-4B0C-A735-B678E6BE1EFA}"/>
          </ac:spMkLst>
        </pc:spChg>
        <pc:spChg chg="add mod">
          <ac:chgData name="help desk" userId="076106f8-e622-4bba-bf8d-41b4b1aaf204" providerId="ADAL" clId="{760B2613-9039-4800-A470-12B76B5AA9EB}" dt="2025-11-28T17:16:52.413" v="4612" actId="20577"/>
          <ac:spMkLst>
            <pc:docMk/>
            <pc:sldMk cId="2585599423" sldId="469"/>
            <ac:spMk id="12" creationId="{A8CD444F-8FBD-4D52-99E9-E80009AACA17}"/>
          </ac:spMkLst>
        </pc:spChg>
        <pc:spChg chg="add mod">
          <ac:chgData name="help desk" userId="076106f8-e622-4bba-bf8d-41b4b1aaf204" providerId="ADAL" clId="{760B2613-9039-4800-A470-12B76B5AA9EB}" dt="2025-12-03T17:03:04.965" v="6834" actId="1036"/>
          <ac:spMkLst>
            <pc:docMk/>
            <pc:sldMk cId="2585599423" sldId="469"/>
            <ac:spMk id="13" creationId="{0B544013-75B3-4916-A3BF-5629E6AB197F}"/>
          </ac:spMkLst>
        </pc:spChg>
        <pc:spChg chg="add mod">
          <ac:chgData name="help desk" userId="076106f8-e622-4bba-bf8d-41b4b1aaf204" providerId="ADAL" clId="{760B2613-9039-4800-A470-12B76B5AA9EB}" dt="2025-12-03T17:02:47.988" v="6828" actId="20577"/>
          <ac:spMkLst>
            <pc:docMk/>
            <pc:sldMk cId="2585599423" sldId="469"/>
            <ac:spMk id="14" creationId="{D07BA72B-CDD0-42C6-A0D2-274D20C132D8}"/>
          </ac:spMkLst>
        </pc:spChg>
        <pc:picChg chg="del">
          <ac:chgData name="help desk" userId="076106f8-e622-4bba-bf8d-41b4b1aaf204" providerId="ADAL" clId="{760B2613-9039-4800-A470-12B76B5AA9EB}" dt="2025-11-28T15:18:54.464" v="2803" actId="478"/>
          <ac:picMkLst>
            <pc:docMk/>
            <pc:sldMk cId="2585599423" sldId="469"/>
            <ac:picMk id="3" creationId="{1D99AC9F-4513-4F0E-B9AD-390C46705C6D}"/>
          </ac:picMkLst>
        </pc:picChg>
        <pc:picChg chg="mod">
          <ac:chgData name="help desk" userId="076106f8-e622-4bba-bf8d-41b4b1aaf204" providerId="ADAL" clId="{760B2613-9039-4800-A470-12B76B5AA9EB}" dt="2025-12-03T16:56:58.756" v="6659" actId="692"/>
          <ac:picMkLst>
            <pc:docMk/>
            <pc:sldMk cId="2585599423" sldId="469"/>
            <ac:picMk id="4" creationId="{7113178D-3846-461E-8367-A712D7903280}"/>
          </ac:picMkLst>
        </pc:picChg>
        <pc:picChg chg="add mod">
          <ac:chgData name="help desk" userId="076106f8-e622-4bba-bf8d-41b4b1aaf204" providerId="ADAL" clId="{760B2613-9039-4800-A470-12B76B5AA9EB}" dt="2025-11-28T15:20:10.360" v="2816" actId="1036"/>
          <ac:picMkLst>
            <pc:docMk/>
            <pc:sldMk cId="2585599423" sldId="469"/>
            <ac:picMk id="5" creationId="{130EAAAB-5D06-4F2B-858A-B5CCCD72C902}"/>
          </ac:picMkLst>
        </pc:picChg>
      </pc:sldChg>
      <pc:sldChg chg="addSp delSp modSp add mod modTransition modAnim">
        <pc:chgData name="help desk" userId="076106f8-e622-4bba-bf8d-41b4b1aaf204" providerId="ADAL" clId="{760B2613-9039-4800-A470-12B76B5AA9EB}" dt="2025-12-03T17:09:57.491" v="6890"/>
        <pc:sldMkLst>
          <pc:docMk/>
          <pc:sldMk cId="845993484" sldId="470"/>
        </pc:sldMkLst>
        <pc:spChg chg="add mod">
          <ac:chgData name="help desk" userId="076106f8-e622-4bba-bf8d-41b4b1aaf204" providerId="ADAL" clId="{760B2613-9039-4800-A470-12B76B5AA9EB}" dt="2025-11-28T15:27:37.386" v="2944" actId="20577"/>
          <ac:spMkLst>
            <pc:docMk/>
            <pc:sldMk cId="845993484" sldId="470"/>
            <ac:spMk id="6" creationId="{00108EEC-C045-4A50-A9EB-AACED2001A1B}"/>
          </ac:spMkLst>
        </pc:spChg>
        <pc:spChg chg="del">
          <ac:chgData name="help desk" userId="076106f8-e622-4bba-bf8d-41b4b1aaf204" providerId="ADAL" clId="{760B2613-9039-4800-A470-12B76B5AA9EB}" dt="2025-11-28T15:21:46.851" v="2828" actId="478"/>
          <ac:spMkLst>
            <pc:docMk/>
            <pc:sldMk cId="845993484" sldId="470"/>
            <ac:spMk id="7" creationId="{65837802-6631-4E2F-A0CC-B74730C52855}"/>
          </ac:spMkLst>
        </pc:spChg>
        <pc:spChg chg="add mod">
          <ac:chgData name="help desk" userId="076106f8-e622-4bba-bf8d-41b4b1aaf204" providerId="ADAL" clId="{760B2613-9039-4800-A470-12B76B5AA9EB}" dt="2025-12-03T17:06:47.224" v="6873" actId="20577"/>
          <ac:spMkLst>
            <pc:docMk/>
            <pc:sldMk cId="845993484" sldId="470"/>
            <ac:spMk id="9" creationId="{D7FC0881-B22C-4EE3-90A3-9A654CA0759D}"/>
          </ac:spMkLst>
        </pc:spChg>
        <pc:spChg chg="add mod">
          <ac:chgData name="help desk" userId="076106f8-e622-4bba-bf8d-41b4b1aaf204" providerId="ADAL" clId="{760B2613-9039-4800-A470-12B76B5AA9EB}" dt="2025-12-03T17:07:09.850" v="6876" actId="1076"/>
          <ac:spMkLst>
            <pc:docMk/>
            <pc:sldMk cId="845993484" sldId="470"/>
            <ac:spMk id="10" creationId="{D3AB0A84-7503-41C2-B227-DA8BE2E20259}"/>
          </ac:spMkLst>
        </pc:spChg>
        <pc:spChg chg="add mod">
          <ac:chgData name="help desk" userId="076106f8-e622-4bba-bf8d-41b4b1aaf204" providerId="ADAL" clId="{760B2613-9039-4800-A470-12B76B5AA9EB}" dt="2025-12-03T17:07:04.403" v="6875" actId="1076"/>
          <ac:spMkLst>
            <pc:docMk/>
            <pc:sldMk cId="845993484" sldId="470"/>
            <ac:spMk id="12" creationId="{B8C97388-33F9-4EF0-87DF-1A89E5B008E3}"/>
          </ac:spMkLst>
        </pc:spChg>
        <pc:spChg chg="add mod">
          <ac:chgData name="help desk" userId="076106f8-e622-4bba-bf8d-41b4b1aaf204" providerId="ADAL" clId="{760B2613-9039-4800-A470-12B76B5AA9EB}" dt="2025-12-03T17:06:57.267" v="6874" actId="1076"/>
          <ac:spMkLst>
            <pc:docMk/>
            <pc:sldMk cId="845993484" sldId="470"/>
            <ac:spMk id="13" creationId="{0FC2BCD8-5E38-455B-8227-1F93962CAB43}"/>
          </ac:spMkLst>
        </pc:spChg>
        <pc:picChg chg="add mod">
          <ac:chgData name="help desk" userId="076106f8-e622-4bba-bf8d-41b4b1aaf204" providerId="ADAL" clId="{760B2613-9039-4800-A470-12B76B5AA9EB}" dt="2025-11-28T15:26:19.696" v="2877" actId="1076"/>
          <ac:picMkLst>
            <pc:docMk/>
            <pc:sldMk cId="845993484" sldId="470"/>
            <ac:picMk id="3" creationId="{C9EFA807-9F01-40A7-9260-BFFB23F5730C}"/>
          </ac:picMkLst>
        </pc:picChg>
        <pc:picChg chg="del">
          <ac:chgData name="help desk" userId="076106f8-e622-4bba-bf8d-41b4b1aaf204" providerId="ADAL" clId="{760B2613-9039-4800-A470-12B76B5AA9EB}" dt="2025-11-28T15:21:43.931" v="2827" actId="478"/>
          <ac:picMkLst>
            <pc:docMk/>
            <pc:sldMk cId="845993484" sldId="470"/>
            <ac:picMk id="5" creationId="{130EAAAB-5D06-4F2B-858A-B5CCCD72C902}"/>
          </ac:picMkLst>
        </pc:picChg>
      </pc:sldChg>
      <pc:sldChg chg="addSp delSp modSp add mod modTransition delAnim modAnim">
        <pc:chgData name="help desk" userId="076106f8-e622-4bba-bf8d-41b4b1aaf204" providerId="ADAL" clId="{760B2613-9039-4800-A470-12B76B5AA9EB}" dt="2025-12-03T17:19:01.631" v="7148"/>
        <pc:sldMkLst>
          <pc:docMk/>
          <pc:sldMk cId="3810601879" sldId="471"/>
        </pc:sldMkLst>
        <pc:spChg chg="del">
          <ac:chgData name="help desk" userId="076106f8-e622-4bba-bf8d-41b4b1aaf204" providerId="ADAL" clId="{760B2613-9039-4800-A470-12B76B5AA9EB}" dt="2025-11-28T15:28:37.398" v="2947" actId="478"/>
          <ac:spMkLst>
            <pc:docMk/>
            <pc:sldMk cId="3810601879" sldId="471"/>
            <ac:spMk id="6" creationId="{00108EEC-C045-4A50-A9EB-AACED2001A1B}"/>
          </ac:spMkLst>
        </pc:spChg>
        <pc:spChg chg="add del mod">
          <ac:chgData name="help desk" userId="076106f8-e622-4bba-bf8d-41b4b1aaf204" providerId="ADAL" clId="{760B2613-9039-4800-A470-12B76B5AA9EB}" dt="2025-11-28T15:29:05.700" v="2953" actId="478"/>
          <ac:spMkLst>
            <pc:docMk/>
            <pc:sldMk cId="3810601879" sldId="471"/>
            <ac:spMk id="8" creationId="{69185915-2CFF-4792-9EB4-31B206F81C20}"/>
          </ac:spMkLst>
        </pc:spChg>
        <pc:spChg chg="add mod">
          <ac:chgData name="help desk" userId="076106f8-e622-4bba-bf8d-41b4b1aaf204" providerId="ADAL" clId="{760B2613-9039-4800-A470-12B76B5AA9EB}" dt="2025-12-03T17:16:33.331" v="7099" actId="14100"/>
          <ac:spMkLst>
            <pc:docMk/>
            <pc:sldMk cId="3810601879" sldId="471"/>
            <ac:spMk id="9" creationId="{077B1003-455C-422A-BDA3-47A6E84BFEEE}"/>
          </ac:spMkLst>
        </pc:spChg>
        <pc:spChg chg="del">
          <ac:chgData name="help desk" userId="076106f8-e622-4bba-bf8d-41b4b1aaf204" providerId="ADAL" clId="{760B2613-9039-4800-A470-12B76B5AA9EB}" dt="2025-11-28T15:28:40.887" v="2948" actId="478"/>
          <ac:spMkLst>
            <pc:docMk/>
            <pc:sldMk cId="3810601879" sldId="471"/>
            <ac:spMk id="9" creationId="{D7FC0881-B22C-4EE3-90A3-9A654CA0759D}"/>
          </ac:spMkLst>
        </pc:spChg>
        <pc:spChg chg="add mod">
          <ac:chgData name="help desk" userId="076106f8-e622-4bba-bf8d-41b4b1aaf204" providerId="ADAL" clId="{760B2613-9039-4800-A470-12B76B5AA9EB}" dt="2025-12-03T17:12:33.379" v="6915" actId="1076"/>
          <ac:spMkLst>
            <pc:docMk/>
            <pc:sldMk cId="3810601879" sldId="471"/>
            <ac:spMk id="10" creationId="{7E5873D0-7706-4523-A63E-C7F3EDA30E5E}"/>
          </ac:spMkLst>
        </pc:spChg>
        <pc:spChg chg="add mod">
          <ac:chgData name="help desk" userId="076106f8-e622-4bba-bf8d-41b4b1aaf204" providerId="ADAL" clId="{760B2613-9039-4800-A470-12B76B5AA9EB}" dt="2025-12-03T17:14:39.216" v="7077" actId="20577"/>
          <ac:spMkLst>
            <pc:docMk/>
            <pc:sldMk cId="3810601879" sldId="471"/>
            <ac:spMk id="12" creationId="{3FF5AF17-7C48-40E9-921F-799230A2896E}"/>
          </ac:spMkLst>
        </pc:spChg>
        <pc:spChg chg="add mod">
          <ac:chgData name="help desk" userId="076106f8-e622-4bba-bf8d-41b4b1aaf204" providerId="ADAL" clId="{760B2613-9039-4800-A470-12B76B5AA9EB}" dt="2025-12-03T17:18:03.118" v="7141" actId="1036"/>
          <ac:spMkLst>
            <pc:docMk/>
            <pc:sldMk cId="3810601879" sldId="471"/>
            <ac:spMk id="13" creationId="{839F7092-A9BF-4C75-BE13-C6008CDE56D8}"/>
          </ac:spMkLst>
        </pc:spChg>
        <pc:spChg chg="add mod">
          <ac:chgData name="help desk" userId="076106f8-e622-4bba-bf8d-41b4b1aaf204" providerId="ADAL" clId="{760B2613-9039-4800-A470-12B76B5AA9EB}" dt="2025-12-03T17:17:52.621" v="7135" actId="1076"/>
          <ac:spMkLst>
            <pc:docMk/>
            <pc:sldMk cId="3810601879" sldId="471"/>
            <ac:spMk id="14" creationId="{3A8B1785-76D0-4D74-A321-084CD43E9B1A}"/>
          </ac:spMkLst>
        </pc:spChg>
        <pc:picChg chg="del">
          <ac:chgData name="help desk" userId="076106f8-e622-4bba-bf8d-41b4b1aaf204" providerId="ADAL" clId="{760B2613-9039-4800-A470-12B76B5AA9EB}" dt="2025-11-28T15:28:31.546" v="2946" actId="478"/>
          <ac:picMkLst>
            <pc:docMk/>
            <pc:sldMk cId="3810601879" sldId="471"/>
            <ac:picMk id="3" creationId="{C9EFA807-9F01-40A7-9260-BFFB23F5730C}"/>
          </ac:picMkLst>
        </pc:picChg>
        <pc:picChg chg="add mod">
          <ac:chgData name="help desk" userId="076106f8-e622-4bba-bf8d-41b4b1aaf204" providerId="ADAL" clId="{760B2613-9039-4800-A470-12B76B5AA9EB}" dt="2025-11-28T15:33:57.535" v="3036" actId="1037"/>
          <ac:picMkLst>
            <pc:docMk/>
            <pc:sldMk cId="3810601879" sldId="471"/>
            <ac:picMk id="5" creationId="{2193579F-CA64-40DA-A355-E834CA5F57F5}"/>
          </ac:picMkLst>
        </pc:picChg>
      </pc:sldChg>
      <pc:sldChg chg="addSp delSp modSp add mod modTransition delAnim modAnim">
        <pc:chgData name="help desk" userId="076106f8-e622-4bba-bf8d-41b4b1aaf204" providerId="ADAL" clId="{760B2613-9039-4800-A470-12B76B5AA9EB}" dt="2025-12-03T19:46:04.782" v="8231" actId="179"/>
        <pc:sldMkLst>
          <pc:docMk/>
          <pc:sldMk cId="4210905217" sldId="472"/>
        </pc:sldMkLst>
        <pc:spChg chg="add del mod">
          <ac:chgData name="help desk" userId="076106f8-e622-4bba-bf8d-41b4b1aaf204" providerId="ADAL" clId="{760B2613-9039-4800-A470-12B76B5AA9EB}" dt="2025-12-03T19:08:59.582" v="7202"/>
          <ac:spMkLst>
            <pc:docMk/>
            <pc:sldMk cId="4210905217" sldId="472"/>
            <ac:spMk id="8" creationId="{15A7861A-6D83-4477-8478-5917A23A8437}"/>
          </ac:spMkLst>
        </pc:spChg>
        <pc:spChg chg="add mod">
          <ac:chgData name="help desk" userId="076106f8-e622-4bba-bf8d-41b4b1aaf204" providerId="ADAL" clId="{760B2613-9039-4800-A470-12B76B5AA9EB}" dt="2025-12-03T19:12:57.741" v="7513" actId="6549"/>
          <ac:spMkLst>
            <pc:docMk/>
            <pc:sldMk cId="4210905217" sldId="472"/>
            <ac:spMk id="10" creationId="{7CFA67EA-F8F3-4BF8-94F9-DFC110AFA829}"/>
          </ac:spMkLst>
        </pc:spChg>
        <pc:spChg chg="del">
          <ac:chgData name="help desk" userId="076106f8-e622-4bba-bf8d-41b4b1aaf204" providerId="ADAL" clId="{760B2613-9039-4800-A470-12B76B5AA9EB}" dt="2025-11-28T15:39:55.707" v="3173" actId="478"/>
          <ac:spMkLst>
            <pc:docMk/>
            <pc:sldMk cId="4210905217" sldId="472"/>
            <ac:spMk id="10" creationId="{7E5873D0-7706-4523-A63E-C7F3EDA30E5E}"/>
          </ac:spMkLst>
        </pc:spChg>
        <pc:spChg chg="del mod">
          <ac:chgData name="help desk" userId="076106f8-e622-4bba-bf8d-41b4b1aaf204" providerId="ADAL" clId="{760B2613-9039-4800-A470-12B76B5AA9EB}" dt="2025-11-28T15:39:52.620" v="3172" actId="478"/>
          <ac:spMkLst>
            <pc:docMk/>
            <pc:sldMk cId="4210905217" sldId="472"/>
            <ac:spMk id="12" creationId="{3FF5AF17-7C48-40E9-921F-799230A2896E}"/>
          </ac:spMkLst>
        </pc:spChg>
        <pc:spChg chg="add mod">
          <ac:chgData name="help desk" userId="076106f8-e622-4bba-bf8d-41b4b1aaf204" providerId="ADAL" clId="{760B2613-9039-4800-A470-12B76B5AA9EB}" dt="2025-12-03T19:12:13.018" v="7503" actId="1076"/>
          <ac:spMkLst>
            <pc:docMk/>
            <pc:sldMk cId="4210905217" sldId="472"/>
            <ac:spMk id="12" creationId="{D598BF87-3240-4B09-9D97-70AC122BCE70}"/>
          </ac:spMkLst>
        </pc:spChg>
        <pc:spChg chg="add mod">
          <ac:chgData name="help desk" userId="076106f8-e622-4bba-bf8d-41b4b1aaf204" providerId="ADAL" clId="{760B2613-9039-4800-A470-12B76B5AA9EB}" dt="2025-12-03T19:46:04.782" v="8231" actId="179"/>
          <ac:spMkLst>
            <pc:docMk/>
            <pc:sldMk cId="4210905217" sldId="472"/>
            <ac:spMk id="13" creationId="{D16B8643-54BE-445E-B61F-E8E217D540E7}"/>
          </ac:spMkLst>
        </pc:spChg>
        <pc:spChg chg="add mod">
          <ac:chgData name="help desk" userId="076106f8-e622-4bba-bf8d-41b4b1aaf204" providerId="ADAL" clId="{760B2613-9039-4800-A470-12B76B5AA9EB}" dt="2025-12-03T19:13:18.901" v="7515" actId="113"/>
          <ac:spMkLst>
            <pc:docMk/>
            <pc:sldMk cId="4210905217" sldId="472"/>
            <ac:spMk id="14" creationId="{0B948D94-BF28-423A-91FF-28E7B03C79AA}"/>
          </ac:spMkLst>
        </pc:spChg>
        <pc:picChg chg="add mod">
          <ac:chgData name="help desk" userId="076106f8-e622-4bba-bf8d-41b4b1aaf204" providerId="ADAL" clId="{760B2613-9039-4800-A470-12B76B5AA9EB}" dt="2025-11-28T15:40:51.887" v="3177" actId="1076"/>
          <ac:picMkLst>
            <pc:docMk/>
            <pc:sldMk cId="4210905217" sldId="472"/>
            <ac:picMk id="3" creationId="{18941846-E558-4DD3-A2E5-908EBF877AE1}"/>
          </ac:picMkLst>
        </pc:picChg>
        <pc:picChg chg="del">
          <ac:chgData name="help desk" userId="076106f8-e622-4bba-bf8d-41b4b1aaf204" providerId="ADAL" clId="{760B2613-9039-4800-A470-12B76B5AA9EB}" dt="2025-11-28T15:39:04.849" v="3170" actId="478"/>
          <ac:picMkLst>
            <pc:docMk/>
            <pc:sldMk cId="4210905217" sldId="472"/>
            <ac:picMk id="5" creationId="{2193579F-CA64-40DA-A355-E834CA5F57F5}"/>
          </ac:picMkLst>
        </pc:picChg>
      </pc:sldChg>
      <pc:sldChg chg="addSp modSp add mod modTransition modAnim">
        <pc:chgData name="help desk" userId="076106f8-e622-4bba-bf8d-41b4b1aaf204" providerId="ADAL" clId="{760B2613-9039-4800-A470-12B76B5AA9EB}" dt="2025-12-03T19:27:41.629" v="7737"/>
        <pc:sldMkLst>
          <pc:docMk/>
          <pc:sldMk cId="2025838798" sldId="473"/>
        </pc:sldMkLst>
        <pc:spChg chg="add mod">
          <ac:chgData name="help desk" userId="076106f8-e622-4bba-bf8d-41b4b1aaf204" providerId="ADAL" clId="{760B2613-9039-4800-A470-12B76B5AA9EB}" dt="2025-12-03T19:18:02.397" v="7545" actId="20577"/>
          <ac:spMkLst>
            <pc:docMk/>
            <pc:sldMk cId="2025838798" sldId="473"/>
            <ac:spMk id="6" creationId="{5653B525-B426-4EB7-9C86-F38B7BE284C9}"/>
          </ac:spMkLst>
        </pc:spChg>
        <pc:spChg chg="add mod">
          <ac:chgData name="help desk" userId="076106f8-e622-4bba-bf8d-41b4b1aaf204" providerId="ADAL" clId="{760B2613-9039-4800-A470-12B76B5AA9EB}" dt="2025-12-03T19:23:31.071" v="7676" actId="20577"/>
          <ac:spMkLst>
            <pc:docMk/>
            <pc:sldMk cId="2025838798" sldId="473"/>
            <ac:spMk id="8" creationId="{1F52CEB8-6154-455A-8C5D-5FAC8C575BAF}"/>
          </ac:spMkLst>
        </pc:spChg>
        <pc:spChg chg="add mod">
          <ac:chgData name="help desk" userId="076106f8-e622-4bba-bf8d-41b4b1aaf204" providerId="ADAL" clId="{760B2613-9039-4800-A470-12B76B5AA9EB}" dt="2025-12-03T19:24:09.104" v="7717" actId="20577"/>
          <ac:spMkLst>
            <pc:docMk/>
            <pc:sldMk cId="2025838798" sldId="473"/>
            <ac:spMk id="10" creationId="{C34BD252-314E-420D-A925-40E599F3FBFB}"/>
          </ac:spMkLst>
        </pc:spChg>
        <pc:picChg chg="mod">
          <ac:chgData name="help desk" userId="076106f8-e622-4bba-bf8d-41b4b1aaf204" providerId="ADAL" clId="{760B2613-9039-4800-A470-12B76B5AA9EB}" dt="2025-12-03T19:20:28.386" v="7641" actId="692"/>
          <ac:picMkLst>
            <pc:docMk/>
            <pc:sldMk cId="2025838798" sldId="473"/>
            <ac:picMk id="4" creationId="{7113178D-3846-461E-8367-A712D7903280}"/>
          </ac:picMkLst>
        </pc:picChg>
      </pc:sldChg>
      <pc:sldChg chg="addSp delSp modSp add mod modTransition modAnim">
        <pc:chgData name="help desk" userId="076106f8-e622-4bba-bf8d-41b4b1aaf204" providerId="ADAL" clId="{760B2613-9039-4800-A470-12B76B5AA9EB}" dt="2025-12-03T19:32:10.233" v="7890"/>
        <pc:sldMkLst>
          <pc:docMk/>
          <pc:sldMk cId="2462029127" sldId="474"/>
        </pc:sldMkLst>
        <pc:spChg chg="add del mod">
          <ac:chgData name="help desk" userId="076106f8-e622-4bba-bf8d-41b4b1aaf204" providerId="ADAL" clId="{760B2613-9039-4800-A470-12B76B5AA9EB}" dt="2025-11-28T16:02:17.279" v="3498" actId="21"/>
          <ac:spMkLst>
            <pc:docMk/>
            <pc:sldMk cId="2462029127" sldId="474"/>
            <ac:spMk id="6" creationId="{9F0F32EA-B583-4B2B-91B9-9E6A79DD1B0D}"/>
          </ac:spMkLst>
        </pc:spChg>
        <pc:spChg chg="add mod">
          <ac:chgData name="help desk" userId="076106f8-e622-4bba-bf8d-41b4b1aaf204" providerId="ADAL" clId="{760B2613-9039-4800-A470-12B76B5AA9EB}" dt="2025-12-03T19:31:43.940" v="7887" actId="20577"/>
          <ac:spMkLst>
            <pc:docMk/>
            <pc:sldMk cId="2462029127" sldId="474"/>
            <ac:spMk id="7" creationId="{C9D13718-FCEC-4FD7-8C52-7D93C8ADC662}"/>
          </ac:spMkLst>
        </pc:spChg>
        <pc:spChg chg="add mod">
          <ac:chgData name="help desk" userId="076106f8-e622-4bba-bf8d-41b4b1aaf204" providerId="ADAL" clId="{760B2613-9039-4800-A470-12B76B5AA9EB}" dt="2025-12-03T19:31:32.642" v="7882" actId="1076"/>
          <ac:spMkLst>
            <pc:docMk/>
            <pc:sldMk cId="2462029127" sldId="474"/>
            <ac:spMk id="8" creationId="{56A76814-F2AE-488E-B783-150805AB90C8}"/>
          </ac:spMkLst>
        </pc:spChg>
      </pc:sldChg>
      <pc:sldChg chg="addSp modSp add mod modTransition modAnim">
        <pc:chgData name="help desk" userId="076106f8-e622-4bba-bf8d-41b4b1aaf204" providerId="ADAL" clId="{760B2613-9039-4800-A470-12B76B5AA9EB}" dt="2025-12-03T19:51:23.876" v="8240" actId="113"/>
        <pc:sldMkLst>
          <pc:docMk/>
          <pc:sldMk cId="1396885607" sldId="475"/>
        </pc:sldMkLst>
        <pc:spChg chg="add mod">
          <ac:chgData name="help desk" userId="076106f8-e622-4bba-bf8d-41b4b1aaf204" providerId="ADAL" clId="{760B2613-9039-4800-A470-12B76B5AA9EB}" dt="2025-12-03T19:37:42.423" v="7987" actId="1036"/>
          <ac:spMkLst>
            <pc:docMk/>
            <pc:sldMk cId="1396885607" sldId="475"/>
            <ac:spMk id="6" creationId="{D1EE0F71-5466-4417-8D2D-B7FAAA68671B}"/>
          </ac:spMkLst>
        </pc:spChg>
        <pc:spChg chg="add mod">
          <ac:chgData name="help desk" userId="076106f8-e622-4bba-bf8d-41b4b1aaf204" providerId="ADAL" clId="{760B2613-9039-4800-A470-12B76B5AA9EB}" dt="2025-12-03T19:51:23.876" v="8240" actId="113"/>
          <ac:spMkLst>
            <pc:docMk/>
            <pc:sldMk cId="1396885607" sldId="475"/>
            <ac:spMk id="8" creationId="{6C8E98D6-7DC0-4029-8DB7-F2BD171D779F}"/>
          </ac:spMkLst>
        </pc:spChg>
        <pc:spChg chg="add mod">
          <ac:chgData name="help desk" userId="076106f8-e622-4bba-bf8d-41b4b1aaf204" providerId="ADAL" clId="{760B2613-9039-4800-A470-12B76B5AA9EB}" dt="2025-12-03T19:51:21.211" v="8238" actId="113"/>
          <ac:spMkLst>
            <pc:docMk/>
            <pc:sldMk cId="1396885607" sldId="475"/>
            <ac:spMk id="10" creationId="{57A02264-4CB2-4E4E-BCDE-76EC0979BB70}"/>
          </ac:spMkLst>
        </pc:spChg>
        <pc:spChg chg="add mod">
          <ac:chgData name="help desk" userId="076106f8-e622-4bba-bf8d-41b4b1aaf204" providerId="ADAL" clId="{760B2613-9039-4800-A470-12B76B5AA9EB}" dt="2025-12-03T19:51:22.589" v="8239" actId="113"/>
          <ac:spMkLst>
            <pc:docMk/>
            <pc:sldMk cId="1396885607" sldId="475"/>
            <ac:spMk id="12" creationId="{75EC5F45-0949-4DBF-B10E-BFF57F7F823F}"/>
          </ac:spMkLst>
        </pc:spChg>
      </pc:sldChg>
      <pc:sldChg chg="addSp modSp add mod modTransition modAnim">
        <pc:chgData name="help desk" userId="076106f8-e622-4bba-bf8d-41b4b1aaf204" providerId="ADAL" clId="{760B2613-9039-4800-A470-12B76B5AA9EB}" dt="2025-12-03T19:50:57.459" v="8234" actId="692"/>
        <pc:sldMkLst>
          <pc:docMk/>
          <pc:sldMk cId="218075909" sldId="476"/>
        </pc:sldMkLst>
        <pc:spChg chg="add mod">
          <ac:chgData name="help desk" userId="076106f8-e622-4bba-bf8d-41b4b1aaf204" providerId="ADAL" clId="{760B2613-9039-4800-A470-12B76B5AA9EB}" dt="2025-12-03T19:44:10.121" v="8188" actId="179"/>
          <ac:spMkLst>
            <pc:docMk/>
            <pc:sldMk cId="218075909" sldId="476"/>
            <ac:spMk id="6" creationId="{8AC3EF0D-0F7C-4E5F-BF33-9B4192366F99}"/>
          </ac:spMkLst>
        </pc:spChg>
        <pc:spChg chg="add mod">
          <ac:chgData name="help desk" userId="076106f8-e622-4bba-bf8d-41b4b1aaf204" providerId="ADAL" clId="{760B2613-9039-4800-A470-12B76B5AA9EB}" dt="2025-12-03T19:45:15.703" v="8228" actId="20577"/>
          <ac:spMkLst>
            <pc:docMk/>
            <pc:sldMk cId="218075909" sldId="476"/>
            <ac:spMk id="8" creationId="{AA6311A7-5434-4B54-97C3-4D45107B0D86}"/>
          </ac:spMkLst>
        </pc:spChg>
        <pc:picChg chg="mod">
          <ac:chgData name="help desk" userId="076106f8-e622-4bba-bf8d-41b4b1aaf204" providerId="ADAL" clId="{760B2613-9039-4800-A470-12B76B5AA9EB}" dt="2025-12-03T19:50:57.459" v="8234" actId="692"/>
          <ac:picMkLst>
            <pc:docMk/>
            <pc:sldMk cId="218075909" sldId="476"/>
            <ac:picMk id="4" creationId="{7113178D-3846-461E-8367-A712D7903280}"/>
          </ac:picMkLst>
        </pc:picChg>
      </pc:sldChg>
      <pc:sldChg chg="addSp delSp modSp add mod modAnim">
        <pc:chgData name="help desk" userId="076106f8-e622-4bba-bf8d-41b4b1aaf204" providerId="ADAL" clId="{760B2613-9039-4800-A470-12B76B5AA9EB}" dt="2025-12-04T14:28:48.128" v="9384" actId="14100"/>
        <pc:sldMkLst>
          <pc:docMk/>
          <pc:sldMk cId="1534509614" sldId="477"/>
        </pc:sldMkLst>
        <pc:spChg chg="mod">
          <ac:chgData name="help desk" userId="076106f8-e622-4bba-bf8d-41b4b1aaf204" providerId="ADAL" clId="{760B2613-9039-4800-A470-12B76B5AA9EB}" dt="2025-12-04T14:24:47.826" v="9370" actId="1036"/>
          <ac:spMkLst>
            <pc:docMk/>
            <pc:sldMk cId="1534509614" sldId="477"/>
            <ac:spMk id="6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4T14:15:58.004" v="9135" actId="14100"/>
          <ac:spMkLst>
            <pc:docMk/>
            <pc:sldMk cId="1534509614" sldId="477"/>
            <ac:spMk id="7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4T14:28:48.128" v="9384" actId="14100"/>
          <ac:spMkLst>
            <pc:docMk/>
            <pc:sldMk cId="1534509614" sldId="477"/>
            <ac:spMk id="15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4T14:14:01.865" v="9101" actId="20577"/>
          <ac:spMkLst>
            <pc:docMk/>
            <pc:sldMk cId="1534509614" sldId="477"/>
            <ac:spMk id="22" creationId="{00000000-0000-0000-0000-000000000000}"/>
          </ac:spMkLst>
        </pc:spChg>
        <pc:picChg chg="del">
          <ac:chgData name="help desk" userId="076106f8-e622-4bba-bf8d-41b4b1aaf204" providerId="ADAL" clId="{760B2613-9039-4800-A470-12B76B5AA9EB}" dt="2025-12-04T14:08:16.312" v="9076" actId="478"/>
          <ac:picMkLst>
            <pc:docMk/>
            <pc:sldMk cId="1534509614" sldId="477"/>
            <ac:picMk id="9" creationId="{9C7C33C4-79DB-49CA-9A7F-EA15C9D3B1B6}"/>
          </ac:picMkLst>
        </pc:picChg>
        <pc:picChg chg="add del mod ord">
          <ac:chgData name="help desk" userId="076106f8-e622-4bba-bf8d-41b4b1aaf204" providerId="ADAL" clId="{760B2613-9039-4800-A470-12B76B5AA9EB}" dt="2025-12-04T14:20:53.539" v="9189" actId="478"/>
          <ac:picMkLst>
            <pc:docMk/>
            <pc:sldMk cId="1534509614" sldId="477"/>
            <ac:picMk id="10" creationId="{4D151F5A-A41A-4DF3-A41F-4CDA31B0BD45}"/>
          </ac:picMkLst>
        </pc:picChg>
        <pc:picChg chg="add del mod ord">
          <ac:chgData name="help desk" userId="076106f8-e622-4bba-bf8d-41b4b1aaf204" providerId="ADAL" clId="{760B2613-9039-4800-A470-12B76B5AA9EB}" dt="2025-12-04T14:24:12.897" v="9262" actId="478"/>
          <ac:picMkLst>
            <pc:docMk/>
            <pc:sldMk cId="1534509614" sldId="477"/>
            <ac:picMk id="14" creationId="{6B06BA57-5DF3-42BD-B0FD-725B68F057B4}"/>
          </ac:picMkLst>
        </pc:picChg>
        <pc:picChg chg="add mod ord">
          <ac:chgData name="help desk" userId="076106f8-e622-4bba-bf8d-41b4b1aaf204" providerId="ADAL" clId="{760B2613-9039-4800-A470-12B76B5AA9EB}" dt="2025-12-04T14:25:55.414" v="9372" actId="1076"/>
          <ac:picMkLst>
            <pc:docMk/>
            <pc:sldMk cId="1534509614" sldId="477"/>
            <ac:picMk id="17" creationId="{BA3B9CA4-43CD-4C33-B592-0BCA7E274AC6}"/>
          </ac:picMkLst>
        </pc:picChg>
        <pc:cxnChg chg="mod">
          <ac:chgData name="help desk" userId="076106f8-e622-4bba-bf8d-41b4b1aaf204" providerId="ADAL" clId="{760B2613-9039-4800-A470-12B76B5AA9EB}" dt="2025-12-04T14:24:47.826" v="9370" actId="1036"/>
          <ac:cxnSpMkLst>
            <pc:docMk/>
            <pc:sldMk cId="1534509614" sldId="477"/>
            <ac:cxnSpMk id="11" creationId="{00000000-0000-0000-0000-000000000000}"/>
          </ac:cxnSpMkLst>
        </pc:cxnChg>
      </pc:sldChg>
      <pc:sldChg chg="delSp new del mod">
        <pc:chgData name="help desk" userId="076106f8-e622-4bba-bf8d-41b4b1aaf204" providerId="ADAL" clId="{760B2613-9039-4800-A470-12B76B5AA9EB}" dt="2025-12-03T20:11:48.600" v="8432" actId="2696"/>
        <pc:sldMkLst>
          <pc:docMk/>
          <pc:sldMk cId="3467055149" sldId="477"/>
        </pc:sldMkLst>
        <pc:spChg chg="del">
          <ac:chgData name="help desk" userId="076106f8-e622-4bba-bf8d-41b4b1aaf204" providerId="ADAL" clId="{760B2613-9039-4800-A470-12B76B5AA9EB}" dt="2025-11-28T17:04:59.050" v="4528" actId="478"/>
          <ac:spMkLst>
            <pc:docMk/>
            <pc:sldMk cId="3467055149" sldId="477"/>
            <ac:spMk id="2" creationId="{C3F70C03-FCEA-4AD4-9ECE-3A13AA6B1ACB}"/>
          </ac:spMkLst>
        </pc:spChg>
        <pc:spChg chg="del">
          <ac:chgData name="help desk" userId="076106f8-e622-4bba-bf8d-41b4b1aaf204" providerId="ADAL" clId="{760B2613-9039-4800-A470-12B76B5AA9EB}" dt="2025-11-28T17:04:59.050" v="4528" actId="478"/>
          <ac:spMkLst>
            <pc:docMk/>
            <pc:sldMk cId="3467055149" sldId="477"/>
            <ac:spMk id="3" creationId="{159C0E34-4383-4472-B97A-9EEE9EB98A42}"/>
          </ac:spMkLst>
        </pc:spChg>
        <pc:spChg chg="del">
          <ac:chgData name="help desk" userId="076106f8-e622-4bba-bf8d-41b4b1aaf204" providerId="ADAL" clId="{760B2613-9039-4800-A470-12B76B5AA9EB}" dt="2025-11-28T17:04:59.050" v="4528" actId="478"/>
          <ac:spMkLst>
            <pc:docMk/>
            <pc:sldMk cId="3467055149" sldId="477"/>
            <ac:spMk id="4" creationId="{2A9E3BE9-0A21-445B-9B2B-10DAE0B8A2CB}"/>
          </ac:spMkLst>
        </pc:spChg>
      </pc:sldChg>
      <pc:sldChg chg="addSp delSp modSp add mod delAnim modAnim">
        <pc:chgData name="help desk" userId="076106f8-e622-4bba-bf8d-41b4b1aaf204" providerId="ADAL" clId="{760B2613-9039-4800-A470-12B76B5AA9EB}" dt="2025-12-10T14:52:27.441" v="12948" actId="167"/>
        <pc:sldMkLst>
          <pc:docMk/>
          <pc:sldMk cId="2301532167" sldId="478"/>
        </pc:sldMkLst>
        <pc:spChg chg="mod">
          <ac:chgData name="help desk" userId="076106f8-e622-4bba-bf8d-41b4b1aaf204" providerId="ADAL" clId="{760B2613-9039-4800-A470-12B76B5AA9EB}" dt="2025-12-04T14:40:28.634" v="9549" actId="1076"/>
          <ac:spMkLst>
            <pc:docMk/>
            <pc:sldMk cId="2301532167" sldId="478"/>
            <ac:spMk id="6" creationId="{00000000-0000-0000-0000-000000000000}"/>
          </ac:spMkLst>
        </pc:spChg>
        <pc:spChg chg="add del mod">
          <ac:chgData name="help desk" userId="076106f8-e622-4bba-bf8d-41b4b1aaf204" providerId="ADAL" clId="{760B2613-9039-4800-A470-12B76B5AA9EB}" dt="2025-12-04T14:42:03.249" v="9652" actId="478"/>
          <ac:spMkLst>
            <pc:docMk/>
            <pc:sldMk cId="2301532167" sldId="478"/>
            <ac:spMk id="14" creationId="{31F029D4-2F5B-4B47-9CB3-8615B9C66BF6}"/>
          </ac:spMkLst>
        </pc:spChg>
        <pc:spChg chg="add mod">
          <ac:chgData name="help desk" userId="076106f8-e622-4bba-bf8d-41b4b1aaf204" providerId="ADAL" clId="{760B2613-9039-4800-A470-12B76B5AA9EB}" dt="2025-12-10T14:52:06.648" v="12945" actId="1076"/>
          <ac:spMkLst>
            <pc:docMk/>
            <pc:sldMk cId="2301532167" sldId="478"/>
            <ac:spMk id="18" creationId="{8F8F4512-A9AE-4FC1-90D7-836040CC8BB8}"/>
          </ac:spMkLst>
        </pc:spChg>
        <pc:spChg chg="add del mod">
          <ac:chgData name="help desk" userId="076106f8-e622-4bba-bf8d-41b4b1aaf204" providerId="ADAL" clId="{760B2613-9039-4800-A470-12B76B5AA9EB}" dt="2025-12-04T14:41:56.165" v="9651" actId="478"/>
          <ac:spMkLst>
            <pc:docMk/>
            <pc:sldMk cId="2301532167" sldId="478"/>
            <ac:spMk id="19" creationId="{0F453653-2AF6-4FAE-B330-298C77B289B1}"/>
          </ac:spMkLst>
        </pc:spChg>
        <pc:picChg chg="add mod ord">
          <ac:chgData name="help desk" userId="076106f8-e622-4bba-bf8d-41b4b1aaf204" providerId="ADAL" clId="{760B2613-9039-4800-A470-12B76B5AA9EB}" dt="2025-12-04T14:42:24.641" v="9656" actId="1076"/>
          <ac:picMkLst>
            <pc:docMk/>
            <pc:sldMk cId="2301532167" sldId="478"/>
            <ac:picMk id="4" creationId="{40095CDB-CA87-4A32-9156-71BC41447989}"/>
          </ac:picMkLst>
        </pc:picChg>
        <pc:picChg chg="add mod">
          <ac:chgData name="help desk" userId="076106f8-e622-4bba-bf8d-41b4b1aaf204" providerId="ADAL" clId="{760B2613-9039-4800-A470-12B76B5AA9EB}" dt="2025-12-04T14:46:26.931" v="9815" actId="14100"/>
          <ac:picMkLst>
            <pc:docMk/>
            <pc:sldMk cId="2301532167" sldId="478"/>
            <ac:picMk id="12" creationId="{EDFE3903-318C-483E-A3A0-C154B6F00B77}"/>
          </ac:picMkLst>
        </pc:picChg>
        <pc:picChg chg="del">
          <ac:chgData name="help desk" userId="076106f8-e622-4bba-bf8d-41b4b1aaf204" providerId="ADAL" clId="{760B2613-9039-4800-A470-12B76B5AA9EB}" dt="2025-12-04T14:40:20.742" v="9548" actId="478"/>
          <ac:picMkLst>
            <pc:docMk/>
            <pc:sldMk cId="2301532167" sldId="478"/>
            <ac:picMk id="17" creationId="{BA3B9CA4-43CD-4C33-B592-0BCA7E274AC6}"/>
          </ac:picMkLst>
        </pc:picChg>
        <pc:picChg chg="add mod ord">
          <ac:chgData name="help desk" userId="076106f8-e622-4bba-bf8d-41b4b1aaf204" providerId="ADAL" clId="{760B2613-9039-4800-A470-12B76B5AA9EB}" dt="2025-12-10T14:52:27.441" v="12948" actId="167"/>
          <ac:picMkLst>
            <pc:docMk/>
            <pc:sldMk cId="2301532167" sldId="478"/>
            <ac:picMk id="26" creationId="{22B6CD70-5A10-49C1-A2A3-94E6397469CB}"/>
          </ac:picMkLst>
        </pc:picChg>
        <pc:cxnChg chg="mod">
          <ac:chgData name="help desk" userId="076106f8-e622-4bba-bf8d-41b4b1aaf204" providerId="ADAL" clId="{760B2613-9039-4800-A470-12B76B5AA9EB}" dt="2025-12-04T14:40:28.634" v="9549" actId="1076"/>
          <ac:cxnSpMkLst>
            <pc:docMk/>
            <pc:sldMk cId="2301532167" sldId="478"/>
            <ac:cxnSpMk id="11" creationId="{00000000-0000-0000-0000-000000000000}"/>
          </ac:cxnSpMkLst>
        </pc:cxnChg>
        <pc:cxnChg chg="add mod">
          <ac:chgData name="help desk" userId="076106f8-e622-4bba-bf8d-41b4b1aaf204" providerId="ADAL" clId="{760B2613-9039-4800-A470-12B76B5AA9EB}" dt="2025-12-10T14:52:20.823" v="12946" actId="14100"/>
          <ac:cxnSpMkLst>
            <pc:docMk/>
            <pc:sldMk cId="2301532167" sldId="478"/>
            <ac:cxnSpMk id="16" creationId="{945CB01D-FBAB-4A38-8917-821B13CCEF88}"/>
          </ac:cxnSpMkLst>
        </pc:cxnChg>
        <pc:cxnChg chg="add mod ord">
          <ac:chgData name="help desk" userId="076106f8-e622-4bba-bf8d-41b4b1aaf204" providerId="ADAL" clId="{760B2613-9039-4800-A470-12B76B5AA9EB}" dt="2025-12-04T14:50:06.029" v="9829" actId="171"/>
          <ac:cxnSpMkLst>
            <pc:docMk/>
            <pc:sldMk cId="2301532167" sldId="478"/>
            <ac:cxnSpMk id="23" creationId="{33F9750C-D1D1-46AF-816B-B45C3F4A3A1A}"/>
          </ac:cxnSpMkLst>
        </pc:cxnChg>
      </pc:sldChg>
      <pc:sldChg chg="addSp delSp modSp add mod modTransition delAnim modAnim">
        <pc:chgData name="help desk" userId="076106f8-e622-4bba-bf8d-41b4b1aaf204" providerId="ADAL" clId="{760B2613-9039-4800-A470-12B76B5AA9EB}" dt="2025-12-04T15:58:33.682" v="11065" actId="108"/>
        <pc:sldMkLst>
          <pc:docMk/>
          <pc:sldMk cId="2480596115" sldId="479"/>
        </pc:sldMkLst>
        <pc:spChg chg="del">
          <ac:chgData name="help desk" userId="076106f8-e622-4bba-bf8d-41b4b1aaf204" providerId="ADAL" clId="{760B2613-9039-4800-A470-12B76B5AA9EB}" dt="2025-12-04T15:18:17.562" v="10260" actId="478"/>
          <ac:spMkLst>
            <pc:docMk/>
            <pc:sldMk cId="2480596115" sldId="479"/>
            <ac:spMk id="4" creationId="{00000000-0000-0000-0000-000000000000}"/>
          </ac:spMkLst>
        </pc:spChg>
        <pc:spChg chg="add mod">
          <ac:chgData name="help desk" userId="076106f8-e622-4bba-bf8d-41b4b1aaf204" providerId="ADAL" clId="{760B2613-9039-4800-A470-12B76B5AA9EB}" dt="2025-12-04T15:26:35.929" v="10414" actId="692"/>
          <ac:spMkLst>
            <pc:docMk/>
            <pc:sldMk cId="2480596115" sldId="479"/>
            <ac:spMk id="5" creationId="{A340D976-8F25-4797-8B59-52CBB914CFA7}"/>
          </ac:spMkLst>
        </pc:spChg>
        <pc:spChg chg="mod">
          <ac:chgData name="help desk" userId="076106f8-e622-4bba-bf8d-41b4b1aaf204" providerId="ADAL" clId="{760B2613-9039-4800-A470-12B76B5AA9EB}" dt="2025-12-04T15:58:33.682" v="11065" actId="108"/>
          <ac:spMkLst>
            <pc:docMk/>
            <pc:sldMk cId="2480596115" sldId="479"/>
            <ac:spMk id="8" creationId="{8BD1BD2C-A4B7-46C5-B54E-B04D8FEC04A5}"/>
          </ac:spMkLst>
        </pc:spChg>
        <pc:spChg chg="del">
          <ac:chgData name="help desk" userId="076106f8-e622-4bba-bf8d-41b4b1aaf204" providerId="ADAL" clId="{760B2613-9039-4800-A470-12B76B5AA9EB}" dt="2025-12-04T15:18:21.922" v="10261" actId="478"/>
          <ac:spMkLst>
            <pc:docMk/>
            <pc:sldMk cId="2480596115" sldId="479"/>
            <ac:spMk id="10" creationId="{67B30C60-9D04-49D6-8874-3A5E70A7E464}"/>
          </ac:spMkLst>
        </pc:spChg>
        <pc:spChg chg="mod">
          <ac:chgData name="help desk" userId="076106f8-e622-4bba-bf8d-41b4b1aaf204" providerId="ADAL" clId="{760B2613-9039-4800-A470-12B76B5AA9EB}" dt="2025-12-04T15:20:19.509" v="10269" actId="1037"/>
          <ac:spMkLst>
            <pc:docMk/>
            <pc:sldMk cId="2480596115" sldId="479"/>
            <ac:spMk id="13" creationId="{00000000-0000-0000-0000-000000000000}"/>
          </ac:spMkLst>
        </pc:spChg>
        <pc:spChg chg="del">
          <ac:chgData name="help desk" userId="076106f8-e622-4bba-bf8d-41b4b1aaf204" providerId="ADAL" clId="{760B2613-9039-4800-A470-12B76B5AA9EB}" dt="2025-12-04T15:18:21.922" v="10261" actId="478"/>
          <ac:spMkLst>
            <pc:docMk/>
            <pc:sldMk cId="2480596115" sldId="479"/>
            <ac:spMk id="14" creationId="{DE95D5E8-0B6B-4A2E-AB0A-FEF44A9C9D66}"/>
          </ac:spMkLst>
        </pc:spChg>
        <pc:spChg chg="add mod">
          <ac:chgData name="help desk" userId="076106f8-e622-4bba-bf8d-41b4b1aaf204" providerId="ADAL" clId="{760B2613-9039-4800-A470-12B76B5AA9EB}" dt="2025-12-04T15:27:03.975" v="10549" actId="1037"/>
          <ac:spMkLst>
            <pc:docMk/>
            <pc:sldMk cId="2480596115" sldId="479"/>
            <ac:spMk id="16" creationId="{07664B52-AB35-4FDF-8FBC-0D4DA2915065}"/>
          </ac:spMkLst>
        </pc:spChg>
        <pc:spChg chg="mod">
          <ac:chgData name="help desk" userId="076106f8-e622-4bba-bf8d-41b4b1aaf204" providerId="ADAL" clId="{760B2613-9039-4800-A470-12B76B5AA9EB}" dt="2025-12-04T15:22:51.794" v="10400" actId="20577"/>
          <ac:spMkLst>
            <pc:docMk/>
            <pc:sldMk cId="2480596115" sldId="479"/>
            <ac:spMk id="17" creationId="{108BD7F8-EC6D-42B5-AD1F-91992C9B8382}"/>
          </ac:spMkLst>
        </pc:spChg>
        <pc:spChg chg="add mod">
          <ac:chgData name="help desk" userId="076106f8-e622-4bba-bf8d-41b4b1aaf204" providerId="ADAL" clId="{760B2613-9039-4800-A470-12B76B5AA9EB}" dt="2025-12-04T15:27:15.049" v="10650" actId="1038"/>
          <ac:spMkLst>
            <pc:docMk/>
            <pc:sldMk cId="2480596115" sldId="479"/>
            <ac:spMk id="18" creationId="{D225E394-C778-4B2E-B293-04AC1B07FEEF}"/>
          </ac:spMkLst>
        </pc:spChg>
        <pc:spChg chg="mod">
          <ac:chgData name="help desk" userId="076106f8-e622-4bba-bf8d-41b4b1aaf204" providerId="ADAL" clId="{760B2613-9039-4800-A470-12B76B5AA9EB}" dt="2025-12-04T15:36:17.881" v="10865" actId="113"/>
          <ac:spMkLst>
            <pc:docMk/>
            <pc:sldMk cId="2480596115" sldId="479"/>
            <ac:spMk id="19" creationId="{39943AC2-CA22-449E-A5D5-778632815B5C}"/>
          </ac:spMkLst>
        </pc:spChg>
        <pc:spChg chg="add mod">
          <ac:chgData name="help desk" userId="076106f8-e622-4bba-bf8d-41b4b1aaf204" providerId="ADAL" clId="{760B2613-9039-4800-A470-12B76B5AA9EB}" dt="2025-12-04T15:27:28.417" v="10730" actId="1037"/>
          <ac:spMkLst>
            <pc:docMk/>
            <pc:sldMk cId="2480596115" sldId="479"/>
            <ac:spMk id="20" creationId="{760B34F5-D3C3-4186-B9D7-3B0EFAF1E5AA}"/>
          </ac:spMkLst>
        </pc:spChg>
        <pc:spChg chg="add mod">
          <ac:chgData name="help desk" userId="076106f8-e622-4bba-bf8d-41b4b1aaf204" providerId="ADAL" clId="{760B2613-9039-4800-A470-12B76B5AA9EB}" dt="2025-12-04T15:27:42.329" v="10798" actId="1038"/>
          <ac:spMkLst>
            <pc:docMk/>
            <pc:sldMk cId="2480596115" sldId="479"/>
            <ac:spMk id="21" creationId="{957A37CB-C4A6-4EA8-BD0B-B0F558FDAE25}"/>
          </ac:spMkLst>
        </pc:spChg>
        <pc:picChg chg="add mod">
          <ac:chgData name="help desk" userId="076106f8-e622-4bba-bf8d-41b4b1aaf204" providerId="ADAL" clId="{760B2613-9039-4800-A470-12B76B5AA9EB}" dt="2025-12-04T15:25:07.263" v="10408" actId="692"/>
          <ac:picMkLst>
            <pc:docMk/>
            <pc:sldMk cId="2480596115" sldId="479"/>
            <ac:picMk id="3" creationId="{A56250D7-7116-4419-B22D-E706274D91A6}"/>
          </ac:picMkLst>
        </pc:picChg>
        <pc:picChg chg="add del">
          <ac:chgData name="help desk" userId="076106f8-e622-4bba-bf8d-41b4b1aaf204" providerId="ADAL" clId="{760B2613-9039-4800-A470-12B76B5AA9EB}" dt="2025-12-04T15:26:43.008" v="10416" actId="22"/>
          <ac:picMkLst>
            <pc:docMk/>
            <pc:sldMk cId="2480596115" sldId="479"/>
            <ac:picMk id="7" creationId="{558A70EA-D776-4D72-B5DA-6EF6FB1C1630}"/>
          </ac:picMkLst>
        </pc:picChg>
        <pc:cxnChg chg="add mod">
          <ac:chgData name="help desk" userId="076106f8-e622-4bba-bf8d-41b4b1aaf204" providerId="ADAL" clId="{760B2613-9039-4800-A470-12B76B5AA9EB}" dt="2025-12-04T15:28:27.963" v="10803" actId="692"/>
          <ac:cxnSpMkLst>
            <pc:docMk/>
            <pc:sldMk cId="2480596115" sldId="479"/>
            <ac:cxnSpMk id="15" creationId="{EE23BA8D-CEBE-40D5-B2EE-86F4305F5CE1}"/>
          </ac:cxnSpMkLst>
        </pc:cxnChg>
        <pc:cxnChg chg="add mod">
          <ac:chgData name="help desk" userId="076106f8-e622-4bba-bf8d-41b4b1aaf204" providerId="ADAL" clId="{760B2613-9039-4800-A470-12B76B5AA9EB}" dt="2025-12-04T15:28:40.202" v="10806" actId="14100"/>
          <ac:cxnSpMkLst>
            <pc:docMk/>
            <pc:sldMk cId="2480596115" sldId="479"/>
            <ac:cxnSpMk id="22" creationId="{BA44526C-045A-4BBB-B783-4535C2476409}"/>
          </ac:cxnSpMkLst>
        </pc:cxnChg>
        <pc:cxnChg chg="add mod">
          <ac:chgData name="help desk" userId="076106f8-e622-4bba-bf8d-41b4b1aaf204" providerId="ADAL" clId="{760B2613-9039-4800-A470-12B76B5AA9EB}" dt="2025-12-04T15:28:51.458" v="10809" actId="14100"/>
          <ac:cxnSpMkLst>
            <pc:docMk/>
            <pc:sldMk cId="2480596115" sldId="479"/>
            <ac:cxnSpMk id="25" creationId="{733B8A84-3BCF-490A-A47C-965AB41C194B}"/>
          </ac:cxnSpMkLst>
        </pc:cxnChg>
        <pc:cxnChg chg="add mod">
          <ac:chgData name="help desk" userId="076106f8-e622-4bba-bf8d-41b4b1aaf204" providerId="ADAL" clId="{760B2613-9039-4800-A470-12B76B5AA9EB}" dt="2025-12-04T15:29:03.730" v="10812" actId="14100"/>
          <ac:cxnSpMkLst>
            <pc:docMk/>
            <pc:sldMk cId="2480596115" sldId="479"/>
            <ac:cxnSpMk id="28" creationId="{4753674B-E243-4843-B4B1-FE646864795B}"/>
          </ac:cxnSpMkLst>
        </pc:cxnChg>
        <pc:cxnChg chg="add mod">
          <ac:chgData name="help desk" userId="076106f8-e622-4bba-bf8d-41b4b1aaf204" providerId="ADAL" clId="{760B2613-9039-4800-A470-12B76B5AA9EB}" dt="2025-12-04T15:29:12.563" v="10815" actId="14100"/>
          <ac:cxnSpMkLst>
            <pc:docMk/>
            <pc:sldMk cId="2480596115" sldId="479"/>
            <ac:cxnSpMk id="31" creationId="{B898677E-68D0-4EAE-AB7C-A90BC62D6FDB}"/>
          </ac:cxnSpMkLst>
        </pc:cxnChg>
      </pc:sldChg>
      <pc:sldChg chg="addSp delSp modSp add mod ord modTransition">
        <pc:chgData name="help desk" userId="076106f8-e622-4bba-bf8d-41b4b1aaf204" providerId="ADAL" clId="{760B2613-9039-4800-A470-12B76B5AA9EB}" dt="2025-12-10T14:57:37.566" v="12953"/>
        <pc:sldMkLst>
          <pc:docMk/>
          <pc:sldMk cId="3433181359" sldId="480"/>
        </pc:sldMkLst>
        <pc:spChg chg="mod">
          <ac:chgData name="help desk" userId="076106f8-e622-4bba-bf8d-41b4b1aaf204" providerId="ADAL" clId="{760B2613-9039-4800-A470-12B76B5AA9EB}" dt="2025-12-04T16:06:18.174" v="11220" actId="1037"/>
          <ac:spMkLst>
            <pc:docMk/>
            <pc:sldMk cId="3433181359" sldId="480"/>
            <ac:spMk id="2" creationId="{00000000-0000-0000-0000-000000000000}"/>
          </ac:spMkLst>
        </pc:spChg>
        <pc:spChg chg="mod">
          <ac:chgData name="help desk" userId="076106f8-e622-4bba-bf8d-41b4b1aaf204" providerId="ADAL" clId="{760B2613-9039-4800-A470-12B76B5AA9EB}" dt="2025-12-04T16:11:49.063" v="11398" actId="1035"/>
          <ac:spMkLst>
            <pc:docMk/>
            <pc:sldMk cId="3433181359" sldId="480"/>
            <ac:spMk id="5" creationId="{00000000-0000-0000-0000-000000000000}"/>
          </ac:spMkLst>
        </pc:spChg>
        <pc:spChg chg="del">
          <ac:chgData name="help desk" userId="076106f8-e622-4bba-bf8d-41b4b1aaf204" providerId="ADAL" clId="{760B2613-9039-4800-A470-12B76B5AA9EB}" dt="2025-12-04T16:06:35.626" v="11222" actId="478"/>
          <ac:spMkLst>
            <pc:docMk/>
            <pc:sldMk cId="3433181359" sldId="480"/>
            <ac:spMk id="10" creationId="{28E52601-7A95-46ED-B94E-08883DE22B80}"/>
          </ac:spMkLst>
        </pc:spChg>
        <pc:spChg chg="mod">
          <ac:chgData name="help desk" userId="076106f8-e622-4bba-bf8d-41b4b1aaf204" providerId="ADAL" clId="{760B2613-9039-4800-A470-12B76B5AA9EB}" dt="2025-12-04T16:11:49.063" v="11398" actId="1035"/>
          <ac:spMkLst>
            <pc:docMk/>
            <pc:sldMk cId="3433181359" sldId="480"/>
            <ac:spMk id="12" creationId="{E1CFC759-2D4A-4C37-9F2B-6A4C805A44B0}"/>
          </ac:spMkLst>
        </pc:spChg>
        <pc:spChg chg="del">
          <ac:chgData name="help desk" userId="076106f8-e622-4bba-bf8d-41b4b1aaf204" providerId="ADAL" clId="{760B2613-9039-4800-A470-12B76B5AA9EB}" dt="2025-12-04T16:06:35.626" v="11222" actId="478"/>
          <ac:spMkLst>
            <pc:docMk/>
            <pc:sldMk cId="3433181359" sldId="480"/>
            <ac:spMk id="14" creationId="{4EDCE116-5015-48D3-90F1-D9E9EAA14DAC}"/>
          </ac:spMkLst>
        </pc:spChg>
        <pc:spChg chg="add del mod">
          <ac:chgData name="help desk" userId="076106f8-e622-4bba-bf8d-41b4b1aaf204" providerId="ADAL" clId="{760B2613-9039-4800-A470-12B76B5AA9EB}" dt="2025-12-04T16:40:22.717" v="11966"/>
          <ac:spMkLst>
            <pc:docMk/>
            <pc:sldMk cId="3433181359" sldId="480"/>
            <ac:spMk id="16" creationId="{0FA1043B-8305-4E8A-8444-52C6F3A050F7}"/>
          </ac:spMkLst>
        </pc:spChg>
        <pc:spChg chg="add mod">
          <ac:chgData name="help desk" userId="076106f8-e622-4bba-bf8d-41b4b1aaf204" providerId="ADAL" clId="{760B2613-9039-4800-A470-12B76B5AA9EB}" dt="2025-12-04T16:43:58.425" v="12075" actId="1038"/>
          <ac:spMkLst>
            <pc:docMk/>
            <pc:sldMk cId="3433181359" sldId="480"/>
            <ac:spMk id="18" creationId="{DB55A41A-78E3-4B69-9B67-FD30B15AB2D7}"/>
          </ac:spMkLst>
        </pc:spChg>
        <pc:spChg chg="add mod">
          <ac:chgData name="help desk" userId="076106f8-e622-4bba-bf8d-41b4b1aaf204" providerId="ADAL" clId="{760B2613-9039-4800-A470-12B76B5AA9EB}" dt="2025-12-04T16:45:44.646" v="12135" actId="20577"/>
          <ac:spMkLst>
            <pc:docMk/>
            <pc:sldMk cId="3433181359" sldId="480"/>
            <ac:spMk id="21" creationId="{E3B29899-95EE-4128-BDED-D85F5A9383D2}"/>
          </ac:spMkLst>
        </pc:spChg>
        <pc:picChg chg="mod">
          <ac:chgData name="help desk" userId="076106f8-e622-4bba-bf8d-41b4b1aaf204" providerId="ADAL" clId="{760B2613-9039-4800-A470-12B76B5AA9EB}" dt="2025-12-04T16:10:22.843" v="11366" actId="1076"/>
          <ac:picMkLst>
            <pc:docMk/>
            <pc:sldMk cId="3433181359" sldId="480"/>
            <ac:picMk id="4" creationId="{A6A42D79-973D-441F-9BFA-1624DAE58050}"/>
          </ac:picMkLst>
        </pc:picChg>
        <pc:picChg chg="add mod">
          <ac:chgData name="help desk" userId="076106f8-e622-4bba-bf8d-41b4b1aaf204" providerId="ADAL" clId="{760B2613-9039-4800-A470-12B76B5AA9EB}" dt="2025-12-04T16:10:41.548" v="11384" actId="1038"/>
          <ac:picMkLst>
            <pc:docMk/>
            <pc:sldMk cId="3433181359" sldId="480"/>
            <ac:picMk id="6" creationId="{91ABA0E8-9CB6-47AC-9A95-48E96AF25A21}"/>
          </ac:picMkLst>
        </pc:picChg>
        <pc:picChg chg="del mod">
          <ac:chgData name="help desk" userId="076106f8-e622-4bba-bf8d-41b4b1aaf204" providerId="ADAL" clId="{760B2613-9039-4800-A470-12B76B5AA9EB}" dt="2025-12-04T16:07:21.862" v="11224" actId="478"/>
          <ac:picMkLst>
            <pc:docMk/>
            <pc:sldMk cId="3433181359" sldId="480"/>
            <ac:picMk id="17" creationId="{6F4C43A7-3CFA-4C78-A942-18D13A014907}"/>
          </ac:picMkLst>
        </pc:picChg>
        <pc:picChg chg="del">
          <ac:chgData name="help desk" userId="076106f8-e622-4bba-bf8d-41b4b1aaf204" providerId="ADAL" clId="{760B2613-9039-4800-A470-12B76B5AA9EB}" dt="2025-12-04T16:06:03.234" v="11165" actId="478"/>
          <ac:picMkLst>
            <pc:docMk/>
            <pc:sldMk cId="3433181359" sldId="480"/>
            <ac:picMk id="22" creationId="{00000000-0000-0000-0000-000000000000}"/>
          </ac:picMkLst>
        </pc:picChg>
        <pc:picChg chg="del">
          <ac:chgData name="help desk" userId="076106f8-e622-4bba-bf8d-41b4b1aaf204" providerId="ADAL" clId="{760B2613-9039-4800-A470-12B76B5AA9EB}" dt="2025-12-04T16:06:02.542" v="11164" actId="478"/>
          <ac:picMkLst>
            <pc:docMk/>
            <pc:sldMk cId="3433181359" sldId="480"/>
            <ac:picMk id="23" creationId="{00000000-0000-0000-0000-000000000000}"/>
          </ac:picMkLst>
        </pc:picChg>
        <pc:cxnChg chg="mod">
          <ac:chgData name="help desk" userId="076106f8-e622-4bba-bf8d-41b4b1aaf204" providerId="ADAL" clId="{760B2613-9039-4800-A470-12B76B5AA9EB}" dt="2025-12-04T16:10:28.323" v="11367" actId="14100"/>
          <ac:cxnSpMkLst>
            <pc:docMk/>
            <pc:sldMk cId="3433181359" sldId="480"/>
            <ac:cxnSpMk id="8" creationId="{8FA4A87E-F889-4C44-92FB-E620AC38F358}"/>
          </ac:cxnSpMkLst>
        </pc:cxnChg>
        <pc:cxnChg chg="add mod">
          <ac:chgData name="help desk" userId="076106f8-e622-4bba-bf8d-41b4b1aaf204" providerId="ADAL" clId="{760B2613-9039-4800-A470-12B76B5AA9EB}" dt="2025-12-04T16:11:49.063" v="11398" actId="1035"/>
          <ac:cxnSpMkLst>
            <pc:docMk/>
            <pc:sldMk cId="3433181359" sldId="480"/>
            <ac:cxnSpMk id="11" creationId="{BE28A950-82BB-4C04-9744-F4112080C536}"/>
          </ac:cxnSpMkLst>
        </pc:cxnChg>
      </pc:sldChg>
      <pc:sldChg chg="addSp delSp modSp add mod ord modTransition">
        <pc:chgData name="help desk" userId="076106f8-e622-4bba-bf8d-41b4b1aaf204" providerId="ADAL" clId="{760B2613-9039-4800-A470-12B76B5AA9EB}" dt="2025-12-10T14:57:42.398" v="12954"/>
        <pc:sldMkLst>
          <pc:docMk/>
          <pc:sldMk cId="1822053855" sldId="481"/>
        </pc:sldMkLst>
        <pc:spChg chg="del">
          <ac:chgData name="help desk" userId="076106f8-e622-4bba-bf8d-41b4b1aaf204" providerId="ADAL" clId="{760B2613-9039-4800-A470-12B76B5AA9EB}" dt="2025-12-04T16:12:03.153" v="11399" actId="478"/>
          <ac:spMkLst>
            <pc:docMk/>
            <pc:sldMk cId="1822053855" sldId="481"/>
            <ac:spMk id="2" creationId="{00000000-0000-0000-0000-000000000000}"/>
          </ac:spMkLst>
        </pc:spChg>
        <pc:spChg chg="del mod">
          <ac:chgData name="help desk" userId="076106f8-e622-4bba-bf8d-41b4b1aaf204" providerId="ADAL" clId="{760B2613-9039-4800-A470-12B76B5AA9EB}" dt="2025-12-04T16:44:28.076" v="12077" actId="478"/>
          <ac:spMkLst>
            <pc:docMk/>
            <pc:sldMk cId="1822053855" sldId="481"/>
            <ac:spMk id="5" creationId="{00000000-0000-0000-0000-000000000000}"/>
          </ac:spMkLst>
        </pc:spChg>
        <pc:spChg chg="del">
          <ac:chgData name="help desk" userId="076106f8-e622-4bba-bf8d-41b4b1aaf204" providerId="ADAL" clId="{760B2613-9039-4800-A470-12B76B5AA9EB}" dt="2025-12-04T16:09:48.584" v="11329" actId="478"/>
          <ac:spMkLst>
            <pc:docMk/>
            <pc:sldMk cId="1822053855" sldId="481"/>
            <ac:spMk id="10" creationId="{28E52601-7A95-46ED-B94E-08883DE22B80}"/>
          </ac:spMkLst>
        </pc:spChg>
        <pc:spChg chg="add mod">
          <ac:chgData name="help desk" userId="076106f8-e622-4bba-bf8d-41b4b1aaf204" providerId="ADAL" clId="{760B2613-9039-4800-A470-12B76B5AA9EB}" dt="2025-12-04T16:44:36.677" v="12104" actId="1035"/>
          <ac:spMkLst>
            <pc:docMk/>
            <pc:sldMk cId="1822053855" sldId="481"/>
            <ac:spMk id="12" creationId="{A47E68CE-0F45-45C2-8E97-836D32615D48}"/>
          </ac:spMkLst>
        </pc:spChg>
        <pc:spChg chg="mod">
          <ac:chgData name="help desk" userId="076106f8-e622-4bba-bf8d-41b4b1aaf204" providerId="ADAL" clId="{760B2613-9039-4800-A470-12B76B5AA9EB}" dt="2025-12-04T16:44:45.296" v="12129" actId="1036"/>
          <ac:spMkLst>
            <pc:docMk/>
            <pc:sldMk cId="1822053855" sldId="481"/>
            <ac:spMk id="13" creationId="{46D761DA-F7C4-484F-A93E-B8E623A860EE}"/>
          </ac:spMkLst>
        </pc:spChg>
        <pc:spChg chg="mod">
          <ac:chgData name="help desk" userId="076106f8-e622-4bba-bf8d-41b4b1aaf204" providerId="ADAL" clId="{760B2613-9039-4800-A470-12B76B5AA9EB}" dt="2025-12-04T16:44:36.677" v="12104" actId="1035"/>
          <ac:spMkLst>
            <pc:docMk/>
            <pc:sldMk cId="1822053855" sldId="481"/>
            <ac:spMk id="14" creationId="{4EDCE116-5015-48D3-90F1-D9E9EAA14DAC}"/>
          </ac:spMkLst>
        </pc:spChg>
        <pc:spChg chg="add mod">
          <ac:chgData name="help desk" userId="076106f8-e622-4bba-bf8d-41b4b1aaf204" providerId="ADAL" clId="{760B2613-9039-4800-A470-12B76B5AA9EB}" dt="2025-12-04T16:45:38.086" v="12134" actId="20577"/>
          <ac:spMkLst>
            <pc:docMk/>
            <pc:sldMk cId="1822053855" sldId="481"/>
            <ac:spMk id="17" creationId="{8731D336-87D6-4ABC-B0F5-B8B778EA0A0B}"/>
          </ac:spMkLst>
        </pc:spChg>
        <pc:spChg chg="add mod">
          <ac:chgData name="help desk" userId="076106f8-e622-4bba-bf8d-41b4b1aaf204" providerId="ADAL" clId="{760B2613-9039-4800-A470-12B76B5AA9EB}" dt="2025-12-04T16:46:26.018" v="12275" actId="20577"/>
          <ac:spMkLst>
            <pc:docMk/>
            <pc:sldMk cId="1822053855" sldId="481"/>
            <ac:spMk id="18" creationId="{78FAB8D3-21A4-44C3-B5FF-5C542981DB38}"/>
          </ac:spMkLst>
        </pc:spChg>
        <pc:picChg chg="del">
          <ac:chgData name="help desk" userId="076106f8-e622-4bba-bf8d-41b4b1aaf204" providerId="ADAL" clId="{760B2613-9039-4800-A470-12B76B5AA9EB}" dt="2025-12-04T16:12:03.153" v="11399" actId="478"/>
          <ac:picMkLst>
            <pc:docMk/>
            <pc:sldMk cId="1822053855" sldId="481"/>
            <ac:picMk id="4" creationId="{A6A42D79-973D-441F-9BFA-1624DAE58050}"/>
          </ac:picMkLst>
        </pc:picChg>
        <pc:picChg chg="add mod">
          <ac:chgData name="help desk" userId="076106f8-e622-4bba-bf8d-41b4b1aaf204" providerId="ADAL" clId="{760B2613-9039-4800-A470-12B76B5AA9EB}" dt="2025-12-04T16:44:36.677" v="12104" actId="1035"/>
          <ac:picMkLst>
            <pc:docMk/>
            <pc:sldMk cId="1822053855" sldId="481"/>
            <ac:picMk id="6" creationId="{3D9630C9-957E-43EE-9922-45140D8C9461}"/>
          </ac:picMkLst>
        </pc:picChg>
        <pc:picChg chg="add mod">
          <ac:chgData name="help desk" userId="076106f8-e622-4bba-bf8d-41b4b1aaf204" providerId="ADAL" clId="{760B2613-9039-4800-A470-12B76B5AA9EB}" dt="2025-12-04T16:44:36.677" v="12104" actId="1035"/>
          <ac:picMkLst>
            <pc:docMk/>
            <pc:sldMk cId="1822053855" sldId="481"/>
            <ac:picMk id="9" creationId="{63F5E8A0-61A6-423C-BAD5-FAFD24CBEA8C}"/>
          </ac:picMkLst>
        </pc:picChg>
        <pc:picChg chg="del mod">
          <ac:chgData name="help desk" userId="076106f8-e622-4bba-bf8d-41b4b1aaf204" providerId="ADAL" clId="{760B2613-9039-4800-A470-12B76B5AA9EB}" dt="2025-12-04T16:16:00.802" v="11561" actId="478"/>
          <ac:picMkLst>
            <pc:docMk/>
            <pc:sldMk cId="1822053855" sldId="481"/>
            <ac:picMk id="22" creationId="{00000000-0000-0000-0000-000000000000}"/>
          </ac:picMkLst>
        </pc:picChg>
        <pc:picChg chg="del mod">
          <ac:chgData name="help desk" userId="076106f8-e622-4bba-bf8d-41b4b1aaf204" providerId="ADAL" clId="{760B2613-9039-4800-A470-12B76B5AA9EB}" dt="2025-12-04T16:16:47.724" v="11564" actId="478"/>
          <ac:picMkLst>
            <pc:docMk/>
            <pc:sldMk cId="1822053855" sldId="481"/>
            <ac:picMk id="23" creationId="{00000000-0000-0000-0000-000000000000}"/>
          </ac:picMkLst>
        </pc:picChg>
        <pc:cxnChg chg="del mod">
          <ac:chgData name="help desk" userId="076106f8-e622-4bba-bf8d-41b4b1aaf204" providerId="ADAL" clId="{760B2613-9039-4800-A470-12B76B5AA9EB}" dt="2025-12-04T16:12:03.153" v="11399" actId="478"/>
          <ac:cxnSpMkLst>
            <pc:docMk/>
            <pc:sldMk cId="1822053855" sldId="481"/>
            <ac:cxnSpMk id="8" creationId="{8FA4A87E-F889-4C44-92FB-E620AC38F358}"/>
          </ac:cxnSpMkLst>
        </pc:cxnChg>
      </pc:sldChg>
      <pc:sldChg chg="addSp delSp modSp add mod delAnim">
        <pc:chgData name="help desk" userId="076106f8-e622-4bba-bf8d-41b4b1aaf204" providerId="ADAL" clId="{760B2613-9039-4800-A470-12B76B5AA9EB}" dt="2025-12-04T17:05:45.259" v="12812" actId="478"/>
        <pc:sldMkLst>
          <pc:docMk/>
          <pc:sldMk cId="1816697195" sldId="482"/>
        </pc:sldMkLst>
        <pc:spChg chg="mod">
          <ac:chgData name="help desk" userId="076106f8-e622-4bba-bf8d-41b4b1aaf204" providerId="ADAL" clId="{760B2613-9039-4800-A470-12B76B5AA9EB}" dt="2025-12-04T17:04:57.867" v="12807" actId="1076"/>
          <ac:spMkLst>
            <pc:docMk/>
            <pc:sldMk cId="1816697195" sldId="482"/>
            <ac:spMk id="8" creationId="{00000000-0000-0000-0000-000000000000}"/>
          </ac:spMkLst>
        </pc:spChg>
        <pc:spChg chg="del mod">
          <ac:chgData name="help desk" userId="076106f8-e622-4bba-bf8d-41b4b1aaf204" providerId="ADAL" clId="{760B2613-9039-4800-A470-12B76B5AA9EB}" dt="2025-12-04T17:05:45.259" v="12812" actId="478"/>
          <ac:spMkLst>
            <pc:docMk/>
            <pc:sldMk cId="1816697195" sldId="482"/>
            <ac:spMk id="9" creationId="{00000000-0000-0000-0000-000000000000}"/>
          </ac:spMkLst>
        </pc:spChg>
        <pc:picChg chg="add mod ord">
          <ac:chgData name="help desk" userId="076106f8-e622-4bba-bf8d-41b4b1aaf204" providerId="ADAL" clId="{760B2613-9039-4800-A470-12B76B5AA9EB}" dt="2025-12-04T17:03:45.008" v="12707" actId="167"/>
          <ac:picMkLst>
            <pc:docMk/>
            <pc:sldMk cId="1816697195" sldId="482"/>
            <ac:picMk id="3" creationId="{AD33257B-42ED-4D17-B01B-FDCA454ACF25}"/>
          </ac:picMkLst>
        </pc:picChg>
        <pc:picChg chg="del">
          <ac:chgData name="help desk" userId="076106f8-e622-4bba-bf8d-41b4b1aaf204" providerId="ADAL" clId="{760B2613-9039-4800-A470-12B76B5AA9EB}" dt="2025-12-04T17:03:47.177" v="12708" actId="478"/>
          <ac:picMkLst>
            <pc:docMk/>
            <pc:sldMk cId="1816697195" sldId="482"/>
            <ac:picMk id="6" creationId="{F2BC9267-9938-4B03-BA81-D239C454F063}"/>
          </ac:picMkLst>
        </pc:picChg>
        <pc:cxnChg chg="mod">
          <ac:chgData name="help desk" userId="076106f8-e622-4bba-bf8d-41b4b1aaf204" providerId="ADAL" clId="{760B2613-9039-4800-A470-12B76B5AA9EB}" dt="2025-12-04T17:05:42.309" v="12811" actId="14100"/>
          <ac:cxnSpMkLst>
            <pc:docMk/>
            <pc:sldMk cId="1816697195" sldId="482"/>
            <ac:cxnSpMk id="12" creationId="{00000000-0000-0000-0000-000000000000}"/>
          </ac:cxnSpMkLst>
        </pc:cxnChg>
      </pc:sldChg>
    </pc:docChg>
  </pc:docChgLst>
  <pc:docChgLst>
    <pc:chgData name="help desk" userId="076106f8-e622-4bba-bf8d-41b4b1aaf204" providerId="ADAL" clId="{0796C18D-0AC9-4711-A80B-9975656DEBC5}"/>
    <pc:docChg chg="undo custSel addSld delSld modSld">
      <pc:chgData name="help desk" userId="076106f8-e622-4bba-bf8d-41b4b1aaf204" providerId="ADAL" clId="{0796C18D-0AC9-4711-A80B-9975656DEBC5}" dt="2026-01-14T14:34:46.788" v="7295" actId="1076"/>
      <pc:docMkLst>
        <pc:docMk/>
      </pc:docMkLst>
      <pc:sldChg chg="modAnim">
        <pc:chgData name="help desk" userId="076106f8-e622-4bba-bf8d-41b4b1aaf204" providerId="ADAL" clId="{0796C18D-0AC9-4711-A80B-9975656DEBC5}" dt="2026-01-08T14:02:25.349" v="4125"/>
        <pc:sldMkLst>
          <pc:docMk/>
          <pc:sldMk cId="3443636487" sldId="259"/>
        </pc:sldMkLst>
      </pc:sldChg>
      <pc:sldChg chg="addSp delSp modSp mod modTransition delAnim modAnim">
        <pc:chgData name="help desk" userId="076106f8-e622-4bba-bf8d-41b4b1aaf204" providerId="ADAL" clId="{0796C18D-0AC9-4711-A80B-9975656DEBC5}" dt="2026-01-12T15:12:38.670" v="6313"/>
        <pc:sldMkLst>
          <pc:docMk/>
          <pc:sldMk cId="2607175038" sldId="354"/>
        </pc:sldMkLst>
        <pc:spChg chg="mod">
          <ac:chgData name="help desk" userId="076106f8-e622-4bba-bf8d-41b4b1aaf204" providerId="ADAL" clId="{0796C18D-0AC9-4711-A80B-9975656DEBC5}" dt="2026-01-08T19:14:42.214" v="5125" actId="20577"/>
          <ac:spMkLst>
            <pc:docMk/>
            <pc:sldMk cId="2607175038" sldId="354"/>
            <ac:spMk id="2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08:38.790" v="5041" actId="1076"/>
          <ac:spMkLst>
            <pc:docMk/>
            <pc:sldMk cId="2607175038" sldId="354"/>
            <ac:spMk id="3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18:15.695" v="5170" actId="20577"/>
          <ac:spMkLst>
            <pc:docMk/>
            <pc:sldMk cId="2607175038" sldId="354"/>
            <ac:spMk id="10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17:23.175" v="5131" actId="1076"/>
          <ac:spMkLst>
            <pc:docMk/>
            <pc:sldMk cId="2607175038" sldId="354"/>
            <ac:spMk id="13" creationId="{00000000-0000-0000-0000-000000000000}"/>
          </ac:spMkLst>
        </pc:spChg>
        <pc:picChg chg="add mod ord">
          <ac:chgData name="help desk" userId="076106f8-e622-4bba-bf8d-41b4b1aaf204" providerId="ADAL" clId="{0796C18D-0AC9-4711-A80B-9975656DEBC5}" dt="2026-01-08T19:11:55.644" v="5112" actId="692"/>
          <ac:picMkLst>
            <pc:docMk/>
            <pc:sldMk cId="2607175038" sldId="354"/>
            <ac:picMk id="5" creationId="{DFBA2BEE-F373-4519-8FD4-3717CF2EEB51}"/>
          </ac:picMkLst>
        </pc:picChg>
        <pc:picChg chg="del">
          <ac:chgData name="help desk" userId="076106f8-e622-4bba-bf8d-41b4b1aaf204" providerId="ADAL" clId="{0796C18D-0AC9-4711-A80B-9975656DEBC5}" dt="2026-01-08T19:07:39.892" v="4969" actId="478"/>
          <ac:picMkLst>
            <pc:docMk/>
            <pc:sldMk cId="2607175038" sldId="354"/>
            <ac:picMk id="15" creationId="{44E48081-8F7B-4D75-8F4C-F4EA591BCC63}"/>
          </ac:picMkLst>
        </pc:picChg>
        <pc:cxnChg chg="add mod">
          <ac:chgData name="help desk" userId="076106f8-e622-4bba-bf8d-41b4b1aaf204" providerId="ADAL" clId="{0796C18D-0AC9-4711-A80B-9975656DEBC5}" dt="2026-01-08T19:24:29.635" v="5174" actId="14100"/>
          <ac:cxnSpMkLst>
            <pc:docMk/>
            <pc:sldMk cId="2607175038" sldId="354"/>
            <ac:cxnSpMk id="14" creationId="{D786E3DA-30B6-455B-99CB-8A01409D4EEB}"/>
          </ac:cxnSpMkLst>
        </pc:cxnChg>
        <pc:cxnChg chg="del mod">
          <ac:chgData name="help desk" userId="076106f8-e622-4bba-bf8d-41b4b1aaf204" providerId="ADAL" clId="{0796C18D-0AC9-4711-A80B-9975656DEBC5}" dt="2026-01-08T19:17:18.004" v="5130" actId="478"/>
          <ac:cxnSpMkLst>
            <pc:docMk/>
            <pc:sldMk cId="2607175038" sldId="354"/>
            <ac:cxnSpMk id="16" creationId="{00000000-0000-0000-0000-000000000000}"/>
          </ac:cxnSpMkLst>
        </pc:cxnChg>
        <pc:cxnChg chg="del mod">
          <ac:chgData name="help desk" userId="076106f8-e622-4bba-bf8d-41b4b1aaf204" providerId="ADAL" clId="{0796C18D-0AC9-4711-A80B-9975656DEBC5}" dt="2026-01-08T19:17:48.205" v="5132" actId="478"/>
          <ac:cxnSpMkLst>
            <pc:docMk/>
            <pc:sldMk cId="2607175038" sldId="354"/>
            <ac:cxnSpMk id="20" creationId="{00000000-0000-0000-0000-000000000000}"/>
          </ac:cxnSpMkLst>
        </pc:cxnChg>
      </pc:sldChg>
      <pc:sldChg chg="addSp delSp modSp mod delAnim modAnim">
        <pc:chgData name="help desk" userId="076106f8-e622-4bba-bf8d-41b4b1aaf204" providerId="ADAL" clId="{0796C18D-0AC9-4711-A80B-9975656DEBC5}" dt="2026-01-08T14:51:32.627" v="4319" actId="20577"/>
        <pc:sldMkLst>
          <pc:docMk/>
          <pc:sldMk cId="3720093596" sldId="376"/>
        </pc:sldMkLst>
        <pc:spChg chg="mod">
          <ac:chgData name="help desk" userId="076106f8-e622-4bba-bf8d-41b4b1aaf204" providerId="ADAL" clId="{0796C18D-0AC9-4711-A80B-9975656DEBC5}" dt="2026-01-07T16:56:41.697" v="1607" actId="1076"/>
          <ac:spMkLst>
            <pc:docMk/>
            <pc:sldMk cId="3720093596" sldId="376"/>
            <ac:spMk id="4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7T16:54:09.957" v="1387" actId="1076"/>
          <ac:spMkLst>
            <pc:docMk/>
            <pc:sldMk cId="3720093596" sldId="376"/>
            <ac:spMk id="10" creationId="{00000000-0000-0000-0000-000000000000}"/>
          </ac:spMkLst>
        </pc:spChg>
        <pc:spChg chg="del">
          <ac:chgData name="help desk" userId="076106f8-e622-4bba-bf8d-41b4b1aaf204" providerId="ADAL" clId="{0796C18D-0AC9-4711-A80B-9975656DEBC5}" dt="2026-01-07T16:33:13.618" v="681" actId="478"/>
          <ac:spMkLst>
            <pc:docMk/>
            <pc:sldMk cId="3720093596" sldId="376"/>
            <ac:spMk id="15" creationId="{8079A62A-5243-497F-A99C-4F0781445162}"/>
          </ac:spMkLst>
        </pc:spChg>
        <pc:spChg chg="del">
          <ac:chgData name="help desk" userId="076106f8-e622-4bba-bf8d-41b4b1aaf204" providerId="ADAL" clId="{0796C18D-0AC9-4711-A80B-9975656DEBC5}" dt="2026-01-07T16:33:13.618" v="681" actId="478"/>
          <ac:spMkLst>
            <pc:docMk/>
            <pc:sldMk cId="3720093596" sldId="376"/>
            <ac:spMk id="21" creationId="{51989810-8F82-40D4-84D5-D76F8E6FC9CE}"/>
          </ac:spMkLst>
        </pc:spChg>
        <pc:spChg chg="add del mod">
          <ac:chgData name="help desk" userId="076106f8-e622-4bba-bf8d-41b4b1aaf204" providerId="ADAL" clId="{0796C18D-0AC9-4711-A80B-9975656DEBC5}" dt="2026-01-07T16:53:40.513" v="1384" actId="478"/>
          <ac:spMkLst>
            <pc:docMk/>
            <pc:sldMk cId="3720093596" sldId="376"/>
            <ac:spMk id="26" creationId="{8062B0ED-8012-46A1-9324-408BA66FFDF5}"/>
          </ac:spMkLst>
        </pc:spChg>
        <pc:spChg chg="mod">
          <ac:chgData name="help desk" userId="076106f8-e622-4bba-bf8d-41b4b1aaf204" providerId="ADAL" clId="{0796C18D-0AC9-4711-A80B-9975656DEBC5}" dt="2026-01-07T16:41:22.542" v="1049" actId="1035"/>
          <ac:spMkLst>
            <pc:docMk/>
            <pc:sldMk cId="3720093596" sldId="376"/>
            <ac:spMk id="29" creationId="{00000000-0000-0000-0000-000000000000}"/>
          </ac:spMkLst>
        </pc:spChg>
        <pc:spChg chg="add mod">
          <ac:chgData name="help desk" userId="076106f8-e622-4bba-bf8d-41b4b1aaf204" providerId="ADAL" clId="{0796C18D-0AC9-4711-A80B-9975656DEBC5}" dt="2026-01-08T14:51:32.627" v="4319" actId="20577"/>
          <ac:spMkLst>
            <pc:docMk/>
            <pc:sldMk cId="3720093596" sldId="376"/>
            <ac:spMk id="32" creationId="{EB4CF212-95ED-40A4-95BF-3F554B491F4D}"/>
          </ac:spMkLst>
        </pc:spChg>
        <pc:spChg chg="del mod">
          <ac:chgData name="help desk" userId="076106f8-e622-4bba-bf8d-41b4b1aaf204" providerId="ADAL" clId="{0796C18D-0AC9-4711-A80B-9975656DEBC5}" dt="2026-01-07T16:33:13.618" v="681" actId="478"/>
          <ac:spMkLst>
            <pc:docMk/>
            <pc:sldMk cId="3720093596" sldId="376"/>
            <ac:spMk id="35" creationId="{00000000-0000-0000-0000-000000000000}"/>
          </ac:spMkLst>
        </pc:spChg>
        <pc:spChg chg="del">
          <ac:chgData name="help desk" userId="076106f8-e622-4bba-bf8d-41b4b1aaf204" providerId="ADAL" clId="{0796C18D-0AC9-4711-A80B-9975656DEBC5}" dt="2026-01-07T16:33:13.618" v="681" actId="478"/>
          <ac:spMkLst>
            <pc:docMk/>
            <pc:sldMk cId="3720093596" sldId="376"/>
            <ac:spMk id="36" creationId="{00000000-0000-0000-0000-000000000000}"/>
          </ac:spMkLst>
        </pc:spChg>
        <pc:spChg chg="add mod">
          <ac:chgData name="help desk" userId="076106f8-e622-4bba-bf8d-41b4b1aaf204" providerId="ADAL" clId="{0796C18D-0AC9-4711-A80B-9975656DEBC5}" dt="2026-01-07T17:12:28.841" v="2048" actId="5793"/>
          <ac:spMkLst>
            <pc:docMk/>
            <pc:sldMk cId="3720093596" sldId="376"/>
            <ac:spMk id="37" creationId="{234C058F-60EF-475B-B4F1-47A81FACB167}"/>
          </ac:spMkLst>
        </pc:spChg>
        <pc:picChg chg="del">
          <ac:chgData name="help desk" userId="076106f8-e622-4bba-bf8d-41b4b1aaf204" providerId="ADAL" clId="{0796C18D-0AC9-4711-A80B-9975656DEBC5}" dt="2026-01-06T19:03:51.193" v="570" actId="478"/>
          <ac:picMkLst>
            <pc:docMk/>
            <pc:sldMk cId="3720093596" sldId="376"/>
            <ac:picMk id="5" creationId="{DDCAB0D8-C356-4EF2-BDAB-C55D2CC8CF86}"/>
          </ac:picMkLst>
        </pc:picChg>
        <pc:picChg chg="add del mod">
          <ac:chgData name="help desk" userId="076106f8-e622-4bba-bf8d-41b4b1aaf204" providerId="ADAL" clId="{0796C18D-0AC9-4711-A80B-9975656DEBC5}" dt="2026-01-07T16:31:37.402" v="611" actId="478"/>
          <ac:picMkLst>
            <pc:docMk/>
            <pc:sldMk cId="3720093596" sldId="376"/>
            <ac:picMk id="6" creationId="{8B03FD57-C598-4F83-83E6-BC346AEFA623}"/>
          </ac:picMkLst>
        </pc:picChg>
        <pc:picChg chg="del">
          <ac:chgData name="help desk" userId="076106f8-e622-4bba-bf8d-41b4b1aaf204" providerId="ADAL" clId="{0796C18D-0AC9-4711-A80B-9975656DEBC5}" dt="2026-01-06T19:02:42.330" v="566" actId="478"/>
          <ac:picMkLst>
            <pc:docMk/>
            <pc:sldMk cId="3720093596" sldId="376"/>
            <ac:picMk id="7" creationId="{EC6CFC0F-5F93-4023-820C-14A010534576}"/>
          </ac:picMkLst>
        </pc:picChg>
        <pc:picChg chg="add mod">
          <ac:chgData name="help desk" userId="076106f8-e622-4bba-bf8d-41b4b1aaf204" providerId="ADAL" clId="{0796C18D-0AC9-4711-A80B-9975656DEBC5}" dt="2026-01-07T16:54:14.069" v="1388" actId="14100"/>
          <ac:picMkLst>
            <pc:docMk/>
            <pc:sldMk cId="3720093596" sldId="376"/>
            <ac:picMk id="12" creationId="{56000AFA-0E93-42EA-84C9-13388EF7DA9B}"/>
          </ac:picMkLst>
        </pc:picChg>
        <pc:picChg chg="add mod ord">
          <ac:chgData name="help desk" userId="076106f8-e622-4bba-bf8d-41b4b1aaf204" providerId="ADAL" clId="{0796C18D-0AC9-4711-A80B-9975656DEBC5}" dt="2026-01-07T16:54:19.603" v="1389" actId="14100"/>
          <ac:picMkLst>
            <pc:docMk/>
            <pc:sldMk cId="3720093596" sldId="376"/>
            <ac:picMk id="14" creationId="{824B4542-A881-43A3-8480-11DEAAC38309}"/>
          </ac:picMkLst>
        </pc:picChg>
        <pc:picChg chg="del">
          <ac:chgData name="help desk" userId="076106f8-e622-4bba-bf8d-41b4b1aaf204" providerId="ADAL" clId="{0796C18D-0AC9-4711-A80B-9975656DEBC5}" dt="2026-01-07T16:32:39.006" v="680" actId="478"/>
          <ac:picMkLst>
            <pc:docMk/>
            <pc:sldMk cId="3720093596" sldId="376"/>
            <ac:picMk id="16" creationId="{3B60D3FE-8B2F-4011-9C71-D73618389AC7}"/>
          </ac:picMkLst>
        </pc:picChg>
        <pc:picChg chg="add del mod">
          <ac:chgData name="help desk" userId="076106f8-e622-4bba-bf8d-41b4b1aaf204" providerId="ADAL" clId="{0796C18D-0AC9-4711-A80B-9975656DEBC5}" dt="2026-01-07T16:33:56.083" v="685" actId="478"/>
          <ac:picMkLst>
            <pc:docMk/>
            <pc:sldMk cId="3720093596" sldId="376"/>
            <ac:picMk id="18" creationId="{A1A0B07F-85D1-4833-BF85-DFDF3D8B417D}"/>
          </ac:picMkLst>
        </pc:picChg>
        <pc:picChg chg="add del mod">
          <ac:chgData name="help desk" userId="076106f8-e622-4bba-bf8d-41b4b1aaf204" providerId="ADAL" clId="{0796C18D-0AC9-4711-A80B-9975656DEBC5}" dt="2026-01-07T16:54:03.933" v="1386" actId="478"/>
          <ac:picMkLst>
            <pc:docMk/>
            <pc:sldMk cId="3720093596" sldId="376"/>
            <ac:picMk id="20" creationId="{B76920D6-9772-453F-885B-6FD0C06BF0CA}"/>
          </ac:picMkLst>
        </pc:picChg>
        <pc:picChg chg="add del mod">
          <ac:chgData name="help desk" userId="076106f8-e622-4bba-bf8d-41b4b1aaf204" providerId="ADAL" clId="{0796C18D-0AC9-4711-A80B-9975656DEBC5}" dt="2026-01-07T16:53:34.484" v="1383" actId="478"/>
          <ac:picMkLst>
            <pc:docMk/>
            <pc:sldMk cId="3720093596" sldId="376"/>
            <ac:picMk id="25" creationId="{FD61F243-AEEE-4E72-8670-51412A35CA29}"/>
          </ac:picMkLst>
        </pc:picChg>
        <pc:cxnChg chg="mod">
          <ac:chgData name="help desk" userId="076106f8-e622-4bba-bf8d-41b4b1aaf204" providerId="ADAL" clId="{0796C18D-0AC9-4711-A80B-9975656DEBC5}" dt="2026-01-07T16:54:09.957" v="1387" actId="1076"/>
          <ac:cxnSpMkLst>
            <pc:docMk/>
            <pc:sldMk cId="3720093596" sldId="376"/>
            <ac:cxnSpMk id="8" creationId="{00000000-0000-0000-0000-000000000000}"/>
          </ac:cxnSpMkLst>
        </pc:cxnChg>
        <pc:cxnChg chg="mod">
          <ac:chgData name="help desk" userId="076106f8-e622-4bba-bf8d-41b4b1aaf204" providerId="ADAL" clId="{0796C18D-0AC9-4711-A80B-9975656DEBC5}" dt="2026-01-07T16:56:39.200" v="1606" actId="14100"/>
          <ac:cxnSpMkLst>
            <pc:docMk/>
            <pc:sldMk cId="3720093596" sldId="376"/>
            <ac:cxnSpMk id="9" creationId="{00000000-0000-0000-0000-000000000000}"/>
          </ac:cxnSpMkLst>
        </pc:cxnChg>
        <pc:cxnChg chg="add del mod">
          <ac:chgData name="help desk" userId="076106f8-e622-4bba-bf8d-41b4b1aaf204" providerId="ADAL" clId="{0796C18D-0AC9-4711-A80B-9975656DEBC5}" dt="2026-01-06T19:02:28.107" v="563"/>
          <ac:cxnSpMkLst>
            <pc:docMk/>
            <pc:sldMk cId="3720093596" sldId="376"/>
            <ac:cxnSpMk id="17" creationId="{740C3877-CE71-4CC5-B96C-129721708350}"/>
          </ac:cxnSpMkLst>
        </pc:cxnChg>
        <pc:cxnChg chg="mod">
          <ac:chgData name="help desk" userId="076106f8-e622-4bba-bf8d-41b4b1aaf204" providerId="ADAL" clId="{0796C18D-0AC9-4711-A80B-9975656DEBC5}" dt="2026-01-07T16:54:09.957" v="1387" actId="1076"/>
          <ac:cxnSpMkLst>
            <pc:docMk/>
            <pc:sldMk cId="3720093596" sldId="376"/>
            <ac:cxnSpMk id="22" creationId="{00000000-0000-0000-0000-000000000000}"/>
          </ac:cxnSpMkLst>
        </pc:cxnChg>
        <pc:cxnChg chg="del mod">
          <ac:chgData name="help desk" userId="076106f8-e622-4bba-bf8d-41b4b1aaf204" providerId="ADAL" clId="{0796C18D-0AC9-4711-A80B-9975656DEBC5}" dt="2026-01-07T16:33:13.618" v="681" actId="478"/>
          <ac:cxnSpMkLst>
            <pc:docMk/>
            <pc:sldMk cId="3720093596" sldId="376"/>
            <ac:cxnSpMk id="27" creationId="{7767E91D-98B5-4FD6-9264-67B57CE3CD2F}"/>
          </ac:cxnSpMkLst>
        </pc:cxnChg>
        <pc:cxnChg chg="add mod">
          <ac:chgData name="help desk" userId="076106f8-e622-4bba-bf8d-41b4b1aaf204" providerId="ADAL" clId="{0796C18D-0AC9-4711-A80B-9975656DEBC5}" dt="2026-01-07T16:59:33.573" v="1698" actId="14100"/>
          <ac:cxnSpMkLst>
            <pc:docMk/>
            <pc:sldMk cId="3720093596" sldId="376"/>
            <ac:cxnSpMk id="38" creationId="{AD494509-3B3E-4B45-8F04-49476ABC8298}"/>
          </ac:cxnSpMkLst>
        </pc:cxnChg>
        <pc:cxnChg chg="add mod">
          <ac:chgData name="help desk" userId="076106f8-e622-4bba-bf8d-41b4b1aaf204" providerId="ADAL" clId="{0796C18D-0AC9-4711-A80B-9975656DEBC5}" dt="2026-01-07T17:12:13.132" v="2021" actId="20577"/>
          <ac:cxnSpMkLst>
            <pc:docMk/>
            <pc:sldMk cId="3720093596" sldId="376"/>
            <ac:cxnSpMk id="41" creationId="{5F6CF6BE-878B-4E4B-A3E6-22505F750398}"/>
          </ac:cxnSpMkLst>
        </pc:cxnChg>
        <pc:cxnChg chg="del mod">
          <ac:chgData name="help desk" userId="076106f8-e622-4bba-bf8d-41b4b1aaf204" providerId="ADAL" clId="{0796C18D-0AC9-4711-A80B-9975656DEBC5}" dt="2026-01-07T16:33:13.618" v="681" actId="478"/>
          <ac:cxnSpMkLst>
            <pc:docMk/>
            <pc:sldMk cId="3720093596" sldId="376"/>
            <ac:cxnSpMk id="45" creationId="{00000000-0000-0000-0000-000000000000}"/>
          </ac:cxnSpMkLst>
        </pc:cxnChg>
      </pc:sldChg>
      <pc:sldChg chg="addSp delSp modSp mod delAnim">
        <pc:chgData name="help desk" userId="076106f8-e622-4bba-bf8d-41b4b1aaf204" providerId="ADAL" clId="{0796C18D-0AC9-4711-A80B-9975656DEBC5}" dt="2026-01-07T19:36:49.471" v="3065" actId="6549"/>
        <pc:sldMkLst>
          <pc:docMk/>
          <pc:sldMk cId="1769976531" sldId="377"/>
        </pc:sldMkLst>
        <pc:spChg chg="del">
          <ac:chgData name="help desk" userId="076106f8-e622-4bba-bf8d-41b4b1aaf204" providerId="ADAL" clId="{0796C18D-0AC9-4711-A80B-9975656DEBC5}" dt="2026-01-07T17:14:53.362" v="2057" actId="478"/>
          <ac:spMkLst>
            <pc:docMk/>
            <pc:sldMk cId="1769976531" sldId="377"/>
            <ac:spMk id="2" creationId="{00000000-0000-0000-0000-000000000000}"/>
          </ac:spMkLst>
        </pc:spChg>
        <pc:spChg chg="del">
          <ac:chgData name="help desk" userId="076106f8-e622-4bba-bf8d-41b4b1aaf204" providerId="ADAL" clId="{0796C18D-0AC9-4711-A80B-9975656DEBC5}" dt="2026-01-07T17:14:51.514" v="2056" actId="478"/>
          <ac:spMkLst>
            <pc:docMk/>
            <pc:sldMk cId="1769976531" sldId="377"/>
            <ac:spMk id="4" creationId="{00000000-0000-0000-0000-000000000000}"/>
          </ac:spMkLst>
        </pc:spChg>
        <pc:spChg chg="del">
          <ac:chgData name="help desk" userId="076106f8-e622-4bba-bf8d-41b4b1aaf204" providerId="ADAL" clId="{0796C18D-0AC9-4711-A80B-9975656DEBC5}" dt="2026-01-07T17:15:14.613" v="2062" actId="478"/>
          <ac:spMkLst>
            <pc:docMk/>
            <pc:sldMk cId="1769976531" sldId="377"/>
            <ac:spMk id="7" creationId="{00000000-0000-0000-0000-000000000000}"/>
          </ac:spMkLst>
        </pc:spChg>
        <pc:spChg chg="add mod">
          <ac:chgData name="help desk" userId="076106f8-e622-4bba-bf8d-41b4b1aaf204" providerId="ADAL" clId="{0796C18D-0AC9-4711-A80B-9975656DEBC5}" dt="2026-01-07T17:15:10.778" v="2061"/>
          <ac:spMkLst>
            <pc:docMk/>
            <pc:sldMk cId="1769976531" sldId="377"/>
            <ac:spMk id="11" creationId="{29116D93-5D34-4036-B52F-E6FFBAEB8EA4}"/>
          </ac:spMkLst>
        </pc:spChg>
        <pc:spChg chg="add del mod">
          <ac:chgData name="help desk" userId="076106f8-e622-4bba-bf8d-41b4b1aaf204" providerId="ADAL" clId="{0796C18D-0AC9-4711-A80B-9975656DEBC5}" dt="2026-01-07T17:17:56.062" v="2069"/>
          <ac:spMkLst>
            <pc:docMk/>
            <pc:sldMk cId="1769976531" sldId="377"/>
            <ac:spMk id="12" creationId="{0D1BF216-2B06-4788-825C-989F671F983C}"/>
          </ac:spMkLst>
        </pc:spChg>
        <pc:spChg chg="add mod">
          <ac:chgData name="help desk" userId="076106f8-e622-4bba-bf8d-41b4b1aaf204" providerId="ADAL" clId="{0796C18D-0AC9-4711-A80B-9975656DEBC5}" dt="2026-01-07T19:36:49.471" v="3065" actId="6549"/>
          <ac:spMkLst>
            <pc:docMk/>
            <pc:sldMk cId="1769976531" sldId="377"/>
            <ac:spMk id="13" creationId="{7B74DB39-0030-4C5C-99F4-07AFC96B5D93}"/>
          </ac:spMkLst>
        </pc:spChg>
        <pc:spChg chg="del">
          <ac:chgData name="help desk" userId="076106f8-e622-4bba-bf8d-41b4b1aaf204" providerId="ADAL" clId="{0796C18D-0AC9-4711-A80B-9975656DEBC5}" dt="2026-01-07T17:14:08.153" v="2051" actId="478"/>
          <ac:spMkLst>
            <pc:docMk/>
            <pc:sldMk cId="1769976531" sldId="377"/>
            <ac:spMk id="17" creationId="{00000000-0000-0000-0000-000000000000}"/>
          </ac:spMkLst>
        </pc:spChg>
        <pc:picChg chg="add mod">
          <ac:chgData name="help desk" userId="076106f8-e622-4bba-bf8d-41b4b1aaf204" providerId="ADAL" clId="{0796C18D-0AC9-4711-A80B-9975656DEBC5}" dt="2026-01-07T17:14:26.423" v="2055" actId="692"/>
          <ac:picMkLst>
            <pc:docMk/>
            <pc:sldMk cId="1769976531" sldId="377"/>
            <ac:picMk id="5" creationId="{8B4B71FB-66A5-496D-AADE-51F208D0B07A}"/>
          </ac:picMkLst>
        </pc:picChg>
        <pc:picChg chg="del">
          <ac:chgData name="help desk" userId="076106f8-e622-4bba-bf8d-41b4b1aaf204" providerId="ADAL" clId="{0796C18D-0AC9-4711-A80B-9975656DEBC5}" dt="2026-01-07T17:14:02.862" v="2049" actId="478"/>
          <ac:picMkLst>
            <pc:docMk/>
            <pc:sldMk cId="1769976531" sldId="377"/>
            <ac:picMk id="8" creationId="{FF0EA6AB-BF4E-4BAA-B899-E50418EF2403}"/>
          </ac:picMkLst>
        </pc:picChg>
        <pc:picChg chg="del">
          <ac:chgData name="help desk" userId="076106f8-e622-4bba-bf8d-41b4b1aaf204" providerId="ADAL" clId="{0796C18D-0AC9-4711-A80B-9975656DEBC5}" dt="2026-01-07T17:14:05.898" v="2050" actId="478"/>
          <ac:picMkLst>
            <pc:docMk/>
            <pc:sldMk cId="1769976531" sldId="377"/>
            <ac:picMk id="26" creationId="{FC7D4B63-F60C-412C-95E3-DB89E1A1C4BF}"/>
          </ac:picMkLst>
        </pc:picChg>
      </pc:sldChg>
      <pc:sldChg chg="modAnim">
        <pc:chgData name="help desk" userId="076106f8-e622-4bba-bf8d-41b4b1aaf204" providerId="ADAL" clId="{0796C18D-0AC9-4711-A80B-9975656DEBC5}" dt="2026-01-08T16:27:51.345" v="4958"/>
        <pc:sldMkLst>
          <pc:docMk/>
          <pc:sldMk cId="222318245" sldId="379"/>
        </pc:sldMkLst>
      </pc:sldChg>
      <pc:sldChg chg="modSp mod">
        <pc:chgData name="help desk" userId="076106f8-e622-4bba-bf8d-41b4b1aaf204" providerId="ADAL" clId="{0796C18D-0AC9-4711-A80B-9975656DEBC5}" dt="2026-01-08T14:27:21.016" v="4207" actId="20577"/>
        <pc:sldMkLst>
          <pc:docMk/>
          <pc:sldMk cId="644596003" sldId="381"/>
        </pc:sldMkLst>
        <pc:spChg chg="mod">
          <ac:chgData name="help desk" userId="076106f8-e622-4bba-bf8d-41b4b1aaf204" providerId="ADAL" clId="{0796C18D-0AC9-4711-A80B-9975656DEBC5}" dt="2026-01-08T14:27:21.016" v="4207" actId="20577"/>
          <ac:spMkLst>
            <pc:docMk/>
            <pc:sldMk cId="644596003" sldId="381"/>
            <ac:spMk id="2" creationId="{00000000-0000-0000-0000-000000000000}"/>
          </ac:spMkLst>
        </pc:spChg>
      </pc:sldChg>
      <pc:sldChg chg="modSp">
        <pc:chgData name="help desk" userId="076106f8-e622-4bba-bf8d-41b4b1aaf204" providerId="ADAL" clId="{0796C18D-0AC9-4711-A80B-9975656DEBC5}" dt="2026-01-08T14:40:09.858" v="4289" actId="6549"/>
        <pc:sldMkLst>
          <pc:docMk/>
          <pc:sldMk cId="2717985616" sldId="402"/>
        </pc:sldMkLst>
        <pc:spChg chg="mod">
          <ac:chgData name="help desk" userId="076106f8-e622-4bba-bf8d-41b4b1aaf204" providerId="ADAL" clId="{0796C18D-0AC9-4711-A80B-9975656DEBC5}" dt="2026-01-08T14:40:09.858" v="4289" actId="6549"/>
          <ac:spMkLst>
            <pc:docMk/>
            <pc:sldMk cId="2717985616" sldId="402"/>
            <ac:spMk id="11" creationId="{00000000-0000-0000-0000-000000000000}"/>
          </ac:spMkLst>
        </pc:spChg>
      </pc:sldChg>
      <pc:sldChg chg="addSp delSp modSp mod modAnim">
        <pc:chgData name="help desk" userId="076106f8-e622-4bba-bf8d-41b4b1aaf204" providerId="ADAL" clId="{0796C18D-0AC9-4711-A80B-9975656DEBC5}" dt="2026-01-08T14:43:08.361" v="4294"/>
        <pc:sldMkLst>
          <pc:docMk/>
          <pc:sldMk cId="638169418" sldId="406"/>
        </pc:sldMkLst>
        <pc:spChg chg="mod">
          <ac:chgData name="help desk" userId="076106f8-e622-4bba-bf8d-41b4b1aaf204" providerId="ADAL" clId="{0796C18D-0AC9-4711-A80B-9975656DEBC5}" dt="2026-01-06T17:38:23.687" v="543" actId="1076"/>
          <ac:spMkLst>
            <pc:docMk/>
            <pc:sldMk cId="638169418" sldId="406"/>
            <ac:spMk id="8" creationId="{00000000-0000-0000-0000-000000000000}"/>
          </ac:spMkLst>
        </pc:spChg>
        <pc:spChg chg="add mod">
          <ac:chgData name="help desk" userId="076106f8-e622-4bba-bf8d-41b4b1aaf204" providerId="ADAL" clId="{0796C18D-0AC9-4711-A80B-9975656DEBC5}" dt="2026-01-08T14:43:02.253" v="4293" actId="1076"/>
          <ac:spMkLst>
            <pc:docMk/>
            <pc:sldMk cId="638169418" sldId="406"/>
            <ac:spMk id="17" creationId="{0B67A000-CCAA-434A-92EE-F270EE756369}"/>
          </ac:spMkLst>
        </pc:spChg>
        <pc:picChg chg="add del mod ord">
          <ac:chgData name="help desk" userId="076106f8-e622-4bba-bf8d-41b4b1aaf204" providerId="ADAL" clId="{0796C18D-0AC9-4711-A80B-9975656DEBC5}" dt="2026-01-06T17:36:40.440" v="442" actId="478"/>
          <ac:picMkLst>
            <pc:docMk/>
            <pc:sldMk cId="638169418" sldId="406"/>
            <ac:picMk id="3" creationId="{E2E8050B-49AB-4E7E-AAFF-79786097EA5D}"/>
          </ac:picMkLst>
        </pc:picChg>
        <pc:picChg chg="add mod ord">
          <ac:chgData name="help desk" userId="076106f8-e622-4bba-bf8d-41b4b1aaf204" providerId="ADAL" clId="{0796C18D-0AC9-4711-A80B-9975656DEBC5}" dt="2026-01-06T17:36:50.558" v="482" actId="1038"/>
          <ac:picMkLst>
            <pc:docMk/>
            <pc:sldMk cId="638169418" sldId="406"/>
            <ac:picMk id="5" creationId="{C25938C4-97B6-4172-95B6-EC88365E4D52}"/>
          </ac:picMkLst>
        </pc:picChg>
        <pc:picChg chg="add del mod">
          <ac:chgData name="help desk" userId="076106f8-e622-4bba-bf8d-41b4b1aaf204" providerId="ADAL" clId="{0796C18D-0AC9-4711-A80B-9975656DEBC5}" dt="2026-01-06T17:36:39.784" v="441" actId="478"/>
          <ac:picMkLst>
            <pc:docMk/>
            <pc:sldMk cId="638169418" sldId="406"/>
            <ac:picMk id="6" creationId="{F2BC9267-9938-4B03-BA81-D239C454F063}"/>
          </ac:picMkLst>
        </pc:picChg>
        <pc:picChg chg="add mod">
          <ac:chgData name="help desk" userId="076106f8-e622-4bba-bf8d-41b4b1aaf204" providerId="ADAL" clId="{0796C18D-0AC9-4711-A80B-9975656DEBC5}" dt="2026-01-06T19:01:10.928" v="550" actId="1076"/>
          <ac:picMkLst>
            <pc:docMk/>
            <pc:sldMk cId="638169418" sldId="406"/>
            <ac:picMk id="15" creationId="{FC40834C-2AED-4C07-B9D8-8E7D4E2A903B}"/>
          </ac:picMkLst>
        </pc:picChg>
        <pc:cxnChg chg="mod">
          <ac:chgData name="help desk" userId="076106f8-e622-4bba-bf8d-41b4b1aaf204" providerId="ADAL" clId="{0796C18D-0AC9-4711-A80B-9975656DEBC5}" dt="2026-01-06T17:37:20.354" v="483" actId="14100"/>
          <ac:cxnSpMkLst>
            <pc:docMk/>
            <pc:sldMk cId="638169418" sldId="406"/>
            <ac:cxnSpMk id="12" creationId="{00000000-0000-0000-0000-000000000000}"/>
          </ac:cxnSpMkLst>
        </pc:cxnChg>
        <pc:cxnChg chg="add mod">
          <ac:chgData name="help desk" userId="076106f8-e622-4bba-bf8d-41b4b1aaf204" providerId="ADAL" clId="{0796C18D-0AC9-4711-A80B-9975656DEBC5}" dt="2026-01-06T17:38:28.538" v="544" actId="14100"/>
          <ac:cxnSpMkLst>
            <pc:docMk/>
            <pc:sldMk cId="638169418" sldId="406"/>
            <ac:cxnSpMk id="13" creationId="{40553E7F-A0B9-4217-949B-5CE180EA7561}"/>
          </ac:cxnSpMkLst>
        </pc:cxnChg>
        <pc:cxnChg chg="add mod">
          <ac:chgData name="help desk" userId="076106f8-e622-4bba-bf8d-41b4b1aaf204" providerId="ADAL" clId="{0796C18D-0AC9-4711-A80B-9975656DEBC5}" dt="2026-01-06T19:02:16.063" v="560" actId="14100"/>
          <ac:cxnSpMkLst>
            <pc:docMk/>
            <pc:sldMk cId="638169418" sldId="406"/>
            <ac:cxnSpMk id="19" creationId="{EEADEADF-2352-4D98-B390-4F41578C9085}"/>
          </ac:cxnSpMkLst>
        </pc:cxnChg>
      </pc:sldChg>
      <pc:sldChg chg="modSp del mod">
        <pc:chgData name="help desk" userId="076106f8-e622-4bba-bf8d-41b4b1aaf204" providerId="ADAL" clId="{0796C18D-0AC9-4711-A80B-9975656DEBC5}" dt="2026-01-08T20:22:38.540" v="5408" actId="47"/>
        <pc:sldMkLst>
          <pc:docMk/>
          <pc:sldMk cId="1240817621" sldId="407"/>
        </pc:sldMkLst>
        <pc:spChg chg="mod">
          <ac:chgData name="help desk" userId="076106f8-e622-4bba-bf8d-41b4b1aaf204" providerId="ADAL" clId="{0796C18D-0AC9-4711-A80B-9975656DEBC5}" dt="2026-01-08T19:09:22.103" v="5052" actId="108"/>
          <ac:spMkLst>
            <pc:docMk/>
            <pc:sldMk cId="1240817621" sldId="407"/>
            <ac:spMk id="9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09:19.934" v="5050" actId="108"/>
          <ac:spMkLst>
            <pc:docMk/>
            <pc:sldMk cId="1240817621" sldId="407"/>
            <ac:spMk id="10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10:46.610" v="5087" actId="108"/>
          <ac:spMkLst>
            <pc:docMk/>
            <pc:sldMk cId="1240817621" sldId="407"/>
            <ac:spMk id="12" creationId="{35EF0152-9B4E-4D5B-9F7B-BCFC9EDC3796}"/>
          </ac:spMkLst>
        </pc:spChg>
        <pc:spChg chg="mod">
          <ac:chgData name="help desk" userId="076106f8-e622-4bba-bf8d-41b4b1aaf204" providerId="ADAL" clId="{0796C18D-0AC9-4711-A80B-9975656DEBC5}" dt="2026-01-08T19:09:21.049" v="5051" actId="108"/>
          <ac:spMkLst>
            <pc:docMk/>
            <pc:sldMk cId="1240817621" sldId="407"/>
            <ac:spMk id="14" creationId="{D0DB292A-C5E2-45B6-8CDD-A8411E8C8A65}"/>
          </ac:spMkLst>
        </pc:spChg>
      </pc:sldChg>
      <pc:sldChg chg="modSp del mod">
        <pc:chgData name="help desk" userId="076106f8-e622-4bba-bf8d-41b4b1aaf204" providerId="ADAL" clId="{0796C18D-0AC9-4711-A80B-9975656DEBC5}" dt="2026-01-08T20:22:41.090" v="5409" actId="47"/>
        <pc:sldMkLst>
          <pc:docMk/>
          <pc:sldMk cId="1365985314" sldId="408"/>
        </pc:sldMkLst>
        <pc:spChg chg="mod">
          <ac:chgData name="help desk" userId="076106f8-e622-4bba-bf8d-41b4b1aaf204" providerId="ADAL" clId="{0796C18D-0AC9-4711-A80B-9975656DEBC5}" dt="2026-01-08T19:09:28.172" v="5056" actId="108"/>
          <ac:spMkLst>
            <pc:docMk/>
            <pc:sldMk cId="1365985314" sldId="408"/>
            <ac:spMk id="3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09:27.652" v="5055" actId="108"/>
          <ac:spMkLst>
            <pc:docMk/>
            <pc:sldMk cId="1365985314" sldId="408"/>
            <ac:spMk id="4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09:27.113" v="5054" actId="108"/>
          <ac:spMkLst>
            <pc:docMk/>
            <pc:sldMk cId="1365985314" sldId="408"/>
            <ac:spMk id="5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09:29.787" v="5058" actId="108"/>
          <ac:spMkLst>
            <pc:docMk/>
            <pc:sldMk cId="1365985314" sldId="408"/>
            <ac:spMk id="9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09:28.734" v="5057" actId="108"/>
          <ac:spMkLst>
            <pc:docMk/>
            <pc:sldMk cId="1365985314" sldId="408"/>
            <ac:spMk id="10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09:26.619" v="5053" actId="108"/>
          <ac:spMkLst>
            <pc:docMk/>
            <pc:sldMk cId="1365985314" sldId="408"/>
            <ac:spMk id="11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10:49.254" v="5088" actId="108"/>
          <ac:spMkLst>
            <pc:docMk/>
            <pc:sldMk cId="1365985314" sldId="408"/>
            <ac:spMk id="16" creationId="{DEC89D2B-1DF9-4FBF-8402-61CD870F4BEF}"/>
          </ac:spMkLst>
        </pc:spChg>
      </pc:sldChg>
      <pc:sldChg chg="delSp modSp del mod delAnim">
        <pc:chgData name="help desk" userId="076106f8-e622-4bba-bf8d-41b4b1aaf204" providerId="ADAL" clId="{0796C18D-0AC9-4711-A80B-9975656DEBC5}" dt="2026-01-08T20:29:40.858" v="5419" actId="2696"/>
        <pc:sldMkLst>
          <pc:docMk/>
          <pc:sldMk cId="2064978861" sldId="411"/>
        </pc:sldMkLst>
        <pc:spChg chg="mod">
          <ac:chgData name="help desk" userId="076106f8-e622-4bba-bf8d-41b4b1aaf204" providerId="ADAL" clId="{0796C18D-0AC9-4711-A80B-9975656DEBC5}" dt="2026-01-08T19:09:42.652" v="5068" actId="108"/>
          <ac:spMkLst>
            <pc:docMk/>
            <pc:sldMk cId="2064978861" sldId="411"/>
            <ac:spMk id="7" creationId="{00000000-0000-0000-0000-000000000000}"/>
          </ac:spMkLst>
        </pc:spChg>
        <pc:spChg chg="del mod">
          <ac:chgData name="help desk" userId="076106f8-e622-4bba-bf8d-41b4b1aaf204" providerId="ADAL" clId="{0796C18D-0AC9-4711-A80B-9975656DEBC5}" dt="2026-01-08T20:28:57.514" v="5416" actId="478"/>
          <ac:spMkLst>
            <pc:docMk/>
            <pc:sldMk cId="2064978861" sldId="411"/>
            <ac:spMk id="8" creationId="{00000000-0000-0000-0000-000000000000}"/>
          </ac:spMkLst>
        </pc:spChg>
        <pc:spChg chg="del">
          <ac:chgData name="help desk" userId="076106f8-e622-4bba-bf8d-41b4b1aaf204" providerId="ADAL" clId="{0796C18D-0AC9-4711-A80B-9975656DEBC5}" dt="2026-01-08T20:28:50.524" v="5415" actId="478"/>
          <ac:spMkLst>
            <pc:docMk/>
            <pc:sldMk cId="2064978861" sldId="411"/>
            <ac:spMk id="12" creationId="{00000000-0000-0000-0000-000000000000}"/>
          </ac:spMkLst>
        </pc:spChg>
        <pc:spChg chg="del mod">
          <ac:chgData name="help desk" userId="076106f8-e622-4bba-bf8d-41b4b1aaf204" providerId="ADAL" clId="{0796C18D-0AC9-4711-A80B-9975656DEBC5}" dt="2026-01-08T20:28:57.514" v="5416" actId="478"/>
          <ac:spMkLst>
            <pc:docMk/>
            <pc:sldMk cId="2064978861" sldId="411"/>
            <ac:spMk id="15" creationId="{00000000-0000-0000-0000-000000000000}"/>
          </ac:spMkLst>
        </pc:spChg>
        <pc:spChg chg="del mod">
          <ac:chgData name="help desk" userId="076106f8-e622-4bba-bf8d-41b4b1aaf204" providerId="ADAL" clId="{0796C18D-0AC9-4711-A80B-9975656DEBC5}" dt="2026-01-08T20:28:57.514" v="5416" actId="478"/>
          <ac:spMkLst>
            <pc:docMk/>
            <pc:sldMk cId="2064978861" sldId="411"/>
            <ac:spMk id="16" creationId="{00000000-0000-0000-0000-000000000000}"/>
          </ac:spMkLst>
        </pc:spChg>
        <pc:spChg chg="del">
          <ac:chgData name="help desk" userId="076106f8-e622-4bba-bf8d-41b4b1aaf204" providerId="ADAL" clId="{0796C18D-0AC9-4711-A80B-9975656DEBC5}" dt="2026-01-08T20:28:50.524" v="5415" actId="478"/>
          <ac:spMkLst>
            <pc:docMk/>
            <pc:sldMk cId="2064978861" sldId="411"/>
            <ac:spMk id="24" creationId="{00000000-0000-0000-0000-000000000000}"/>
          </ac:spMkLst>
        </pc:spChg>
        <pc:spChg chg="del mod">
          <ac:chgData name="help desk" userId="076106f8-e622-4bba-bf8d-41b4b1aaf204" providerId="ADAL" clId="{0796C18D-0AC9-4711-A80B-9975656DEBC5}" dt="2026-01-08T20:29:36.965" v="5418" actId="21"/>
          <ac:spMkLst>
            <pc:docMk/>
            <pc:sldMk cId="2064978861" sldId="411"/>
            <ac:spMk id="25" creationId="{00000000-0000-0000-0000-000000000000}"/>
          </ac:spMkLst>
        </pc:spChg>
        <pc:spChg chg="del">
          <ac:chgData name="help desk" userId="076106f8-e622-4bba-bf8d-41b4b1aaf204" providerId="ADAL" clId="{0796C18D-0AC9-4711-A80B-9975656DEBC5}" dt="2026-01-08T20:28:50.524" v="5415" actId="478"/>
          <ac:spMkLst>
            <pc:docMk/>
            <pc:sldMk cId="2064978861" sldId="411"/>
            <ac:spMk id="26" creationId="{00000000-0000-0000-0000-000000000000}"/>
          </ac:spMkLst>
        </pc:spChg>
        <pc:spChg chg="del mod">
          <ac:chgData name="help desk" userId="076106f8-e622-4bba-bf8d-41b4b1aaf204" providerId="ADAL" clId="{0796C18D-0AC9-4711-A80B-9975656DEBC5}" dt="2026-01-08T20:28:57.514" v="5416" actId="478"/>
          <ac:spMkLst>
            <pc:docMk/>
            <pc:sldMk cId="2064978861" sldId="411"/>
            <ac:spMk id="30" creationId="{00000000-0000-0000-0000-000000000000}"/>
          </ac:spMkLst>
        </pc:spChg>
        <pc:spChg chg="del mod">
          <ac:chgData name="help desk" userId="076106f8-e622-4bba-bf8d-41b4b1aaf204" providerId="ADAL" clId="{0796C18D-0AC9-4711-A80B-9975656DEBC5}" dt="2026-01-08T20:28:57.514" v="5416" actId="478"/>
          <ac:spMkLst>
            <pc:docMk/>
            <pc:sldMk cId="2064978861" sldId="411"/>
            <ac:spMk id="36" creationId="{00000000-0000-0000-0000-000000000000}"/>
          </ac:spMkLst>
        </pc:spChg>
        <pc:spChg chg="del mod">
          <ac:chgData name="help desk" userId="076106f8-e622-4bba-bf8d-41b4b1aaf204" providerId="ADAL" clId="{0796C18D-0AC9-4711-A80B-9975656DEBC5}" dt="2026-01-08T20:28:57.514" v="5416" actId="478"/>
          <ac:spMkLst>
            <pc:docMk/>
            <pc:sldMk cId="2064978861" sldId="411"/>
            <ac:spMk id="39" creationId="{00000000-0000-0000-0000-000000000000}"/>
          </ac:spMkLst>
        </pc:spChg>
        <pc:picChg chg="del">
          <ac:chgData name="help desk" userId="076106f8-e622-4bba-bf8d-41b4b1aaf204" providerId="ADAL" clId="{0796C18D-0AC9-4711-A80B-9975656DEBC5}" dt="2026-01-08T20:28:38.413" v="5413" actId="478"/>
          <ac:picMkLst>
            <pc:docMk/>
            <pc:sldMk cId="2064978861" sldId="411"/>
            <ac:picMk id="5" creationId="{00000000-0000-0000-0000-000000000000}"/>
          </ac:picMkLst>
        </pc:picChg>
        <pc:picChg chg="del">
          <ac:chgData name="help desk" userId="076106f8-e622-4bba-bf8d-41b4b1aaf204" providerId="ADAL" clId="{0796C18D-0AC9-4711-A80B-9975656DEBC5}" dt="2026-01-08T20:28:50.524" v="5415" actId="478"/>
          <ac:picMkLst>
            <pc:docMk/>
            <pc:sldMk cId="2064978861" sldId="411"/>
            <ac:picMk id="13" creationId="{8E152590-F080-4D45-A004-387B5FC20360}"/>
          </ac:picMkLst>
        </pc:picChg>
        <pc:picChg chg="del">
          <ac:chgData name="help desk" userId="076106f8-e622-4bba-bf8d-41b4b1aaf204" providerId="ADAL" clId="{0796C18D-0AC9-4711-A80B-9975656DEBC5}" dt="2026-01-08T20:28:47.274" v="5414" actId="478"/>
          <ac:picMkLst>
            <pc:docMk/>
            <pc:sldMk cId="2064978861" sldId="411"/>
            <ac:picMk id="21" creationId="{4440D63C-C55B-40F7-9D63-D41280574C88}"/>
          </ac:picMkLst>
        </pc:picChg>
        <pc:cxnChg chg="del mod">
          <ac:chgData name="help desk" userId="076106f8-e622-4bba-bf8d-41b4b1aaf204" providerId="ADAL" clId="{0796C18D-0AC9-4711-A80B-9975656DEBC5}" dt="2026-01-08T20:28:50.524" v="5415" actId="478"/>
          <ac:cxnSpMkLst>
            <pc:docMk/>
            <pc:sldMk cId="2064978861" sldId="411"/>
            <ac:cxnSpMk id="10" creationId="{00000000-0000-0000-0000-000000000000}"/>
          </ac:cxnSpMkLst>
        </pc:cxnChg>
        <pc:cxnChg chg="del">
          <ac:chgData name="help desk" userId="076106f8-e622-4bba-bf8d-41b4b1aaf204" providerId="ADAL" clId="{0796C18D-0AC9-4711-A80B-9975656DEBC5}" dt="2026-01-08T20:28:50.524" v="5415" actId="478"/>
          <ac:cxnSpMkLst>
            <pc:docMk/>
            <pc:sldMk cId="2064978861" sldId="411"/>
            <ac:cxnSpMk id="18" creationId="{00000000-0000-0000-0000-000000000000}"/>
          </ac:cxnSpMkLst>
        </pc:cxnChg>
        <pc:cxnChg chg="del">
          <ac:chgData name="help desk" userId="076106f8-e622-4bba-bf8d-41b4b1aaf204" providerId="ADAL" clId="{0796C18D-0AC9-4711-A80B-9975656DEBC5}" dt="2026-01-08T20:28:50.524" v="5415" actId="478"/>
          <ac:cxnSpMkLst>
            <pc:docMk/>
            <pc:sldMk cId="2064978861" sldId="411"/>
            <ac:cxnSpMk id="20" creationId="{00000000-0000-0000-0000-000000000000}"/>
          </ac:cxnSpMkLst>
        </pc:cxnChg>
        <pc:cxnChg chg="del mod">
          <ac:chgData name="help desk" userId="076106f8-e622-4bba-bf8d-41b4b1aaf204" providerId="ADAL" clId="{0796C18D-0AC9-4711-A80B-9975656DEBC5}" dt="2026-01-08T20:28:50.524" v="5415" actId="478"/>
          <ac:cxnSpMkLst>
            <pc:docMk/>
            <pc:sldMk cId="2064978861" sldId="411"/>
            <ac:cxnSpMk id="28" creationId="{00000000-0000-0000-0000-000000000000}"/>
          </ac:cxnSpMkLst>
        </pc:cxnChg>
        <pc:cxnChg chg="del mod">
          <ac:chgData name="help desk" userId="076106f8-e622-4bba-bf8d-41b4b1aaf204" providerId="ADAL" clId="{0796C18D-0AC9-4711-A80B-9975656DEBC5}" dt="2026-01-08T20:28:50.524" v="5415" actId="478"/>
          <ac:cxnSpMkLst>
            <pc:docMk/>
            <pc:sldMk cId="2064978861" sldId="411"/>
            <ac:cxnSpMk id="32" creationId="{00000000-0000-0000-0000-000000000000}"/>
          </ac:cxnSpMkLst>
        </pc:cxnChg>
        <pc:cxnChg chg="del mod">
          <ac:chgData name="help desk" userId="076106f8-e622-4bba-bf8d-41b4b1aaf204" providerId="ADAL" clId="{0796C18D-0AC9-4711-A80B-9975656DEBC5}" dt="2026-01-08T20:28:50.524" v="5415" actId="478"/>
          <ac:cxnSpMkLst>
            <pc:docMk/>
            <pc:sldMk cId="2064978861" sldId="411"/>
            <ac:cxnSpMk id="38" creationId="{00000000-0000-0000-0000-000000000000}"/>
          </ac:cxnSpMkLst>
        </pc:cxnChg>
        <pc:cxnChg chg="del mod">
          <ac:chgData name="help desk" userId="076106f8-e622-4bba-bf8d-41b4b1aaf204" providerId="ADAL" clId="{0796C18D-0AC9-4711-A80B-9975656DEBC5}" dt="2026-01-08T20:28:50.524" v="5415" actId="478"/>
          <ac:cxnSpMkLst>
            <pc:docMk/>
            <pc:sldMk cId="2064978861" sldId="411"/>
            <ac:cxnSpMk id="41" creationId="{00000000-0000-0000-0000-000000000000}"/>
          </ac:cxnSpMkLst>
        </pc:cxnChg>
      </pc:sldChg>
      <pc:sldChg chg="modSp del mod">
        <pc:chgData name="help desk" userId="076106f8-e622-4bba-bf8d-41b4b1aaf204" providerId="ADAL" clId="{0796C18D-0AC9-4711-A80B-9975656DEBC5}" dt="2026-01-13T22:23:04.603" v="7284" actId="47"/>
        <pc:sldMkLst>
          <pc:docMk/>
          <pc:sldMk cId="4155044734" sldId="414"/>
        </pc:sldMkLst>
        <pc:spChg chg="mod">
          <ac:chgData name="help desk" userId="076106f8-e622-4bba-bf8d-41b4b1aaf204" providerId="ADAL" clId="{0796C18D-0AC9-4711-A80B-9975656DEBC5}" dt="2026-01-08T19:09:48.063" v="5069" actId="108"/>
          <ac:spMkLst>
            <pc:docMk/>
            <pc:sldMk cId="4155044734" sldId="414"/>
            <ac:spMk id="7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09:48.699" v="5070" actId="108"/>
          <ac:spMkLst>
            <pc:docMk/>
            <pc:sldMk cId="4155044734" sldId="414"/>
            <ac:spMk id="8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10:59.084" v="5091" actId="108"/>
          <ac:spMkLst>
            <pc:docMk/>
            <pc:sldMk cId="4155044734" sldId="414"/>
            <ac:spMk id="21" creationId="{00000000-0000-0000-0000-000000000000}"/>
          </ac:spMkLst>
        </pc:spChg>
      </pc:sldChg>
      <pc:sldChg chg="modSp add del mod">
        <pc:chgData name="help desk" userId="076106f8-e622-4bba-bf8d-41b4b1aaf204" providerId="ADAL" clId="{0796C18D-0AC9-4711-A80B-9975656DEBC5}" dt="2026-01-08T20:22:55.678" v="5412" actId="47"/>
        <pc:sldMkLst>
          <pc:docMk/>
          <pc:sldMk cId="1407443610" sldId="422"/>
        </pc:sldMkLst>
        <pc:spChg chg="mod">
          <ac:chgData name="help desk" userId="076106f8-e622-4bba-bf8d-41b4b1aaf204" providerId="ADAL" clId="{0796C18D-0AC9-4711-A80B-9975656DEBC5}" dt="2026-01-08T19:10:52.593" v="5089" actId="108"/>
          <ac:spMkLst>
            <pc:docMk/>
            <pc:sldMk cId="1407443610" sldId="422"/>
            <ac:spMk id="6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09:34.943" v="5061" actId="108"/>
          <ac:spMkLst>
            <pc:docMk/>
            <pc:sldMk cId="1407443610" sldId="422"/>
            <ac:spMk id="8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09:33.903" v="5060" actId="108"/>
          <ac:spMkLst>
            <pc:docMk/>
            <pc:sldMk cId="1407443610" sldId="422"/>
            <ac:spMk id="11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09:33.063" v="5059" actId="108"/>
          <ac:spMkLst>
            <pc:docMk/>
            <pc:sldMk cId="1407443610" sldId="422"/>
            <ac:spMk id="18" creationId="{00000000-0000-0000-0000-000000000000}"/>
          </ac:spMkLst>
        </pc:spChg>
      </pc:sldChg>
      <pc:sldChg chg="modSp del mod">
        <pc:chgData name="help desk" userId="076106f8-e622-4bba-bf8d-41b4b1aaf204" providerId="ADAL" clId="{0796C18D-0AC9-4711-A80B-9975656DEBC5}" dt="2026-01-13T22:23:08.241" v="7287" actId="47"/>
        <pc:sldMkLst>
          <pc:docMk/>
          <pc:sldMk cId="3175309627" sldId="423"/>
        </pc:sldMkLst>
        <pc:spChg chg="mod">
          <ac:chgData name="help desk" userId="076106f8-e622-4bba-bf8d-41b4b1aaf204" providerId="ADAL" clId="{0796C18D-0AC9-4711-A80B-9975656DEBC5}" dt="2026-01-08T19:11:06.416" v="5094" actId="108"/>
          <ac:spMkLst>
            <pc:docMk/>
            <pc:sldMk cId="3175309627" sldId="423"/>
            <ac:spMk id="6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10:04.523" v="5080" actId="108"/>
          <ac:spMkLst>
            <pc:docMk/>
            <pc:sldMk cId="3175309627" sldId="423"/>
            <ac:spMk id="9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10:03.604" v="5079" actId="108"/>
          <ac:spMkLst>
            <pc:docMk/>
            <pc:sldMk cId="3175309627" sldId="423"/>
            <ac:spMk id="10" creationId="{00000000-0000-0000-0000-000000000000}"/>
          </ac:spMkLst>
        </pc:spChg>
        <pc:cxnChg chg="mod">
          <ac:chgData name="help desk" userId="076106f8-e622-4bba-bf8d-41b4b1aaf204" providerId="ADAL" clId="{0796C18D-0AC9-4711-A80B-9975656DEBC5}" dt="2026-01-08T19:10:03.604" v="5079" actId="108"/>
          <ac:cxnSpMkLst>
            <pc:docMk/>
            <pc:sldMk cId="3175309627" sldId="423"/>
            <ac:cxnSpMk id="5" creationId="{E8FC914A-5EE7-43DC-99E2-BE1E6D39F500}"/>
          </ac:cxnSpMkLst>
        </pc:cxnChg>
      </pc:sldChg>
      <pc:sldChg chg="addSp delSp modSp mod modTransition delAnim modAnim">
        <pc:chgData name="help desk" userId="076106f8-e622-4bba-bf8d-41b4b1aaf204" providerId="ADAL" clId="{0796C18D-0AC9-4711-A80B-9975656DEBC5}" dt="2026-01-12T15:19:31.983" v="6339"/>
        <pc:sldMkLst>
          <pc:docMk/>
          <pc:sldMk cId="2147018368" sldId="436"/>
        </pc:sldMkLst>
        <pc:spChg chg="mod">
          <ac:chgData name="help desk" userId="076106f8-e622-4bba-bf8d-41b4b1aaf204" providerId="ADAL" clId="{0796C18D-0AC9-4711-A80B-9975656DEBC5}" dt="2026-01-08T19:50:25.860" v="5375" actId="1036"/>
          <ac:spMkLst>
            <pc:docMk/>
            <pc:sldMk cId="2147018368" sldId="436"/>
            <ac:spMk id="6" creationId="{5AC5EFA4-2286-444F-B131-97E33C3EAD0A}"/>
          </ac:spMkLst>
        </pc:spChg>
        <pc:spChg chg="add mod">
          <ac:chgData name="help desk" userId="076106f8-e622-4bba-bf8d-41b4b1aaf204" providerId="ADAL" clId="{0796C18D-0AC9-4711-A80B-9975656DEBC5}" dt="2026-01-08T19:52:02.235" v="5380" actId="1076"/>
          <ac:spMkLst>
            <pc:docMk/>
            <pc:sldMk cId="2147018368" sldId="436"/>
            <ac:spMk id="11" creationId="{53AF6594-9D86-44B5-BA46-790DC4643B90}"/>
          </ac:spMkLst>
        </pc:spChg>
        <pc:spChg chg="mod">
          <ac:chgData name="help desk" userId="076106f8-e622-4bba-bf8d-41b4b1aaf204" providerId="ADAL" clId="{0796C18D-0AC9-4711-A80B-9975656DEBC5}" dt="2026-01-08T19:09:16.354" v="5049" actId="108"/>
          <ac:spMkLst>
            <pc:docMk/>
            <pc:sldMk cId="2147018368" sldId="436"/>
            <ac:spMk id="15" creationId="{9EB21E0E-8952-4771-BEB7-C00519A86D01}"/>
          </ac:spMkLst>
        </pc:spChg>
        <pc:spChg chg="mod">
          <ac:chgData name="help desk" userId="076106f8-e622-4bba-bf8d-41b4b1aaf204" providerId="ADAL" clId="{0796C18D-0AC9-4711-A80B-9975656DEBC5}" dt="2026-01-08T19:10:43.697" v="5086" actId="108"/>
          <ac:spMkLst>
            <pc:docMk/>
            <pc:sldMk cId="2147018368" sldId="436"/>
            <ac:spMk id="16" creationId="{CCB15C77-A6C3-413C-927C-45A7714962D2}"/>
          </ac:spMkLst>
        </pc:spChg>
        <pc:picChg chg="add mod ord">
          <ac:chgData name="help desk" userId="076106f8-e622-4bba-bf8d-41b4b1aaf204" providerId="ADAL" clId="{0796C18D-0AC9-4711-A80B-9975656DEBC5}" dt="2026-01-08T19:50:13.469" v="5358" actId="167"/>
          <ac:picMkLst>
            <pc:docMk/>
            <pc:sldMk cId="2147018368" sldId="436"/>
            <ac:picMk id="4" creationId="{160E811F-E98D-434F-ABBA-AD739529A4B5}"/>
          </ac:picMkLst>
        </pc:picChg>
        <pc:picChg chg="del">
          <ac:chgData name="help desk" userId="076106f8-e622-4bba-bf8d-41b4b1aaf204" providerId="ADAL" clId="{0796C18D-0AC9-4711-A80B-9975656DEBC5}" dt="2026-01-08T19:45:06.700" v="5279" actId="478"/>
          <ac:picMkLst>
            <pc:docMk/>
            <pc:sldMk cId="2147018368" sldId="436"/>
            <ac:picMk id="9" creationId="{DC42F007-EC83-468F-A295-C70BDF1F0C77}"/>
          </ac:picMkLst>
        </pc:picChg>
        <pc:cxnChg chg="mod">
          <ac:chgData name="help desk" userId="076106f8-e622-4bba-bf8d-41b4b1aaf204" providerId="ADAL" clId="{0796C18D-0AC9-4711-A80B-9975656DEBC5}" dt="2026-01-08T19:50:25.860" v="5375" actId="1036"/>
          <ac:cxnSpMkLst>
            <pc:docMk/>
            <pc:sldMk cId="2147018368" sldId="436"/>
            <ac:cxnSpMk id="3" creationId="{976E886A-D13E-4A4A-8EBC-E29909686EA8}"/>
          </ac:cxnSpMkLst>
        </pc:cxnChg>
      </pc:sldChg>
      <pc:sldChg chg="addSp delSp modSp mod modTransition delAnim modAnim">
        <pc:chgData name="help desk" userId="076106f8-e622-4bba-bf8d-41b4b1aaf204" providerId="ADAL" clId="{0796C18D-0AC9-4711-A80B-9975656DEBC5}" dt="2026-01-12T15:15:47.343" v="6319"/>
        <pc:sldMkLst>
          <pc:docMk/>
          <pc:sldMk cId="2775647203" sldId="437"/>
        </pc:sldMkLst>
        <pc:spChg chg="mod">
          <ac:chgData name="help desk" userId="076106f8-e622-4bba-bf8d-41b4b1aaf204" providerId="ADAL" clId="{0796C18D-0AC9-4711-A80B-9975656DEBC5}" dt="2026-01-12T15:06:25.635" v="6123" actId="1076"/>
          <ac:spMkLst>
            <pc:docMk/>
            <pc:sldMk cId="2775647203" sldId="437"/>
            <ac:spMk id="9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12T15:06:20.371" v="6122" actId="1076"/>
          <ac:spMkLst>
            <pc:docMk/>
            <pc:sldMk cId="2775647203" sldId="437"/>
            <ac:spMk id="13" creationId="{94E67EEC-A994-44FC-A1B2-0588049DFEF4}"/>
          </ac:spMkLst>
        </pc:spChg>
        <pc:spChg chg="mod ord">
          <ac:chgData name="help desk" userId="076106f8-e622-4bba-bf8d-41b4b1aaf204" providerId="ADAL" clId="{0796C18D-0AC9-4711-A80B-9975656DEBC5}" dt="2026-01-12T15:08:14.678" v="6137" actId="1076"/>
          <ac:spMkLst>
            <pc:docMk/>
            <pc:sldMk cId="2775647203" sldId="437"/>
            <ac:spMk id="14" creationId="{1FE59335-B30C-43AA-9612-52BD8337317E}"/>
          </ac:spMkLst>
        </pc:spChg>
        <pc:spChg chg="add mod">
          <ac:chgData name="help desk" userId="076106f8-e622-4bba-bf8d-41b4b1aaf204" providerId="ADAL" clId="{0796C18D-0AC9-4711-A80B-9975656DEBC5}" dt="2026-01-08T19:41:02.100" v="5274" actId="164"/>
          <ac:spMkLst>
            <pc:docMk/>
            <pc:sldMk cId="2775647203" sldId="437"/>
            <ac:spMk id="20" creationId="{A2E16710-74AD-471A-9328-B95760D39AB5}"/>
          </ac:spMkLst>
        </pc:spChg>
        <pc:spChg chg="mod">
          <ac:chgData name="help desk" userId="076106f8-e622-4bba-bf8d-41b4b1aaf204" providerId="ADAL" clId="{0796C18D-0AC9-4711-A80B-9975656DEBC5}" dt="2026-01-08T19:33:32.086" v="5215" actId="1076"/>
          <ac:spMkLst>
            <pc:docMk/>
            <pc:sldMk cId="2775647203" sldId="437"/>
            <ac:spMk id="24" creationId="{00000000-0000-0000-0000-000000000000}"/>
          </ac:spMkLst>
        </pc:spChg>
        <pc:spChg chg="del">
          <ac:chgData name="help desk" userId="076106f8-e622-4bba-bf8d-41b4b1aaf204" providerId="ADAL" clId="{0796C18D-0AC9-4711-A80B-9975656DEBC5}" dt="2026-01-08T19:28:42.746" v="5177" actId="478"/>
          <ac:spMkLst>
            <pc:docMk/>
            <pc:sldMk cId="2775647203" sldId="437"/>
            <ac:spMk id="30" creationId="{00000000-0000-0000-0000-000000000000}"/>
          </ac:spMkLst>
        </pc:spChg>
        <pc:spChg chg="add mod">
          <ac:chgData name="help desk" userId="076106f8-e622-4bba-bf8d-41b4b1aaf204" providerId="ADAL" clId="{0796C18D-0AC9-4711-A80B-9975656DEBC5}" dt="2026-01-12T15:10:46.317" v="6304" actId="1036"/>
          <ac:spMkLst>
            <pc:docMk/>
            <pc:sldMk cId="2775647203" sldId="437"/>
            <ac:spMk id="32" creationId="{8E26007E-CA4E-4F88-89D3-A4443DC673DC}"/>
          </ac:spMkLst>
        </pc:spChg>
        <pc:grpChg chg="add mod">
          <ac:chgData name="help desk" userId="076106f8-e622-4bba-bf8d-41b4b1aaf204" providerId="ADAL" clId="{0796C18D-0AC9-4711-A80B-9975656DEBC5}" dt="2026-01-08T19:41:02.100" v="5274" actId="164"/>
          <ac:grpSpMkLst>
            <pc:docMk/>
            <pc:sldMk cId="2775647203" sldId="437"/>
            <ac:grpSpMk id="21" creationId="{C8829CC4-33F8-44BA-97C9-DD753F13AD0E}"/>
          </ac:grpSpMkLst>
        </pc:grpChg>
        <pc:grpChg chg="add mod">
          <ac:chgData name="help desk" userId="076106f8-e622-4bba-bf8d-41b4b1aaf204" providerId="ADAL" clId="{0796C18D-0AC9-4711-A80B-9975656DEBC5}" dt="2026-01-12T15:10:10.684" v="6263" actId="164"/>
          <ac:grpSpMkLst>
            <pc:docMk/>
            <pc:sldMk cId="2775647203" sldId="437"/>
            <ac:grpSpMk id="33" creationId="{D1D2FA95-FE3B-4994-99E5-C6EE8A9E55E8}"/>
          </ac:grpSpMkLst>
        </pc:grpChg>
        <pc:picChg chg="add mod ord">
          <ac:chgData name="help desk" userId="076106f8-e622-4bba-bf8d-41b4b1aaf204" providerId="ADAL" clId="{0796C18D-0AC9-4711-A80B-9975656DEBC5}" dt="2026-01-08T19:36:58.837" v="5234" actId="1076"/>
          <ac:picMkLst>
            <pc:docMk/>
            <pc:sldMk cId="2775647203" sldId="437"/>
            <ac:picMk id="3" creationId="{D5E190A5-7D69-4716-A0BE-2F8DDCD06124}"/>
          </ac:picMkLst>
        </pc:picChg>
        <pc:picChg chg="del">
          <ac:chgData name="help desk" userId="076106f8-e622-4bba-bf8d-41b4b1aaf204" providerId="ADAL" clId="{0796C18D-0AC9-4711-A80B-9975656DEBC5}" dt="2026-01-08T19:28:39.625" v="5176" actId="478"/>
          <ac:picMkLst>
            <pc:docMk/>
            <pc:sldMk cId="2775647203" sldId="437"/>
            <ac:picMk id="15" creationId="{FA14CDED-AE85-4861-AA56-82350A714953}"/>
          </ac:picMkLst>
        </pc:picChg>
        <pc:picChg chg="add mod">
          <ac:chgData name="help desk" userId="076106f8-e622-4bba-bf8d-41b4b1aaf204" providerId="ADAL" clId="{0796C18D-0AC9-4711-A80B-9975656DEBC5}" dt="2026-01-08T19:41:02.100" v="5274" actId="164"/>
          <ac:picMkLst>
            <pc:docMk/>
            <pc:sldMk cId="2775647203" sldId="437"/>
            <ac:picMk id="18" creationId="{7F303FD0-F194-463C-9B5A-1E8E895C3AF5}"/>
          </ac:picMkLst>
        </pc:picChg>
        <pc:picChg chg="del">
          <ac:chgData name="help desk" userId="076106f8-e622-4bba-bf8d-41b4b1aaf204" providerId="ADAL" clId="{0796C18D-0AC9-4711-A80B-9975656DEBC5}" dt="2026-01-08T19:28:35.435" v="5175" actId="478"/>
          <ac:picMkLst>
            <pc:docMk/>
            <pc:sldMk cId="2775647203" sldId="437"/>
            <ac:picMk id="19" creationId="{4B17CD09-52B2-4505-9662-41AB2411F9C4}"/>
          </ac:picMkLst>
        </pc:picChg>
        <pc:cxnChg chg="add mod">
          <ac:chgData name="help desk" userId="076106f8-e622-4bba-bf8d-41b4b1aaf204" providerId="ADAL" clId="{0796C18D-0AC9-4711-A80B-9975656DEBC5}" dt="2026-01-12T15:07:05.429" v="6129" actId="692"/>
          <ac:cxnSpMkLst>
            <pc:docMk/>
            <pc:sldMk cId="2775647203" sldId="437"/>
            <ac:cxnSpMk id="23" creationId="{07C72E64-B5D2-497F-9642-C2816A563175}"/>
          </ac:cxnSpMkLst>
        </pc:cxnChg>
        <pc:cxnChg chg="del mod">
          <ac:chgData name="help desk" userId="076106f8-e622-4bba-bf8d-41b4b1aaf204" providerId="ADAL" clId="{0796C18D-0AC9-4711-A80B-9975656DEBC5}" dt="2026-01-08T19:33:37.306" v="5216" actId="478"/>
          <ac:cxnSpMkLst>
            <pc:docMk/>
            <pc:sldMk cId="2775647203" sldId="437"/>
            <ac:cxnSpMk id="27" creationId="{00000000-0000-0000-0000-000000000000}"/>
          </ac:cxnSpMkLst>
        </pc:cxnChg>
        <pc:cxnChg chg="add mod">
          <ac:chgData name="help desk" userId="076106f8-e622-4bba-bf8d-41b4b1aaf204" providerId="ADAL" clId="{0796C18D-0AC9-4711-A80B-9975656DEBC5}" dt="2026-01-12T15:10:10.684" v="6263" actId="164"/>
          <ac:cxnSpMkLst>
            <pc:docMk/>
            <pc:sldMk cId="2775647203" sldId="437"/>
            <ac:cxnSpMk id="28" creationId="{C1D9370B-17B0-4D25-BC54-44A317D80D61}"/>
          </ac:cxnSpMkLst>
        </pc:cxnChg>
        <pc:cxnChg chg="del mod">
          <ac:chgData name="help desk" userId="076106f8-e622-4bba-bf8d-41b4b1aaf204" providerId="ADAL" clId="{0796C18D-0AC9-4711-A80B-9975656DEBC5}" dt="2026-01-08T19:31:46.398" v="5197" actId="478"/>
          <ac:cxnSpMkLst>
            <pc:docMk/>
            <pc:sldMk cId="2775647203" sldId="437"/>
            <ac:cxnSpMk id="29" creationId="{00000000-0000-0000-0000-000000000000}"/>
          </ac:cxnSpMkLst>
        </pc:cxnChg>
      </pc:sldChg>
      <pc:sldChg chg="modSp del mod">
        <pc:chgData name="help desk" userId="076106f8-e622-4bba-bf8d-41b4b1aaf204" providerId="ADAL" clId="{0796C18D-0AC9-4711-A80B-9975656DEBC5}" dt="2026-01-13T22:23:07.451" v="7286" actId="47"/>
        <pc:sldMkLst>
          <pc:docMk/>
          <pc:sldMk cId="4207125761" sldId="444"/>
        </pc:sldMkLst>
        <pc:spChg chg="mod">
          <ac:chgData name="help desk" userId="076106f8-e622-4bba-bf8d-41b4b1aaf204" providerId="ADAL" clId="{0796C18D-0AC9-4711-A80B-9975656DEBC5}" dt="2026-01-08T19:09:57.227" v="5075" actId="108"/>
          <ac:spMkLst>
            <pc:docMk/>
            <pc:sldMk cId="4207125761" sldId="444"/>
            <ac:spMk id="4" creationId="{72B13A81-6403-46E2-8469-952203140548}"/>
          </ac:spMkLst>
        </pc:spChg>
        <pc:spChg chg="mod">
          <ac:chgData name="help desk" userId="076106f8-e622-4bba-bf8d-41b4b1aaf204" providerId="ADAL" clId="{0796C18D-0AC9-4711-A80B-9975656DEBC5}" dt="2026-01-08T19:09:58.202" v="5076" actId="108"/>
          <ac:spMkLst>
            <pc:docMk/>
            <pc:sldMk cId="4207125761" sldId="444"/>
            <ac:spMk id="7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11:04.172" v="5093" actId="108"/>
          <ac:spMkLst>
            <pc:docMk/>
            <pc:sldMk cId="4207125761" sldId="444"/>
            <ac:spMk id="21" creationId="{00000000-0000-0000-0000-000000000000}"/>
          </ac:spMkLst>
        </pc:spChg>
        <pc:cxnChg chg="mod">
          <ac:chgData name="help desk" userId="076106f8-e622-4bba-bf8d-41b4b1aaf204" providerId="ADAL" clId="{0796C18D-0AC9-4711-A80B-9975656DEBC5}" dt="2026-01-08T19:09:57.227" v="5075" actId="108"/>
          <ac:cxnSpMkLst>
            <pc:docMk/>
            <pc:sldMk cId="4207125761" sldId="444"/>
            <ac:cxnSpMk id="6" creationId="{66B14BA1-3510-4838-BB95-A109F149E3EF}"/>
          </ac:cxnSpMkLst>
        </pc:cxnChg>
      </pc:sldChg>
      <pc:sldChg chg="modSp del mod">
        <pc:chgData name="help desk" userId="076106f8-e622-4bba-bf8d-41b4b1aaf204" providerId="ADAL" clId="{0796C18D-0AC9-4711-A80B-9975656DEBC5}" dt="2026-01-13T22:23:08.997" v="7288" actId="47"/>
        <pc:sldMkLst>
          <pc:docMk/>
          <pc:sldMk cId="2110487174" sldId="445"/>
        </pc:sldMkLst>
        <pc:spChg chg="mod">
          <ac:chgData name="help desk" userId="076106f8-e622-4bba-bf8d-41b4b1aaf204" providerId="ADAL" clId="{0796C18D-0AC9-4711-A80B-9975656DEBC5}" dt="2026-01-08T19:10:09.795" v="5081" actId="108"/>
          <ac:spMkLst>
            <pc:docMk/>
            <pc:sldMk cId="2110487174" sldId="445"/>
            <ac:spMk id="4" creationId="{2ACAAAEF-073A-473A-B62C-839D2B3D4444}"/>
          </ac:spMkLst>
        </pc:spChg>
        <pc:spChg chg="mod">
          <ac:chgData name="help desk" userId="076106f8-e622-4bba-bf8d-41b4b1aaf204" providerId="ADAL" clId="{0796C18D-0AC9-4711-A80B-9975656DEBC5}" dt="2026-01-08T19:11:08.624" v="5095" actId="108"/>
          <ac:spMkLst>
            <pc:docMk/>
            <pc:sldMk cId="2110487174" sldId="445"/>
            <ac:spMk id="6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10:10.515" v="5082" actId="108"/>
          <ac:spMkLst>
            <pc:docMk/>
            <pc:sldMk cId="2110487174" sldId="445"/>
            <ac:spMk id="7" creationId="{DEDE0CB9-354F-4226-93A1-DE91E970B2B5}"/>
          </ac:spMkLst>
        </pc:spChg>
      </pc:sldChg>
      <pc:sldChg chg="modSp del mod">
        <pc:chgData name="help desk" userId="076106f8-e622-4bba-bf8d-41b4b1aaf204" providerId="ADAL" clId="{0796C18D-0AC9-4711-A80B-9975656DEBC5}" dt="2026-01-13T22:23:09.869" v="7289" actId="47"/>
        <pc:sldMkLst>
          <pc:docMk/>
          <pc:sldMk cId="1090027687" sldId="446"/>
        </pc:sldMkLst>
        <pc:spChg chg="mod">
          <ac:chgData name="help desk" userId="076106f8-e622-4bba-bf8d-41b4b1aaf204" providerId="ADAL" clId="{0796C18D-0AC9-4711-A80B-9975656DEBC5}" dt="2026-01-08T19:10:16.013" v="5083" actId="108"/>
          <ac:spMkLst>
            <pc:docMk/>
            <pc:sldMk cId="1090027687" sldId="446"/>
            <ac:spMk id="4" creationId="{2ACAAAEF-073A-473A-B62C-839D2B3D4444}"/>
          </ac:spMkLst>
        </pc:spChg>
        <pc:spChg chg="mod">
          <ac:chgData name="help desk" userId="076106f8-e622-4bba-bf8d-41b4b1aaf204" providerId="ADAL" clId="{0796C18D-0AC9-4711-A80B-9975656DEBC5}" dt="2026-01-08T19:11:11.273" v="5096" actId="108"/>
          <ac:spMkLst>
            <pc:docMk/>
            <pc:sldMk cId="1090027687" sldId="446"/>
            <ac:spMk id="6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10:17.803" v="5084" actId="108"/>
          <ac:spMkLst>
            <pc:docMk/>
            <pc:sldMk cId="1090027687" sldId="446"/>
            <ac:spMk id="7" creationId="{DEDE0CB9-354F-4226-93A1-DE91E970B2B5}"/>
          </ac:spMkLst>
        </pc:spChg>
      </pc:sldChg>
      <pc:sldChg chg="modSp del mod">
        <pc:chgData name="help desk" userId="076106f8-e622-4bba-bf8d-41b4b1aaf204" providerId="ADAL" clId="{0796C18D-0AC9-4711-A80B-9975656DEBC5}" dt="2026-01-13T22:23:13.494" v="7290" actId="47"/>
        <pc:sldMkLst>
          <pc:docMk/>
          <pc:sldMk cId="4094854806" sldId="447"/>
        </pc:sldMkLst>
        <pc:spChg chg="mod">
          <ac:chgData name="help desk" userId="076106f8-e622-4bba-bf8d-41b4b1aaf204" providerId="ADAL" clId="{0796C18D-0AC9-4711-A80B-9975656DEBC5}" dt="2026-01-08T19:11:15.544" v="5097" actId="108"/>
          <ac:spMkLst>
            <pc:docMk/>
            <pc:sldMk cId="4094854806" sldId="447"/>
            <ac:spMk id="6" creationId="{2F66AD94-2EB1-4380-AA0F-1FFBC5A313A7}"/>
          </ac:spMkLst>
        </pc:spChg>
      </pc:sldChg>
      <pc:sldChg chg="modSp del mod">
        <pc:chgData name="help desk" userId="076106f8-e622-4bba-bf8d-41b4b1aaf204" providerId="ADAL" clId="{0796C18D-0AC9-4711-A80B-9975656DEBC5}" dt="2026-01-13T22:23:16.221" v="7291" actId="47"/>
        <pc:sldMkLst>
          <pc:docMk/>
          <pc:sldMk cId="1875470071" sldId="448"/>
        </pc:sldMkLst>
        <pc:spChg chg="mod">
          <ac:chgData name="help desk" userId="076106f8-e622-4bba-bf8d-41b4b1aaf204" providerId="ADAL" clId="{0796C18D-0AC9-4711-A80B-9975656DEBC5}" dt="2026-01-08T19:11:26.093" v="5105" actId="108"/>
          <ac:spMkLst>
            <pc:docMk/>
            <pc:sldMk cId="1875470071" sldId="448"/>
            <ac:spMk id="4" creationId="{251563C3-2480-4CEB-B84E-343783A7C2BB}"/>
          </ac:spMkLst>
        </pc:spChg>
        <pc:spChg chg="mod">
          <ac:chgData name="help desk" userId="076106f8-e622-4bba-bf8d-41b4b1aaf204" providerId="ADAL" clId="{0796C18D-0AC9-4711-A80B-9975656DEBC5}" dt="2026-01-08T19:11:25.283" v="5104" actId="108"/>
          <ac:spMkLst>
            <pc:docMk/>
            <pc:sldMk cId="1875470071" sldId="448"/>
            <ac:spMk id="6" creationId="{2F66AD94-2EB1-4380-AA0F-1FFBC5A313A7}"/>
          </ac:spMkLst>
        </pc:spChg>
        <pc:spChg chg="mod">
          <ac:chgData name="help desk" userId="076106f8-e622-4bba-bf8d-41b4b1aaf204" providerId="ADAL" clId="{0796C18D-0AC9-4711-A80B-9975656DEBC5}" dt="2026-01-08T19:11:24.149" v="5103" actId="108"/>
          <ac:spMkLst>
            <pc:docMk/>
            <pc:sldMk cId="1875470071" sldId="448"/>
            <ac:spMk id="15" creationId="{3F35A800-DDF3-4425-AA0D-3D153629CCF0}"/>
          </ac:spMkLst>
        </pc:spChg>
        <pc:spChg chg="mod">
          <ac:chgData name="help desk" userId="076106f8-e622-4bba-bf8d-41b4b1aaf204" providerId="ADAL" clId="{0796C18D-0AC9-4711-A80B-9975656DEBC5}" dt="2026-01-08T19:11:23.573" v="5102" actId="108"/>
          <ac:spMkLst>
            <pc:docMk/>
            <pc:sldMk cId="1875470071" sldId="448"/>
            <ac:spMk id="18" creationId="{6BEB4731-A64D-458A-8D08-E8252443AF0E}"/>
          </ac:spMkLst>
        </pc:spChg>
        <pc:spChg chg="mod">
          <ac:chgData name="help desk" userId="076106f8-e622-4bba-bf8d-41b4b1aaf204" providerId="ADAL" clId="{0796C18D-0AC9-4711-A80B-9975656DEBC5}" dt="2026-01-08T19:11:22.954" v="5101" actId="108"/>
          <ac:spMkLst>
            <pc:docMk/>
            <pc:sldMk cId="1875470071" sldId="448"/>
            <ac:spMk id="19" creationId="{D7E996F9-77A7-4699-B186-072F522C8C06}"/>
          </ac:spMkLst>
        </pc:spChg>
        <pc:spChg chg="mod">
          <ac:chgData name="help desk" userId="076106f8-e622-4bba-bf8d-41b4b1aaf204" providerId="ADAL" clId="{0796C18D-0AC9-4711-A80B-9975656DEBC5}" dt="2026-01-08T19:11:22.633" v="5100" actId="108"/>
          <ac:spMkLst>
            <pc:docMk/>
            <pc:sldMk cId="1875470071" sldId="448"/>
            <ac:spMk id="20" creationId="{E170045C-D6CA-4D92-9781-080E8681F8AE}"/>
          </ac:spMkLst>
        </pc:spChg>
        <pc:spChg chg="mod">
          <ac:chgData name="help desk" userId="076106f8-e622-4bba-bf8d-41b4b1aaf204" providerId="ADAL" clId="{0796C18D-0AC9-4711-A80B-9975656DEBC5}" dt="2026-01-08T19:11:22.013" v="5099" actId="108"/>
          <ac:spMkLst>
            <pc:docMk/>
            <pc:sldMk cId="1875470071" sldId="448"/>
            <ac:spMk id="31" creationId="{25027FDF-FE79-4420-A48F-BEA8EFF2FACE}"/>
          </ac:spMkLst>
        </pc:spChg>
        <pc:spChg chg="mod">
          <ac:chgData name="help desk" userId="076106f8-e622-4bba-bf8d-41b4b1aaf204" providerId="ADAL" clId="{0796C18D-0AC9-4711-A80B-9975656DEBC5}" dt="2026-01-08T19:11:21.363" v="5098" actId="108"/>
          <ac:spMkLst>
            <pc:docMk/>
            <pc:sldMk cId="1875470071" sldId="448"/>
            <ac:spMk id="34" creationId="{F362104F-B57F-4C60-96C8-E08431332869}"/>
          </ac:spMkLst>
        </pc:spChg>
      </pc:sldChg>
      <pc:sldChg chg="modSp del mod">
        <pc:chgData name="help desk" userId="076106f8-e622-4bba-bf8d-41b4b1aaf204" providerId="ADAL" clId="{0796C18D-0AC9-4711-A80B-9975656DEBC5}" dt="2026-01-13T22:23:18.982" v="7292" actId="47"/>
        <pc:sldMkLst>
          <pc:docMk/>
          <pc:sldMk cId="248436472" sldId="449"/>
        </pc:sldMkLst>
        <pc:spChg chg="mod">
          <ac:chgData name="help desk" userId="076106f8-e622-4bba-bf8d-41b4b1aaf204" providerId="ADAL" clId="{0796C18D-0AC9-4711-A80B-9975656DEBC5}" dt="2026-01-08T19:11:30.014" v="5107" actId="108"/>
          <ac:spMkLst>
            <pc:docMk/>
            <pc:sldMk cId="248436472" sldId="449"/>
            <ac:spMk id="8" creationId="{0543149A-5D3E-4C42-8DC9-E43635D178B4}"/>
          </ac:spMkLst>
        </pc:spChg>
        <pc:spChg chg="mod">
          <ac:chgData name="help desk" userId="076106f8-e622-4bba-bf8d-41b4b1aaf204" providerId="ADAL" clId="{0796C18D-0AC9-4711-A80B-9975656DEBC5}" dt="2026-01-08T19:11:29.285" v="5106" actId="108"/>
          <ac:spMkLst>
            <pc:docMk/>
            <pc:sldMk cId="248436472" sldId="449"/>
            <ac:spMk id="10" creationId="{4D078735-BE31-459F-B30E-947C1781A150}"/>
          </ac:spMkLst>
        </pc:spChg>
      </pc:sldChg>
      <pc:sldChg chg="del">
        <pc:chgData name="help desk" userId="076106f8-e622-4bba-bf8d-41b4b1aaf204" providerId="ADAL" clId="{0796C18D-0AC9-4711-A80B-9975656DEBC5}" dt="2026-01-08T14:25:43.419" v="4178" actId="2696"/>
        <pc:sldMkLst>
          <pc:docMk/>
          <pc:sldMk cId="19877088" sldId="451"/>
        </pc:sldMkLst>
      </pc:sldChg>
      <pc:sldChg chg="addSp delSp modSp add del mod modAnim">
        <pc:chgData name="help desk" userId="076106f8-e622-4bba-bf8d-41b4b1aaf204" providerId="ADAL" clId="{0796C18D-0AC9-4711-A80B-9975656DEBC5}" dt="2026-01-08T15:07:18.119" v="4452"/>
        <pc:sldMkLst>
          <pc:docMk/>
          <pc:sldMk cId="3109830418" sldId="455"/>
        </pc:sldMkLst>
        <pc:spChg chg="add del mod">
          <ac:chgData name="help desk" userId="076106f8-e622-4bba-bf8d-41b4b1aaf204" providerId="ADAL" clId="{0796C18D-0AC9-4711-A80B-9975656DEBC5}" dt="2026-01-07T17:15:51.451" v="2067" actId="478"/>
          <ac:spMkLst>
            <pc:docMk/>
            <pc:sldMk cId="3109830418" sldId="455"/>
            <ac:spMk id="5" creationId="{B9F270F6-3667-4E2B-A018-A0B17421DD3E}"/>
          </ac:spMkLst>
        </pc:spChg>
        <pc:spChg chg="add mod">
          <ac:chgData name="help desk" userId="076106f8-e622-4bba-bf8d-41b4b1aaf204" providerId="ADAL" clId="{0796C18D-0AC9-4711-A80B-9975656DEBC5}" dt="2026-01-07T18:59:23.655" v="2422" actId="1076"/>
          <ac:spMkLst>
            <pc:docMk/>
            <pc:sldMk cId="3109830418" sldId="455"/>
            <ac:spMk id="8" creationId="{75C61329-5E48-4687-9851-A5AC7677E77C}"/>
          </ac:spMkLst>
        </pc:spChg>
        <pc:spChg chg="add mod">
          <ac:chgData name="help desk" userId="076106f8-e622-4bba-bf8d-41b4b1aaf204" providerId="ADAL" clId="{0796C18D-0AC9-4711-A80B-9975656DEBC5}" dt="2026-01-07T18:58:13.680" v="2369" actId="14100"/>
          <ac:spMkLst>
            <pc:docMk/>
            <pc:sldMk cId="3109830418" sldId="455"/>
            <ac:spMk id="9" creationId="{848E893F-4EA9-4386-9390-5976B82D35B1}"/>
          </ac:spMkLst>
        </pc:spChg>
        <pc:spChg chg="add mod">
          <ac:chgData name="help desk" userId="076106f8-e622-4bba-bf8d-41b4b1aaf204" providerId="ADAL" clId="{0796C18D-0AC9-4711-A80B-9975656DEBC5}" dt="2026-01-07T19:37:11.292" v="3066" actId="113"/>
          <ac:spMkLst>
            <pc:docMk/>
            <pc:sldMk cId="3109830418" sldId="455"/>
            <ac:spMk id="13" creationId="{1BFADBB1-E281-491E-BCF8-3350C7AED3F5}"/>
          </ac:spMkLst>
        </pc:spChg>
        <pc:spChg chg="add mod">
          <ac:chgData name="help desk" userId="076106f8-e622-4bba-bf8d-41b4b1aaf204" providerId="ADAL" clId="{0796C18D-0AC9-4711-A80B-9975656DEBC5}" dt="2026-01-07T19:02:12.625" v="2508" actId="1038"/>
          <ac:spMkLst>
            <pc:docMk/>
            <pc:sldMk cId="3109830418" sldId="455"/>
            <ac:spMk id="14" creationId="{414BB506-ACEA-4F5A-9D91-EB5BFD40BF01}"/>
          </ac:spMkLst>
        </pc:spChg>
        <pc:spChg chg="add del mod">
          <ac:chgData name="help desk" userId="076106f8-e622-4bba-bf8d-41b4b1aaf204" providerId="ADAL" clId="{0796C18D-0AC9-4711-A80B-9975656DEBC5}" dt="2026-01-07T19:07:42.981" v="2696" actId="478"/>
          <ac:spMkLst>
            <pc:docMk/>
            <pc:sldMk cId="3109830418" sldId="455"/>
            <ac:spMk id="18" creationId="{C90691EB-C246-492D-89FA-825F688E8A8D}"/>
          </ac:spMkLst>
        </pc:spChg>
        <pc:spChg chg="add mod">
          <ac:chgData name="help desk" userId="076106f8-e622-4bba-bf8d-41b4b1aaf204" providerId="ADAL" clId="{0796C18D-0AC9-4711-A80B-9975656DEBC5}" dt="2026-01-08T15:02:48.504" v="4418" actId="20577"/>
          <ac:spMkLst>
            <pc:docMk/>
            <pc:sldMk cId="3109830418" sldId="455"/>
            <ac:spMk id="25" creationId="{0AA28A61-1BEC-48BD-B92C-C6AFC85B7E79}"/>
          </ac:spMkLst>
        </pc:spChg>
        <pc:spChg chg="add del mod">
          <ac:chgData name="help desk" userId="076106f8-e622-4bba-bf8d-41b4b1aaf204" providerId="ADAL" clId="{0796C18D-0AC9-4711-A80B-9975656DEBC5}" dt="2026-01-07T19:04:32.321" v="2642" actId="21"/>
          <ac:spMkLst>
            <pc:docMk/>
            <pc:sldMk cId="3109830418" sldId="455"/>
            <ac:spMk id="26" creationId="{0ED1C07E-AA89-441C-A13E-7C033B39463F}"/>
          </ac:spMkLst>
        </pc:spChg>
        <pc:picChg chg="add del mod">
          <ac:chgData name="help desk" userId="076106f8-e622-4bba-bf8d-41b4b1aaf204" providerId="ADAL" clId="{0796C18D-0AC9-4711-A80B-9975656DEBC5}" dt="2026-01-07T17:15:38.241" v="2065" actId="478"/>
          <ac:picMkLst>
            <pc:docMk/>
            <pc:sldMk cId="3109830418" sldId="455"/>
            <ac:picMk id="4" creationId="{E6E2F439-3918-4BDC-BF33-39B87A263DDF}"/>
          </ac:picMkLst>
        </pc:picChg>
        <pc:picChg chg="add mod">
          <ac:chgData name="help desk" userId="076106f8-e622-4bba-bf8d-41b4b1aaf204" providerId="ADAL" clId="{0796C18D-0AC9-4711-A80B-9975656DEBC5}" dt="2026-01-07T18:59:23.655" v="2422" actId="1076"/>
          <ac:picMkLst>
            <pc:docMk/>
            <pc:sldMk cId="3109830418" sldId="455"/>
            <ac:picMk id="6" creationId="{CF6A6910-7C31-4DE4-8557-10E38CFB081E}"/>
          </ac:picMkLst>
        </pc:picChg>
        <pc:picChg chg="del">
          <ac:chgData name="help desk" userId="076106f8-e622-4bba-bf8d-41b4b1aaf204" providerId="ADAL" clId="{0796C18D-0AC9-4711-A80B-9975656DEBC5}" dt="2026-01-06T19:32:54.068" v="576" actId="478"/>
          <ac:picMkLst>
            <pc:docMk/>
            <pc:sldMk cId="3109830418" sldId="455"/>
            <ac:picMk id="7" creationId="{349FBCE8-0592-435D-B8EA-3327731B71B1}"/>
          </ac:picMkLst>
        </pc:picChg>
        <pc:picChg chg="add del mod">
          <ac:chgData name="help desk" userId="076106f8-e622-4bba-bf8d-41b4b1aaf204" providerId="ADAL" clId="{0796C18D-0AC9-4711-A80B-9975656DEBC5}" dt="2026-01-07T19:06:50.779" v="2675" actId="478"/>
          <ac:picMkLst>
            <pc:docMk/>
            <pc:sldMk cId="3109830418" sldId="455"/>
            <ac:picMk id="20" creationId="{3C1DA865-5DA1-4F16-ACE0-8453E14DD56A}"/>
          </ac:picMkLst>
        </pc:picChg>
        <pc:picChg chg="add mod">
          <ac:chgData name="help desk" userId="076106f8-e622-4bba-bf8d-41b4b1aaf204" providerId="ADAL" clId="{0796C18D-0AC9-4711-A80B-9975656DEBC5}" dt="2026-01-07T19:07:15.486" v="2695" actId="1038"/>
          <ac:picMkLst>
            <pc:docMk/>
            <pc:sldMk cId="3109830418" sldId="455"/>
            <ac:picMk id="28" creationId="{F634404C-85A1-4FEE-99BB-E391207028CA}"/>
          </ac:picMkLst>
        </pc:picChg>
        <pc:cxnChg chg="add mod">
          <ac:chgData name="help desk" userId="076106f8-e622-4bba-bf8d-41b4b1aaf204" providerId="ADAL" clId="{0796C18D-0AC9-4711-A80B-9975656DEBC5}" dt="2026-01-07T18:59:23.655" v="2422" actId="1076"/>
          <ac:cxnSpMkLst>
            <pc:docMk/>
            <pc:sldMk cId="3109830418" sldId="455"/>
            <ac:cxnSpMk id="10" creationId="{CE219F32-496D-48E2-BD74-5D8E4A96ADF9}"/>
          </ac:cxnSpMkLst>
        </pc:cxnChg>
        <pc:cxnChg chg="add mod">
          <ac:chgData name="help desk" userId="076106f8-e622-4bba-bf8d-41b4b1aaf204" providerId="ADAL" clId="{0796C18D-0AC9-4711-A80B-9975656DEBC5}" dt="2026-01-07T19:02:16.600" v="2509" actId="14100"/>
          <ac:cxnSpMkLst>
            <pc:docMk/>
            <pc:sldMk cId="3109830418" sldId="455"/>
            <ac:cxnSpMk id="15" creationId="{71960815-3C7E-4A72-A760-40FCD171A80D}"/>
          </ac:cxnSpMkLst>
        </pc:cxnChg>
        <pc:cxnChg chg="add mod">
          <ac:chgData name="help desk" userId="076106f8-e622-4bba-bf8d-41b4b1aaf204" providerId="ADAL" clId="{0796C18D-0AC9-4711-A80B-9975656DEBC5}" dt="2026-01-07T19:02:19.318" v="2510" actId="14100"/>
          <ac:cxnSpMkLst>
            <pc:docMk/>
            <pc:sldMk cId="3109830418" sldId="455"/>
            <ac:cxnSpMk id="16" creationId="{9BEA4C41-2CA7-4DA4-B9AC-1EBE34EAD88A}"/>
          </ac:cxnSpMkLst>
        </pc:cxnChg>
        <pc:cxnChg chg="add mod">
          <ac:chgData name="help desk" userId="076106f8-e622-4bba-bf8d-41b4b1aaf204" providerId="ADAL" clId="{0796C18D-0AC9-4711-A80B-9975656DEBC5}" dt="2026-01-08T15:02:37.638" v="4416" actId="14100"/>
          <ac:cxnSpMkLst>
            <pc:docMk/>
            <pc:sldMk cId="3109830418" sldId="455"/>
            <ac:cxnSpMk id="29" creationId="{245ABDC3-0846-4BB1-A1C7-FB8F77AFC728}"/>
          </ac:cxnSpMkLst>
        </pc:cxnChg>
        <pc:cxnChg chg="add mod">
          <ac:chgData name="help desk" userId="076106f8-e622-4bba-bf8d-41b4b1aaf204" providerId="ADAL" clId="{0796C18D-0AC9-4711-A80B-9975656DEBC5}" dt="2026-01-08T15:04:39.354" v="4426" actId="14100"/>
          <ac:cxnSpMkLst>
            <pc:docMk/>
            <pc:sldMk cId="3109830418" sldId="455"/>
            <ac:cxnSpMk id="33" creationId="{48358020-20FC-447A-A7A2-FF4747578A8B}"/>
          </ac:cxnSpMkLst>
        </pc:cxnChg>
      </pc:sldChg>
      <pc:sldChg chg="modSp del mod">
        <pc:chgData name="help desk" userId="076106f8-e622-4bba-bf8d-41b4b1aaf204" providerId="ADAL" clId="{0796C18D-0AC9-4711-A80B-9975656DEBC5}" dt="2026-01-13T22:23:06.069" v="7285" actId="47"/>
        <pc:sldMkLst>
          <pc:docMk/>
          <pc:sldMk cId="3476198280" sldId="456"/>
        </pc:sldMkLst>
        <pc:spChg chg="mod">
          <ac:chgData name="help desk" userId="076106f8-e622-4bba-bf8d-41b4b1aaf204" providerId="ADAL" clId="{0796C18D-0AC9-4711-A80B-9975656DEBC5}" dt="2026-01-08T19:09:51.782" v="5071" actId="108"/>
          <ac:spMkLst>
            <pc:docMk/>
            <pc:sldMk cId="3476198280" sldId="456"/>
            <ac:spMk id="7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09:53.302" v="5073" actId="108"/>
          <ac:spMkLst>
            <pc:docMk/>
            <pc:sldMk cId="3476198280" sldId="456"/>
            <ac:spMk id="19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09:52.803" v="5072" actId="108"/>
          <ac:spMkLst>
            <pc:docMk/>
            <pc:sldMk cId="3476198280" sldId="456"/>
            <ac:spMk id="20" creationId="{9BA67D1F-3502-43EA-86B7-403BAB25573A}"/>
          </ac:spMkLst>
        </pc:spChg>
        <pc:spChg chg="mod">
          <ac:chgData name="help desk" userId="076106f8-e622-4bba-bf8d-41b4b1aaf204" providerId="ADAL" clId="{0796C18D-0AC9-4711-A80B-9975656DEBC5}" dt="2026-01-08T19:11:01.553" v="5092" actId="108"/>
          <ac:spMkLst>
            <pc:docMk/>
            <pc:sldMk cId="3476198280" sldId="456"/>
            <ac:spMk id="21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9:09:54.254" v="5074" actId="108"/>
          <ac:spMkLst>
            <pc:docMk/>
            <pc:sldMk cId="3476198280" sldId="456"/>
            <ac:spMk id="28" creationId="{00000000-0000-0000-0000-000000000000}"/>
          </ac:spMkLst>
        </pc:spChg>
      </pc:sldChg>
      <pc:sldChg chg="modSp modAnim">
        <pc:chgData name="help desk" userId="076106f8-e622-4bba-bf8d-41b4b1aaf204" providerId="ADAL" clId="{0796C18D-0AC9-4711-A80B-9975656DEBC5}" dt="2026-01-08T14:05:13.812" v="4130"/>
        <pc:sldMkLst>
          <pc:docMk/>
          <pc:sldMk cId="2508916136" sldId="458"/>
        </pc:sldMkLst>
        <pc:spChg chg="mod">
          <ac:chgData name="help desk" userId="076106f8-e622-4bba-bf8d-41b4b1aaf204" providerId="ADAL" clId="{0796C18D-0AC9-4711-A80B-9975656DEBC5}" dt="2026-01-06T14:24:11.655" v="16" actId="6549"/>
          <ac:spMkLst>
            <pc:docMk/>
            <pc:sldMk cId="2508916136" sldId="458"/>
            <ac:spMk id="8" creationId="{A000AB51-5FD0-444A-944D-395E617F5DB1}"/>
          </ac:spMkLst>
        </pc:spChg>
      </pc:sldChg>
      <pc:sldChg chg="modSp mod">
        <pc:chgData name="help desk" userId="076106f8-e622-4bba-bf8d-41b4b1aaf204" providerId="ADAL" clId="{0796C18D-0AC9-4711-A80B-9975656DEBC5}" dt="2026-01-08T14:09:38.600" v="4162" actId="14100"/>
        <pc:sldMkLst>
          <pc:docMk/>
          <pc:sldMk cId="1103812479" sldId="461"/>
        </pc:sldMkLst>
        <pc:spChg chg="mod">
          <ac:chgData name="help desk" userId="076106f8-e622-4bba-bf8d-41b4b1aaf204" providerId="ADAL" clId="{0796C18D-0AC9-4711-A80B-9975656DEBC5}" dt="2026-01-08T14:09:31.176" v="4161" actId="1076"/>
          <ac:spMkLst>
            <pc:docMk/>
            <pc:sldMk cId="1103812479" sldId="461"/>
            <ac:spMk id="14" creationId="{E48DC4EA-D5A7-4EFB-B8F0-3E0CE217081C}"/>
          </ac:spMkLst>
        </pc:spChg>
        <pc:cxnChg chg="mod">
          <ac:chgData name="help desk" userId="076106f8-e622-4bba-bf8d-41b4b1aaf204" providerId="ADAL" clId="{0796C18D-0AC9-4711-A80B-9975656DEBC5}" dt="2026-01-08T14:09:38.600" v="4162" actId="14100"/>
          <ac:cxnSpMkLst>
            <pc:docMk/>
            <pc:sldMk cId="1103812479" sldId="461"/>
            <ac:cxnSpMk id="15" creationId="{31882E79-426B-4147-A8F8-998D4ED886C4}"/>
          </ac:cxnSpMkLst>
        </pc:cxnChg>
      </pc:sldChg>
      <pc:sldChg chg="modSp">
        <pc:chgData name="help desk" userId="076106f8-e622-4bba-bf8d-41b4b1aaf204" providerId="ADAL" clId="{0796C18D-0AC9-4711-A80B-9975656DEBC5}" dt="2026-01-08T14:16:01.863" v="4163" actId="20577"/>
        <pc:sldMkLst>
          <pc:docMk/>
          <pc:sldMk cId="925473301" sldId="464"/>
        </pc:sldMkLst>
        <pc:spChg chg="mod">
          <ac:chgData name="help desk" userId="076106f8-e622-4bba-bf8d-41b4b1aaf204" providerId="ADAL" clId="{0796C18D-0AC9-4711-A80B-9975656DEBC5}" dt="2026-01-08T14:16:01.863" v="4163" actId="20577"/>
          <ac:spMkLst>
            <pc:docMk/>
            <pc:sldMk cId="925473301" sldId="464"/>
            <ac:spMk id="10" creationId="{C0579FF7-BE85-490B-9B60-8FD4E404497B}"/>
          </ac:spMkLst>
        </pc:spChg>
      </pc:sldChg>
      <pc:sldChg chg="modSp">
        <pc:chgData name="help desk" userId="076106f8-e622-4bba-bf8d-41b4b1aaf204" providerId="ADAL" clId="{0796C18D-0AC9-4711-A80B-9975656DEBC5}" dt="2026-01-06T14:27:22.823" v="19" actId="20577"/>
        <pc:sldMkLst>
          <pc:docMk/>
          <pc:sldMk cId="500937619" sldId="466"/>
        </pc:sldMkLst>
        <pc:spChg chg="mod">
          <ac:chgData name="help desk" userId="076106f8-e622-4bba-bf8d-41b4b1aaf204" providerId="ADAL" clId="{0796C18D-0AC9-4711-A80B-9975656DEBC5}" dt="2026-01-06T14:27:17.094" v="18" actId="20577"/>
          <ac:spMkLst>
            <pc:docMk/>
            <pc:sldMk cId="500937619" sldId="466"/>
            <ac:spMk id="16" creationId="{18AE07A0-E095-4B1A-AC06-8E1B7A259F67}"/>
          </ac:spMkLst>
        </pc:spChg>
        <pc:spChg chg="mod">
          <ac:chgData name="help desk" userId="076106f8-e622-4bba-bf8d-41b4b1aaf204" providerId="ADAL" clId="{0796C18D-0AC9-4711-A80B-9975656DEBC5}" dt="2026-01-06T14:27:14.962" v="17" actId="20577"/>
          <ac:spMkLst>
            <pc:docMk/>
            <pc:sldMk cId="500937619" sldId="466"/>
            <ac:spMk id="18" creationId="{C5F58BB8-7F57-422F-AD9B-C04FC3503B53}"/>
          </ac:spMkLst>
        </pc:spChg>
        <pc:spChg chg="mod">
          <ac:chgData name="help desk" userId="076106f8-e622-4bba-bf8d-41b4b1aaf204" providerId="ADAL" clId="{0796C18D-0AC9-4711-A80B-9975656DEBC5}" dt="2026-01-06T14:27:22.823" v="19" actId="20577"/>
          <ac:spMkLst>
            <pc:docMk/>
            <pc:sldMk cId="500937619" sldId="466"/>
            <ac:spMk id="19" creationId="{A0605CEF-4A97-4605-B20F-DFD7FCA669E7}"/>
          </ac:spMkLst>
        </pc:spChg>
      </pc:sldChg>
      <pc:sldChg chg="modSp">
        <pc:chgData name="help desk" userId="076106f8-e622-4bba-bf8d-41b4b1aaf204" providerId="ADAL" clId="{0796C18D-0AC9-4711-A80B-9975656DEBC5}" dt="2026-01-08T14:17:44.816" v="4167" actId="20577"/>
        <pc:sldMkLst>
          <pc:docMk/>
          <pc:sldMk cId="3281829502" sldId="467"/>
        </pc:sldMkLst>
        <pc:spChg chg="mod">
          <ac:chgData name="help desk" userId="076106f8-e622-4bba-bf8d-41b4b1aaf204" providerId="ADAL" clId="{0796C18D-0AC9-4711-A80B-9975656DEBC5}" dt="2026-01-08T14:17:35.519" v="4164" actId="20577"/>
          <ac:spMkLst>
            <pc:docMk/>
            <pc:sldMk cId="3281829502" sldId="467"/>
            <ac:spMk id="12" creationId="{8CA2753D-C7D2-4CB9-A796-263C70074D28}"/>
          </ac:spMkLst>
        </pc:spChg>
        <pc:spChg chg="mod">
          <ac:chgData name="help desk" userId="076106f8-e622-4bba-bf8d-41b4b1aaf204" providerId="ADAL" clId="{0796C18D-0AC9-4711-A80B-9975656DEBC5}" dt="2026-01-08T14:17:39.112" v="4165" actId="20577"/>
          <ac:spMkLst>
            <pc:docMk/>
            <pc:sldMk cId="3281829502" sldId="467"/>
            <ac:spMk id="15" creationId="{F3D1F8F3-A1D4-4466-B589-BB4C40464673}"/>
          </ac:spMkLst>
        </pc:spChg>
        <pc:spChg chg="mod">
          <ac:chgData name="help desk" userId="076106f8-e622-4bba-bf8d-41b4b1aaf204" providerId="ADAL" clId="{0796C18D-0AC9-4711-A80B-9975656DEBC5}" dt="2026-01-08T14:17:41.671" v="4166" actId="20577"/>
          <ac:spMkLst>
            <pc:docMk/>
            <pc:sldMk cId="3281829502" sldId="467"/>
            <ac:spMk id="18" creationId="{B9238D27-F369-4170-BEAD-0B61B744DA41}"/>
          </ac:spMkLst>
        </pc:spChg>
        <pc:spChg chg="mod">
          <ac:chgData name="help desk" userId="076106f8-e622-4bba-bf8d-41b4b1aaf204" providerId="ADAL" clId="{0796C18D-0AC9-4711-A80B-9975656DEBC5}" dt="2026-01-08T14:17:44.816" v="4167" actId="20577"/>
          <ac:spMkLst>
            <pc:docMk/>
            <pc:sldMk cId="3281829502" sldId="467"/>
            <ac:spMk id="19" creationId="{FABCC7C0-9F6F-4153-8B24-7678AABBB4B3}"/>
          </ac:spMkLst>
        </pc:spChg>
      </pc:sldChg>
      <pc:sldChg chg="modSp">
        <pc:chgData name="help desk" userId="076106f8-e622-4bba-bf8d-41b4b1aaf204" providerId="ADAL" clId="{0796C18D-0AC9-4711-A80B-9975656DEBC5}" dt="2026-01-08T14:18:49.306" v="4169" actId="20577"/>
        <pc:sldMkLst>
          <pc:docMk/>
          <pc:sldMk cId="2886712144" sldId="468"/>
        </pc:sldMkLst>
        <pc:spChg chg="mod">
          <ac:chgData name="help desk" userId="076106f8-e622-4bba-bf8d-41b4b1aaf204" providerId="ADAL" clId="{0796C18D-0AC9-4711-A80B-9975656DEBC5}" dt="2026-01-08T14:18:46.331" v="4168" actId="20577"/>
          <ac:spMkLst>
            <pc:docMk/>
            <pc:sldMk cId="2886712144" sldId="468"/>
            <ac:spMk id="8" creationId="{4A5516C2-3CFA-46BD-A673-96D62164271C}"/>
          </ac:spMkLst>
        </pc:spChg>
        <pc:spChg chg="mod">
          <ac:chgData name="help desk" userId="076106f8-e622-4bba-bf8d-41b4b1aaf204" providerId="ADAL" clId="{0796C18D-0AC9-4711-A80B-9975656DEBC5}" dt="2026-01-08T14:18:49.306" v="4169" actId="20577"/>
          <ac:spMkLst>
            <pc:docMk/>
            <pc:sldMk cId="2886712144" sldId="468"/>
            <ac:spMk id="12" creationId="{1F403EF9-1FA0-469B-9B81-213DFD5312E6}"/>
          </ac:spMkLst>
        </pc:spChg>
      </pc:sldChg>
      <pc:sldChg chg="modSp mod">
        <pc:chgData name="help desk" userId="076106f8-e622-4bba-bf8d-41b4b1aaf204" providerId="ADAL" clId="{0796C18D-0AC9-4711-A80B-9975656DEBC5}" dt="2026-01-08T14:19:24.643" v="4172" actId="20577"/>
        <pc:sldMkLst>
          <pc:docMk/>
          <pc:sldMk cId="2585599423" sldId="469"/>
        </pc:sldMkLst>
        <pc:spChg chg="mod">
          <ac:chgData name="help desk" userId="076106f8-e622-4bba-bf8d-41b4b1aaf204" providerId="ADAL" clId="{0796C18D-0AC9-4711-A80B-9975656DEBC5}" dt="2026-01-08T14:19:24.643" v="4172" actId="20577"/>
          <ac:spMkLst>
            <pc:docMk/>
            <pc:sldMk cId="2585599423" sldId="469"/>
            <ac:spMk id="9" creationId="{9828FEA0-5C07-4469-AA42-78028B1466BA}"/>
          </ac:spMkLst>
        </pc:spChg>
        <pc:spChg chg="mod">
          <ac:chgData name="help desk" userId="076106f8-e622-4bba-bf8d-41b4b1aaf204" providerId="ADAL" clId="{0796C18D-0AC9-4711-A80B-9975656DEBC5}" dt="2026-01-06T14:31:50.615" v="21" actId="1076"/>
          <ac:spMkLst>
            <pc:docMk/>
            <pc:sldMk cId="2585599423" sldId="469"/>
            <ac:spMk id="12" creationId="{A8CD444F-8FBD-4D52-99E9-E80009AACA17}"/>
          </ac:spMkLst>
        </pc:spChg>
        <pc:spChg chg="mod">
          <ac:chgData name="help desk" userId="076106f8-e622-4bba-bf8d-41b4b1aaf204" providerId="ADAL" clId="{0796C18D-0AC9-4711-A80B-9975656DEBC5}" dt="2026-01-05T21:02:14.042" v="10" actId="20577"/>
          <ac:spMkLst>
            <pc:docMk/>
            <pc:sldMk cId="2585599423" sldId="469"/>
            <ac:spMk id="13" creationId="{0B544013-75B3-4916-A3BF-5629E6AB197F}"/>
          </ac:spMkLst>
        </pc:spChg>
        <pc:picChg chg="mod">
          <ac:chgData name="help desk" userId="076106f8-e622-4bba-bf8d-41b4b1aaf204" providerId="ADAL" clId="{0796C18D-0AC9-4711-A80B-9975656DEBC5}" dt="2026-01-06T14:31:45.386" v="20" actId="1076"/>
          <ac:picMkLst>
            <pc:docMk/>
            <pc:sldMk cId="2585599423" sldId="469"/>
            <ac:picMk id="5" creationId="{130EAAAB-5D06-4F2B-858A-B5CCCD72C902}"/>
          </ac:picMkLst>
        </pc:picChg>
      </pc:sldChg>
      <pc:sldChg chg="modSp mod">
        <pc:chgData name="help desk" userId="076106f8-e622-4bba-bf8d-41b4b1aaf204" providerId="ADAL" clId="{0796C18D-0AC9-4711-A80B-9975656DEBC5}" dt="2026-01-06T14:32:54.766" v="25" actId="1076"/>
        <pc:sldMkLst>
          <pc:docMk/>
          <pc:sldMk cId="845993484" sldId="470"/>
        </pc:sldMkLst>
        <pc:spChg chg="mod">
          <ac:chgData name="help desk" userId="076106f8-e622-4bba-bf8d-41b4b1aaf204" providerId="ADAL" clId="{0796C18D-0AC9-4711-A80B-9975656DEBC5}" dt="2026-01-06T14:32:54.766" v="25" actId="1076"/>
          <ac:spMkLst>
            <pc:docMk/>
            <pc:sldMk cId="845993484" sldId="470"/>
            <ac:spMk id="6" creationId="{00108EEC-C045-4A50-A9EB-AACED2001A1B}"/>
          </ac:spMkLst>
        </pc:spChg>
        <pc:picChg chg="mod">
          <ac:chgData name="help desk" userId="076106f8-e622-4bba-bf8d-41b4b1aaf204" providerId="ADAL" clId="{0796C18D-0AC9-4711-A80B-9975656DEBC5}" dt="2026-01-06T14:32:47.665" v="24" actId="1076"/>
          <ac:picMkLst>
            <pc:docMk/>
            <pc:sldMk cId="845993484" sldId="470"/>
            <ac:picMk id="3" creationId="{C9EFA807-9F01-40A7-9260-BFFB23F5730C}"/>
          </ac:picMkLst>
        </pc:picChg>
      </pc:sldChg>
      <pc:sldChg chg="modSp mod">
        <pc:chgData name="help desk" userId="076106f8-e622-4bba-bf8d-41b4b1aaf204" providerId="ADAL" clId="{0796C18D-0AC9-4711-A80B-9975656DEBC5}" dt="2026-01-06T14:33:22.595" v="28" actId="1076"/>
        <pc:sldMkLst>
          <pc:docMk/>
          <pc:sldMk cId="3810601879" sldId="471"/>
        </pc:sldMkLst>
        <pc:spChg chg="mod">
          <ac:chgData name="help desk" userId="076106f8-e622-4bba-bf8d-41b4b1aaf204" providerId="ADAL" clId="{0796C18D-0AC9-4711-A80B-9975656DEBC5}" dt="2026-01-06T14:33:18.439" v="27" actId="1076"/>
          <ac:spMkLst>
            <pc:docMk/>
            <pc:sldMk cId="3810601879" sldId="471"/>
            <ac:spMk id="12" creationId="{3FF5AF17-7C48-40E9-921F-799230A2896E}"/>
          </ac:spMkLst>
        </pc:spChg>
        <pc:picChg chg="mod">
          <ac:chgData name="help desk" userId="076106f8-e622-4bba-bf8d-41b4b1aaf204" providerId="ADAL" clId="{0796C18D-0AC9-4711-A80B-9975656DEBC5}" dt="2026-01-06T14:33:22.595" v="28" actId="1076"/>
          <ac:picMkLst>
            <pc:docMk/>
            <pc:sldMk cId="3810601879" sldId="471"/>
            <ac:picMk id="5" creationId="{2193579F-CA64-40DA-A355-E834CA5F57F5}"/>
          </ac:picMkLst>
        </pc:picChg>
      </pc:sldChg>
      <pc:sldChg chg="addSp delSp modSp mod delAnim modAnim">
        <pc:chgData name="help desk" userId="076106f8-e622-4bba-bf8d-41b4b1aaf204" providerId="ADAL" clId="{0796C18D-0AC9-4711-A80B-9975656DEBC5}" dt="2026-01-12T14:27:33.910" v="6014"/>
        <pc:sldMkLst>
          <pc:docMk/>
          <pc:sldMk cId="4210905217" sldId="472"/>
        </pc:sldMkLst>
        <pc:spChg chg="add del mod">
          <ac:chgData name="help desk" userId="076106f8-e622-4bba-bf8d-41b4b1aaf204" providerId="ADAL" clId="{0796C18D-0AC9-4711-A80B-9975656DEBC5}" dt="2026-01-06T14:35:01.395" v="35"/>
          <ac:spMkLst>
            <pc:docMk/>
            <pc:sldMk cId="4210905217" sldId="472"/>
            <ac:spMk id="15" creationId="{C776BA67-F6C8-4A86-8E6D-3DAF2924FAA6}"/>
          </ac:spMkLst>
        </pc:spChg>
        <pc:spChg chg="add mod">
          <ac:chgData name="help desk" userId="076106f8-e622-4bba-bf8d-41b4b1aaf204" providerId="ADAL" clId="{0796C18D-0AC9-4711-A80B-9975656DEBC5}" dt="2026-01-06T14:37:13.208" v="87" actId="14100"/>
          <ac:spMkLst>
            <pc:docMk/>
            <pc:sldMk cId="4210905217" sldId="472"/>
            <ac:spMk id="16" creationId="{AF2BE600-638C-40A8-9BE8-33F6A4CFD1CF}"/>
          </ac:spMkLst>
        </pc:spChg>
        <pc:spChg chg="add del mod">
          <ac:chgData name="help desk" userId="076106f8-e622-4bba-bf8d-41b4b1aaf204" providerId="ADAL" clId="{0796C18D-0AC9-4711-A80B-9975656DEBC5}" dt="2026-01-06T14:37:35.757" v="90" actId="21"/>
          <ac:spMkLst>
            <pc:docMk/>
            <pc:sldMk cId="4210905217" sldId="472"/>
            <ac:spMk id="18" creationId="{C85BEA62-90DE-4631-8683-F3F8D43F4689}"/>
          </ac:spMkLst>
        </pc:spChg>
        <pc:picChg chg="mod">
          <ac:chgData name="help desk" userId="076106f8-e622-4bba-bf8d-41b4b1aaf204" providerId="ADAL" clId="{0796C18D-0AC9-4711-A80B-9975656DEBC5}" dt="2026-01-06T14:34:01.580" v="29" actId="1076"/>
          <ac:picMkLst>
            <pc:docMk/>
            <pc:sldMk cId="4210905217" sldId="472"/>
            <ac:picMk id="3" creationId="{18941846-E558-4DD3-A2E5-908EBF877AE1}"/>
          </ac:picMkLst>
        </pc:picChg>
      </pc:sldChg>
      <pc:sldChg chg="addSp delSp modSp mod modAnim">
        <pc:chgData name="help desk" userId="076106f8-e622-4bba-bf8d-41b4b1aaf204" providerId="ADAL" clId="{0796C18D-0AC9-4711-A80B-9975656DEBC5}" dt="2026-01-08T14:22:26.241" v="4174" actId="20577"/>
        <pc:sldMkLst>
          <pc:docMk/>
          <pc:sldMk cId="2025838798" sldId="473"/>
        </pc:sldMkLst>
        <pc:spChg chg="mod">
          <ac:chgData name="help desk" userId="076106f8-e622-4bba-bf8d-41b4b1aaf204" providerId="ADAL" clId="{0796C18D-0AC9-4711-A80B-9975656DEBC5}" dt="2026-01-08T14:22:22.936" v="4173" actId="20577"/>
          <ac:spMkLst>
            <pc:docMk/>
            <pc:sldMk cId="2025838798" sldId="473"/>
            <ac:spMk id="8" creationId="{1F52CEB8-6154-455A-8C5D-5FAC8C575BAF}"/>
          </ac:spMkLst>
        </pc:spChg>
        <pc:spChg chg="add mod">
          <ac:chgData name="help desk" userId="076106f8-e622-4bba-bf8d-41b4b1aaf204" providerId="ADAL" clId="{0796C18D-0AC9-4711-A80B-9975656DEBC5}" dt="2026-01-06T14:47:40.918" v="400" actId="1037"/>
          <ac:spMkLst>
            <pc:docMk/>
            <pc:sldMk cId="2025838798" sldId="473"/>
            <ac:spMk id="9" creationId="{0E59DE63-C288-4657-8A95-E86DD278D583}"/>
          </ac:spMkLst>
        </pc:spChg>
        <pc:spChg chg="mod">
          <ac:chgData name="help desk" userId="076106f8-e622-4bba-bf8d-41b4b1aaf204" providerId="ADAL" clId="{0796C18D-0AC9-4711-A80B-9975656DEBC5}" dt="2026-01-08T14:22:26.241" v="4174" actId="20577"/>
          <ac:spMkLst>
            <pc:docMk/>
            <pc:sldMk cId="2025838798" sldId="473"/>
            <ac:spMk id="10" creationId="{C34BD252-314E-420D-A925-40E599F3FBFB}"/>
          </ac:spMkLst>
        </pc:spChg>
        <pc:picChg chg="del mod">
          <ac:chgData name="help desk" userId="076106f8-e622-4bba-bf8d-41b4b1aaf204" providerId="ADAL" clId="{0796C18D-0AC9-4711-A80B-9975656DEBC5}" dt="2026-01-06T14:45:15.658" v="332" actId="478"/>
          <ac:picMkLst>
            <pc:docMk/>
            <pc:sldMk cId="2025838798" sldId="473"/>
            <ac:picMk id="3" creationId="{18941846-E558-4DD3-A2E5-908EBF877AE1}"/>
          </ac:picMkLst>
        </pc:picChg>
        <pc:picChg chg="add mod ord">
          <ac:chgData name="help desk" userId="076106f8-e622-4bba-bf8d-41b4b1aaf204" providerId="ADAL" clId="{0796C18D-0AC9-4711-A80B-9975656DEBC5}" dt="2026-01-06T14:45:20.029" v="334" actId="167"/>
          <ac:picMkLst>
            <pc:docMk/>
            <pc:sldMk cId="2025838798" sldId="473"/>
            <ac:picMk id="12" creationId="{049019D4-3685-463D-A962-92761FCB219E}"/>
          </ac:picMkLst>
        </pc:picChg>
      </pc:sldChg>
      <pc:sldChg chg="addSp delSp modSp mod modAnim">
        <pc:chgData name="help desk" userId="076106f8-e622-4bba-bf8d-41b4b1aaf204" providerId="ADAL" clId="{0796C18D-0AC9-4711-A80B-9975656DEBC5}" dt="2026-01-06T15:52:57.930" v="405"/>
        <pc:sldMkLst>
          <pc:docMk/>
          <pc:sldMk cId="2462029127" sldId="474"/>
        </pc:sldMkLst>
        <pc:spChg chg="add mod">
          <ac:chgData name="help desk" userId="076106f8-e622-4bba-bf8d-41b4b1aaf204" providerId="ADAL" clId="{0796C18D-0AC9-4711-A80B-9975656DEBC5}" dt="2026-01-06T14:45:36.277" v="351" actId="1038"/>
          <ac:spMkLst>
            <pc:docMk/>
            <pc:sldMk cId="2462029127" sldId="474"/>
            <ac:spMk id="9" creationId="{A4A527FE-0C7B-43FC-A0B1-E7748E39EB63}"/>
          </ac:spMkLst>
        </pc:spChg>
        <pc:picChg chg="del mod">
          <ac:chgData name="help desk" userId="076106f8-e622-4bba-bf8d-41b4b1aaf204" providerId="ADAL" clId="{0796C18D-0AC9-4711-A80B-9975656DEBC5}" dt="2026-01-06T14:45:22.988" v="335" actId="478"/>
          <ac:picMkLst>
            <pc:docMk/>
            <pc:sldMk cId="2462029127" sldId="474"/>
            <ac:picMk id="3" creationId="{18941846-E558-4DD3-A2E5-908EBF877AE1}"/>
          </ac:picMkLst>
        </pc:picChg>
        <pc:picChg chg="add mod ord">
          <ac:chgData name="help desk" userId="076106f8-e622-4bba-bf8d-41b4b1aaf204" providerId="ADAL" clId="{0796C18D-0AC9-4711-A80B-9975656DEBC5}" dt="2026-01-06T14:45:28.039" v="337" actId="167"/>
          <ac:picMkLst>
            <pc:docMk/>
            <pc:sldMk cId="2462029127" sldId="474"/>
            <ac:picMk id="10" creationId="{4188AD28-C9D5-4919-8D72-0081A89AFD31}"/>
          </ac:picMkLst>
        </pc:picChg>
      </pc:sldChg>
      <pc:sldChg chg="addSp delSp modSp mod delAnim modAnim">
        <pc:chgData name="help desk" userId="076106f8-e622-4bba-bf8d-41b4b1aaf204" providerId="ADAL" clId="{0796C18D-0AC9-4711-A80B-9975656DEBC5}" dt="2026-01-08T14:23:01.089" v="4177" actId="20577"/>
        <pc:sldMkLst>
          <pc:docMk/>
          <pc:sldMk cId="1396885607" sldId="475"/>
        </pc:sldMkLst>
        <pc:spChg chg="mod">
          <ac:chgData name="help desk" userId="076106f8-e622-4bba-bf8d-41b4b1aaf204" providerId="ADAL" clId="{0796C18D-0AC9-4711-A80B-9975656DEBC5}" dt="2026-01-08T14:22:54.401" v="4175" actId="20577"/>
          <ac:spMkLst>
            <pc:docMk/>
            <pc:sldMk cId="1396885607" sldId="475"/>
            <ac:spMk id="8" creationId="{6C8E98D6-7DC0-4029-8DB7-F2BD171D779F}"/>
          </ac:spMkLst>
        </pc:spChg>
        <pc:spChg chg="mod">
          <ac:chgData name="help desk" userId="076106f8-e622-4bba-bf8d-41b4b1aaf204" providerId="ADAL" clId="{0796C18D-0AC9-4711-A80B-9975656DEBC5}" dt="2026-01-08T14:23:01.089" v="4177" actId="20577"/>
          <ac:spMkLst>
            <pc:docMk/>
            <pc:sldMk cId="1396885607" sldId="475"/>
            <ac:spMk id="10" creationId="{57A02264-4CB2-4E4E-BCDE-76EC0979BB70}"/>
          </ac:spMkLst>
        </pc:spChg>
        <pc:spChg chg="mod">
          <ac:chgData name="help desk" userId="076106f8-e622-4bba-bf8d-41b4b1aaf204" providerId="ADAL" clId="{0796C18D-0AC9-4711-A80B-9975656DEBC5}" dt="2026-01-08T14:22:57.353" v="4176" actId="20577"/>
          <ac:spMkLst>
            <pc:docMk/>
            <pc:sldMk cId="1396885607" sldId="475"/>
            <ac:spMk id="12" creationId="{75EC5F45-0949-4DBF-B10E-BFF57F7F823F}"/>
          </ac:spMkLst>
        </pc:spChg>
        <pc:spChg chg="add mod">
          <ac:chgData name="help desk" userId="076106f8-e622-4bba-bf8d-41b4b1aaf204" providerId="ADAL" clId="{0796C18D-0AC9-4711-A80B-9975656DEBC5}" dt="2026-01-06T14:46:07.548" v="372" actId="1038"/>
          <ac:spMkLst>
            <pc:docMk/>
            <pc:sldMk cId="1396885607" sldId="475"/>
            <ac:spMk id="13" creationId="{BB6185D5-7D04-4B83-95C5-F681B0D48743}"/>
          </ac:spMkLst>
        </pc:spChg>
        <pc:spChg chg="add del mod">
          <ac:chgData name="help desk" userId="076106f8-e622-4bba-bf8d-41b4b1aaf204" providerId="ADAL" clId="{0796C18D-0AC9-4711-A80B-9975656DEBC5}" dt="2026-01-06T14:43:27.357" v="288" actId="21"/>
          <ac:spMkLst>
            <pc:docMk/>
            <pc:sldMk cId="1396885607" sldId="475"/>
            <ac:spMk id="14" creationId="{6E85AEB3-A6EF-4CB9-8AAD-E58C1ABEE52C}"/>
          </ac:spMkLst>
        </pc:spChg>
        <pc:spChg chg="add del mod">
          <ac:chgData name="help desk" userId="076106f8-e622-4bba-bf8d-41b4b1aaf204" providerId="ADAL" clId="{0796C18D-0AC9-4711-A80B-9975656DEBC5}" dt="2026-01-06T14:46:39.170" v="389" actId="21"/>
          <ac:spMkLst>
            <pc:docMk/>
            <pc:sldMk cId="1396885607" sldId="475"/>
            <ac:spMk id="16" creationId="{16AC7F90-2764-4990-8053-B9B241815C1A}"/>
          </ac:spMkLst>
        </pc:spChg>
        <pc:picChg chg="del">
          <ac:chgData name="help desk" userId="076106f8-e622-4bba-bf8d-41b4b1aaf204" providerId="ADAL" clId="{0796C18D-0AC9-4711-A80B-9975656DEBC5}" dt="2026-01-06T14:45:52.168" v="352" actId="478"/>
          <ac:picMkLst>
            <pc:docMk/>
            <pc:sldMk cId="1396885607" sldId="475"/>
            <ac:picMk id="3" creationId="{18941846-E558-4DD3-A2E5-908EBF877AE1}"/>
          </ac:picMkLst>
        </pc:picChg>
        <pc:picChg chg="add mod ord">
          <ac:chgData name="help desk" userId="076106f8-e622-4bba-bf8d-41b4b1aaf204" providerId="ADAL" clId="{0796C18D-0AC9-4711-A80B-9975656DEBC5}" dt="2026-01-06T14:45:55.479" v="354" actId="167"/>
          <ac:picMkLst>
            <pc:docMk/>
            <pc:sldMk cId="1396885607" sldId="475"/>
            <ac:picMk id="15" creationId="{2F139A39-C8F5-4507-81F7-43D853B56BD7}"/>
          </ac:picMkLst>
        </pc:picChg>
      </pc:sldChg>
      <pc:sldChg chg="addSp delSp modSp mod delAnim modAnim">
        <pc:chgData name="help desk" userId="076106f8-e622-4bba-bf8d-41b4b1aaf204" providerId="ADAL" clId="{0796C18D-0AC9-4711-A80B-9975656DEBC5}" dt="2026-01-06T15:54:24.380" v="421"/>
        <pc:sldMkLst>
          <pc:docMk/>
          <pc:sldMk cId="218075909" sldId="476"/>
        </pc:sldMkLst>
        <pc:spChg chg="add mod">
          <ac:chgData name="help desk" userId="076106f8-e622-4bba-bf8d-41b4b1aaf204" providerId="ADAL" clId="{0796C18D-0AC9-4711-A80B-9975656DEBC5}" dt="2026-01-06T14:47:23.229" v="396" actId="1076"/>
          <ac:spMkLst>
            <pc:docMk/>
            <pc:sldMk cId="218075909" sldId="476"/>
            <ac:spMk id="9" creationId="{79676560-6071-44B6-A6AF-3A723E2AFBB2}"/>
          </ac:spMkLst>
        </pc:spChg>
        <pc:spChg chg="add del mod">
          <ac:chgData name="help desk" userId="076106f8-e622-4bba-bf8d-41b4b1aaf204" providerId="ADAL" clId="{0796C18D-0AC9-4711-A80B-9975656DEBC5}" dt="2026-01-06T14:47:54.698" v="401" actId="478"/>
          <ac:spMkLst>
            <pc:docMk/>
            <pc:sldMk cId="218075909" sldId="476"/>
            <ac:spMk id="10" creationId="{DE2BF2B6-61A7-4AE5-A8AD-38550B0E2437}"/>
          </ac:spMkLst>
        </pc:spChg>
        <pc:picChg chg="del">
          <ac:chgData name="help desk" userId="076106f8-e622-4bba-bf8d-41b4b1aaf204" providerId="ADAL" clId="{0796C18D-0AC9-4711-A80B-9975656DEBC5}" dt="2026-01-06T14:46:55.188" v="394" actId="478"/>
          <ac:picMkLst>
            <pc:docMk/>
            <pc:sldMk cId="218075909" sldId="476"/>
            <ac:picMk id="3" creationId="{18941846-E558-4DD3-A2E5-908EBF877AE1}"/>
          </ac:picMkLst>
        </pc:picChg>
        <pc:picChg chg="add mod ord">
          <ac:chgData name="help desk" userId="076106f8-e622-4bba-bf8d-41b4b1aaf204" providerId="ADAL" clId="{0796C18D-0AC9-4711-A80B-9975656DEBC5}" dt="2026-01-06T15:54:21.150" v="420" actId="1076"/>
          <ac:picMkLst>
            <pc:docMk/>
            <pc:sldMk cId="218075909" sldId="476"/>
            <ac:picMk id="12" creationId="{575CA1F4-1521-4447-A300-CF8914116F17}"/>
          </ac:picMkLst>
        </pc:picChg>
      </pc:sldChg>
      <pc:sldChg chg="addSp delSp modSp mod addAnim delAnim">
        <pc:chgData name="help desk" userId="076106f8-e622-4bba-bf8d-41b4b1aaf204" providerId="ADAL" clId="{0796C18D-0AC9-4711-A80B-9975656DEBC5}" dt="2026-01-12T14:14:38.248" v="6012" actId="478"/>
        <pc:sldMkLst>
          <pc:docMk/>
          <pc:sldMk cId="2301532167" sldId="478"/>
        </pc:sldMkLst>
        <pc:spChg chg="add del">
          <ac:chgData name="help desk" userId="076106f8-e622-4bba-bf8d-41b4b1aaf204" providerId="ADAL" clId="{0796C18D-0AC9-4711-A80B-9975656DEBC5}" dt="2026-01-12T14:14:38.248" v="6012" actId="478"/>
          <ac:spMkLst>
            <pc:docMk/>
            <pc:sldMk cId="2301532167" sldId="478"/>
            <ac:spMk id="6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08T14:34:31.180" v="4284" actId="1076"/>
          <ac:spMkLst>
            <pc:docMk/>
            <pc:sldMk cId="2301532167" sldId="478"/>
            <ac:spMk id="15" creationId="{00000000-0000-0000-0000-000000000000}"/>
          </ac:spMkLst>
        </pc:spChg>
        <pc:spChg chg="mod ord">
          <ac:chgData name="help desk" userId="076106f8-e622-4bba-bf8d-41b4b1aaf204" providerId="ADAL" clId="{0796C18D-0AC9-4711-A80B-9975656DEBC5}" dt="2026-01-08T14:35:31.465" v="4288" actId="167"/>
          <ac:spMkLst>
            <pc:docMk/>
            <pc:sldMk cId="2301532167" sldId="478"/>
            <ac:spMk id="18" creationId="{8F8F4512-A9AE-4FC1-90D7-836040CC8BB8}"/>
          </ac:spMkLst>
        </pc:spChg>
        <pc:picChg chg="mod">
          <ac:chgData name="help desk" userId="076106f8-e622-4bba-bf8d-41b4b1aaf204" providerId="ADAL" clId="{0796C18D-0AC9-4711-A80B-9975656DEBC5}" dt="2026-01-12T14:14:31.335" v="6010" actId="1076"/>
          <ac:picMkLst>
            <pc:docMk/>
            <pc:sldMk cId="2301532167" sldId="478"/>
            <ac:picMk id="4" creationId="{40095CDB-CA87-4A32-9156-71BC41447989}"/>
          </ac:picMkLst>
        </pc:picChg>
        <pc:cxnChg chg="mod">
          <ac:chgData name="help desk" userId="076106f8-e622-4bba-bf8d-41b4b1aaf204" providerId="ADAL" clId="{0796C18D-0AC9-4711-A80B-9975656DEBC5}" dt="2026-01-12T14:14:38.248" v="6012" actId="478"/>
          <ac:cxnSpMkLst>
            <pc:docMk/>
            <pc:sldMk cId="2301532167" sldId="478"/>
            <ac:cxnSpMk id="11" creationId="{00000000-0000-0000-0000-000000000000}"/>
          </ac:cxnSpMkLst>
        </pc:cxnChg>
        <pc:cxnChg chg="mod">
          <ac:chgData name="help desk" userId="076106f8-e622-4bba-bf8d-41b4b1aaf204" providerId="ADAL" clId="{0796C18D-0AC9-4711-A80B-9975656DEBC5}" dt="2026-01-08T14:35:05.429" v="4287" actId="14100"/>
          <ac:cxnSpMkLst>
            <pc:docMk/>
            <pc:sldMk cId="2301532167" sldId="478"/>
            <ac:cxnSpMk id="16" creationId="{945CB01D-FBAB-4A38-8917-821B13CCEF88}"/>
          </ac:cxnSpMkLst>
        </pc:cxnChg>
      </pc:sldChg>
      <pc:sldChg chg="modSp">
        <pc:chgData name="help desk" userId="076106f8-e622-4bba-bf8d-41b4b1aaf204" providerId="ADAL" clId="{0796C18D-0AC9-4711-A80B-9975656DEBC5}" dt="2026-01-05T21:26:44.525" v="15" actId="20577"/>
        <pc:sldMkLst>
          <pc:docMk/>
          <pc:sldMk cId="2480596115" sldId="479"/>
        </pc:sldMkLst>
        <pc:spChg chg="mod">
          <ac:chgData name="help desk" userId="076106f8-e622-4bba-bf8d-41b4b1aaf204" providerId="ADAL" clId="{0796C18D-0AC9-4711-A80B-9975656DEBC5}" dt="2026-01-05T21:26:44.525" v="15" actId="20577"/>
          <ac:spMkLst>
            <pc:docMk/>
            <pc:sldMk cId="2480596115" sldId="479"/>
            <ac:spMk id="17" creationId="{108BD7F8-EC6D-42B5-AD1F-91992C9B8382}"/>
          </ac:spMkLst>
        </pc:spChg>
      </pc:sldChg>
      <pc:sldChg chg="addSp delSp modSp del mod addAnim delAnim modAnim">
        <pc:chgData name="help desk" userId="076106f8-e622-4bba-bf8d-41b4b1aaf204" providerId="ADAL" clId="{0796C18D-0AC9-4711-A80B-9975656DEBC5}" dt="2026-01-06T19:02:20.492" v="561" actId="47"/>
        <pc:sldMkLst>
          <pc:docMk/>
          <pc:sldMk cId="1816697195" sldId="482"/>
        </pc:sldMkLst>
        <pc:spChg chg="del">
          <ac:chgData name="help desk" userId="076106f8-e622-4bba-bf8d-41b4b1aaf204" providerId="ADAL" clId="{0796C18D-0AC9-4711-A80B-9975656DEBC5}" dt="2026-01-06T19:01:22.633" v="551" actId="21"/>
          <ac:spMkLst>
            <pc:docMk/>
            <pc:sldMk cId="1816697195" sldId="482"/>
            <ac:spMk id="8" creationId="{00000000-0000-0000-0000-000000000000}"/>
          </ac:spMkLst>
        </pc:spChg>
        <pc:picChg chg="del">
          <ac:chgData name="help desk" userId="076106f8-e622-4bba-bf8d-41b4b1aaf204" providerId="ADAL" clId="{0796C18D-0AC9-4711-A80B-9975656DEBC5}" dt="2026-01-06T17:33:45.205" v="429" actId="478"/>
          <ac:picMkLst>
            <pc:docMk/>
            <pc:sldMk cId="1816697195" sldId="482"/>
            <ac:picMk id="3" creationId="{AD33257B-42ED-4D17-B01B-FDCA454ACF25}"/>
          </ac:picMkLst>
        </pc:picChg>
        <pc:picChg chg="add del mod ord">
          <ac:chgData name="help desk" userId="076106f8-e622-4bba-bf8d-41b4b1aaf204" providerId="ADAL" clId="{0796C18D-0AC9-4711-A80B-9975656DEBC5}" dt="2026-01-06T19:01:51.441" v="556" actId="1076"/>
          <ac:picMkLst>
            <pc:docMk/>
            <pc:sldMk cId="1816697195" sldId="482"/>
            <ac:picMk id="4" creationId="{6F77DD63-2FC8-4AF4-A1DF-0D39243907D2}"/>
          </ac:picMkLst>
        </pc:picChg>
        <pc:cxnChg chg="add del mod">
          <ac:chgData name="help desk" userId="076106f8-e622-4bba-bf8d-41b4b1aaf204" providerId="ADAL" clId="{0796C18D-0AC9-4711-A80B-9975656DEBC5}" dt="2026-01-06T19:02:00.438" v="557" actId="21"/>
          <ac:cxnSpMkLst>
            <pc:docMk/>
            <pc:sldMk cId="1816697195" sldId="482"/>
            <ac:cxnSpMk id="12" creationId="{00000000-0000-0000-0000-000000000000}"/>
          </ac:cxnSpMkLst>
        </pc:cxnChg>
      </pc:sldChg>
      <pc:sldChg chg="addSp delSp modSp add mod delAnim modAnim">
        <pc:chgData name="help desk" userId="076106f8-e622-4bba-bf8d-41b4b1aaf204" providerId="ADAL" clId="{0796C18D-0AC9-4711-A80B-9975656DEBC5}" dt="2026-01-08T14:57:42.154" v="4386"/>
        <pc:sldMkLst>
          <pc:docMk/>
          <pc:sldMk cId="1966724592" sldId="482"/>
        </pc:sldMkLst>
        <pc:spChg chg="del">
          <ac:chgData name="help desk" userId="076106f8-e622-4bba-bf8d-41b4b1aaf204" providerId="ADAL" clId="{0796C18D-0AC9-4711-A80B-9975656DEBC5}" dt="2026-01-07T17:00:37.859" v="1808" actId="478"/>
          <ac:spMkLst>
            <pc:docMk/>
            <pc:sldMk cId="1966724592" sldId="482"/>
            <ac:spMk id="4" creationId="{00000000-0000-0000-0000-000000000000}"/>
          </ac:spMkLst>
        </pc:spChg>
        <pc:spChg chg="del">
          <ac:chgData name="help desk" userId="076106f8-e622-4bba-bf8d-41b4b1aaf204" providerId="ADAL" clId="{0796C18D-0AC9-4711-A80B-9975656DEBC5}" dt="2026-01-07T17:00:37.859" v="1808" actId="478"/>
          <ac:spMkLst>
            <pc:docMk/>
            <pc:sldMk cId="1966724592" sldId="482"/>
            <ac:spMk id="10" creationId="{00000000-0000-0000-0000-000000000000}"/>
          </ac:spMkLst>
        </pc:spChg>
        <pc:spChg chg="add del mod">
          <ac:chgData name="help desk" userId="076106f8-e622-4bba-bf8d-41b4b1aaf204" providerId="ADAL" clId="{0796C18D-0AC9-4711-A80B-9975656DEBC5}" dt="2026-01-07T17:08:03.613" v="1846" actId="478"/>
          <ac:spMkLst>
            <pc:docMk/>
            <pc:sldMk cId="1966724592" sldId="482"/>
            <ac:spMk id="26" creationId="{8062B0ED-8012-46A1-9324-408BA66FFDF5}"/>
          </ac:spMkLst>
        </pc:spChg>
        <pc:spChg chg="add del">
          <ac:chgData name="help desk" userId="076106f8-e622-4bba-bf8d-41b4b1aaf204" providerId="ADAL" clId="{0796C18D-0AC9-4711-A80B-9975656DEBC5}" dt="2026-01-07T17:15:02.912" v="2058" actId="478"/>
          <ac:spMkLst>
            <pc:docMk/>
            <pc:sldMk cId="1966724592" sldId="482"/>
            <ac:spMk id="29" creationId="{00000000-0000-0000-0000-000000000000}"/>
          </ac:spMkLst>
        </pc:spChg>
        <pc:spChg chg="add del mod">
          <ac:chgData name="help desk" userId="076106f8-e622-4bba-bf8d-41b4b1aaf204" providerId="ADAL" clId="{0796C18D-0AC9-4711-A80B-9975656DEBC5}" dt="2026-01-08T14:55:31.010" v="4378" actId="1076"/>
          <ac:spMkLst>
            <pc:docMk/>
            <pc:sldMk cId="1966724592" sldId="482"/>
            <ac:spMk id="39" creationId="{68976AA3-EF79-4554-9D48-C59D5F6A14AB}"/>
          </ac:spMkLst>
        </pc:spChg>
        <pc:spChg chg="add mod">
          <ac:chgData name="help desk" userId="076106f8-e622-4bba-bf8d-41b4b1aaf204" providerId="ADAL" clId="{0796C18D-0AC9-4711-A80B-9975656DEBC5}" dt="2026-01-07T17:15:03.292" v="2059"/>
          <ac:spMkLst>
            <pc:docMk/>
            <pc:sldMk cId="1966724592" sldId="482"/>
            <ac:spMk id="44" creationId="{A10644EF-9F4D-437B-B4D0-B872DBA6B767}"/>
          </ac:spMkLst>
        </pc:spChg>
        <pc:picChg chg="add del">
          <ac:chgData name="help desk" userId="076106f8-e622-4bba-bf8d-41b4b1aaf204" providerId="ADAL" clId="{0796C18D-0AC9-4711-A80B-9975656DEBC5}" dt="2026-01-07T16:51:21.058" v="1354" actId="22"/>
          <ac:picMkLst>
            <pc:docMk/>
            <pc:sldMk cId="1966724592" sldId="482"/>
            <ac:picMk id="3" creationId="{F23FCE1D-F695-4013-8F85-8A1EC7172726}"/>
          </ac:picMkLst>
        </pc:picChg>
        <pc:picChg chg="del">
          <ac:chgData name="help desk" userId="076106f8-e622-4bba-bf8d-41b4b1aaf204" providerId="ADAL" clId="{0796C18D-0AC9-4711-A80B-9975656DEBC5}" dt="2026-01-07T17:00:37.859" v="1808" actId="478"/>
          <ac:picMkLst>
            <pc:docMk/>
            <pc:sldMk cId="1966724592" sldId="482"/>
            <ac:picMk id="12" creationId="{56000AFA-0E93-42EA-84C9-13388EF7DA9B}"/>
          </ac:picMkLst>
        </pc:picChg>
        <pc:picChg chg="del">
          <ac:chgData name="help desk" userId="076106f8-e622-4bba-bf8d-41b4b1aaf204" providerId="ADAL" clId="{0796C18D-0AC9-4711-A80B-9975656DEBC5}" dt="2026-01-07T17:00:37.859" v="1808" actId="478"/>
          <ac:picMkLst>
            <pc:docMk/>
            <pc:sldMk cId="1966724592" sldId="482"/>
            <ac:picMk id="14" creationId="{824B4542-A881-43A3-8480-11DEAAC38309}"/>
          </ac:picMkLst>
        </pc:picChg>
        <pc:picChg chg="add del mod">
          <ac:chgData name="help desk" userId="076106f8-e622-4bba-bf8d-41b4b1aaf204" providerId="ADAL" clId="{0796C18D-0AC9-4711-A80B-9975656DEBC5}" dt="2026-01-07T17:08:03.613" v="1846" actId="478"/>
          <ac:picMkLst>
            <pc:docMk/>
            <pc:sldMk cId="1966724592" sldId="482"/>
            <ac:picMk id="20" creationId="{B76920D6-9772-453F-885B-6FD0C06BF0CA}"/>
          </ac:picMkLst>
        </pc:picChg>
        <pc:picChg chg="add del mod">
          <ac:chgData name="help desk" userId="076106f8-e622-4bba-bf8d-41b4b1aaf204" providerId="ADAL" clId="{0796C18D-0AC9-4711-A80B-9975656DEBC5}" dt="2026-01-08T14:55:16.099" v="4376" actId="1035"/>
          <ac:picMkLst>
            <pc:docMk/>
            <pc:sldMk cId="1966724592" sldId="482"/>
            <ac:picMk id="24" creationId="{2034D35B-4522-4551-A3F0-A5C105892A45}"/>
          </ac:picMkLst>
        </pc:picChg>
        <pc:picChg chg="add del mod">
          <ac:chgData name="help desk" userId="076106f8-e622-4bba-bf8d-41b4b1aaf204" providerId="ADAL" clId="{0796C18D-0AC9-4711-A80B-9975656DEBC5}" dt="2026-01-07T17:08:03.613" v="1846" actId="478"/>
          <ac:picMkLst>
            <pc:docMk/>
            <pc:sldMk cId="1966724592" sldId="482"/>
            <ac:picMk id="25" creationId="{FD61F243-AEEE-4E72-8670-51412A35CA29}"/>
          </ac:picMkLst>
        </pc:picChg>
        <pc:cxnChg chg="del mod">
          <ac:chgData name="help desk" userId="076106f8-e622-4bba-bf8d-41b4b1aaf204" providerId="ADAL" clId="{0796C18D-0AC9-4711-A80B-9975656DEBC5}" dt="2026-01-07T17:00:37.859" v="1808" actId="478"/>
          <ac:cxnSpMkLst>
            <pc:docMk/>
            <pc:sldMk cId="1966724592" sldId="482"/>
            <ac:cxnSpMk id="8" creationId="{00000000-0000-0000-0000-000000000000}"/>
          </ac:cxnSpMkLst>
        </pc:cxnChg>
        <pc:cxnChg chg="del mod">
          <ac:chgData name="help desk" userId="076106f8-e622-4bba-bf8d-41b4b1aaf204" providerId="ADAL" clId="{0796C18D-0AC9-4711-A80B-9975656DEBC5}" dt="2026-01-07T17:00:37.859" v="1808" actId="478"/>
          <ac:cxnSpMkLst>
            <pc:docMk/>
            <pc:sldMk cId="1966724592" sldId="482"/>
            <ac:cxnSpMk id="9" creationId="{00000000-0000-0000-0000-000000000000}"/>
          </ac:cxnSpMkLst>
        </pc:cxnChg>
        <pc:cxnChg chg="add del mod">
          <ac:chgData name="help desk" userId="076106f8-e622-4bba-bf8d-41b4b1aaf204" providerId="ADAL" clId="{0796C18D-0AC9-4711-A80B-9975656DEBC5}" dt="2026-01-07T17:08:03.613" v="1846" actId="478"/>
          <ac:cxnSpMkLst>
            <pc:docMk/>
            <pc:sldMk cId="1966724592" sldId="482"/>
            <ac:cxnSpMk id="15" creationId="{7F8A1F38-FAB4-428A-822A-FD4B90FC9722}"/>
          </ac:cxnSpMkLst>
        </pc:cxnChg>
        <pc:cxnChg chg="add del mod">
          <ac:chgData name="help desk" userId="076106f8-e622-4bba-bf8d-41b4b1aaf204" providerId="ADAL" clId="{0796C18D-0AC9-4711-A80B-9975656DEBC5}" dt="2026-01-07T16:53:19.015" v="1381" actId="478"/>
          <ac:cxnSpMkLst>
            <pc:docMk/>
            <pc:sldMk cId="1966724592" sldId="482"/>
            <ac:cxnSpMk id="18" creationId="{65BDA0C3-40A3-4CEB-BD7B-BE9E426CA8E3}"/>
          </ac:cxnSpMkLst>
        </pc:cxnChg>
        <pc:cxnChg chg="add del mod">
          <ac:chgData name="help desk" userId="076106f8-e622-4bba-bf8d-41b4b1aaf204" providerId="ADAL" clId="{0796C18D-0AC9-4711-A80B-9975656DEBC5}" dt="2026-01-07T17:08:03.613" v="1846" actId="478"/>
          <ac:cxnSpMkLst>
            <pc:docMk/>
            <pc:sldMk cId="1966724592" sldId="482"/>
            <ac:cxnSpMk id="21" creationId="{0471BCF9-8FCD-4E43-A583-DCE647BA1716}"/>
          </ac:cxnSpMkLst>
        </pc:cxnChg>
        <pc:cxnChg chg="del mod">
          <ac:chgData name="help desk" userId="076106f8-e622-4bba-bf8d-41b4b1aaf204" providerId="ADAL" clId="{0796C18D-0AC9-4711-A80B-9975656DEBC5}" dt="2026-01-07T17:00:37.859" v="1808" actId="478"/>
          <ac:cxnSpMkLst>
            <pc:docMk/>
            <pc:sldMk cId="1966724592" sldId="482"/>
            <ac:cxnSpMk id="22" creationId="{00000000-0000-0000-0000-000000000000}"/>
          </ac:cxnSpMkLst>
        </pc:cxnChg>
        <pc:cxnChg chg="add del mod">
          <ac:chgData name="help desk" userId="076106f8-e622-4bba-bf8d-41b4b1aaf204" providerId="ADAL" clId="{0796C18D-0AC9-4711-A80B-9975656DEBC5}" dt="2026-01-07T17:08:03.613" v="1846" actId="478"/>
          <ac:cxnSpMkLst>
            <pc:docMk/>
            <pc:sldMk cId="1966724592" sldId="482"/>
            <ac:cxnSpMk id="28" creationId="{47DAD0B9-431D-4E49-9307-9B8E80257F84}"/>
          </ac:cxnSpMkLst>
        </pc:cxnChg>
        <pc:cxnChg chg="add del mod">
          <ac:chgData name="help desk" userId="076106f8-e622-4bba-bf8d-41b4b1aaf204" providerId="ADAL" clId="{0796C18D-0AC9-4711-A80B-9975656DEBC5}" dt="2026-01-08T14:55:21.762" v="4377" actId="14100"/>
          <ac:cxnSpMkLst>
            <pc:docMk/>
            <pc:sldMk cId="1966724592" sldId="482"/>
            <ac:cxnSpMk id="34" creationId="{309403D8-61F3-4E4A-9CD9-A1E4179CF0FE}"/>
          </ac:cxnSpMkLst>
        </pc:cxnChg>
        <pc:cxnChg chg="add mod">
          <ac:chgData name="help desk" userId="076106f8-e622-4bba-bf8d-41b4b1aaf204" providerId="ADAL" clId="{0796C18D-0AC9-4711-A80B-9975656DEBC5}" dt="2026-01-08T14:55:46.719" v="4381" actId="14100"/>
          <ac:cxnSpMkLst>
            <pc:docMk/>
            <pc:sldMk cId="1966724592" sldId="482"/>
            <ac:cxnSpMk id="40" creationId="{6B9FEF06-25D0-40FF-B03F-607C092B8C28}"/>
          </ac:cxnSpMkLst>
        </pc:cxnChg>
      </pc:sldChg>
      <pc:sldChg chg="addSp delSp modSp add mod addAnim delAnim modAnim">
        <pc:chgData name="help desk" userId="076106f8-e622-4bba-bf8d-41b4b1aaf204" providerId="ADAL" clId="{0796C18D-0AC9-4711-A80B-9975656DEBC5}" dt="2026-01-08T17:11:19.297" v="4964" actId="1076"/>
        <pc:sldMkLst>
          <pc:docMk/>
          <pc:sldMk cId="3073675212" sldId="483"/>
        </pc:sldMkLst>
        <pc:spChg chg="mod">
          <ac:chgData name="help desk" userId="076106f8-e622-4bba-bf8d-41b4b1aaf204" providerId="ADAL" clId="{0796C18D-0AC9-4711-A80B-9975656DEBC5}" dt="2026-01-08T17:11:12.233" v="4963" actId="14100"/>
          <ac:spMkLst>
            <pc:docMk/>
            <pc:sldMk cId="3073675212" sldId="483"/>
            <ac:spMk id="8" creationId="{75C61329-5E48-4687-9851-A5AC7677E77C}"/>
          </ac:spMkLst>
        </pc:spChg>
        <pc:spChg chg="mod">
          <ac:chgData name="help desk" userId="076106f8-e622-4bba-bf8d-41b4b1aaf204" providerId="ADAL" clId="{0796C18D-0AC9-4711-A80B-9975656DEBC5}" dt="2026-01-07T19:39:48.991" v="3110" actId="113"/>
          <ac:spMkLst>
            <pc:docMk/>
            <pc:sldMk cId="3073675212" sldId="483"/>
            <ac:spMk id="13" creationId="{1BFADBB1-E281-491E-BCF8-3350C7AED3F5}"/>
          </ac:spMkLst>
        </pc:spChg>
        <pc:spChg chg="mod">
          <ac:chgData name="help desk" userId="076106f8-e622-4bba-bf8d-41b4b1aaf204" providerId="ADAL" clId="{0796C18D-0AC9-4711-A80B-9975656DEBC5}" dt="2026-01-07T19:39:34.261" v="3108" actId="113"/>
          <ac:spMkLst>
            <pc:docMk/>
            <pc:sldMk cId="3073675212" sldId="483"/>
            <ac:spMk id="25" creationId="{0AA28A61-1BEC-48BD-B92C-C6AFC85B7E79}"/>
          </ac:spMkLst>
        </pc:spChg>
        <pc:picChg chg="add mod">
          <ac:chgData name="help desk" userId="076106f8-e622-4bba-bf8d-41b4b1aaf204" providerId="ADAL" clId="{0796C18D-0AC9-4711-A80B-9975656DEBC5}" dt="2026-01-07T20:03:59.223" v="3740" actId="692"/>
          <ac:picMkLst>
            <pc:docMk/>
            <pc:sldMk cId="3073675212" sldId="483"/>
            <ac:picMk id="4" creationId="{E7969925-708B-478E-93FA-A0584BB17511}"/>
          </ac:picMkLst>
        </pc:picChg>
        <pc:picChg chg="del">
          <ac:chgData name="help desk" userId="076106f8-e622-4bba-bf8d-41b4b1aaf204" providerId="ADAL" clId="{0796C18D-0AC9-4711-A80B-9975656DEBC5}" dt="2026-01-07T19:08:03.355" v="2700" actId="478"/>
          <ac:picMkLst>
            <pc:docMk/>
            <pc:sldMk cId="3073675212" sldId="483"/>
            <ac:picMk id="6" creationId="{CF6A6910-7C31-4DE4-8557-10E38CFB081E}"/>
          </ac:picMkLst>
        </pc:picChg>
        <pc:picChg chg="add del mod">
          <ac:chgData name="help desk" userId="076106f8-e622-4bba-bf8d-41b4b1aaf204" providerId="ADAL" clId="{0796C18D-0AC9-4711-A80B-9975656DEBC5}" dt="2026-01-07T19:15:33.548" v="2714" actId="478"/>
          <ac:picMkLst>
            <pc:docMk/>
            <pc:sldMk cId="3073675212" sldId="483"/>
            <ac:picMk id="7" creationId="{9A368E8F-B0A9-46B8-A6DC-4E50986F81E9}"/>
          </ac:picMkLst>
        </pc:picChg>
        <pc:picChg chg="add del mod">
          <ac:chgData name="help desk" userId="076106f8-e622-4bba-bf8d-41b4b1aaf204" providerId="ADAL" clId="{0796C18D-0AC9-4711-A80B-9975656DEBC5}" dt="2026-01-07T19:15:54.616" v="2717" actId="478"/>
          <ac:picMkLst>
            <pc:docMk/>
            <pc:sldMk cId="3073675212" sldId="483"/>
            <ac:picMk id="12" creationId="{B6ABF376-9F18-4926-9781-0E422DACAB61}"/>
          </ac:picMkLst>
        </pc:picChg>
        <pc:picChg chg="add del mod">
          <ac:chgData name="help desk" userId="076106f8-e622-4bba-bf8d-41b4b1aaf204" providerId="ADAL" clId="{0796C18D-0AC9-4711-A80B-9975656DEBC5}" dt="2026-01-08T17:11:19.297" v="4964" actId="1076"/>
          <ac:picMkLst>
            <pc:docMk/>
            <pc:sldMk cId="3073675212" sldId="483"/>
            <ac:picMk id="18" creationId="{CABB0EF2-53F5-4818-BAC6-20E7B6608173}"/>
          </ac:picMkLst>
        </pc:picChg>
        <pc:picChg chg="add del mod ord">
          <ac:chgData name="help desk" userId="076106f8-e622-4bba-bf8d-41b4b1aaf204" providerId="ADAL" clId="{0796C18D-0AC9-4711-A80B-9975656DEBC5}" dt="2026-01-08T17:10:56.729" v="4960" actId="478"/>
          <ac:picMkLst>
            <pc:docMk/>
            <pc:sldMk cId="3073675212" sldId="483"/>
            <ac:picMk id="26" creationId="{FE515FC8-76CC-4B50-AF35-BF983CD1EE29}"/>
          </ac:picMkLst>
        </pc:picChg>
        <pc:picChg chg="mod">
          <ac:chgData name="help desk" userId="076106f8-e622-4bba-bf8d-41b4b1aaf204" providerId="ADAL" clId="{0796C18D-0AC9-4711-A80B-9975656DEBC5}" dt="2026-01-07T19:08:06.348" v="2701" actId="1076"/>
          <ac:picMkLst>
            <pc:docMk/>
            <pc:sldMk cId="3073675212" sldId="483"/>
            <ac:picMk id="28" creationId="{F634404C-85A1-4FEE-99BB-E391207028CA}"/>
          </ac:picMkLst>
        </pc:picChg>
        <pc:cxnChg chg="mod">
          <ac:chgData name="help desk" userId="076106f8-e622-4bba-bf8d-41b4b1aaf204" providerId="ADAL" clId="{0796C18D-0AC9-4711-A80B-9975656DEBC5}" dt="2026-01-07T19:16:30.370" v="2722" actId="14100"/>
          <ac:cxnSpMkLst>
            <pc:docMk/>
            <pc:sldMk cId="3073675212" sldId="483"/>
            <ac:cxnSpMk id="10" creationId="{CE219F32-496D-48E2-BD74-5D8E4A96ADF9}"/>
          </ac:cxnSpMkLst>
        </pc:cxnChg>
        <pc:cxnChg chg="mod">
          <ac:chgData name="help desk" userId="076106f8-e622-4bba-bf8d-41b4b1aaf204" providerId="ADAL" clId="{0796C18D-0AC9-4711-A80B-9975656DEBC5}" dt="2026-01-07T19:16:56.419" v="2738" actId="14100"/>
          <ac:cxnSpMkLst>
            <pc:docMk/>
            <pc:sldMk cId="3073675212" sldId="483"/>
            <ac:cxnSpMk id="15" creationId="{71960815-3C7E-4A72-A760-40FCD171A80D}"/>
          </ac:cxnSpMkLst>
        </pc:cxnChg>
        <pc:cxnChg chg="add mod">
          <ac:chgData name="help desk" userId="076106f8-e622-4bba-bf8d-41b4b1aaf204" providerId="ADAL" clId="{0796C18D-0AC9-4711-A80B-9975656DEBC5}" dt="2026-01-07T19:19:35.819" v="2831" actId="14100"/>
          <ac:cxnSpMkLst>
            <pc:docMk/>
            <pc:sldMk cId="3073675212" sldId="483"/>
            <ac:cxnSpMk id="23" creationId="{D8470A3D-39D8-4A4C-AB65-EE6BA92BA0E3}"/>
          </ac:cxnSpMkLst>
        </pc:cxnChg>
      </pc:sldChg>
      <pc:sldChg chg="addSp delSp modSp add mod delAnim modAnim">
        <pc:chgData name="help desk" userId="076106f8-e622-4bba-bf8d-41b4b1aaf204" providerId="ADAL" clId="{0796C18D-0AC9-4711-A80B-9975656DEBC5}" dt="2026-01-08T15:20:38.842" v="4560"/>
        <pc:sldMkLst>
          <pc:docMk/>
          <pc:sldMk cId="967875330" sldId="484"/>
        </pc:sldMkLst>
        <pc:spChg chg="del">
          <ac:chgData name="help desk" userId="076106f8-e622-4bba-bf8d-41b4b1aaf204" providerId="ADAL" clId="{0796C18D-0AC9-4711-A80B-9975656DEBC5}" dt="2026-01-07T19:24:54.803" v="2930" actId="478"/>
          <ac:spMkLst>
            <pc:docMk/>
            <pc:sldMk cId="967875330" sldId="484"/>
            <ac:spMk id="8" creationId="{75C61329-5E48-4687-9851-A5AC7677E77C}"/>
          </ac:spMkLst>
        </pc:spChg>
        <pc:spChg chg="mod">
          <ac:chgData name="help desk" userId="076106f8-e622-4bba-bf8d-41b4b1aaf204" providerId="ADAL" clId="{0796C18D-0AC9-4711-A80B-9975656DEBC5}" dt="2026-01-07T19:24:27.659" v="2929" actId="1076"/>
          <ac:spMkLst>
            <pc:docMk/>
            <pc:sldMk cId="967875330" sldId="484"/>
            <ac:spMk id="13" creationId="{1BFADBB1-E281-491E-BCF8-3350C7AED3F5}"/>
          </ac:spMkLst>
        </pc:spChg>
        <pc:spChg chg="add mod">
          <ac:chgData name="help desk" userId="076106f8-e622-4bba-bf8d-41b4b1aaf204" providerId="ADAL" clId="{0796C18D-0AC9-4711-A80B-9975656DEBC5}" dt="2026-01-07T19:27:47.611" v="2951" actId="1038"/>
          <ac:spMkLst>
            <pc:docMk/>
            <pc:sldMk cId="967875330" sldId="484"/>
            <ac:spMk id="17" creationId="{17DDB561-3817-4226-8E65-3A277C74D25B}"/>
          </ac:spMkLst>
        </pc:spChg>
        <pc:spChg chg="add mod">
          <ac:chgData name="help desk" userId="076106f8-e622-4bba-bf8d-41b4b1aaf204" providerId="ADAL" clId="{0796C18D-0AC9-4711-A80B-9975656DEBC5}" dt="2026-01-08T15:14:35.562" v="4529" actId="1076"/>
          <ac:spMkLst>
            <pc:docMk/>
            <pc:sldMk cId="967875330" sldId="484"/>
            <ac:spMk id="21" creationId="{D61142A2-3962-4056-9ACF-D8B78EDA1AC4}"/>
          </ac:spMkLst>
        </pc:spChg>
        <pc:spChg chg="del mod">
          <ac:chgData name="help desk" userId="076106f8-e622-4bba-bf8d-41b4b1aaf204" providerId="ADAL" clId="{0796C18D-0AC9-4711-A80B-9975656DEBC5}" dt="2026-01-07T19:34:05.432" v="3039" actId="478"/>
          <ac:spMkLst>
            <pc:docMk/>
            <pc:sldMk cId="967875330" sldId="484"/>
            <ac:spMk id="25" creationId="{0AA28A61-1BEC-48BD-B92C-C6AFC85B7E79}"/>
          </ac:spMkLst>
        </pc:spChg>
        <pc:picChg chg="add mod">
          <ac:chgData name="help desk" userId="076106f8-e622-4bba-bf8d-41b4b1aaf204" providerId="ADAL" clId="{0796C18D-0AC9-4711-A80B-9975656DEBC5}" dt="2026-01-08T15:14:26.773" v="4528" actId="1037"/>
          <ac:picMkLst>
            <pc:docMk/>
            <pc:sldMk cId="967875330" sldId="484"/>
            <ac:picMk id="4" creationId="{63079C7E-77F6-4B55-B40D-3F8D74E7B562}"/>
          </ac:picMkLst>
        </pc:picChg>
        <pc:picChg chg="add del mod">
          <ac:chgData name="help desk" userId="076106f8-e622-4bba-bf8d-41b4b1aaf204" providerId="ADAL" clId="{0796C18D-0AC9-4711-A80B-9975656DEBC5}" dt="2026-01-08T15:13:38.613" v="4499" actId="478"/>
          <ac:picMkLst>
            <pc:docMk/>
            <pc:sldMk cId="967875330" sldId="484"/>
            <ac:picMk id="6" creationId="{3C4DC9E0-F29C-4F81-8BD2-6359EB767A09}"/>
          </ac:picMkLst>
        </pc:picChg>
        <pc:picChg chg="add mod">
          <ac:chgData name="help desk" userId="076106f8-e622-4bba-bf8d-41b4b1aaf204" providerId="ADAL" clId="{0796C18D-0AC9-4711-A80B-9975656DEBC5}" dt="2026-01-07T19:19:55.980" v="2834" actId="1076"/>
          <ac:picMkLst>
            <pc:docMk/>
            <pc:sldMk cId="967875330" sldId="484"/>
            <ac:picMk id="12" creationId="{978B5A6E-D793-4E7F-A6F2-ACAC8DDE193C}"/>
          </ac:picMkLst>
        </pc:picChg>
        <pc:picChg chg="add del mod">
          <ac:chgData name="help desk" userId="076106f8-e622-4bba-bf8d-41b4b1aaf204" providerId="ADAL" clId="{0796C18D-0AC9-4711-A80B-9975656DEBC5}" dt="2026-01-08T15:19:15.255" v="4553" actId="478"/>
          <ac:picMkLst>
            <pc:docMk/>
            <pc:sldMk cId="967875330" sldId="484"/>
            <ac:picMk id="26" creationId="{B3EF5FB7-E54C-4874-96F3-088EFCD4D663}"/>
          </ac:picMkLst>
        </pc:picChg>
        <pc:picChg chg="del">
          <ac:chgData name="help desk" userId="076106f8-e622-4bba-bf8d-41b4b1aaf204" providerId="ADAL" clId="{0796C18D-0AC9-4711-A80B-9975656DEBC5}" dt="2026-01-07T19:19:52.554" v="2833" actId="478"/>
          <ac:picMkLst>
            <pc:docMk/>
            <pc:sldMk cId="967875330" sldId="484"/>
            <ac:picMk id="28" creationId="{F634404C-85A1-4FEE-99BB-E391207028CA}"/>
          </ac:picMkLst>
        </pc:picChg>
        <pc:cxnChg chg="del">
          <ac:chgData name="help desk" userId="076106f8-e622-4bba-bf8d-41b4b1aaf204" providerId="ADAL" clId="{0796C18D-0AC9-4711-A80B-9975656DEBC5}" dt="2026-01-07T19:24:54.803" v="2930" actId="478"/>
          <ac:cxnSpMkLst>
            <pc:docMk/>
            <pc:sldMk cId="967875330" sldId="484"/>
            <ac:cxnSpMk id="10" creationId="{CE219F32-496D-48E2-BD74-5D8E4A96ADF9}"/>
          </ac:cxnSpMkLst>
        </pc:cxnChg>
        <pc:cxnChg chg="add mod">
          <ac:chgData name="help desk" userId="076106f8-e622-4bba-bf8d-41b4b1aaf204" providerId="ADAL" clId="{0796C18D-0AC9-4711-A80B-9975656DEBC5}" dt="2026-01-07T19:27:53.026" v="2952" actId="14100"/>
          <ac:cxnSpMkLst>
            <pc:docMk/>
            <pc:sldMk cId="967875330" sldId="484"/>
            <ac:cxnSpMk id="18" creationId="{FD1F3DAE-82F0-4373-9317-14C894AF51F3}"/>
          </ac:cxnSpMkLst>
        </pc:cxnChg>
        <pc:cxnChg chg="add del mod">
          <ac:chgData name="help desk" userId="076106f8-e622-4bba-bf8d-41b4b1aaf204" providerId="ADAL" clId="{0796C18D-0AC9-4711-A80B-9975656DEBC5}" dt="2026-01-07T19:34:05.432" v="3039" actId="478"/>
          <ac:cxnSpMkLst>
            <pc:docMk/>
            <pc:sldMk cId="967875330" sldId="484"/>
            <ac:cxnSpMk id="20" creationId="{051F8CBF-2EC6-42F8-91AA-E7BCD3DC8A8A}"/>
          </ac:cxnSpMkLst>
        </pc:cxnChg>
        <pc:cxnChg chg="add mod">
          <ac:chgData name="help desk" userId="076106f8-e622-4bba-bf8d-41b4b1aaf204" providerId="ADAL" clId="{0796C18D-0AC9-4711-A80B-9975656DEBC5}" dt="2026-01-08T15:15:03.854" v="4531" actId="14100"/>
          <ac:cxnSpMkLst>
            <pc:docMk/>
            <pc:sldMk cId="967875330" sldId="484"/>
            <ac:cxnSpMk id="22" creationId="{7DB59EB4-8BE4-41D5-9676-7740A45979E7}"/>
          </ac:cxnSpMkLst>
        </pc:cxnChg>
      </pc:sldChg>
      <pc:sldChg chg="addSp delSp modSp add mod modAnim">
        <pc:chgData name="help desk" userId="076106f8-e622-4bba-bf8d-41b4b1aaf204" providerId="ADAL" clId="{0796C18D-0AC9-4711-A80B-9975656DEBC5}" dt="2026-01-08T15:30:29.910" v="4636"/>
        <pc:sldMkLst>
          <pc:docMk/>
          <pc:sldMk cId="3528649276" sldId="485"/>
        </pc:sldMkLst>
        <pc:spChg chg="mod">
          <ac:chgData name="help desk" userId="076106f8-e622-4bba-bf8d-41b4b1aaf204" providerId="ADAL" clId="{0796C18D-0AC9-4711-A80B-9975656DEBC5}" dt="2026-01-07T19:41:10.492" v="3132" actId="14100"/>
          <ac:spMkLst>
            <pc:docMk/>
            <pc:sldMk cId="3528649276" sldId="485"/>
            <ac:spMk id="13" creationId="{1BFADBB1-E281-491E-BCF8-3350C7AED3F5}"/>
          </ac:spMkLst>
        </pc:spChg>
        <pc:spChg chg="del mod">
          <ac:chgData name="help desk" userId="076106f8-e622-4bba-bf8d-41b4b1aaf204" providerId="ADAL" clId="{0796C18D-0AC9-4711-A80B-9975656DEBC5}" dt="2026-01-07T19:47:06.352" v="3265" actId="478"/>
          <ac:spMkLst>
            <pc:docMk/>
            <pc:sldMk cId="3528649276" sldId="485"/>
            <ac:spMk id="14" creationId="{414BB506-ACEA-4F5A-9D91-EB5BFD40BF01}"/>
          </ac:spMkLst>
        </pc:spChg>
        <pc:spChg chg="mod">
          <ac:chgData name="help desk" userId="076106f8-e622-4bba-bf8d-41b4b1aaf204" providerId="ADAL" clId="{0796C18D-0AC9-4711-A80B-9975656DEBC5}" dt="2026-01-07T19:47:00.903" v="3264" actId="20577"/>
          <ac:spMkLst>
            <pc:docMk/>
            <pc:sldMk cId="3528649276" sldId="485"/>
            <ac:spMk id="17" creationId="{17DDB561-3817-4226-8E65-3A277C74D25B}"/>
          </ac:spMkLst>
        </pc:spChg>
        <pc:spChg chg="add del mod">
          <ac:chgData name="help desk" userId="076106f8-e622-4bba-bf8d-41b4b1aaf204" providerId="ADAL" clId="{0796C18D-0AC9-4711-A80B-9975656DEBC5}" dt="2026-01-08T15:25:09.411" v="4627" actId="20577"/>
          <ac:spMkLst>
            <pc:docMk/>
            <pc:sldMk cId="3528649276" sldId="485"/>
            <ac:spMk id="25" creationId="{0AA28A61-1BEC-48BD-B92C-C6AFC85B7E79}"/>
          </ac:spMkLst>
        </pc:spChg>
        <pc:spChg chg="add del mod">
          <ac:chgData name="help desk" userId="076106f8-e622-4bba-bf8d-41b4b1aaf204" providerId="ADAL" clId="{0796C18D-0AC9-4711-A80B-9975656DEBC5}" dt="2026-01-07T20:01:45.048" v="3665" actId="478"/>
          <ac:spMkLst>
            <pc:docMk/>
            <pc:sldMk cId="3528649276" sldId="485"/>
            <ac:spMk id="27" creationId="{7A713DE2-8149-40CB-947D-EA55BEB2F3F0}"/>
          </ac:spMkLst>
        </pc:spChg>
        <pc:spChg chg="add del mod">
          <ac:chgData name="help desk" userId="076106f8-e622-4bba-bf8d-41b4b1aaf204" providerId="ADAL" clId="{0796C18D-0AC9-4711-A80B-9975656DEBC5}" dt="2026-01-07T19:59:05.414" v="3588" actId="478"/>
          <ac:spMkLst>
            <pc:docMk/>
            <pc:sldMk cId="3528649276" sldId="485"/>
            <ac:spMk id="28" creationId="{03D91BB1-4A52-4BB3-AE0D-47B0D3913AEB}"/>
          </ac:spMkLst>
        </pc:spChg>
        <pc:spChg chg="add mod">
          <ac:chgData name="help desk" userId="076106f8-e622-4bba-bf8d-41b4b1aaf204" providerId="ADAL" clId="{0796C18D-0AC9-4711-A80B-9975656DEBC5}" dt="2026-01-07T20:05:54.723" v="3859" actId="1076"/>
          <ac:spMkLst>
            <pc:docMk/>
            <pc:sldMk cId="3528649276" sldId="485"/>
            <ac:spMk id="31" creationId="{165C6555-678F-4D11-BD8A-2FBD2152284F}"/>
          </ac:spMkLst>
        </pc:spChg>
        <pc:picChg chg="del">
          <ac:chgData name="help desk" userId="076106f8-e622-4bba-bf8d-41b4b1aaf204" providerId="ADAL" clId="{0796C18D-0AC9-4711-A80B-9975656DEBC5}" dt="2026-01-07T19:44:24.746" v="3256" actId="478"/>
          <ac:picMkLst>
            <pc:docMk/>
            <pc:sldMk cId="3528649276" sldId="485"/>
            <ac:picMk id="4" creationId="{63079C7E-77F6-4B55-B40D-3F8D74E7B562}"/>
          </ac:picMkLst>
        </pc:picChg>
        <pc:picChg chg="del">
          <ac:chgData name="help desk" userId="076106f8-e622-4bba-bf8d-41b4b1aaf204" providerId="ADAL" clId="{0796C18D-0AC9-4711-A80B-9975656DEBC5}" dt="2026-01-07T19:41:28.003" v="3133" actId="21"/>
          <ac:picMkLst>
            <pc:docMk/>
            <pc:sldMk cId="3528649276" sldId="485"/>
            <ac:picMk id="6" creationId="{3C4DC9E0-F29C-4F81-8BD2-6359EB767A09}"/>
          </ac:picMkLst>
        </pc:picChg>
        <pc:picChg chg="add del mod">
          <ac:chgData name="help desk" userId="076106f8-e622-4bba-bf8d-41b4b1aaf204" providerId="ADAL" clId="{0796C18D-0AC9-4711-A80B-9975656DEBC5}" dt="2026-01-07T19:57:20.424" v="3556" actId="478"/>
          <ac:picMkLst>
            <pc:docMk/>
            <pc:sldMk cId="3528649276" sldId="485"/>
            <ac:picMk id="8" creationId="{9032D799-F368-4721-98D7-95AC8C5D5EAF}"/>
          </ac:picMkLst>
        </pc:picChg>
        <pc:picChg chg="del">
          <ac:chgData name="help desk" userId="076106f8-e622-4bba-bf8d-41b4b1aaf204" providerId="ADAL" clId="{0796C18D-0AC9-4711-A80B-9975656DEBC5}" dt="2026-01-07T19:30:25.763" v="2954" actId="478"/>
          <ac:picMkLst>
            <pc:docMk/>
            <pc:sldMk cId="3528649276" sldId="485"/>
            <ac:picMk id="12" creationId="{978B5A6E-D793-4E7F-A6F2-ACAC8DDE193C}"/>
          </ac:picMkLst>
        </pc:picChg>
        <pc:picChg chg="add del mod">
          <ac:chgData name="help desk" userId="076106f8-e622-4bba-bf8d-41b4b1aaf204" providerId="ADAL" clId="{0796C18D-0AC9-4711-A80B-9975656DEBC5}" dt="2026-01-07T19:41:30.918" v="3134" actId="478"/>
          <ac:picMkLst>
            <pc:docMk/>
            <pc:sldMk cId="3528649276" sldId="485"/>
            <ac:picMk id="19" creationId="{2D79DAD2-5ACD-46C0-81F4-3F27141EA370}"/>
          </ac:picMkLst>
        </pc:picChg>
        <pc:picChg chg="add del mod">
          <ac:chgData name="help desk" userId="076106f8-e622-4bba-bf8d-41b4b1aaf204" providerId="ADAL" clId="{0796C18D-0AC9-4711-A80B-9975656DEBC5}" dt="2026-01-08T15:19:55.246" v="4554" actId="478"/>
          <ac:picMkLst>
            <pc:docMk/>
            <pc:sldMk cId="3528649276" sldId="485"/>
            <ac:picMk id="21" creationId="{B86899CA-B6EB-4735-9019-D2C99F45B43E}"/>
          </ac:picMkLst>
        </pc:picChg>
        <pc:picChg chg="add mod">
          <ac:chgData name="help desk" userId="076106f8-e622-4bba-bf8d-41b4b1aaf204" providerId="ADAL" clId="{0796C18D-0AC9-4711-A80B-9975656DEBC5}" dt="2026-01-07T19:59:42.514" v="3589" actId="1076"/>
          <ac:picMkLst>
            <pc:docMk/>
            <pc:sldMk cId="3528649276" sldId="485"/>
            <ac:picMk id="24" creationId="{7879502B-0707-4946-A9CE-F13CC4689A79}"/>
          </ac:picMkLst>
        </pc:picChg>
        <pc:picChg chg="add mod">
          <ac:chgData name="help desk" userId="076106f8-e622-4bba-bf8d-41b4b1aaf204" providerId="ADAL" clId="{0796C18D-0AC9-4711-A80B-9975656DEBC5}" dt="2026-01-08T15:19:59.343" v="4556" actId="1076"/>
          <ac:picMkLst>
            <pc:docMk/>
            <pc:sldMk cId="3528649276" sldId="485"/>
            <ac:picMk id="35" creationId="{8998B467-F4AA-4132-AA03-41797FF351CA}"/>
          </ac:picMkLst>
        </pc:picChg>
        <pc:cxnChg chg="del mod">
          <ac:chgData name="help desk" userId="076106f8-e622-4bba-bf8d-41b4b1aaf204" providerId="ADAL" clId="{0796C18D-0AC9-4711-A80B-9975656DEBC5}" dt="2026-01-07T19:47:06.352" v="3265" actId="478"/>
          <ac:cxnSpMkLst>
            <pc:docMk/>
            <pc:sldMk cId="3528649276" sldId="485"/>
            <ac:cxnSpMk id="15" creationId="{71960815-3C7E-4A72-A760-40FCD171A80D}"/>
          </ac:cxnSpMkLst>
        </pc:cxnChg>
        <pc:cxnChg chg="del mod">
          <ac:chgData name="help desk" userId="076106f8-e622-4bba-bf8d-41b4b1aaf204" providerId="ADAL" clId="{0796C18D-0AC9-4711-A80B-9975656DEBC5}" dt="2026-01-07T19:47:06.352" v="3265" actId="478"/>
          <ac:cxnSpMkLst>
            <pc:docMk/>
            <pc:sldMk cId="3528649276" sldId="485"/>
            <ac:cxnSpMk id="16" creationId="{9BEA4C41-2CA7-4DA4-B9AC-1EBE34EAD88A}"/>
          </ac:cxnSpMkLst>
        </pc:cxnChg>
        <pc:cxnChg chg="mod">
          <ac:chgData name="help desk" userId="076106f8-e622-4bba-bf8d-41b4b1aaf204" providerId="ADAL" clId="{0796C18D-0AC9-4711-A80B-9975656DEBC5}" dt="2026-01-07T19:41:46.111" v="3255" actId="1036"/>
          <ac:cxnSpMkLst>
            <pc:docMk/>
            <pc:sldMk cId="3528649276" sldId="485"/>
            <ac:cxnSpMk id="18" creationId="{FD1F3DAE-82F0-4373-9317-14C894AF51F3}"/>
          </ac:cxnSpMkLst>
        </pc:cxnChg>
        <pc:cxnChg chg="add del mod">
          <ac:chgData name="help desk" userId="076106f8-e622-4bba-bf8d-41b4b1aaf204" providerId="ADAL" clId="{0796C18D-0AC9-4711-A80B-9975656DEBC5}" dt="2026-01-07T20:01:46.353" v="3666" actId="478"/>
          <ac:cxnSpMkLst>
            <pc:docMk/>
            <pc:sldMk cId="3528649276" sldId="485"/>
            <ac:cxnSpMk id="20" creationId="{1ECF17D4-1049-4516-812D-21079E825077}"/>
          </ac:cxnSpMkLst>
        </pc:cxnChg>
        <pc:cxnChg chg="add mod">
          <ac:chgData name="help desk" userId="076106f8-e622-4bba-bf8d-41b4b1aaf204" providerId="ADAL" clId="{0796C18D-0AC9-4711-A80B-9975656DEBC5}" dt="2026-01-07T20:06:07.983" v="3863" actId="14100"/>
          <ac:cxnSpMkLst>
            <pc:docMk/>
            <pc:sldMk cId="3528649276" sldId="485"/>
            <ac:cxnSpMk id="32" creationId="{8CD89E8C-E1DB-4662-90BD-0D0B08A50A3C}"/>
          </ac:cxnSpMkLst>
        </pc:cxnChg>
      </pc:sldChg>
      <pc:sldChg chg="addSp delSp modSp new mod modAnim">
        <pc:chgData name="help desk" userId="076106f8-e622-4bba-bf8d-41b4b1aaf204" providerId="ADAL" clId="{0796C18D-0AC9-4711-A80B-9975656DEBC5}" dt="2026-01-12T14:44:18.134" v="6018" actId="20577"/>
        <pc:sldMkLst>
          <pc:docMk/>
          <pc:sldMk cId="3082768953" sldId="486"/>
        </pc:sldMkLst>
        <pc:spChg chg="del">
          <ac:chgData name="help desk" userId="076106f8-e622-4bba-bf8d-41b4b1aaf204" providerId="ADAL" clId="{0796C18D-0AC9-4711-A80B-9975656DEBC5}" dt="2026-01-07T20:06:26.599" v="3865" actId="478"/>
          <ac:spMkLst>
            <pc:docMk/>
            <pc:sldMk cId="3082768953" sldId="486"/>
            <ac:spMk id="2" creationId="{401F1B30-FC38-4B07-9C26-F827A26EF9F8}"/>
          </ac:spMkLst>
        </pc:spChg>
        <pc:spChg chg="del">
          <ac:chgData name="help desk" userId="076106f8-e622-4bba-bf8d-41b4b1aaf204" providerId="ADAL" clId="{0796C18D-0AC9-4711-A80B-9975656DEBC5}" dt="2026-01-07T20:06:26.599" v="3865" actId="478"/>
          <ac:spMkLst>
            <pc:docMk/>
            <pc:sldMk cId="3082768953" sldId="486"/>
            <ac:spMk id="3" creationId="{0A15434F-95FC-4BBF-9A39-5BB623A6E440}"/>
          </ac:spMkLst>
        </pc:spChg>
        <pc:spChg chg="del">
          <ac:chgData name="help desk" userId="076106f8-e622-4bba-bf8d-41b4b1aaf204" providerId="ADAL" clId="{0796C18D-0AC9-4711-A80B-9975656DEBC5}" dt="2026-01-07T20:06:26.599" v="3865" actId="478"/>
          <ac:spMkLst>
            <pc:docMk/>
            <pc:sldMk cId="3082768953" sldId="486"/>
            <ac:spMk id="4" creationId="{189FE67B-F215-4089-B5AD-1933F20007F5}"/>
          </ac:spMkLst>
        </pc:spChg>
        <pc:spChg chg="add mod">
          <ac:chgData name="help desk" userId="076106f8-e622-4bba-bf8d-41b4b1aaf204" providerId="ADAL" clId="{0796C18D-0AC9-4711-A80B-9975656DEBC5}" dt="2026-01-07T20:08:24.124" v="3986"/>
          <ac:spMkLst>
            <pc:docMk/>
            <pc:sldMk cId="3082768953" sldId="486"/>
            <ac:spMk id="8" creationId="{002840FE-9263-4495-84D3-20FA8A6BC6F9}"/>
          </ac:spMkLst>
        </pc:spChg>
        <pc:spChg chg="add del mod">
          <ac:chgData name="help desk" userId="076106f8-e622-4bba-bf8d-41b4b1aaf204" providerId="ADAL" clId="{0796C18D-0AC9-4711-A80B-9975656DEBC5}" dt="2026-01-08T15:38:28.608" v="4863" actId="478"/>
          <ac:spMkLst>
            <pc:docMk/>
            <pc:sldMk cId="3082768953" sldId="486"/>
            <ac:spMk id="9" creationId="{4CD2247A-BEA8-4BDD-A0BD-B6B725F34940}"/>
          </ac:spMkLst>
        </pc:spChg>
        <pc:spChg chg="add mod">
          <ac:chgData name="help desk" userId="076106f8-e622-4bba-bf8d-41b4b1aaf204" providerId="ADAL" clId="{0796C18D-0AC9-4711-A80B-9975656DEBC5}" dt="2026-01-12T14:44:18.134" v="6018" actId="20577"/>
          <ac:spMkLst>
            <pc:docMk/>
            <pc:sldMk cId="3082768953" sldId="486"/>
            <ac:spMk id="10" creationId="{51DF494F-5C41-4442-917B-7960A0A817F7}"/>
          </ac:spMkLst>
        </pc:spChg>
        <pc:spChg chg="add mod">
          <ac:chgData name="help desk" userId="076106f8-e622-4bba-bf8d-41b4b1aaf204" providerId="ADAL" clId="{0796C18D-0AC9-4711-A80B-9975656DEBC5}" dt="2026-01-08T15:42:47.702" v="4916" actId="122"/>
          <ac:spMkLst>
            <pc:docMk/>
            <pc:sldMk cId="3082768953" sldId="486"/>
            <ac:spMk id="11" creationId="{3AE2AEB2-015C-4C14-9395-B5E7C8230BF6}"/>
          </ac:spMkLst>
        </pc:spChg>
        <pc:spChg chg="add del">
          <ac:chgData name="help desk" userId="076106f8-e622-4bba-bf8d-41b4b1aaf204" providerId="ADAL" clId="{0796C18D-0AC9-4711-A80B-9975656DEBC5}" dt="2026-01-08T15:39:35.763" v="4873" actId="478"/>
          <ac:spMkLst>
            <pc:docMk/>
            <pc:sldMk cId="3082768953" sldId="486"/>
            <ac:spMk id="12" creationId="{B901C436-7127-41F9-870A-7271EC7B9CEE}"/>
          </ac:spMkLst>
        </pc:spChg>
        <pc:spChg chg="add mod">
          <ac:chgData name="help desk" userId="076106f8-e622-4bba-bf8d-41b4b1aaf204" providerId="ADAL" clId="{0796C18D-0AC9-4711-A80B-9975656DEBC5}" dt="2026-01-08T15:41:03.077" v="4888" actId="164"/>
          <ac:spMkLst>
            <pc:docMk/>
            <pc:sldMk cId="3082768953" sldId="486"/>
            <ac:spMk id="13" creationId="{6C331CF3-25F6-4456-BE47-B44A679B1AEA}"/>
          </ac:spMkLst>
        </pc:spChg>
        <pc:grpChg chg="add mod">
          <ac:chgData name="help desk" userId="076106f8-e622-4bba-bf8d-41b4b1aaf204" providerId="ADAL" clId="{0796C18D-0AC9-4711-A80B-9975656DEBC5}" dt="2026-01-08T15:41:03.077" v="4888" actId="164"/>
          <ac:grpSpMkLst>
            <pc:docMk/>
            <pc:sldMk cId="3082768953" sldId="486"/>
            <ac:grpSpMk id="14" creationId="{08D57B41-7B62-4657-B722-1152366E8CA1}"/>
          </ac:grpSpMkLst>
        </pc:grpChg>
        <pc:picChg chg="add mod">
          <ac:chgData name="help desk" userId="076106f8-e622-4bba-bf8d-41b4b1aaf204" providerId="ADAL" clId="{0796C18D-0AC9-4711-A80B-9975656DEBC5}" dt="2026-01-07T20:07:57.354" v="3985" actId="1035"/>
          <ac:picMkLst>
            <pc:docMk/>
            <pc:sldMk cId="3082768953" sldId="486"/>
            <ac:picMk id="7" creationId="{AC76D0A6-BB20-4551-B8B5-F86704740041}"/>
          </ac:picMkLst>
        </pc:picChg>
        <pc:cxnChg chg="add mod">
          <ac:chgData name="help desk" userId="076106f8-e622-4bba-bf8d-41b4b1aaf204" providerId="ADAL" clId="{0796C18D-0AC9-4711-A80B-9975656DEBC5}" dt="2026-01-07T20:06:42.997" v="3975" actId="1035"/>
          <ac:cxnSpMkLst>
            <pc:docMk/>
            <pc:sldMk cId="3082768953" sldId="486"/>
            <ac:cxnSpMk id="5" creationId="{6B0D8310-9709-4759-91D4-42C71ADC321F}"/>
          </ac:cxnSpMkLst>
        </pc:cxnChg>
      </pc:sldChg>
      <pc:sldChg chg="addSp delSp modSp add mod modTransition delAnim modAnim">
        <pc:chgData name="help desk" userId="076106f8-e622-4bba-bf8d-41b4b1aaf204" providerId="ADAL" clId="{0796C18D-0AC9-4711-A80B-9975656DEBC5}" dt="2026-01-12T16:39:23.122" v="6812"/>
        <pc:sldMkLst>
          <pc:docMk/>
          <pc:sldMk cId="2317417617" sldId="487"/>
        </pc:sldMkLst>
        <pc:spChg chg="del">
          <ac:chgData name="help desk" userId="076106f8-e622-4bba-bf8d-41b4b1aaf204" providerId="ADAL" clId="{0796C18D-0AC9-4711-A80B-9975656DEBC5}" dt="2026-01-08T19:52:23.970" v="5382" actId="478"/>
          <ac:spMkLst>
            <pc:docMk/>
            <pc:sldMk cId="2317417617" sldId="487"/>
            <ac:spMk id="6" creationId="{5AC5EFA4-2286-444F-B131-97E33C3EAD0A}"/>
          </ac:spMkLst>
        </pc:spChg>
        <pc:spChg chg="add del mod">
          <ac:chgData name="help desk" userId="076106f8-e622-4bba-bf8d-41b4b1aaf204" providerId="ADAL" clId="{0796C18D-0AC9-4711-A80B-9975656DEBC5}" dt="2026-01-08T19:56:14.134" v="5387"/>
          <ac:spMkLst>
            <pc:docMk/>
            <pc:sldMk cId="2317417617" sldId="487"/>
            <ac:spMk id="9" creationId="{D19BA09A-7123-4ED3-9E88-E1EB13A34264}"/>
          </ac:spMkLst>
        </pc:spChg>
        <pc:spChg chg="del">
          <ac:chgData name="help desk" userId="076106f8-e622-4bba-bf8d-41b4b1aaf204" providerId="ADAL" clId="{0796C18D-0AC9-4711-A80B-9975656DEBC5}" dt="2026-01-08T19:53:23.520" v="5383" actId="478"/>
          <ac:spMkLst>
            <pc:docMk/>
            <pc:sldMk cId="2317417617" sldId="487"/>
            <ac:spMk id="11" creationId="{53AF6594-9D86-44B5-BA46-790DC4643B90}"/>
          </ac:spMkLst>
        </pc:spChg>
        <pc:spChg chg="del mod">
          <ac:chgData name="help desk" userId="076106f8-e622-4bba-bf8d-41b4b1aaf204" providerId="ADAL" clId="{0796C18D-0AC9-4711-A80B-9975656DEBC5}" dt="2026-01-12T15:34:40.219" v="6551" actId="478"/>
          <ac:spMkLst>
            <pc:docMk/>
            <pc:sldMk cId="2317417617" sldId="487"/>
            <ac:spMk id="16" creationId="{CCB15C77-A6C3-413C-927C-45A7714962D2}"/>
          </ac:spMkLst>
        </pc:spChg>
        <pc:spChg chg="add mod">
          <ac:chgData name="help desk" userId="076106f8-e622-4bba-bf8d-41b4b1aaf204" providerId="ADAL" clId="{0796C18D-0AC9-4711-A80B-9975656DEBC5}" dt="2026-01-12T15:34:00.561" v="6534" actId="164"/>
          <ac:spMkLst>
            <pc:docMk/>
            <pc:sldMk cId="2317417617" sldId="487"/>
            <ac:spMk id="18" creationId="{1FA06C89-D172-4F4E-A5EB-F5357ED8DF07}"/>
          </ac:spMkLst>
        </pc:spChg>
        <pc:spChg chg="add mod">
          <ac:chgData name="help desk" userId="076106f8-e622-4bba-bf8d-41b4b1aaf204" providerId="ADAL" clId="{0796C18D-0AC9-4711-A80B-9975656DEBC5}" dt="2026-01-12T15:34:28.940" v="6550" actId="164"/>
          <ac:spMkLst>
            <pc:docMk/>
            <pc:sldMk cId="2317417617" sldId="487"/>
            <ac:spMk id="25" creationId="{232E1A7E-DA8E-4DB4-945D-FEE8901C875C}"/>
          </ac:spMkLst>
        </pc:spChg>
        <pc:spChg chg="add mod">
          <ac:chgData name="help desk" userId="076106f8-e622-4bba-bf8d-41b4b1aaf204" providerId="ADAL" clId="{0796C18D-0AC9-4711-A80B-9975656DEBC5}" dt="2026-01-12T15:34:08.021" v="6535" actId="164"/>
          <ac:spMkLst>
            <pc:docMk/>
            <pc:sldMk cId="2317417617" sldId="487"/>
            <ac:spMk id="33" creationId="{13F90823-D825-4CE2-89B7-7413BB782614}"/>
          </ac:spMkLst>
        </pc:spChg>
        <pc:grpChg chg="add mod">
          <ac:chgData name="help desk" userId="076106f8-e622-4bba-bf8d-41b4b1aaf204" providerId="ADAL" clId="{0796C18D-0AC9-4711-A80B-9975656DEBC5}" dt="2026-01-12T15:35:01.461" v="6609" actId="1038"/>
          <ac:grpSpMkLst>
            <pc:docMk/>
            <pc:sldMk cId="2317417617" sldId="487"/>
            <ac:grpSpMk id="34" creationId="{ADFFECDA-DC44-4D78-B169-F4E6C40D34E1}"/>
          </ac:grpSpMkLst>
        </pc:grpChg>
        <pc:grpChg chg="add mod">
          <ac:chgData name="help desk" userId="076106f8-e622-4bba-bf8d-41b4b1aaf204" providerId="ADAL" clId="{0796C18D-0AC9-4711-A80B-9975656DEBC5}" dt="2026-01-12T15:35:01.461" v="6609" actId="1038"/>
          <ac:grpSpMkLst>
            <pc:docMk/>
            <pc:sldMk cId="2317417617" sldId="487"/>
            <ac:grpSpMk id="35" creationId="{3DA5CA9F-F494-4BEF-9BC2-3C07FA4B52A8}"/>
          </ac:grpSpMkLst>
        </pc:grpChg>
        <pc:grpChg chg="add mod">
          <ac:chgData name="help desk" userId="076106f8-e622-4bba-bf8d-41b4b1aaf204" providerId="ADAL" clId="{0796C18D-0AC9-4711-A80B-9975656DEBC5}" dt="2026-01-12T15:35:11.360" v="6653" actId="1038"/>
          <ac:grpSpMkLst>
            <pc:docMk/>
            <pc:sldMk cId="2317417617" sldId="487"/>
            <ac:grpSpMk id="36" creationId="{DDBF5091-096B-416F-97C6-32179FDCFBED}"/>
          </ac:grpSpMkLst>
        </pc:grpChg>
        <pc:picChg chg="del mod">
          <ac:chgData name="help desk" userId="076106f8-e622-4bba-bf8d-41b4b1aaf204" providerId="ADAL" clId="{0796C18D-0AC9-4711-A80B-9975656DEBC5}" dt="2026-01-08T19:53:26.687" v="5385" actId="478"/>
          <ac:picMkLst>
            <pc:docMk/>
            <pc:sldMk cId="2317417617" sldId="487"/>
            <ac:picMk id="4" creationId="{160E811F-E98D-434F-ABBA-AD739529A4B5}"/>
          </ac:picMkLst>
        </pc:picChg>
        <pc:picChg chg="add mod">
          <ac:chgData name="help desk" userId="076106f8-e622-4bba-bf8d-41b4b1aaf204" providerId="ADAL" clId="{0796C18D-0AC9-4711-A80B-9975656DEBC5}" dt="2026-01-12T15:34:00.561" v="6534" actId="164"/>
          <ac:picMkLst>
            <pc:docMk/>
            <pc:sldMk cId="2317417617" sldId="487"/>
            <ac:picMk id="5" creationId="{AA46FCE9-246D-4FD3-B60B-47FF27B9AB94}"/>
          </ac:picMkLst>
        </pc:picChg>
        <pc:picChg chg="add del mod">
          <ac:chgData name="help desk" userId="076106f8-e622-4bba-bf8d-41b4b1aaf204" providerId="ADAL" clId="{0796C18D-0AC9-4711-A80B-9975656DEBC5}" dt="2026-01-08T20:13:40.563" v="5395" actId="478"/>
          <ac:picMkLst>
            <pc:docMk/>
            <pc:sldMk cId="2317417617" sldId="487"/>
            <ac:picMk id="10" creationId="{BB0CFF1A-A441-40B4-A848-3D6224123637}"/>
          </ac:picMkLst>
        </pc:picChg>
        <pc:picChg chg="add mod">
          <ac:chgData name="help desk" userId="076106f8-e622-4bba-bf8d-41b4b1aaf204" providerId="ADAL" clId="{0796C18D-0AC9-4711-A80B-9975656DEBC5}" dt="2026-01-12T15:34:08.021" v="6535" actId="164"/>
          <ac:picMkLst>
            <pc:docMk/>
            <pc:sldMk cId="2317417617" sldId="487"/>
            <ac:picMk id="13" creationId="{DF943633-4D35-4AB0-8D96-FD7437BED8CC}"/>
          </ac:picMkLst>
        </pc:picChg>
        <pc:picChg chg="add mod">
          <ac:chgData name="help desk" userId="076106f8-e622-4bba-bf8d-41b4b1aaf204" providerId="ADAL" clId="{0796C18D-0AC9-4711-A80B-9975656DEBC5}" dt="2026-01-12T15:34:28.940" v="6550" actId="164"/>
          <ac:picMkLst>
            <pc:docMk/>
            <pc:sldMk cId="2317417617" sldId="487"/>
            <ac:picMk id="17" creationId="{5AC753C5-E792-4CB8-9FD9-DCD4AFB84A4F}"/>
          </ac:picMkLst>
        </pc:picChg>
        <pc:cxnChg chg="del mod">
          <ac:chgData name="help desk" userId="076106f8-e622-4bba-bf8d-41b4b1aaf204" providerId="ADAL" clId="{0796C18D-0AC9-4711-A80B-9975656DEBC5}" dt="2026-01-08T19:52:23.970" v="5382" actId="478"/>
          <ac:cxnSpMkLst>
            <pc:docMk/>
            <pc:sldMk cId="2317417617" sldId="487"/>
            <ac:cxnSpMk id="3" creationId="{976E886A-D13E-4A4A-8EBC-E29909686EA8}"/>
          </ac:cxnSpMkLst>
        </pc:cxnChg>
        <pc:cxnChg chg="add del mod">
          <ac:chgData name="help desk" userId="076106f8-e622-4bba-bf8d-41b4b1aaf204" providerId="ADAL" clId="{0796C18D-0AC9-4711-A80B-9975656DEBC5}" dt="2026-01-12T15:33:45.600" v="6532" actId="478"/>
          <ac:cxnSpMkLst>
            <pc:docMk/>
            <pc:sldMk cId="2317417617" sldId="487"/>
            <ac:cxnSpMk id="19" creationId="{4B1895EF-CC8F-4460-97F9-F650C635A83B}"/>
          </ac:cxnSpMkLst>
        </pc:cxnChg>
        <pc:cxnChg chg="add del mod">
          <ac:chgData name="help desk" userId="076106f8-e622-4bba-bf8d-41b4b1aaf204" providerId="ADAL" clId="{0796C18D-0AC9-4711-A80B-9975656DEBC5}" dt="2026-01-12T15:26:49.183" v="6420" actId="478"/>
          <ac:cxnSpMkLst>
            <pc:docMk/>
            <pc:sldMk cId="2317417617" sldId="487"/>
            <ac:cxnSpMk id="26" creationId="{85473B18-F2EB-4725-A1DB-A2D34F1FC43D}"/>
          </ac:cxnSpMkLst>
        </pc:cxnChg>
      </pc:sldChg>
      <pc:sldChg chg="addSp delSp modSp add mod modTransition modAnim">
        <pc:chgData name="help desk" userId="076106f8-e622-4bba-bf8d-41b4b1aaf204" providerId="ADAL" clId="{0796C18D-0AC9-4711-A80B-9975656DEBC5}" dt="2026-01-12T17:22:14.353" v="6891" actId="1036"/>
        <pc:sldMkLst>
          <pc:docMk/>
          <pc:sldMk cId="2943087104" sldId="488"/>
        </pc:sldMkLst>
        <pc:spChg chg="mod">
          <ac:chgData name="help desk" userId="076106f8-e622-4bba-bf8d-41b4b1aaf204" providerId="ADAL" clId="{0796C18D-0AC9-4711-A80B-9975656DEBC5}" dt="2026-01-12T16:43:42.627" v="6854" actId="6549"/>
          <ac:spMkLst>
            <pc:docMk/>
            <pc:sldMk cId="2943087104" sldId="488"/>
            <ac:spMk id="2" creationId="{00000000-0000-0000-0000-000000000000}"/>
          </ac:spMkLst>
        </pc:spChg>
        <pc:spChg chg="del">
          <ac:chgData name="help desk" userId="076106f8-e622-4bba-bf8d-41b4b1aaf204" providerId="ADAL" clId="{0796C18D-0AC9-4711-A80B-9975656DEBC5}" dt="2026-01-08T20:29:47.803" v="5420" actId="478"/>
          <ac:spMkLst>
            <pc:docMk/>
            <pc:sldMk cId="2943087104" sldId="488"/>
            <ac:spMk id="3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12T14:47:48.312" v="6102" actId="1076"/>
          <ac:spMkLst>
            <pc:docMk/>
            <pc:sldMk cId="2943087104" sldId="488"/>
            <ac:spMk id="10" creationId="{00000000-0000-0000-0000-000000000000}"/>
          </ac:spMkLst>
        </pc:spChg>
        <pc:spChg chg="add mod">
          <ac:chgData name="help desk" userId="076106f8-e622-4bba-bf8d-41b4b1aaf204" providerId="ADAL" clId="{0796C18D-0AC9-4711-A80B-9975656DEBC5}" dt="2026-01-08T20:29:53.384" v="5422" actId="1076"/>
          <ac:spMkLst>
            <pc:docMk/>
            <pc:sldMk cId="2943087104" sldId="488"/>
            <ac:spMk id="11" creationId="{78A37907-36CF-4286-9CB8-A7FB21E72EF8}"/>
          </ac:spMkLst>
        </pc:spChg>
        <pc:spChg chg="mod">
          <ac:chgData name="help desk" userId="076106f8-e622-4bba-bf8d-41b4b1aaf204" providerId="ADAL" clId="{0796C18D-0AC9-4711-A80B-9975656DEBC5}" dt="2026-01-12T17:22:14.353" v="6891" actId="1036"/>
          <ac:spMkLst>
            <pc:docMk/>
            <pc:sldMk cId="2943087104" sldId="488"/>
            <ac:spMk id="13" creationId="{00000000-0000-0000-0000-000000000000}"/>
          </ac:spMkLst>
        </pc:spChg>
        <pc:cxnChg chg="mod">
          <ac:chgData name="help desk" userId="076106f8-e622-4bba-bf8d-41b4b1aaf204" providerId="ADAL" clId="{0796C18D-0AC9-4711-A80B-9975656DEBC5}" dt="2026-01-12T17:21:24.864" v="6884" actId="14100"/>
          <ac:cxnSpMkLst>
            <pc:docMk/>
            <pc:sldMk cId="2943087104" sldId="488"/>
            <ac:cxnSpMk id="14" creationId="{D786E3DA-30B6-455B-99CB-8A01409D4EEB}"/>
          </ac:cxnSpMkLst>
        </pc:cxnChg>
      </pc:sldChg>
      <pc:sldChg chg="addSp delSp modSp add mod replId modAnim">
        <pc:chgData name="help desk" userId="076106f8-e622-4bba-bf8d-41b4b1aaf204" providerId="ADAL" clId="{0796C18D-0AC9-4711-A80B-9975656DEBC5}" dt="2026-01-12T19:11:35.589" v="6942" actId="14100"/>
        <pc:sldMkLst>
          <pc:docMk/>
          <pc:sldMk cId="3535023231" sldId="489"/>
        </pc:sldMkLst>
        <pc:spChg chg="mod">
          <ac:chgData name="help desk" userId="076106f8-e622-4bba-bf8d-41b4b1aaf204" providerId="ADAL" clId="{0796C18D-0AC9-4711-A80B-9975656DEBC5}" dt="2026-01-12T19:11:35.589" v="6942" actId="14100"/>
          <ac:spMkLst>
            <pc:docMk/>
            <pc:sldMk cId="3535023231" sldId="489"/>
            <ac:spMk id="9" creationId="{00000000-0000-0000-0000-000000000000}"/>
          </ac:spMkLst>
        </pc:spChg>
        <pc:spChg chg="mod">
          <ac:chgData name="help desk" userId="076106f8-e622-4bba-bf8d-41b4b1aaf204" providerId="ADAL" clId="{0796C18D-0AC9-4711-A80B-9975656DEBC5}" dt="2026-01-12T19:11:14.708" v="6933" actId="20577"/>
          <ac:spMkLst>
            <pc:docMk/>
            <pc:sldMk cId="3535023231" sldId="489"/>
            <ac:spMk id="13" creationId="{94E67EEC-A994-44FC-A1B2-0588049DFEF4}"/>
          </ac:spMkLst>
        </pc:spChg>
        <pc:spChg chg="mod">
          <ac:chgData name="help desk" userId="076106f8-e622-4bba-bf8d-41b4b1aaf204" providerId="ADAL" clId="{0796C18D-0AC9-4711-A80B-9975656DEBC5}" dt="2026-01-12T19:10:49.044" v="6907" actId="20577"/>
          <ac:spMkLst>
            <pc:docMk/>
            <pc:sldMk cId="3535023231" sldId="489"/>
            <ac:spMk id="14" creationId="{1FE59335-B30C-43AA-9612-52BD8337317E}"/>
          </ac:spMkLst>
        </pc:spChg>
        <pc:spChg chg="mod">
          <ac:chgData name="help desk" userId="076106f8-e622-4bba-bf8d-41b4b1aaf204" providerId="ADAL" clId="{0796C18D-0AC9-4711-A80B-9975656DEBC5}" dt="2026-01-12T16:49:32.106" v="6882" actId="1076"/>
          <ac:spMkLst>
            <pc:docMk/>
            <pc:sldMk cId="3535023231" sldId="489"/>
            <ac:spMk id="24" creationId="{00000000-0000-0000-0000-000000000000}"/>
          </ac:spMkLst>
        </pc:spChg>
        <pc:grpChg chg="add del">
          <ac:chgData name="help desk" userId="076106f8-e622-4bba-bf8d-41b4b1aaf204" providerId="ADAL" clId="{0796C18D-0AC9-4711-A80B-9975656DEBC5}" dt="2026-01-08T20:32:24.584" v="5503" actId="478"/>
          <ac:grpSpMkLst>
            <pc:docMk/>
            <pc:sldMk cId="3535023231" sldId="489"/>
            <ac:grpSpMk id="21" creationId="{C8829CC4-33F8-44BA-97C9-DD753F13AD0E}"/>
          </ac:grpSpMkLst>
        </pc:grpChg>
        <pc:picChg chg="mod">
          <ac:chgData name="help desk" userId="076106f8-e622-4bba-bf8d-41b4b1aaf204" providerId="ADAL" clId="{0796C18D-0AC9-4711-A80B-9975656DEBC5}" dt="2026-01-08T20:37:32.079" v="5612" actId="1076"/>
          <ac:picMkLst>
            <pc:docMk/>
            <pc:sldMk cId="3535023231" sldId="489"/>
            <ac:picMk id="3" creationId="{D5E190A5-7D69-4716-A0BE-2F8DDCD06124}"/>
          </ac:picMkLst>
        </pc:picChg>
        <pc:picChg chg="add mod">
          <ac:chgData name="help desk" userId="076106f8-e622-4bba-bf8d-41b4b1aaf204" providerId="ADAL" clId="{0796C18D-0AC9-4711-A80B-9975656DEBC5}" dt="2026-01-08T20:38:11.252" v="5623" actId="1076"/>
          <ac:picMkLst>
            <pc:docMk/>
            <pc:sldMk cId="3535023231" sldId="489"/>
            <ac:picMk id="4" creationId="{2430E3D9-A7A0-43F6-9E56-9196BD58C11A}"/>
          </ac:picMkLst>
        </pc:picChg>
      </pc:sldChg>
      <pc:sldChg chg="addSp delSp modSp add mod replId">
        <pc:chgData name="help desk" userId="076106f8-e622-4bba-bf8d-41b4b1aaf204" providerId="ADAL" clId="{0796C18D-0AC9-4711-A80B-9975656DEBC5}" dt="2026-01-12T22:07:17.726" v="7246" actId="14100"/>
        <pc:sldMkLst>
          <pc:docMk/>
          <pc:sldMk cId="3824092923" sldId="490"/>
        </pc:sldMkLst>
        <pc:spChg chg="mod">
          <ac:chgData name="help desk" userId="076106f8-e622-4bba-bf8d-41b4b1aaf204" providerId="ADAL" clId="{0796C18D-0AC9-4711-A80B-9975656DEBC5}" dt="2026-01-12T22:07:17.726" v="7246" actId="14100"/>
          <ac:spMkLst>
            <pc:docMk/>
            <pc:sldMk cId="3824092923" sldId="490"/>
            <ac:spMk id="6" creationId="{5AC5EFA4-2286-444F-B131-97E33C3EAD0A}"/>
          </ac:spMkLst>
        </pc:spChg>
        <pc:spChg chg="mod">
          <ac:chgData name="help desk" userId="076106f8-e622-4bba-bf8d-41b4b1aaf204" providerId="ADAL" clId="{0796C18D-0AC9-4711-A80B-9975656DEBC5}" dt="2026-01-08T20:41:00.340" v="5760" actId="20577"/>
          <ac:spMkLst>
            <pc:docMk/>
            <pc:sldMk cId="3824092923" sldId="490"/>
            <ac:spMk id="11" creationId="{53AF6594-9D86-44B5-BA46-790DC4643B90}"/>
          </ac:spMkLst>
        </pc:spChg>
        <pc:spChg chg="add mod">
          <ac:chgData name="help desk" userId="076106f8-e622-4bba-bf8d-41b4b1aaf204" providerId="ADAL" clId="{0796C18D-0AC9-4711-A80B-9975656DEBC5}" dt="2026-01-08T20:40:53.501" v="5752"/>
          <ac:spMkLst>
            <pc:docMk/>
            <pc:sldMk cId="3824092923" sldId="490"/>
            <ac:spMk id="12" creationId="{DDE34BFF-7177-4908-877B-386DF8D5DB8A}"/>
          </ac:spMkLst>
        </pc:spChg>
        <pc:spChg chg="mod">
          <ac:chgData name="help desk" userId="076106f8-e622-4bba-bf8d-41b4b1aaf204" providerId="ADAL" clId="{0796C18D-0AC9-4711-A80B-9975656DEBC5}" dt="2026-01-08T20:41:31.581" v="5798" actId="20577"/>
          <ac:spMkLst>
            <pc:docMk/>
            <pc:sldMk cId="3824092923" sldId="490"/>
            <ac:spMk id="15" creationId="{9EB21E0E-8952-4771-BEB7-C00519A86D01}"/>
          </ac:spMkLst>
        </pc:spChg>
        <pc:spChg chg="del">
          <ac:chgData name="help desk" userId="076106f8-e622-4bba-bf8d-41b4b1aaf204" providerId="ADAL" clId="{0796C18D-0AC9-4711-A80B-9975656DEBC5}" dt="2026-01-08T20:40:53.140" v="5751" actId="478"/>
          <ac:spMkLst>
            <pc:docMk/>
            <pc:sldMk cId="3824092923" sldId="490"/>
            <ac:spMk id="16" creationId="{CCB15C77-A6C3-413C-927C-45A7714962D2}"/>
          </ac:spMkLst>
        </pc:spChg>
        <pc:picChg chg="del">
          <ac:chgData name="help desk" userId="076106f8-e622-4bba-bf8d-41b4b1aaf204" providerId="ADAL" clId="{0796C18D-0AC9-4711-A80B-9975656DEBC5}" dt="2026-01-08T20:38:51.999" v="5648" actId="478"/>
          <ac:picMkLst>
            <pc:docMk/>
            <pc:sldMk cId="3824092923" sldId="490"/>
            <ac:picMk id="4" creationId="{160E811F-E98D-434F-ABBA-AD739529A4B5}"/>
          </ac:picMkLst>
        </pc:picChg>
        <pc:picChg chg="add mod">
          <ac:chgData name="help desk" userId="076106f8-e622-4bba-bf8d-41b4b1aaf204" providerId="ADAL" clId="{0796C18D-0AC9-4711-A80B-9975656DEBC5}" dt="2026-01-08T20:39:14.812" v="5652" actId="692"/>
          <ac:picMkLst>
            <pc:docMk/>
            <pc:sldMk cId="3824092923" sldId="490"/>
            <ac:picMk id="5" creationId="{AFB7A166-B72E-42CC-AC07-21875931FFA5}"/>
          </ac:picMkLst>
        </pc:picChg>
        <pc:cxnChg chg="mod">
          <ac:chgData name="help desk" userId="076106f8-e622-4bba-bf8d-41b4b1aaf204" providerId="ADAL" clId="{0796C18D-0AC9-4711-A80B-9975656DEBC5}" dt="2026-01-12T22:07:17.726" v="7246" actId="14100"/>
          <ac:cxnSpMkLst>
            <pc:docMk/>
            <pc:sldMk cId="3824092923" sldId="490"/>
            <ac:cxnSpMk id="3" creationId="{976E886A-D13E-4A4A-8EBC-E29909686EA8}"/>
          </ac:cxnSpMkLst>
        </pc:cxnChg>
      </pc:sldChg>
      <pc:sldChg chg="addSp delSp modSp add mod replId">
        <pc:chgData name="help desk" userId="076106f8-e622-4bba-bf8d-41b4b1aaf204" providerId="ADAL" clId="{0796C18D-0AC9-4711-A80B-9975656DEBC5}" dt="2026-01-12T21:00:49.386" v="7206" actId="1076"/>
        <pc:sldMkLst>
          <pc:docMk/>
          <pc:sldMk cId="759175760" sldId="491"/>
        </pc:sldMkLst>
        <pc:spChg chg="add del mod topLvl">
          <ac:chgData name="help desk" userId="076106f8-e622-4bba-bf8d-41b4b1aaf204" providerId="ADAL" clId="{0796C18D-0AC9-4711-A80B-9975656DEBC5}" dt="2026-01-12T20:33:38.953" v="7081" actId="14100"/>
          <ac:spMkLst>
            <pc:docMk/>
            <pc:sldMk cId="759175760" sldId="491"/>
            <ac:spMk id="10" creationId="{542B3442-09B5-4CEB-888A-0965AA5E256C}"/>
          </ac:spMkLst>
        </pc:spChg>
        <pc:spChg chg="mod">
          <ac:chgData name="help desk" userId="076106f8-e622-4bba-bf8d-41b4b1aaf204" providerId="ADAL" clId="{0796C18D-0AC9-4711-A80B-9975656DEBC5}" dt="2026-01-08T20:40:31.183" v="5742" actId="20577"/>
          <ac:spMkLst>
            <pc:docMk/>
            <pc:sldMk cId="759175760" sldId="491"/>
            <ac:spMk id="15" creationId="{9EB21E0E-8952-4771-BEB7-C00519A86D01}"/>
          </ac:spMkLst>
        </pc:spChg>
        <pc:spChg chg="mod">
          <ac:chgData name="help desk" userId="076106f8-e622-4bba-bf8d-41b4b1aaf204" providerId="ADAL" clId="{0796C18D-0AC9-4711-A80B-9975656DEBC5}" dt="2026-01-12T19:37:13.083" v="6949" actId="1076"/>
          <ac:spMkLst>
            <pc:docMk/>
            <pc:sldMk cId="759175760" sldId="491"/>
            <ac:spMk id="16" creationId="{CCB15C77-A6C3-413C-927C-45A7714962D2}"/>
          </ac:spMkLst>
        </pc:spChg>
        <pc:spChg chg="add mod">
          <ac:chgData name="help desk" userId="076106f8-e622-4bba-bf8d-41b4b1aaf204" providerId="ADAL" clId="{0796C18D-0AC9-4711-A80B-9975656DEBC5}" dt="2026-01-12T20:46:31.706" v="7105" actId="164"/>
          <ac:spMkLst>
            <pc:docMk/>
            <pc:sldMk cId="759175760" sldId="491"/>
            <ac:spMk id="18" creationId="{1A0053C7-B307-4D9F-9461-33D2DA96AA7C}"/>
          </ac:spMkLst>
        </pc:spChg>
        <pc:grpChg chg="add del mod">
          <ac:chgData name="help desk" userId="076106f8-e622-4bba-bf8d-41b4b1aaf204" providerId="ADAL" clId="{0796C18D-0AC9-4711-A80B-9975656DEBC5}" dt="2026-01-12T20:30:18.548" v="6960" actId="165"/>
          <ac:grpSpMkLst>
            <pc:docMk/>
            <pc:sldMk cId="759175760" sldId="491"/>
            <ac:grpSpMk id="3" creationId="{4E48EBD6-5E71-4097-B2D3-027404BB28AE}"/>
          </ac:grpSpMkLst>
        </pc:grpChg>
        <pc:grpChg chg="add del mod">
          <ac:chgData name="help desk" userId="076106f8-e622-4bba-bf8d-41b4b1aaf204" providerId="ADAL" clId="{0796C18D-0AC9-4711-A80B-9975656DEBC5}" dt="2026-01-12T20:49:12.983" v="7200" actId="478"/>
          <ac:grpSpMkLst>
            <pc:docMk/>
            <pc:sldMk cId="759175760" sldId="491"/>
            <ac:grpSpMk id="9" creationId="{37C36B0E-797D-4A2B-8E09-25AAFF9B5C27}"/>
          </ac:grpSpMkLst>
        </pc:grpChg>
        <pc:grpChg chg="add mod">
          <ac:chgData name="help desk" userId="076106f8-e622-4bba-bf8d-41b4b1aaf204" providerId="ADAL" clId="{0796C18D-0AC9-4711-A80B-9975656DEBC5}" dt="2026-01-12T20:54:27.253" v="7202" actId="1076"/>
          <ac:grpSpMkLst>
            <pc:docMk/>
            <pc:sldMk cId="759175760" sldId="491"/>
            <ac:grpSpMk id="21" creationId="{57CFC4B1-6340-4938-9280-ECB65DE13E3E}"/>
          </ac:grpSpMkLst>
        </pc:grpChg>
        <pc:picChg chg="del">
          <ac:chgData name="help desk" userId="076106f8-e622-4bba-bf8d-41b4b1aaf204" providerId="ADAL" clId="{0796C18D-0AC9-4711-A80B-9975656DEBC5}" dt="2026-01-08T20:39:41.640" v="5654" actId="478"/>
          <ac:picMkLst>
            <pc:docMk/>
            <pc:sldMk cId="759175760" sldId="491"/>
            <ac:picMk id="5" creationId="{AA46FCE9-246D-4FD3-B60B-47FF27B9AB94}"/>
          </ac:picMkLst>
        </pc:picChg>
        <pc:picChg chg="add mod">
          <ac:chgData name="help desk" userId="076106f8-e622-4bba-bf8d-41b4b1aaf204" providerId="ADAL" clId="{0796C18D-0AC9-4711-A80B-9975656DEBC5}" dt="2026-01-12T20:30:49.845" v="6966" actId="164"/>
          <ac:picMkLst>
            <pc:docMk/>
            <pc:sldMk cId="759175760" sldId="491"/>
            <ac:picMk id="6" creationId="{0E519C43-B7DB-4791-B8BC-E109EACCFE06}"/>
          </ac:picMkLst>
        </pc:picChg>
        <pc:picChg chg="add del mod topLvl">
          <ac:chgData name="help desk" userId="076106f8-e622-4bba-bf8d-41b4b1aaf204" providerId="ADAL" clId="{0796C18D-0AC9-4711-A80B-9975656DEBC5}" dt="2026-01-12T20:30:25.052" v="6963" actId="478"/>
          <ac:picMkLst>
            <pc:docMk/>
            <pc:sldMk cId="759175760" sldId="491"/>
            <ac:picMk id="8" creationId="{518ACE60-76E7-4234-8EF7-E225CF4C76B4}"/>
          </ac:picMkLst>
        </pc:picChg>
        <pc:picChg chg="del">
          <ac:chgData name="help desk" userId="076106f8-e622-4bba-bf8d-41b4b1aaf204" providerId="ADAL" clId="{0796C18D-0AC9-4711-A80B-9975656DEBC5}" dt="2026-01-08T20:39:42.582" v="5655" actId="478"/>
          <ac:picMkLst>
            <pc:docMk/>
            <pc:sldMk cId="759175760" sldId="491"/>
            <ac:picMk id="13" creationId="{DF943633-4D35-4AB0-8D96-FD7437BED8CC}"/>
          </ac:picMkLst>
        </pc:picChg>
        <pc:picChg chg="add del mod">
          <ac:chgData name="help desk" userId="076106f8-e622-4bba-bf8d-41b4b1aaf204" providerId="ADAL" clId="{0796C18D-0AC9-4711-A80B-9975656DEBC5}" dt="2026-01-12T20:45:59.711" v="7096" actId="478"/>
          <ac:picMkLst>
            <pc:docMk/>
            <pc:sldMk cId="759175760" sldId="491"/>
            <ac:picMk id="14" creationId="{9668E019-CA47-4EC9-9DE4-5ACD1F232BBD}"/>
          </ac:picMkLst>
        </pc:picChg>
        <pc:picChg chg="del">
          <ac:chgData name="help desk" userId="076106f8-e622-4bba-bf8d-41b4b1aaf204" providerId="ADAL" clId="{0796C18D-0AC9-4711-A80B-9975656DEBC5}" dt="2026-01-08T20:39:41.094" v="5653" actId="478"/>
          <ac:picMkLst>
            <pc:docMk/>
            <pc:sldMk cId="759175760" sldId="491"/>
            <ac:picMk id="17" creationId="{5AC753C5-E792-4CB8-9FD9-DCD4AFB84A4F}"/>
          </ac:picMkLst>
        </pc:picChg>
        <pc:picChg chg="add mod">
          <ac:chgData name="help desk" userId="076106f8-e622-4bba-bf8d-41b4b1aaf204" providerId="ADAL" clId="{0796C18D-0AC9-4711-A80B-9975656DEBC5}" dt="2026-01-12T20:46:31.706" v="7105" actId="164"/>
          <ac:picMkLst>
            <pc:docMk/>
            <pc:sldMk cId="759175760" sldId="491"/>
            <ac:picMk id="20" creationId="{08F30C19-CCC7-42CB-94FB-99F415B31B7C}"/>
          </ac:picMkLst>
        </pc:picChg>
        <pc:picChg chg="add mod">
          <ac:chgData name="help desk" userId="076106f8-e622-4bba-bf8d-41b4b1aaf204" providerId="ADAL" clId="{0796C18D-0AC9-4711-A80B-9975656DEBC5}" dt="2026-01-12T21:00:49.386" v="7206" actId="1076"/>
          <ac:picMkLst>
            <pc:docMk/>
            <pc:sldMk cId="759175760" sldId="491"/>
            <ac:picMk id="23" creationId="{1272ED16-AD9C-4292-8E0F-09D23FF02547}"/>
          </ac:picMkLst>
        </pc:picChg>
      </pc:sldChg>
      <pc:sldChg chg="addSp delSp modSp add mod delAnim modAnim">
        <pc:chgData name="help desk" userId="076106f8-e622-4bba-bf8d-41b4b1aaf204" providerId="ADAL" clId="{0796C18D-0AC9-4711-A80B-9975656DEBC5}" dt="2026-01-08T21:52:07.531" v="5932" actId="692"/>
        <pc:sldMkLst>
          <pc:docMk/>
          <pc:sldMk cId="851761256" sldId="492"/>
        </pc:sldMkLst>
        <pc:spChg chg="mod">
          <ac:chgData name="help desk" userId="076106f8-e622-4bba-bf8d-41b4b1aaf204" providerId="ADAL" clId="{0796C18D-0AC9-4711-A80B-9975656DEBC5}" dt="2026-01-08T20:50:45.695" v="5920" actId="1076"/>
          <ac:spMkLst>
            <pc:docMk/>
            <pc:sldMk cId="851761256" sldId="492"/>
            <ac:spMk id="6" creationId="{5AC5EFA4-2286-444F-B131-97E33C3EAD0A}"/>
          </ac:spMkLst>
        </pc:spChg>
        <pc:spChg chg="del mod">
          <ac:chgData name="help desk" userId="076106f8-e622-4bba-bf8d-41b4b1aaf204" providerId="ADAL" clId="{0796C18D-0AC9-4711-A80B-9975656DEBC5}" dt="2026-01-08T20:49:00.868" v="5885" actId="478"/>
          <ac:spMkLst>
            <pc:docMk/>
            <pc:sldMk cId="851761256" sldId="492"/>
            <ac:spMk id="11" creationId="{53AF6594-9D86-44B5-BA46-790DC4643B90}"/>
          </ac:spMkLst>
        </pc:spChg>
        <pc:spChg chg="mod">
          <ac:chgData name="help desk" userId="076106f8-e622-4bba-bf8d-41b4b1aaf204" providerId="ADAL" clId="{0796C18D-0AC9-4711-A80B-9975656DEBC5}" dt="2026-01-08T20:49:32.954" v="5917" actId="1076"/>
          <ac:spMkLst>
            <pc:docMk/>
            <pc:sldMk cId="851761256" sldId="492"/>
            <ac:spMk id="12" creationId="{DDE34BFF-7177-4908-877B-386DF8D5DB8A}"/>
          </ac:spMkLst>
        </pc:spChg>
        <pc:spChg chg="add mod">
          <ac:chgData name="help desk" userId="076106f8-e622-4bba-bf8d-41b4b1aaf204" providerId="ADAL" clId="{0796C18D-0AC9-4711-A80B-9975656DEBC5}" dt="2026-01-08T20:50:55.935" v="5922" actId="1076"/>
          <ac:spMkLst>
            <pc:docMk/>
            <pc:sldMk cId="851761256" sldId="492"/>
            <ac:spMk id="16" creationId="{37B3C8FD-0921-407D-A015-B24D38D36370}"/>
          </ac:spMkLst>
        </pc:spChg>
        <pc:spChg chg="add del">
          <ac:chgData name="help desk" userId="076106f8-e622-4bba-bf8d-41b4b1aaf204" providerId="ADAL" clId="{0796C18D-0AC9-4711-A80B-9975656DEBC5}" dt="2026-01-08T21:51:31.808" v="5929" actId="478"/>
          <ac:spMkLst>
            <pc:docMk/>
            <pc:sldMk cId="851761256" sldId="492"/>
            <ac:spMk id="18" creationId="{A852B344-BAEB-4F90-B597-53E376693A53}"/>
          </ac:spMkLst>
        </pc:spChg>
        <pc:spChg chg="add mod">
          <ac:chgData name="help desk" userId="076106f8-e622-4bba-bf8d-41b4b1aaf204" providerId="ADAL" clId="{0796C18D-0AC9-4711-A80B-9975656DEBC5}" dt="2026-01-08T21:52:07.531" v="5932" actId="692"/>
          <ac:spMkLst>
            <pc:docMk/>
            <pc:sldMk cId="851761256" sldId="492"/>
            <ac:spMk id="19" creationId="{A2E24300-20A0-4D8A-8567-6E023AED6513}"/>
          </ac:spMkLst>
        </pc:spChg>
        <pc:picChg chg="mod">
          <ac:chgData name="help desk" userId="076106f8-e622-4bba-bf8d-41b4b1aaf204" providerId="ADAL" clId="{0796C18D-0AC9-4711-A80B-9975656DEBC5}" dt="2026-01-08T20:50:52.586" v="5921" actId="1076"/>
          <ac:picMkLst>
            <pc:docMk/>
            <pc:sldMk cId="851761256" sldId="492"/>
            <ac:picMk id="5" creationId="{AFB7A166-B72E-42CC-AC07-21875931FFA5}"/>
          </ac:picMkLst>
        </pc:picChg>
        <pc:picChg chg="add del mod">
          <ac:chgData name="help desk" userId="076106f8-e622-4bba-bf8d-41b4b1aaf204" providerId="ADAL" clId="{0796C18D-0AC9-4711-A80B-9975656DEBC5}" dt="2026-01-08T20:45:42.476" v="5861" actId="478"/>
          <ac:picMkLst>
            <pc:docMk/>
            <pc:sldMk cId="851761256" sldId="492"/>
            <ac:picMk id="9" creationId="{74C0D48F-B150-4EB2-8516-47C47596CE66}"/>
          </ac:picMkLst>
        </pc:picChg>
        <pc:picChg chg="add mod">
          <ac:chgData name="help desk" userId="076106f8-e622-4bba-bf8d-41b4b1aaf204" providerId="ADAL" clId="{0796C18D-0AC9-4711-A80B-9975656DEBC5}" dt="2026-01-08T20:50:41.465" v="5919" actId="1076"/>
          <ac:picMkLst>
            <pc:docMk/>
            <pc:sldMk cId="851761256" sldId="492"/>
            <ac:picMk id="13" creationId="{83CFEBAE-48CD-4886-BCCE-C9689563FC04}"/>
          </ac:picMkLst>
        </pc:picChg>
        <pc:picChg chg="add mod">
          <ac:chgData name="help desk" userId="076106f8-e622-4bba-bf8d-41b4b1aaf204" providerId="ADAL" clId="{0796C18D-0AC9-4711-A80B-9975656DEBC5}" dt="2026-01-08T20:52:08.295" v="5927" actId="692"/>
          <ac:picMkLst>
            <pc:docMk/>
            <pc:sldMk cId="851761256" sldId="492"/>
            <ac:picMk id="17" creationId="{099102FD-B4BA-4020-A29A-6E5465025705}"/>
          </ac:picMkLst>
        </pc:picChg>
        <pc:cxnChg chg="del mod">
          <ac:chgData name="help desk" userId="076106f8-e622-4bba-bf8d-41b4b1aaf204" providerId="ADAL" clId="{0796C18D-0AC9-4711-A80B-9975656DEBC5}" dt="2026-01-08T20:48:04.113" v="5876" actId="478"/>
          <ac:cxnSpMkLst>
            <pc:docMk/>
            <pc:sldMk cId="851761256" sldId="492"/>
            <ac:cxnSpMk id="3" creationId="{976E886A-D13E-4A4A-8EBC-E29909686EA8}"/>
          </ac:cxnSpMkLst>
        </pc:cxnChg>
      </pc:sldChg>
      <pc:sldChg chg="delSp modSp add mod delAnim modAnim">
        <pc:chgData name="help desk" userId="076106f8-e622-4bba-bf8d-41b4b1aaf204" providerId="ADAL" clId="{0796C18D-0AC9-4711-A80B-9975656DEBC5}" dt="2026-01-12T20:02:42.909" v="6951" actId="1076"/>
        <pc:sldMkLst>
          <pc:docMk/>
          <pc:sldMk cId="493831378" sldId="493"/>
        </pc:sldMkLst>
        <pc:spChg chg="del mod">
          <ac:chgData name="help desk" userId="076106f8-e622-4bba-bf8d-41b4b1aaf204" providerId="ADAL" clId="{0796C18D-0AC9-4711-A80B-9975656DEBC5}" dt="2026-01-12T19:13:40.159" v="6946" actId="478"/>
          <ac:spMkLst>
            <pc:docMk/>
            <pc:sldMk cId="493831378" sldId="493"/>
            <ac:spMk id="6" creationId="{5AC5EFA4-2286-444F-B131-97E33C3EAD0A}"/>
          </ac:spMkLst>
        </pc:spChg>
        <pc:spChg chg="mod">
          <ac:chgData name="help desk" userId="076106f8-e622-4bba-bf8d-41b4b1aaf204" providerId="ADAL" clId="{0796C18D-0AC9-4711-A80B-9975656DEBC5}" dt="2026-01-12T19:15:59.960" v="6948" actId="113"/>
          <ac:spMkLst>
            <pc:docMk/>
            <pc:sldMk cId="493831378" sldId="493"/>
            <ac:spMk id="11" creationId="{53AF6594-9D86-44B5-BA46-790DC4643B90}"/>
          </ac:spMkLst>
        </pc:spChg>
        <pc:spChg chg="mod">
          <ac:chgData name="help desk" userId="076106f8-e622-4bba-bf8d-41b4b1aaf204" providerId="ADAL" clId="{0796C18D-0AC9-4711-A80B-9975656DEBC5}" dt="2026-01-12T19:13:30.777" v="6944" actId="1076"/>
          <ac:spMkLst>
            <pc:docMk/>
            <pc:sldMk cId="493831378" sldId="493"/>
            <ac:spMk id="12" creationId="{DDE34BFF-7177-4908-877B-386DF8D5DB8A}"/>
          </ac:spMkLst>
        </pc:spChg>
        <pc:spChg chg="del">
          <ac:chgData name="help desk" userId="076106f8-e622-4bba-bf8d-41b4b1aaf204" providerId="ADAL" clId="{0796C18D-0AC9-4711-A80B-9975656DEBC5}" dt="2026-01-12T19:12:31.203" v="6943" actId="478"/>
          <ac:spMkLst>
            <pc:docMk/>
            <pc:sldMk cId="493831378" sldId="493"/>
            <ac:spMk id="15" creationId="{9EB21E0E-8952-4771-BEB7-C00519A86D01}"/>
          </ac:spMkLst>
        </pc:spChg>
        <pc:picChg chg="del">
          <ac:chgData name="help desk" userId="076106f8-e622-4bba-bf8d-41b4b1aaf204" providerId="ADAL" clId="{0796C18D-0AC9-4711-A80B-9975656DEBC5}" dt="2026-01-08T21:52:48.432" v="5933" actId="478"/>
          <ac:picMkLst>
            <pc:docMk/>
            <pc:sldMk cId="493831378" sldId="493"/>
            <ac:picMk id="5" creationId="{AFB7A166-B72E-42CC-AC07-21875931FFA5}"/>
          </ac:picMkLst>
        </pc:picChg>
        <pc:picChg chg="mod">
          <ac:chgData name="help desk" userId="076106f8-e622-4bba-bf8d-41b4b1aaf204" providerId="ADAL" clId="{0796C18D-0AC9-4711-A80B-9975656DEBC5}" dt="2026-01-12T20:02:42.909" v="6951" actId="1076"/>
          <ac:picMkLst>
            <pc:docMk/>
            <pc:sldMk cId="493831378" sldId="493"/>
            <ac:picMk id="13" creationId="{83CFEBAE-48CD-4886-BCCE-C9689563FC04}"/>
          </ac:picMkLst>
        </pc:picChg>
      </pc:sldChg>
      <pc:sldChg chg="addSp delSp modSp add del mod">
        <pc:chgData name="help desk" userId="076106f8-e622-4bba-bf8d-41b4b1aaf204" providerId="ADAL" clId="{0796C18D-0AC9-4711-A80B-9975656DEBC5}" dt="2026-01-12T22:11:37.554" v="7248" actId="47"/>
        <pc:sldMkLst>
          <pc:docMk/>
          <pc:sldMk cId="4000646740" sldId="494"/>
        </pc:sldMkLst>
        <pc:spChg chg="mod">
          <ac:chgData name="help desk" userId="076106f8-e622-4bba-bf8d-41b4b1aaf204" providerId="ADAL" clId="{0796C18D-0AC9-4711-A80B-9975656DEBC5}" dt="2026-01-12T20:47:03.965" v="7106"/>
          <ac:spMkLst>
            <pc:docMk/>
            <pc:sldMk cId="4000646740" sldId="494"/>
            <ac:spMk id="12" creationId="{A2EB8AC4-9A7F-4AA7-B153-3F476FA13E22}"/>
          </ac:spMkLst>
        </pc:spChg>
        <pc:spChg chg="mod">
          <ac:chgData name="help desk" userId="076106f8-e622-4bba-bf8d-41b4b1aaf204" providerId="ADAL" clId="{0796C18D-0AC9-4711-A80B-9975656DEBC5}" dt="2026-01-12T20:48:34.282" v="7199" actId="164"/>
          <ac:spMkLst>
            <pc:docMk/>
            <pc:sldMk cId="4000646740" sldId="494"/>
            <ac:spMk id="18" creationId="{1A0053C7-B307-4D9F-9461-33D2DA96AA7C}"/>
          </ac:spMkLst>
        </pc:spChg>
        <pc:grpChg chg="add del mod">
          <ac:chgData name="help desk" userId="076106f8-e622-4bba-bf8d-41b4b1aaf204" providerId="ADAL" clId="{0796C18D-0AC9-4711-A80B-9975656DEBC5}" dt="2026-01-12T21:00:39.822" v="7205" actId="21"/>
          <ac:grpSpMkLst>
            <pc:docMk/>
            <pc:sldMk cId="4000646740" sldId="494"/>
            <ac:grpSpMk id="2" creationId="{95C1B796-F547-46EA-BB35-3FE720EF75B4}"/>
          </ac:grpSpMkLst>
        </pc:grpChg>
        <pc:grpChg chg="add del mod">
          <ac:chgData name="help desk" userId="076106f8-e622-4bba-bf8d-41b4b1aaf204" providerId="ADAL" clId="{0796C18D-0AC9-4711-A80B-9975656DEBC5}" dt="2026-01-12T20:47:07.567" v="7108" actId="478"/>
          <ac:grpSpMkLst>
            <pc:docMk/>
            <pc:sldMk cId="4000646740" sldId="494"/>
            <ac:grpSpMk id="11" creationId="{F96744FE-FDB9-428E-9EA6-E1DF46616F15}"/>
          </ac:grpSpMkLst>
        </pc:grpChg>
        <pc:picChg chg="mod">
          <ac:chgData name="help desk" userId="076106f8-e622-4bba-bf8d-41b4b1aaf204" providerId="ADAL" clId="{0796C18D-0AC9-4711-A80B-9975656DEBC5}" dt="2026-01-12T20:47:03.965" v="7106"/>
          <ac:picMkLst>
            <pc:docMk/>
            <pc:sldMk cId="4000646740" sldId="494"/>
            <ac:picMk id="13" creationId="{75856DDF-122C-466C-AC6F-A8743BD2857D}"/>
          </ac:picMkLst>
        </pc:picChg>
        <pc:picChg chg="mod">
          <ac:chgData name="help desk" userId="076106f8-e622-4bba-bf8d-41b4b1aaf204" providerId="ADAL" clId="{0796C18D-0AC9-4711-A80B-9975656DEBC5}" dt="2026-01-12T20:48:34.282" v="7199" actId="164"/>
          <ac:picMkLst>
            <pc:docMk/>
            <pc:sldMk cId="4000646740" sldId="494"/>
            <ac:picMk id="14" creationId="{9668E019-CA47-4EC9-9DE4-5ACD1F232BBD}"/>
          </ac:picMkLst>
        </pc:picChg>
      </pc:sldChg>
      <pc:sldChg chg="addSp delSp modSp add mod">
        <pc:chgData name="help desk" userId="076106f8-e622-4bba-bf8d-41b4b1aaf204" providerId="ADAL" clId="{0796C18D-0AC9-4711-A80B-9975656DEBC5}" dt="2026-01-14T14:34:46.788" v="7295" actId="1076"/>
        <pc:sldMkLst>
          <pc:docMk/>
          <pc:sldMk cId="3975974029" sldId="495"/>
        </pc:sldMkLst>
        <pc:spChg chg="mod">
          <ac:chgData name="help desk" userId="076106f8-e622-4bba-bf8d-41b4b1aaf204" providerId="ADAL" clId="{0796C18D-0AC9-4711-A80B-9975656DEBC5}" dt="2026-01-12T21:00:56.176" v="7209"/>
          <ac:spMkLst>
            <pc:docMk/>
            <pc:sldMk cId="3975974029" sldId="495"/>
            <ac:spMk id="10" creationId="{6DFF81EB-4F84-49E4-A8B3-836B16C5563D}"/>
          </ac:spMkLst>
        </pc:spChg>
        <pc:spChg chg="mod">
          <ac:chgData name="help desk" userId="076106f8-e622-4bba-bf8d-41b4b1aaf204" providerId="ADAL" clId="{0796C18D-0AC9-4711-A80B-9975656DEBC5}" dt="2026-01-13T22:14:06.506" v="7272" actId="1038"/>
          <ac:spMkLst>
            <pc:docMk/>
            <pc:sldMk cId="3975974029" sldId="495"/>
            <ac:spMk id="16" creationId="{CCB15C77-A6C3-413C-927C-45A7714962D2}"/>
          </ac:spMkLst>
        </pc:spChg>
        <pc:grpChg chg="add del mod">
          <ac:chgData name="help desk" userId="076106f8-e622-4bba-bf8d-41b4b1aaf204" providerId="ADAL" clId="{0796C18D-0AC9-4711-A80B-9975656DEBC5}" dt="2026-01-13T22:13:26.330" v="7252" actId="478"/>
          <ac:grpSpMkLst>
            <pc:docMk/>
            <pc:sldMk cId="3975974029" sldId="495"/>
            <ac:grpSpMk id="9" creationId="{F4CF6B45-7815-4DE0-A1D3-D038DC1DC57E}"/>
          </ac:grpSpMkLst>
        </pc:grpChg>
        <pc:grpChg chg="del">
          <ac:chgData name="help desk" userId="076106f8-e622-4bba-bf8d-41b4b1aaf204" providerId="ADAL" clId="{0796C18D-0AC9-4711-A80B-9975656DEBC5}" dt="2026-01-12T21:00:55.487" v="7208" actId="478"/>
          <ac:grpSpMkLst>
            <pc:docMk/>
            <pc:sldMk cId="3975974029" sldId="495"/>
            <ac:grpSpMk id="21" creationId="{57CFC4B1-6340-4938-9280-ECB65DE13E3E}"/>
          </ac:grpSpMkLst>
        </pc:grpChg>
        <pc:picChg chg="add del mod">
          <ac:chgData name="help desk" userId="076106f8-e622-4bba-bf8d-41b4b1aaf204" providerId="ADAL" clId="{0796C18D-0AC9-4711-A80B-9975656DEBC5}" dt="2026-01-14T14:34:42.110" v="7293" actId="478"/>
          <ac:picMkLst>
            <pc:docMk/>
            <pc:sldMk cId="3975974029" sldId="495"/>
            <ac:picMk id="3" creationId="{21B4ECCB-DD27-4C29-9A94-BF5811274948}"/>
          </ac:picMkLst>
        </pc:picChg>
        <pc:picChg chg="add mod">
          <ac:chgData name="help desk" userId="076106f8-e622-4bba-bf8d-41b4b1aaf204" providerId="ADAL" clId="{0796C18D-0AC9-4711-A80B-9975656DEBC5}" dt="2026-01-14T14:34:46.788" v="7295" actId="1076"/>
          <ac:picMkLst>
            <pc:docMk/>
            <pc:sldMk cId="3975974029" sldId="495"/>
            <ac:picMk id="4" creationId="{E3770E79-DE1F-4BB8-8CE0-F7041925311D}"/>
          </ac:picMkLst>
        </pc:picChg>
        <pc:picChg chg="add mod">
          <ac:chgData name="help desk" userId="076106f8-e622-4bba-bf8d-41b4b1aaf204" providerId="ADAL" clId="{0796C18D-0AC9-4711-A80B-9975656DEBC5}" dt="2026-01-13T22:21:05.119" v="7281" actId="1036"/>
          <ac:picMkLst>
            <pc:docMk/>
            <pc:sldMk cId="3975974029" sldId="495"/>
            <ac:picMk id="5" creationId="{AB062C2F-EB23-424B-87DB-0C78EB225BB3}"/>
          </ac:picMkLst>
        </pc:picChg>
        <pc:picChg chg="mod">
          <ac:chgData name="help desk" userId="076106f8-e622-4bba-bf8d-41b4b1aaf204" providerId="ADAL" clId="{0796C18D-0AC9-4711-A80B-9975656DEBC5}" dt="2026-01-12T21:00:56.176" v="7209"/>
          <ac:picMkLst>
            <pc:docMk/>
            <pc:sldMk cId="3975974029" sldId="495"/>
            <ac:picMk id="11" creationId="{820753F9-04A0-45BA-9F88-09ADDD2B1A8E}"/>
          </ac:picMkLst>
        </pc:picChg>
        <pc:picChg chg="del mod">
          <ac:chgData name="help desk" userId="076106f8-e622-4bba-bf8d-41b4b1aaf204" providerId="ADAL" clId="{0796C18D-0AC9-4711-A80B-9975656DEBC5}" dt="2026-01-13T22:20:53.280" v="7274" actId="478"/>
          <ac:picMkLst>
            <pc:docMk/>
            <pc:sldMk cId="3975974029" sldId="495"/>
            <ac:picMk id="23" creationId="{1272ED16-AD9C-4292-8E0F-09D23FF02547}"/>
          </ac:picMkLst>
        </pc:picChg>
      </pc:sldChg>
      <pc:sldChg chg="addSp delSp modSp add mod">
        <pc:chgData name="help desk" userId="076106f8-e622-4bba-bf8d-41b4b1aaf204" providerId="ADAL" clId="{0796C18D-0AC9-4711-A80B-9975656DEBC5}" dt="2026-01-12T21:02:36.818" v="7235" actId="478"/>
        <pc:sldMkLst>
          <pc:docMk/>
          <pc:sldMk cId="4085758237" sldId="496"/>
        </pc:sldMkLst>
        <pc:spChg chg="mod">
          <ac:chgData name="help desk" userId="076106f8-e622-4bba-bf8d-41b4b1aaf204" providerId="ADAL" clId="{0796C18D-0AC9-4711-A80B-9975656DEBC5}" dt="2026-01-12T21:01:59.202" v="7233" actId="20577"/>
          <ac:spMkLst>
            <pc:docMk/>
            <pc:sldMk cId="4085758237" sldId="496"/>
            <ac:spMk id="18" creationId="{1A0053C7-B307-4D9F-9461-33D2DA96AA7C}"/>
          </ac:spMkLst>
        </pc:spChg>
        <pc:picChg chg="add del">
          <ac:chgData name="help desk" userId="076106f8-e622-4bba-bf8d-41b4b1aaf204" providerId="ADAL" clId="{0796C18D-0AC9-4711-A80B-9975656DEBC5}" dt="2026-01-12T21:02:36.818" v="7235" actId="478"/>
          <ac:picMkLst>
            <pc:docMk/>
            <pc:sldMk cId="4085758237" sldId="496"/>
            <ac:picMk id="23" creationId="{1272ED16-AD9C-4292-8E0F-09D23FF02547}"/>
          </ac:picMkLst>
        </pc:picChg>
      </pc:sldChg>
      <pc:sldChg chg="addSp delSp modSp add del mod">
        <pc:chgData name="help desk" userId="076106f8-e622-4bba-bf8d-41b4b1aaf204" providerId="ADAL" clId="{0796C18D-0AC9-4711-A80B-9975656DEBC5}" dt="2026-01-12T22:11:13.625" v="7247" actId="2696"/>
        <pc:sldMkLst>
          <pc:docMk/>
          <pc:sldMk cId="3286162479" sldId="497"/>
        </pc:sldMkLst>
        <pc:spChg chg="mod">
          <ac:chgData name="help desk" userId="076106f8-e622-4bba-bf8d-41b4b1aaf204" providerId="ADAL" clId="{0796C18D-0AC9-4711-A80B-9975656DEBC5}" dt="2026-01-12T21:05:20.322" v="7239" actId="1076"/>
          <ac:spMkLst>
            <pc:docMk/>
            <pc:sldMk cId="3286162479" sldId="497"/>
            <ac:spMk id="16" creationId="{CCB15C77-A6C3-413C-927C-45A7714962D2}"/>
          </ac:spMkLst>
        </pc:spChg>
        <pc:grpChg chg="mod">
          <ac:chgData name="help desk" userId="076106f8-e622-4bba-bf8d-41b4b1aaf204" providerId="ADAL" clId="{0796C18D-0AC9-4711-A80B-9975656DEBC5}" dt="2026-01-12T21:05:33.297" v="7242" actId="1076"/>
          <ac:grpSpMkLst>
            <pc:docMk/>
            <pc:sldMk cId="3286162479" sldId="497"/>
            <ac:grpSpMk id="21" creationId="{57CFC4B1-6340-4938-9280-ECB65DE13E3E}"/>
          </ac:grpSpMkLst>
        </pc:grpChg>
        <pc:picChg chg="add mod">
          <ac:chgData name="help desk" userId="076106f8-e622-4bba-bf8d-41b4b1aaf204" providerId="ADAL" clId="{0796C18D-0AC9-4711-A80B-9975656DEBC5}" dt="2026-01-12T21:05:36.690" v="7243" actId="1076"/>
          <ac:picMkLst>
            <pc:docMk/>
            <pc:sldMk cId="3286162479" sldId="497"/>
            <ac:picMk id="3" creationId="{D27F7E35-329E-4975-8D1E-E2B0AD41C8F0}"/>
          </ac:picMkLst>
        </pc:picChg>
        <pc:picChg chg="del">
          <ac:chgData name="help desk" userId="076106f8-e622-4bba-bf8d-41b4b1aaf204" providerId="ADAL" clId="{0796C18D-0AC9-4711-A80B-9975656DEBC5}" dt="2026-01-12T21:02:56.417" v="7238" actId="478"/>
          <ac:picMkLst>
            <pc:docMk/>
            <pc:sldMk cId="3286162479" sldId="497"/>
            <ac:picMk id="23" creationId="{1272ED16-AD9C-4292-8E0F-09D23FF0254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9745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2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5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F3BCFD-538F-49D4-9ECF-A70C065C0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19"/>
            <a:ext cx="12192000" cy="6847562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C3E90C-15F8-4D2E-8C40-759E6203ED1D}"/>
              </a:ext>
            </a:extLst>
          </p:cNvPr>
          <p:cNvSpPr/>
          <p:nvPr/>
        </p:nvSpPr>
        <p:spPr>
          <a:xfrm>
            <a:off x="2435629" y="980902"/>
            <a:ext cx="7323513" cy="34165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C85F65-DB85-4182-8096-C15FF31740A5}"/>
              </a:ext>
            </a:extLst>
          </p:cNvPr>
          <p:cNvSpPr txBox="1"/>
          <p:nvPr/>
        </p:nvSpPr>
        <p:spPr>
          <a:xfrm>
            <a:off x="4813801" y="3361269"/>
            <a:ext cx="3099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atin typeface="Script MT Bold" panose="03040602040607080904" pitchFamily="66" charset="0"/>
              </a:rPr>
              <a:t>Intermediate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4CBD9A-CEFB-4E72-8222-02F1944A4B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991" y="2143212"/>
            <a:ext cx="1174017" cy="10919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30BA7E-F952-44B3-962C-458DEED2BD44}"/>
              </a:ext>
            </a:extLst>
          </p:cNvPr>
          <p:cNvSpPr txBox="1"/>
          <p:nvPr/>
        </p:nvSpPr>
        <p:spPr>
          <a:xfrm>
            <a:off x="2505808" y="1002323"/>
            <a:ext cx="7236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dirty="0">
                <a:solidFill>
                  <a:schemeClr val="tx1"/>
                </a:solidFill>
              </a:rPr>
              <a:t>Office 365 Excel Graphs &amp; Charts</a:t>
            </a:r>
          </a:p>
        </p:txBody>
      </p:sp>
    </p:spTree>
    <p:extLst>
      <p:ext uri="{BB962C8B-B14F-4D97-AF65-F5344CB8AC3E}">
        <p14:creationId xmlns:p14="http://schemas.microsoft.com/office/powerpoint/2010/main" val="157617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029E8C-33A3-44BF-B455-305E61C92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6569" y="302786"/>
            <a:ext cx="3153215" cy="653506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27E4FC-B5F2-45CB-BD52-463448C460AE}"/>
              </a:ext>
            </a:extLst>
          </p:cNvPr>
          <p:cNvSpPr txBox="1"/>
          <p:nvPr/>
        </p:nvSpPr>
        <p:spPr>
          <a:xfrm>
            <a:off x="49469" y="37407"/>
            <a:ext cx="2859985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sz="2000" dirty="0"/>
              <a:t>Context Ribbon - Chart</a:t>
            </a:r>
            <a:endParaRPr lang="en-US" sz="2000" dirty="0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CB9E90B0-546D-4D2C-B018-C5738F25FD4A}"/>
              </a:ext>
            </a:extLst>
          </p:cNvPr>
          <p:cNvCxnSpPr>
            <a:cxnSpLocks/>
          </p:cNvCxnSpPr>
          <p:nvPr/>
        </p:nvCxnSpPr>
        <p:spPr>
          <a:xfrm>
            <a:off x="10523913" y="0"/>
            <a:ext cx="0" cy="29925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0C37935-FE6F-42E8-B7B8-45253FC964F2}"/>
              </a:ext>
            </a:extLst>
          </p:cNvPr>
          <p:cNvCxnSpPr>
            <a:cxnSpLocks/>
            <a:stCxn id="29" idx="3"/>
          </p:cNvCxnSpPr>
          <p:nvPr/>
        </p:nvCxnSpPr>
        <p:spPr>
          <a:xfrm>
            <a:off x="8040950" y="2305510"/>
            <a:ext cx="510303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eft Brace 23">
            <a:extLst>
              <a:ext uri="{FF2B5EF4-FFF2-40B4-BE49-F238E27FC236}">
                <a16:creationId xmlns:a16="http://schemas.microsoft.com/office/drawing/2014/main" id="{5BE2383F-4FE6-4503-A112-88B00516B8C2}"/>
              </a:ext>
            </a:extLst>
          </p:cNvPr>
          <p:cNvSpPr/>
          <p:nvPr/>
        </p:nvSpPr>
        <p:spPr>
          <a:xfrm>
            <a:off x="8617558" y="1409012"/>
            <a:ext cx="399011" cy="1776370"/>
          </a:xfrm>
          <a:prstGeom prst="leftBrace">
            <a:avLst>
              <a:gd name="adj1" fmla="val 45833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B0A8D2F-305E-4564-8199-F1F6CD02B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5759" y="353292"/>
            <a:ext cx="3162741" cy="649695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387C5ED-3299-4F50-9BE2-A1ADFEF80333}"/>
              </a:ext>
            </a:extLst>
          </p:cNvPr>
          <p:cNvSpPr txBox="1"/>
          <p:nvPr/>
        </p:nvSpPr>
        <p:spPr>
          <a:xfrm>
            <a:off x="6207348" y="1643790"/>
            <a:ext cx="1833602" cy="132343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Formatting options for the various chart parts.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1C361C2-FCB1-4CD5-A52C-742FC150CD1E}"/>
              </a:ext>
            </a:extLst>
          </p:cNvPr>
          <p:cNvCxnSpPr>
            <a:cxnSpLocks/>
            <a:stCxn id="37" idx="3"/>
            <a:endCxn id="34" idx="1"/>
          </p:cNvCxnSpPr>
          <p:nvPr/>
        </p:nvCxnSpPr>
        <p:spPr>
          <a:xfrm>
            <a:off x="1890341" y="3387435"/>
            <a:ext cx="577879" cy="1178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Left Brace 33">
            <a:extLst>
              <a:ext uri="{FF2B5EF4-FFF2-40B4-BE49-F238E27FC236}">
                <a16:creationId xmlns:a16="http://schemas.microsoft.com/office/drawing/2014/main" id="{921CB295-9A97-4B66-B726-747E5A801E15}"/>
              </a:ext>
            </a:extLst>
          </p:cNvPr>
          <p:cNvSpPr/>
          <p:nvPr/>
        </p:nvSpPr>
        <p:spPr>
          <a:xfrm>
            <a:off x="2468220" y="1503223"/>
            <a:ext cx="399011" cy="3791984"/>
          </a:xfrm>
          <a:prstGeom prst="leftBrace">
            <a:avLst>
              <a:gd name="adj1" fmla="val 45833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BA1D5E7-5A81-40AB-8A72-5E9E0FD28105}"/>
              </a:ext>
            </a:extLst>
          </p:cNvPr>
          <p:cNvSpPr txBox="1"/>
          <p:nvPr/>
        </p:nvSpPr>
        <p:spPr>
          <a:xfrm>
            <a:off x="56739" y="3033492"/>
            <a:ext cx="1833602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Change and/or update data.</a:t>
            </a:r>
          </a:p>
        </p:txBody>
      </p:sp>
    </p:spTree>
    <p:extLst>
      <p:ext uri="{BB962C8B-B14F-4D97-AF65-F5344CB8AC3E}">
        <p14:creationId xmlns:p14="http://schemas.microsoft.com/office/powerpoint/2010/main" val="23372499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9" grpId="0" animBg="1"/>
      <p:bldP spid="34" grpId="0" animBg="1"/>
      <p:bldP spid="3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4227" y="24939"/>
            <a:ext cx="2621819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Chart Types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C54565-F33A-4951-8E44-A1E08514C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304" y="572133"/>
            <a:ext cx="9097645" cy="1600423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13178D-3846-461E-8367-A712D7903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427" y="923776"/>
            <a:ext cx="3590464" cy="1701267"/>
          </a:xfrm>
          <a:prstGeom prst="rect">
            <a:avLst/>
          </a:prstGeom>
          <a:ln w="6350">
            <a:solidFill>
              <a:schemeClr val="bg1">
                <a:lumMod val="65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21A213-3DAD-455A-B123-86615C9DC6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427" y="2352892"/>
            <a:ext cx="2730159" cy="1257143"/>
          </a:xfrm>
          <a:prstGeom prst="rect">
            <a:avLst/>
          </a:prstGeom>
          <a:ln w="6350"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7FE03E6-BA75-45AE-8E10-7C2AC00753BA}"/>
              </a:ext>
            </a:extLst>
          </p:cNvPr>
          <p:cNvSpPr txBox="1"/>
          <p:nvPr/>
        </p:nvSpPr>
        <p:spPr>
          <a:xfrm>
            <a:off x="284580" y="3928018"/>
            <a:ext cx="11589588" cy="286232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Column</a:t>
            </a:r>
            <a:r>
              <a:rPr lang="en-CA" sz="2000" dirty="0"/>
              <a:t> </a:t>
            </a:r>
            <a:r>
              <a:rPr lang="en-CA" sz="2000" b="1" dirty="0"/>
              <a:t>Charts</a:t>
            </a:r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r>
              <a:rPr lang="en-CA" sz="2000" b="1" dirty="0"/>
              <a:t>			</a:t>
            </a:r>
            <a:endParaRPr lang="en-CA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E770D8A-50E2-454B-A7F4-A65B399AE3FE}"/>
              </a:ext>
            </a:extLst>
          </p:cNvPr>
          <p:cNvSpPr txBox="1"/>
          <p:nvPr/>
        </p:nvSpPr>
        <p:spPr>
          <a:xfrm>
            <a:off x="5769033" y="3630086"/>
            <a:ext cx="13636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100% Stacked Column       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579FF7-BE85-490B-9B60-8FD4E404497B}"/>
              </a:ext>
            </a:extLst>
          </p:cNvPr>
          <p:cNvSpPr txBox="1"/>
          <p:nvPr/>
        </p:nvSpPr>
        <p:spPr>
          <a:xfrm>
            <a:off x="449421" y="4289706"/>
            <a:ext cx="113629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b="1" dirty="0"/>
              <a:t>- Clustered Column - </a:t>
            </a:r>
            <a:r>
              <a:rPr lang="en-US" sz="2000" dirty="0"/>
              <a:t>Uses vertical bars to compare values across categories, with subtypes like 			       	      Clustered and Stacked available.</a:t>
            </a:r>
            <a:endParaRPr lang="en-CA" sz="20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ED6AA9-A8B7-4095-8FED-94291077847B}"/>
              </a:ext>
            </a:extLst>
          </p:cNvPr>
          <p:cNvSpPr txBox="1"/>
          <p:nvPr/>
        </p:nvSpPr>
        <p:spPr>
          <a:xfrm>
            <a:off x="449420" y="5138230"/>
            <a:ext cx="112931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b="1" dirty="0"/>
              <a:t>- Stacked Column - </a:t>
            </a:r>
            <a:r>
              <a:rPr lang="en-US" sz="2000" dirty="0"/>
              <a:t>Shows the relationship of individual items to the whole, comparing the </a:t>
            </a:r>
          </a:p>
          <a:p>
            <a:r>
              <a:rPr lang="en-US" sz="2000" dirty="0"/>
              <a:t>		   contribution of each value to a total across categories</a:t>
            </a:r>
            <a:endParaRPr lang="en-CA" sz="20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353416-3553-4995-BB2F-FE3608BF9571}"/>
              </a:ext>
            </a:extLst>
          </p:cNvPr>
          <p:cNvSpPr txBox="1"/>
          <p:nvPr/>
        </p:nvSpPr>
        <p:spPr>
          <a:xfrm>
            <a:off x="449421" y="6099080"/>
            <a:ext cx="112931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b="1" dirty="0"/>
              <a:t>- 100% Stacked Column - </a:t>
            </a:r>
            <a:r>
              <a:rPr lang="en-US" sz="2000" dirty="0"/>
              <a:t>Shows the proportion of each data category as a percentage of the total,</a:t>
            </a:r>
          </a:p>
          <a:p>
            <a:r>
              <a:rPr lang="en-US" sz="2000" dirty="0"/>
              <a:t>		              with each column always reaching 100%</a:t>
            </a:r>
            <a:endParaRPr lang="en-CA" sz="20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841BD3-6CD8-4D5D-958E-BF7E522B0506}"/>
              </a:ext>
            </a:extLst>
          </p:cNvPr>
          <p:cNvSpPr txBox="1"/>
          <p:nvPr/>
        </p:nvSpPr>
        <p:spPr>
          <a:xfrm>
            <a:off x="3574473" y="3630086"/>
            <a:ext cx="116207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1000" b="1" dirty="0"/>
              <a:t>Clustered Column </a:t>
            </a:r>
            <a:endParaRPr lang="en-CA" sz="1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E4EB10-D0A1-4C7E-B73F-F0F0E78C6B25}"/>
              </a:ext>
            </a:extLst>
          </p:cNvPr>
          <p:cNvSpPr txBox="1"/>
          <p:nvPr/>
        </p:nvSpPr>
        <p:spPr>
          <a:xfrm>
            <a:off x="4668984" y="3629235"/>
            <a:ext cx="114092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1000" b="1" dirty="0"/>
              <a:t>Stacked Column </a:t>
            </a:r>
            <a:endParaRPr lang="en-CA" sz="1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F38391-27A2-4D40-AA5D-A3C76B511591}"/>
              </a:ext>
            </a:extLst>
          </p:cNvPr>
          <p:cNvSpPr txBox="1"/>
          <p:nvPr/>
        </p:nvSpPr>
        <p:spPr>
          <a:xfrm>
            <a:off x="5772178" y="3624533"/>
            <a:ext cx="13716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CA" sz="1000" dirty="0"/>
              <a:t>100% Stacked Column        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F4BBB-8020-4414-B22B-825F85F17A23}"/>
              </a:ext>
            </a:extLst>
          </p:cNvPr>
          <p:cNvSpPr txBox="1"/>
          <p:nvPr/>
        </p:nvSpPr>
        <p:spPr>
          <a:xfrm>
            <a:off x="3595629" y="3627828"/>
            <a:ext cx="1140921" cy="2462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CA" sz="1000" dirty="0"/>
              <a:t>Clustered Column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002B96-1AC0-47C8-B1A3-782A6EFB13D1}"/>
              </a:ext>
            </a:extLst>
          </p:cNvPr>
          <p:cNvSpPr txBox="1"/>
          <p:nvPr/>
        </p:nvSpPr>
        <p:spPr>
          <a:xfrm>
            <a:off x="4660671" y="3631330"/>
            <a:ext cx="1140922" cy="2462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CA" sz="1000" dirty="0"/>
              <a:t>Stacked Column </a:t>
            </a:r>
          </a:p>
        </p:txBody>
      </p:sp>
    </p:spTree>
    <p:extLst>
      <p:ext uri="{BB962C8B-B14F-4D97-AF65-F5344CB8AC3E}">
        <p14:creationId xmlns:p14="http://schemas.microsoft.com/office/powerpoint/2010/main" val="9254733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21" grpId="0"/>
      <p:bldP spid="10" grpId="0"/>
      <p:bldP spid="12" grpId="0"/>
      <p:bldP spid="13" grpId="0"/>
      <p:bldP spid="16" grpId="0"/>
      <p:bldP spid="18" grpId="0"/>
      <p:bldP spid="19" grpId="0" animBg="1"/>
      <p:bldP spid="20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4227" y="24939"/>
            <a:ext cx="2621819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Chart Types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C54565-F33A-4951-8E44-A1E08514C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304" y="572133"/>
            <a:ext cx="9097645" cy="1600423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13178D-3846-461E-8367-A712D7903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427" y="923776"/>
            <a:ext cx="3590464" cy="1701267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16B7867-EFDB-4EC4-95BF-122113950B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119" y="2386800"/>
            <a:ext cx="2717460" cy="20444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9725A2E-FC44-4FDB-A576-88899A834A63}"/>
              </a:ext>
            </a:extLst>
          </p:cNvPr>
          <p:cNvSpPr txBox="1"/>
          <p:nvPr/>
        </p:nvSpPr>
        <p:spPr>
          <a:xfrm>
            <a:off x="298846" y="4585890"/>
            <a:ext cx="11594307" cy="224676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Line Charts</a:t>
            </a:r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2528D1-B325-43E6-9331-B6840F29B6BE}"/>
              </a:ext>
            </a:extLst>
          </p:cNvPr>
          <p:cNvSpPr txBox="1"/>
          <p:nvPr/>
        </p:nvSpPr>
        <p:spPr>
          <a:xfrm>
            <a:off x="4015047" y="3409022"/>
            <a:ext cx="36569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                  Line                   Stacked Line         100% Stacked Line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998399-FA85-4D20-B91F-2771A7ABE7A0}"/>
              </a:ext>
            </a:extLst>
          </p:cNvPr>
          <p:cNvSpPr txBox="1"/>
          <p:nvPr/>
        </p:nvSpPr>
        <p:spPr>
          <a:xfrm>
            <a:off x="4239491" y="4226425"/>
            <a:ext cx="4256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Line with Markers     Stacked Line        100% Stacked Line with Markers</a:t>
            </a:r>
          </a:p>
          <a:p>
            <a:r>
              <a:rPr lang="en-CA" sz="1000" b="1" dirty="0"/>
              <a:t>                                      with Markers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4BF941-8C21-4E61-ACE9-22BE2C7A4BC3}"/>
              </a:ext>
            </a:extLst>
          </p:cNvPr>
          <p:cNvSpPr txBox="1"/>
          <p:nvPr/>
        </p:nvSpPr>
        <p:spPr>
          <a:xfrm>
            <a:off x="1116890" y="4606440"/>
            <a:ext cx="102382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9625" indent="-285750">
              <a:buFontTx/>
              <a:buChar char="-"/>
            </a:pPr>
            <a:r>
              <a:rPr lang="en-CA" sz="1800" b="1" dirty="0"/>
              <a:t>Line Chart - </a:t>
            </a:r>
            <a:r>
              <a:rPr lang="en-US" sz="1800" dirty="0"/>
              <a:t>Illustrates trends in continuous data over time using connected data points.</a:t>
            </a:r>
            <a:endParaRPr lang="en-CA" sz="18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AE07A0-E095-4B1A-AC06-8E1B7A259F67}"/>
              </a:ext>
            </a:extLst>
          </p:cNvPr>
          <p:cNvSpPr txBox="1"/>
          <p:nvPr/>
        </p:nvSpPr>
        <p:spPr>
          <a:xfrm>
            <a:off x="1108577" y="4933742"/>
            <a:ext cx="10811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9625" indent="-285750">
              <a:buFontTx/>
              <a:buChar char="-"/>
            </a:pPr>
            <a:r>
              <a:rPr lang="en-CA" sz="1800" b="1" dirty="0"/>
              <a:t>Stacked Line Chart - </a:t>
            </a:r>
            <a:r>
              <a:rPr lang="en-US" dirty="0"/>
              <a:t>Each data series is added on top of the previous one, creating a cumulative effect</a:t>
            </a:r>
            <a:r>
              <a:rPr lang="en-CA" sz="1800" b="1" dirty="0"/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5F58BB8-7F57-422F-AD9B-C04FC3503B53}"/>
              </a:ext>
            </a:extLst>
          </p:cNvPr>
          <p:cNvSpPr txBox="1"/>
          <p:nvPr/>
        </p:nvSpPr>
        <p:spPr>
          <a:xfrm>
            <a:off x="1108578" y="5254435"/>
            <a:ext cx="102382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9625" indent="-285750">
              <a:buFontTx/>
              <a:buChar char="-"/>
            </a:pPr>
            <a:r>
              <a:rPr lang="en-CA" sz="1800" b="1" dirty="0"/>
              <a:t>100% Stacked Line Chart - </a:t>
            </a:r>
            <a:r>
              <a:rPr lang="en-US" dirty="0"/>
              <a:t>Shows the percentage contribution of each data series to the total</a:t>
            </a:r>
            <a:endParaRPr lang="en-CA" sz="18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0605CEF-4A97-4605-B20F-DFD7FCA669E7}"/>
              </a:ext>
            </a:extLst>
          </p:cNvPr>
          <p:cNvSpPr txBox="1"/>
          <p:nvPr/>
        </p:nvSpPr>
        <p:spPr>
          <a:xfrm>
            <a:off x="1116891" y="5583035"/>
            <a:ext cx="10238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9625" indent="-285750">
              <a:buFontTx/>
              <a:buChar char="-"/>
            </a:pPr>
            <a:r>
              <a:rPr lang="en-CA" sz="1800" b="1" dirty="0"/>
              <a:t>Line with Markers - </a:t>
            </a:r>
            <a:r>
              <a:rPr lang="en-US" dirty="0"/>
              <a:t>Standard line chart with a distinct marker (like a dot or square) at every data point to make individual values easier to see.</a:t>
            </a:r>
            <a:endParaRPr lang="en-CA" sz="18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6320AE-0F37-443C-9315-AA54F84EBEC2}"/>
              </a:ext>
            </a:extLst>
          </p:cNvPr>
          <p:cNvSpPr txBox="1"/>
          <p:nvPr/>
        </p:nvSpPr>
        <p:spPr>
          <a:xfrm>
            <a:off x="1108580" y="6193886"/>
            <a:ext cx="102382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9625" indent="-285750">
              <a:buFontTx/>
              <a:buChar char="-"/>
            </a:pPr>
            <a:r>
              <a:rPr lang="en-CA" sz="1800" b="1" dirty="0"/>
              <a:t>100% Stacked Line with Markers - </a:t>
            </a:r>
            <a:r>
              <a:rPr lang="en-US" dirty="0"/>
              <a:t>Shows how the proportion of different data series changes over time, with the added benefit of clearly identifying each individual data point on the lines. 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009376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0" grpId="0" animBg="1"/>
      <p:bldP spid="12" grpId="0"/>
      <p:bldP spid="13" grpId="0"/>
      <p:bldP spid="15" grpId="0"/>
      <p:bldP spid="16" grpId="0"/>
      <p:bldP spid="18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4227" y="24939"/>
            <a:ext cx="2621819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Chart Types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C54565-F33A-4951-8E44-A1E08514C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304" y="572133"/>
            <a:ext cx="9097645" cy="1600423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13178D-3846-461E-8367-A712D7903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427" y="923776"/>
            <a:ext cx="3590464" cy="1701267"/>
          </a:xfrm>
          <a:prstGeom prst="rect">
            <a:avLst/>
          </a:prstGeom>
          <a:ln w="6350">
            <a:solidFill>
              <a:schemeClr val="bg1">
                <a:lumMod val="65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74EADB-A300-4D47-9847-0366AC806DD7}"/>
              </a:ext>
            </a:extLst>
          </p:cNvPr>
          <p:cNvSpPr txBox="1"/>
          <p:nvPr/>
        </p:nvSpPr>
        <p:spPr>
          <a:xfrm>
            <a:off x="237605" y="4245677"/>
            <a:ext cx="11716789" cy="255454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Scatter Charts</a:t>
            </a:r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930AED-0ABA-49F7-BA38-AB3BCA7CA7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811" y="2774485"/>
            <a:ext cx="5084790" cy="5593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03A5F7-A7D1-4D83-B4DB-3EB64AF47066}"/>
              </a:ext>
            </a:extLst>
          </p:cNvPr>
          <p:cNvSpPr txBox="1"/>
          <p:nvPr/>
        </p:nvSpPr>
        <p:spPr>
          <a:xfrm>
            <a:off x="2901142" y="3325690"/>
            <a:ext cx="56277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dirty="0"/>
              <a:t>Scatter with          Scatter with Smooth         Scatter with      Scatter with Straight     Scatter with</a:t>
            </a:r>
          </a:p>
          <a:p>
            <a:r>
              <a:rPr lang="en-CA" sz="1100" dirty="0"/>
              <a:t>only Markers        Lines and Markers            Smooth Lines     Lines and Markers        Straight Lines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A2753D-C7D2-4CB9-A796-263C70074D28}"/>
              </a:ext>
            </a:extLst>
          </p:cNvPr>
          <p:cNvSpPr txBox="1"/>
          <p:nvPr/>
        </p:nvSpPr>
        <p:spPr>
          <a:xfrm>
            <a:off x="215266" y="4504648"/>
            <a:ext cx="11658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9625" indent="-266700">
              <a:buFontTx/>
              <a:buChar char="-"/>
            </a:pPr>
            <a:r>
              <a:rPr lang="en-CA" sz="1800" b="1" dirty="0"/>
              <a:t>Scatter with only Markers – </a:t>
            </a:r>
            <a:r>
              <a:rPr lang="en-US" sz="1800" dirty="0"/>
              <a:t>Displays individual data points as markers, with no lines connecting them.</a:t>
            </a:r>
            <a:endParaRPr lang="en-CA" sz="18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C0F473-A7C3-4017-A74A-5EEBA3481366}"/>
              </a:ext>
            </a:extLst>
          </p:cNvPr>
          <p:cNvSpPr txBox="1"/>
          <p:nvPr/>
        </p:nvSpPr>
        <p:spPr>
          <a:xfrm>
            <a:off x="215266" y="4843037"/>
            <a:ext cx="117749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9625" indent="-266700">
              <a:buFontTx/>
              <a:buChar char="-"/>
            </a:pPr>
            <a:r>
              <a:rPr lang="en-CA" sz="1800" b="1" dirty="0"/>
              <a:t>Scatter with Smooth Lines and Markers - </a:t>
            </a:r>
            <a:r>
              <a:rPr lang="en-US" sz="1800" dirty="0"/>
              <a:t>Each data point is connected to the next in sequence by a straight line, creating a series of linear segments.</a:t>
            </a:r>
            <a:endParaRPr lang="en-CA" sz="18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D1F8F3-A1D4-4466-B589-BB4C40464673}"/>
              </a:ext>
            </a:extLst>
          </p:cNvPr>
          <p:cNvSpPr txBox="1"/>
          <p:nvPr/>
        </p:nvSpPr>
        <p:spPr>
          <a:xfrm>
            <a:off x="215266" y="5433486"/>
            <a:ext cx="11716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9625" indent="-266700">
              <a:buFontTx/>
              <a:buChar char="-"/>
            </a:pPr>
            <a:r>
              <a:rPr lang="en-CA" sz="1800" b="1" dirty="0"/>
              <a:t>Scatter with smooth Lines - </a:t>
            </a:r>
            <a:r>
              <a:rPr lang="en-US" sz="1800" dirty="0"/>
              <a:t>Removes the data point markers</a:t>
            </a:r>
            <a:endParaRPr lang="en-CA" sz="18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238D27-F369-4170-BEAD-0B61B744DA41}"/>
              </a:ext>
            </a:extLst>
          </p:cNvPr>
          <p:cNvSpPr txBox="1"/>
          <p:nvPr/>
        </p:nvSpPr>
        <p:spPr>
          <a:xfrm>
            <a:off x="213966" y="5799436"/>
            <a:ext cx="116246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9625" indent="-266700">
              <a:buFontTx/>
              <a:buChar char="-"/>
            </a:pPr>
            <a:r>
              <a:rPr lang="en-CA" sz="1800" b="1" dirty="0"/>
              <a:t>Scatter with Straight Lines and Markers - </a:t>
            </a:r>
            <a:r>
              <a:rPr lang="en-US" sz="1800" dirty="0"/>
              <a:t>Connects data points with a smooth, curved line.</a:t>
            </a:r>
            <a:endParaRPr lang="en-CA" sz="18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BCC7C0-9F6F-4153-8B24-7678AABBB4B3}"/>
              </a:ext>
            </a:extLst>
          </p:cNvPr>
          <p:cNvSpPr txBox="1"/>
          <p:nvPr/>
        </p:nvSpPr>
        <p:spPr>
          <a:xfrm>
            <a:off x="213966" y="6161330"/>
            <a:ext cx="116246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9625" indent="-266700">
              <a:buFontTx/>
              <a:buChar char="-"/>
            </a:pPr>
            <a:r>
              <a:rPr lang="en-CA" sz="1800" b="1" dirty="0"/>
              <a:t>Scatter with Straight Lines - </a:t>
            </a:r>
            <a:r>
              <a:rPr lang="en-US" sz="1800" dirty="0"/>
              <a:t>Same as a "Scatter with straight lines and markers" chart, but the markers themselves may be turned off</a:t>
            </a:r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32818295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/>
      <p:bldP spid="12" grpId="0"/>
      <p:bldP spid="13" grpId="0"/>
      <p:bldP spid="15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4227" y="24939"/>
            <a:ext cx="2621819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Chart Types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C54565-F33A-4951-8E44-A1E08514C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304" y="572133"/>
            <a:ext cx="9097645" cy="1600423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13178D-3846-461E-8367-A712D7903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427" y="923776"/>
            <a:ext cx="3590464" cy="1701267"/>
          </a:xfrm>
          <a:prstGeom prst="rect">
            <a:avLst/>
          </a:prstGeom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99AC9F-4513-4F0E-B9AD-390C46705C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555" y="2319640"/>
            <a:ext cx="1028571" cy="24126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DBC21EC-9DFB-4B0C-A735-B678E6BE1EFA}"/>
              </a:ext>
            </a:extLst>
          </p:cNvPr>
          <p:cNvSpPr txBox="1"/>
          <p:nvPr/>
        </p:nvSpPr>
        <p:spPr>
          <a:xfrm>
            <a:off x="317871" y="4949394"/>
            <a:ext cx="11589591" cy="16312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Pie</a:t>
            </a:r>
            <a:r>
              <a:rPr lang="en-CA" sz="2000" dirty="0"/>
              <a:t> &amp; </a:t>
            </a:r>
            <a:r>
              <a:rPr lang="en-CA" sz="2000" b="1" dirty="0"/>
              <a:t>Doughnut Charts</a:t>
            </a:r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5516C2-3CFA-46BD-A673-96D62164271C}"/>
              </a:ext>
            </a:extLst>
          </p:cNvPr>
          <p:cNvSpPr txBox="1"/>
          <p:nvPr/>
        </p:nvSpPr>
        <p:spPr>
          <a:xfrm>
            <a:off x="370420" y="5283238"/>
            <a:ext cx="115370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9625" indent="-285750">
              <a:buFontTx/>
              <a:buChar char="-"/>
            </a:pPr>
            <a:r>
              <a:rPr lang="en-CA" sz="2000" b="1" dirty="0"/>
              <a:t>Pie</a:t>
            </a:r>
            <a:r>
              <a:rPr lang="en-CA" sz="2000" dirty="0"/>
              <a:t> chart -  Can only display one series of data. It represents data in percentages and emphasizes significant elements in the data.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403EF9-1FA0-469B-9B81-213DFD5312E6}"/>
              </a:ext>
            </a:extLst>
          </p:cNvPr>
          <p:cNvSpPr txBox="1"/>
          <p:nvPr/>
        </p:nvSpPr>
        <p:spPr>
          <a:xfrm>
            <a:off x="370420" y="6016438"/>
            <a:ext cx="100740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9625" indent="-285750">
              <a:buFontTx/>
              <a:buChar char="-"/>
            </a:pPr>
            <a:r>
              <a:rPr lang="en-CA" sz="2000" b="1" dirty="0"/>
              <a:t>Doughnut</a:t>
            </a:r>
            <a:r>
              <a:rPr lang="en-CA" sz="2000" dirty="0"/>
              <a:t> chart - Has rings, and each ring represents one set of data.</a:t>
            </a:r>
          </a:p>
        </p:txBody>
      </p:sp>
    </p:spTree>
    <p:extLst>
      <p:ext uri="{BB962C8B-B14F-4D97-AF65-F5344CB8AC3E}">
        <p14:creationId xmlns:p14="http://schemas.microsoft.com/office/powerpoint/2010/main" val="28867121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0" grpId="0" animBg="1"/>
      <p:bldP spid="8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4227" y="24939"/>
            <a:ext cx="2621819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Chart Types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C54565-F33A-4951-8E44-A1E08514C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304" y="572133"/>
            <a:ext cx="9097645" cy="1600423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13178D-3846-461E-8367-A712D7903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427" y="923776"/>
            <a:ext cx="3590464" cy="1701267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837802-6631-4E2F-A0CC-B74730C52855}"/>
              </a:ext>
            </a:extLst>
          </p:cNvPr>
          <p:cNvSpPr txBox="1"/>
          <p:nvPr/>
        </p:nvSpPr>
        <p:spPr>
          <a:xfrm>
            <a:off x="243017" y="4428470"/>
            <a:ext cx="11589588" cy="224676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Bar Chart</a:t>
            </a:r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0EAAAB-5D06-4F2B-858A-B5CCCD72C9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943" y="2665995"/>
            <a:ext cx="2653968" cy="123174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8CD444F-8FBD-4D52-99E9-E80009AACA17}"/>
              </a:ext>
            </a:extLst>
          </p:cNvPr>
          <p:cNvSpPr txBox="1"/>
          <p:nvPr/>
        </p:nvSpPr>
        <p:spPr>
          <a:xfrm>
            <a:off x="4329546" y="3746746"/>
            <a:ext cx="34165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Clustered Bar            Stacked Bar           100% Stacked Bar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28FEA0-5C07-4469-AA42-78028B1466BA}"/>
              </a:ext>
            </a:extLst>
          </p:cNvPr>
          <p:cNvSpPr txBox="1"/>
          <p:nvPr/>
        </p:nvSpPr>
        <p:spPr>
          <a:xfrm>
            <a:off x="573578" y="4874501"/>
            <a:ext cx="111783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/>
              <a:t>- </a:t>
            </a:r>
            <a:r>
              <a:rPr lang="en-CA" b="1" dirty="0"/>
              <a:t>Clustered Bar -</a:t>
            </a:r>
            <a:r>
              <a:rPr lang="en-CA" dirty="0"/>
              <a:t> Charts are used to show the changes in data over a period of time or to illustrate comparisons.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544013-75B3-4916-A3BF-5629E6AB197F}"/>
              </a:ext>
            </a:extLst>
          </p:cNvPr>
          <p:cNvSpPr txBox="1"/>
          <p:nvPr/>
        </p:nvSpPr>
        <p:spPr>
          <a:xfrm>
            <a:off x="523163" y="5366335"/>
            <a:ext cx="112371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/>
              <a:t> - </a:t>
            </a:r>
            <a:r>
              <a:rPr lang="en-CA" b="1" dirty="0"/>
              <a:t>Stacked Bar - </a:t>
            </a:r>
            <a:r>
              <a:rPr lang="en-US" dirty="0"/>
              <a:t>Shows the relationship of individual items to the whole, with bars for each category stacked on top of 	 	           each other one another.</a:t>
            </a:r>
            <a:endParaRPr lang="en-CA" sz="18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7BA72B-CDD0-42C6-A0D2-274D20C132D8}"/>
              </a:ext>
            </a:extLst>
          </p:cNvPr>
          <p:cNvSpPr txBox="1"/>
          <p:nvPr/>
        </p:nvSpPr>
        <p:spPr>
          <a:xfrm>
            <a:off x="569826" y="6028908"/>
            <a:ext cx="112371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800" dirty="0"/>
              <a:t>- </a:t>
            </a:r>
            <a:r>
              <a:rPr lang="en-CA" sz="1800" b="1" dirty="0"/>
              <a:t>100% Stacked Bar - </a:t>
            </a:r>
            <a:r>
              <a:rPr lang="en-US" sz="1800" dirty="0"/>
              <a:t>Shows the relative percentage of each part of a whole, with each bar representing 100% of the</a:t>
            </a:r>
          </a:p>
          <a:p>
            <a:pPr marL="523875"/>
            <a:r>
              <a:rPr lang="en-US" dirty="0"/>
              <a:t>                            </a:t>
            </a:r>
            <a:r>
              <a:rPr lang="en-US" sz="1800" dirty="0"/>
              <a:t>total.</a:t>
            </a:r>
            <a:endParaRPr lang="en-CA" sz="1800" b="1" dirty="0"/>
          </a:p>
        </p:txBody>
      </p:sp>
    </p:spTree>
    <p:extLst>
      <p:ext uri="{BB962C8B-B14F-4D97-AF65-F5344CB8AC3E}">
        <p14:creationId xmlns:p14="http://schemas.microsoft.com/office/powerpoint/2010/main" val="25855994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" grpId="0" animBg="1"/>
      <p:bldP spid="12" grpId="0"/>
      <p:bldP spid="9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4227" y="24939"/>
            <a:ext cx="2621819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Chart Types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C54565-F33A-4951-8E44-A1E08514C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304" y="572133"/>
            <a:ext cx="9097645" cy="1600423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13178D-3846-461E-8367-A712D7903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427" y="923776"/>
            <a:ext cx="3590464" cy="1701267"/>
          </a:xfrm>
          <a:prstGeom prst="rect">
            <a:avLst/>
          </a:prstGeom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9EFA807-9F01-40A7-9260-BFFB23F573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593" y="2601289"/>
            <a:ext cx="2704762" cy="12698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7FC0881-B22C-4EE3-90A3-9A654CA0759D}"/>
              </a:ext>
            </a:extLst>
          </p:cNvPr>
          <p:cNvSpPr txBox="1"/>
          <p:nvPr/>
        </p:nvSpPr>
        <p:spPr>
          <a:xfrm>
            <a:off x="33251" y="4139633"/>
            <a:ext cx="12133810" cy="255454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Statistical Charts</a:t>
            </a:r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108EEC-C045-4A50-A9EB-AACED2001A1B}"/>
              </a:ext>
            </a:extLst>
          </p:cNvPr>
          <p:cNvSpPr txBox="1"/>
          <p:nvPr/>
        </p:nvSpPr>
        <p:spPr>
          <a:xfrm>
            <a:off x="4605251" y="3718572"/>
            <a:ext cx="28346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Histogram            Pareto                    Box &amp; Whisper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AB0A84-7503-41C2-B227-DA8BE2E20259}"/>
              </a:ext>
            </a:extLst>
          </p:cNvPr>
          <p:cNvSpPr txBox="1"/>
          <p:nvPr/>
        </p:nvSpPr>
        <p:spPr>
          <a:xfrm>
            <a:off x="-220287" y="4607355"/>
            <a:ext cx="122945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28675" indent="-285750">
              <a:buFontTx/>
              <a:buChar char="-"/>
            </a:pPr>
            <a:r>
              <a:rPr lang="en-CA" sz="2000" dirty="0"/>
              <a:t>A </a:t>
            </a:r>
            <a:r>
              <a:rPr lang="en-CA" sz="2000" b="1" dirty="0"/>
              <a:t>Histogram</a:t>
            </a:r>
            <a:r>
              <a:rPr lang="en-CA" sz="2000" dirty="0"/>
              <a:t> shows the distribution of data grouped into bins or categories.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C97388-33F9-4EF0-87DF-1A89E5B008E3}"/>
              </a:ext>
            </a:extLst>
          </p:cNvPr>
          <p:cNvSpPr txBox="1"/>
          <p:nvPr/>
        </p:nvSpPr>
        <p:spPr>
          <a:xfrm>
            <a:off x="-220287" y="5194792"/>
            <a:ext cx="122945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28675" indent="-285750">
              <a:buFontTx/>
              <a:buChar char="-"/>
            </a:pPr>
            <a:r>
              <a:rPr lang="en-CA" sz="2000" dirty="0"/>
              <a:t>A </a:t>
            </a:r>
            <a:r>
              <a:rPr lang="en-CA" sz="2000" b="1" dirty="0"/>
              <a:t>Pareto</a:t>
            </a:r>
            <a:r>
              <a:rPr lang="en-CA" sz="2000" dirty="0"/>
              <a:t> chart shows the relative portion of each factor in the total and the most significant factors in the data.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C2BCD8-5E38-455B-8227-1F93962CAB43}"/>
              </a:ext>
            </a:extLst>
          </p:cNvPr>
          <p:cNvSpPr txBox="1"/>
          <p:nvPr/>
        </p:nvSpPr>
        <p:spPr>
          <a:xfrm>
            <a:off x="-220287" y="5902678"/>
            <a:ext cx="122945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28675" indent="-285750">
              <a:buFontTx/>
              <a:buChar char="-"/>
            </a:pPr>
            <a:r>
              <a:rPr lang="en-CA" sz="2000" b="1" dirty="0"/>
              <a:t>Box</a:t>
            </a:r>
            <a:r>
              <a:rPr lang="en-CA" sz="2000" dirty="0"/>
              <a:t> &amp; </a:t>
            </a:r>
            <a:r>
              <a:rPr lang="en-CA" sz="2000" b="1" dirty="0"/>
              <a:t>Whisper</a:t>
            </a:r>
            <a:r>
              <a:rPr lang="en-CA" sz="2000" dirty="0"/>
              <a:t> is used to display the variation of data in the data sets when related multiple data sets are charted.</a:t>
            </a:r>
          </a:p>
        </p:txBody>
      </p:sp>
    </p:spTree>
    <p:extLst>
      <p:ext uri="{BB962C8B-B14F-4D97-AF65-F5344CB8AC3E}">
        <p14:creationId xmlns:p14="http://schemas.microsoft.com/office/powerpoint/2010/main" val="8459934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 animBg="1"/>
      <p:bldP spid="6" grpId="0"/>
      <p:bldP spid="10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4227" y="24939"/>
            <a:ext cx="2621819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Chart Types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C54565-F33A-4951-8E44-A1E08514C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304" y="572133"/>
            <a:ext cx="9097645" cy="1600423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13178D-3846-461E-8367-A712D7903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427" y="923776"/>
            <a:ext cx="3590464" cy="1701267"/>
          </a:xfrm>
          <a:prstGeom prst="rect">
            <a:avLst/>
          </a:prstGeom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5873D0-7706-4523-A63E-C7F3EDA30E5E}"/>
              </a:ext>
            </a:extLst>
          </p:cNvPr>
          <p:cNvSpPr txBox="1"/>
          <p:nvPr/>
        </p:nvSpPr>
        <p:spPr>
          <a:xfrm>
            <a:off x="222365" y="4469085"/>
            <a:ext cx="11747269" cy="224676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Combo Charts</a:t>
            </a:r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93579F-CA64-40DA-A355-E834CA5F57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611" y="2596437"/>
            <a:ext cx="2679365" cy="12571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FF5AF17-7C48-40E9-921F-799230A2896E}"/>
              </a:ext>
            </a:extLst>
          </p:cNvPr>
          <p:cNvSpPr txBox="1"/>
          <p:nvPr/>
        </p:nvSpPr>
        <p:spPr>
          <a:xfrm>
            <a:off x="3942022" y="3869307"/>
            <a:ext cx="50440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Clustered Column – Line   Column Clustered      Stack Area – Column Clustered    </a:t>
            </a:r>
          </a:p>
          <a:p>
            <a:r>
              <a:rPr lang="en-CA" sz="1000" b="1" dirty="0"/>
              <a:t>                                                Line on Secondary</a:t>
            </a:r>
          </a:p>
          <a:p>
            <a:r>
              <a:rPr lang="en-CA" sz="1000" b="1" dirty="0"/>
              <a:t>                                                Axis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7B1003-455C-422A-BDA3-47A6E84BFEEE}"/>
              </a:ext>
            </a:extLst>
          </p:cNvPr>
          <p:cNvSpPr txBox="1"/>
          <p:nvPr/>
        </p:nvSpPr>
        <p:spPr>
          <a:xfrm>
            <a:off x="531303" y="4892966"/>
            <a:ext cx="79726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050" indent="-19050">
              <a:buFontTx/>
              <a:buChar char="-"/>
            </a:pPr>
            <a:r>
              <a:rPr lang="en-CA" sz="2000" b="1" dirty="0"/>
              <a:t> Clustered Column - Line </a:t>
            </a:r>
            <a:r>
              <a:rPr lang="en-CA" sz="2000" dirty="0"/>
              <a:t>chart is used to highlight different types of data.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9F7092-A9BF-4C75-BE13-C6008CDE56D8}"/>
              </a:ext>
            </a:extLst>
          </p:cNvPr>
          <p:cNvSpPr txBox="1"/>
          <p:nvPr/>
        </p:nvSpPr>
        <p:spPr>
          <a:xfrm>
            <a:off x="531303" y="5441948"/>
            <a:ext cx="113731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- </a:t>
            </a:r>
            <a:r>
              <a:rPr lang="en-CA" sz="2000" b="1" dirty="0"/>
              <a:t>Column Clustered - Line on Secondary Axis </a:t>
            </a:r>
            <a:r>
              <a:rPr lang="en-CA" sz="2000" dirty="0"/>
              <a:t>chart </a:t>
            </a:r>
            <a:r>
              <a:rPr lang="en-US" sz="2000" dirty="0"/>
              <a:t>displays two or more data sets on the same chart, but</a:t>
            </a:r>
          </a:p>
          <a:p>
            <a:r>
              <a:rPr lang="en-US" sz="2000" dirty="0"/>
              <a:t>   with different types and scales</a:t>
            </a:r>
            <a:endParaRPr lang="en-CA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8B1785-76D0-4D74-A321-084CD43E9B1A}"/>
              </a:ext>
            </a:extLst>
          </p:cNvPr>
          <p:cNvSpPr txBox="1"/>
          <p:nvPr/>
        </p:nvSpPr>
        <p:spPr>
          <a:xfrm>
            <a:off x="531303" y="6195614"/>
            <a:ext cx="113731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- </a:t>
            </a:r>
            <a:r>
              <a:rPr lang="en-CA" sz="2000" b="1" dirty="0"/>
              <a:t>Stack Area - Column Clustered </a:t>
            </a:r>
            <a:r>
              <a:rPr lang="en-CA" sz="2000" dirty="0"/>
              <a:t>chart is also used to represent mixed types.</a:t>
            </a:r>
          </a:p>
        </p:txBody>
      </p:sp>
    </p:spTree>
    <p:extLst>
      <p:ext uri="{BB962C8B-B14F-4D97-AF65-F5344CB8AC3E}">
        <p14:creationId xmlns:p14="http://schemas.microsoft.com/office/powerpoint/2010/main" val="38106018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0" grpId="0" animBg="1"/>
      <p:bldP spid="12" grpId="0"/>
      <p:bldP spid="9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4227" y="24939"/>
            <a:ext cx="2621819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Chart Types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C54565-F33A-4951-8E44-A1E08514C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304" y="572133"/>
            <a:ext cx="9097645" cy="1600423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13178D-3846-461E-8367-A712D7903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427" y="923776"/>
            <a:ext cx="3590464" cy="1701267"/>
          </a:xfrm>
          <a:prstGeom prst="rect">
            <a:avLst/>
          </a:prstGeom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941846-E558-4DD3-A2E5-908EBF877A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419" y="2422802"/>
            <a:ext cx="1896375" cy="432946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16B8643-54BE-445E-B61F-E8E217D540E7}"/>
              </a:ext>
            </a:extLst>
          </p:cNvPr>
          <p:cNvSpPr txBox="1"/>
          <p:nvPr/>
        </p:nvSpPr>
        <p:spPr>
          <a:xfrm>
            <a:off x="152396" y="2625043"/>
            <a:ext cx="6683434" cy="317009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Area Charts</a:t>
            </a:r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FA67EA-F8F3-4BF8-94F9-DFC110AFA829}"/>
              </a:ext>
            </a:extLst>
          </p:cNvPr>
          <p:cNvSpPr txBox="1"/>
          <p:nvPr/>
        </p:nvSpPr>
        <p:spPr>
          <a:xfrm>
            <a:off x="312611" y="3862170"/>
            <a:ext cx="65232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800" dirty="0"/>
              <a:t>- </a:t>
            </a:r>
            <a:r>
              <a:rPr lang="en-CA" sz="1800" b="1" dirty="0"/>
              <a:t>Stacked Area  </a:t>
            </a:r>
            <a:r>
              <a:rPr lang="en-CA" sz="1800" dirty="0"/>
              <a:t>chart  - </a:t>
            </a:r>
            <a:r>
              <a:rPr lang="en-US" sz="1800" dirty="0"/>
              <a:t>an area chart where multiple series are</a:t>
            </a:r>
          </a:p>
          <a:p>
            <a:r>
              <a:rPr lang="en-US" dirty="0"/>
              <a:t>                                         </a:t>
            </a:r>
            <a:r>
              <a:rPr lang="en-US" sz="1800" dirty="0"/>
              <a:t> stacked on top of each other, so the total</a:t>
            </a:r>
          </a:p>
          <a:p>
            <a:r>
              <a:rPr lang="en-US" dirty="0"/>
              <a:t>                                         </a:t>
            </a:r>
            <a:r>
              <a:rPr lang="en-US" sz="1800" dirty="0"/>
              <a:t> height of the stacked areas represents the</a:t>
            </a:r>
          </a:p>
          <a:p>
            <a:r>
              <a:rPr lang="en-US" dirty="0"/>
              <a:t>                                         </a:t>
            </a:r>
            <a:r>
              <a:rPr lang="en-US" sz="1800" dirty="0"/>
              <a:t> cumulative total.</a:t>
            </a:r>
            <a:endParaRPr lang="en-CA" sz="1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98BF87-3240-4B09-9D97-70AC122BCE70}"/>
              </a:ext>
            </a:extLst>
          </p:cNvPr>
          <p:cNvSpPr txBox="1"/>
          <p:nvPr/>
        </p:nvSpPr>
        <p:spPr>
          <a:xfrm>
            <a:off x="304298" y="5062499"/>
            <a:ext cx="65232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75" indent="-3175">
              <a:buFontTx/>
              <a:buChar char="-"/>
            </a:pPr>
            <a:r>
              <a:rPr lang="en-CA" sz="1800" b="1" dirty="0"/>
              <a:t> 100% Stack Area</a:t>
            </a:r>
            <a:r>
              <a:rPr lang="en-CA" sz="1800" dirty="0"/>
              <a:t> chart - </a:t>
            </a:r>
            <a:r>
              <a:rPr lang="en-US" sz="1800" dirty="0"/>
              <a:t>A stacked area chart where the y-axis is a</a:t>
            </a:r>
            <a:br>
              <a:rPr lang="en-US" sz="1800" dirty="0"/>
            </a:br>
            <a:r>
              <a:rPr lang="en-US" sz="1800" dirty="0"/>
              <a:t>                                              percentage scale from 0% to 100%.</a:t>
            </a:r>
            <a:endParaRPr lang="en-CA" sz="1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948D94-BF28-423A-91FF-28E7B03C79AA}"/>
              </a:ext>
            </a:extLst>
          </p:cNvPr>
          <p:cNvSpPr txBox="1"/>
          <p:nvPr/>
        </p:nvSpPr>
        <p:spPr>
          <a:xfrm>
            <a:off x="304298" y="3039429"/>
            <a:ext cx="6531533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- </a:t>
            </a:r>
            <a:r>
              <a:rPr lang="en-CA" sz="2000" b="1" dirty="0"/>
              <a:t>Area </a:t>
            </a:r>
            <a:r>
              <a:rPr lang="en-CA" sz="2000" dirty="0"/>
              <a:t>chart - </a:t>
            </a:r>
            <a:r>
              <a:rPr lang="en-US" sz="1800" dirty="0"/>
              <a:t>shows changes over time or other categories, with</a:t>
            </a:r>
            <a:br>
              <a:rPr lang="en-US" sz="1800" dirty="0"/>
            </a:br>
            <a:r>
              <a:rPr lang="en-US" sz="1800" dirty="0"/>
              <a:t>	          the area between the axis and the line filled in.</a:t>
            </a:r>
            <a:endParaRPr lang="en-CA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2BE600-638C-40A8-9BE8-33F6A4CFD1CF}"/>
              </a:ext>
            </a:extLst>
          </p:cNvPr>
          <p:cNvSpPr txBox="1"/>
          <p:nvPr/>
        </p:nvSpPr>
        <p:spPr>
          <a:xfrm>
            <a:off x="7122016" y="3112183"/>
            <a:ext cx="23129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Area     Stacked Area    100% Stack Area</a:t>
            </a:r>
          </a:p>
        </p:txBody>
      </p:sp>
    </p:spTree>
    <p:extLst>
      <p:ext uri="{BB962C8B-B14F-4D97-AF65-F5344CB8AC3E}">
        <p14:creationId xmlns:p14="http://schemas.microsoft.com/office/powerpoint/2010/main" val="42109052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3" grpId="0" animBg="1"/>
      <p:bldP spid="10" grpId="0"/>
      <p:bldP spid="12" grpId="0"/>
      <p:bldP spid="14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49019D4-3685-463D-A962-92761FCB21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419" y="2422802"/>
            <a:ext cx="1896375" cy="432946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4227" y="24939"/>
            <a:ext cx="2621819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Chart Types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C54565-F33A-4951-8E44-A1E08514C0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304" y="572133"/>
            <a:ext cx="9097645" cy="1600423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13178D-3846-461E-8367-A712D79032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427" y="923776"/>
            <a:ext cx="3590464" cy="1701267"/>
          </a:xfrm>
          <a:prstGeom prst="rect">
            <a:avLst/>
          </a:prstGeom>
          <a:ln w="6350">
            <a:solidFill>
              <a:schemeClr val="bg1">
                <a:lumMod val="65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53B525-B426-4EB7-9C86-F38B7BE284C9}"/>
              </a:ext>
            </a:extLst>
          </p:cNvPr>
          <p:cNvSpPr txBox="1"/>
          <p:nvPr/>
        </p:nvSpPr>
        <p:spPr>
          <a:xfrm>
            <a:off x="119148" y="3347424"/>
            <a:ext cx="6716684" cy="193899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Hierarchical charts</a:t>
            </a:r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52CEB8-6154-455A-8C5D-5FAC8C575BAF}"/>
              </a:ext>
            </a:extLst>
          </p:cNvPr>
          <p:cNvSpPr txBox="1"/>
          <p:nvPr/>
        </p:nvSpPr>
        <p:spPr>
          <a:xfrm>
            <a:off x="119147" y="3748436"/>
            <a:ext cx="67166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CA" sz="2000" b="1" dirty="0"/>
              <a:t> </a:t>
            </a:r>
            <a:r>
              <a:rPr lang="en-CA" sz="2000" b="1" dirty="0" err="1"/>
              <a:t>Treemap</a:t>
            </a:r>
            <a:r>
              <a:rPr lang="en-CA" sz="2000" b="1" dirty="0"/>
              <a:t> </a:t>
            </a:r>
            <a:r>
              <a:rPr lang="en-CA" sz="2000" dirty="0"/>
              <a:t>chart - </a:t>
            </a:r>
            <a:r>
              <a:rPr lang="en-US" sz="2000" dirty="0"/>
              <a:t>Displays hierarchical data as a set of nested</a:t>
            </a:r>
          </a:p>
          <a:p>
            <a:r>
              <a:rPr lang="en-US" sz="2000" dirty="0"/>
              <a:t>                                 rectangles.</a:t>
            </a:r>
            <a:endParaRPr lang="en-CA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4BD252-314E-420D-A925-40E599F3FBFB}"/>
              </a:ext>
            </a:extLst>
          </p:cNvPr>
          <p:cNvSpPr txBox="1"/>
          <p:nvPr/>
        </p:nvSpPr>
        <p:spPr>
          <a:xfrm>
            <a:off x="119144" y="4570906"/>
            <a:ext cx="67166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75" indent="-3175">
              <a:buFontTx/>
              <a:buChar char="-"/>
            </a:pPr>
            <a:r>
              <a:rPr lang="en-CA" sz="2000" b="1" dirty="0"/>
              <a:t> </a:t>
            </a:r>
            <a:r>
              <a:rPr lang="en-CA" sz="2000" b="1" dirty="0" err="1"/>
              <a:t>SunBurst</a:t>
            </a:r>
            <a:r>
              <a:rPr lang="en-CA" sz="2000" dirty="0"/>
              <a:t> chart - </a:t>
            </a:r>
            <a:r>
              <a:rPr lang="en-US" sz="2000" dirty="0"/>
              <a:t>A multi-level, circular chart that displays</a:t>
            </a:r>
          </a:p>
          <a:p>
            <a:r>
              <a:rPr lang="en-US" sz="2000" dirty="0"/>
              <a:t>                                 hierarchical data using concentric rings.</a:t>
            </a:r>
            <a:endParaRPr lang="en-CA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59DE63-C288-4657-8A95-E86DD278D583}"/>
              </a:ext>
            </a:extLst>
          </p:cNvPr>
          <p:cNvSpPr txBox="1"/>
          <p:nvPr/>
        </p:nvSpPr>
        <p:spPr>
          <a:xfrm>
            <a:off x="7022260" y="3972184"/>
            <a:ext cx="14317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 err="1"/>
              <a:t>Treemap</a:t>
            </a:r>
            <a:r>
              <a:rPr lang="en-CA" sz="1000" b="1" dirty="0"/>
              <a:t>    </a:t>
            </a:r>
            <a:r>
              <a:rPr lang="en-CA" sz="1000" b="1" dirty="0" err="1"/>
              <a:t>SunBurst</a:t>
            </a:r>
            <a:endParaRPr lang="en-CA" sz="1000" b="1" dirty="0"/>
          </a:p>
        </p:txBody>
      </p:sp>
    </p:spTree>
    <p:extLst>
      <p:ext uri="{BB962C8B-B14F-4D97-AF65-F5344CB8AC3E}">
        <p14:creationId xmlns:p14="http://schemas.microsoft.com/office/powerpoint/2010/main" val="20258387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F3BCFD-538F-49D4-9ECF-A70C065C0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19"/>
            <a:ext cx="12192000" cy="68475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C3E90C-15F8-4D2E-8C40-759E6203ED1D}"/>
              </a:ext>
            </a:extLst>
          </p:cNvPr>
          <p:cNvSpPr/>
          <p:nvPr/>
        </p:nvSpPr>
        <p:spPr>
          <a:xfrm>
            <a:off x="2435630" y="980903"/>
            <a:ext cx="7323513" cy="34165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0872C0-37D4-427C-8A86-6ED8570E0717}"/>
              </a:ext>
            </a:extLst>
          </p:cNvPr>
          <p:cNvSpPr txBox="1"/>
          <p:nvPr/>
        </p:nvSpPr>
        <p:spPr>
          <a:xfrm>
            <a:off x="3091543" y="1124744"/>
            <a:ext cx="6008915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333" dirty="0"/>
              <a:t>NITHA IT Helpdesk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7063A2-4328-4368-A158-A5E26DB01651}"/>
              </a:ext>
            </a:extLst>
          </p:cNvPr>
          <p:cNvSpPr txBox="1"/>
          <p:nvPr/>
        </p:nvSpPr>
        <p:spPr>
          <a:xfrm>
            <a:off x="3091543" y="2014535"/>
            <a:ext cx="6130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07D3C2-1B0E-4004-85DE-0017032B2081}"/>
              </a:ext>
            </a:extLst>
          </p:cNvPr>
          <p:cNvSpPr txBox="1"/>
          <p:nvPr/>
        </p:nvSpPr>
        <p:spPr>
          <a:xfrm>
            <a:off x="3664817" y="3066004"/>
            <a:ext cx="5184576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867" dirty="0"/>
              <a:t>1(306)953-5008</a:t>
            </a:r>
            <a:endParaRPr lang="en-CA" sz="5400" dirty="0"/>
          </a:p>
        </p:txBody>
      </p:sp>
    </p:spTree>
    <p:extLst>
      <p:ext uri="{BB962C8B-B14F-4D97-AF65-F5344CB8AC3E}">
        <p14:creationId xmlns:p14="http://schemas.microsoft.com/office/powerpoint/2010/main" val="200619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188AD28-C9D5-4919-8D72-0081A89AF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419" y="2422802"/>
            <a:ext cx="1896375" cy="432946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4227" y="24939"/>
            <a:ext cx="2621819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Chart Types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C54565-F33A-4951-8E44-A1E08514C0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304" y="572133"/>
            <a:ext cx="9097645" cy="1600423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13178D-3846-461E-8367-A712D79032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427" y="923776"/>
            <a:ext cx="3590464" cy="1701267"/>
          </a:xfrm>
          <a:prstGeom prst="rect">
            <a:avLst/>
          </a:prstGeom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D13718-FCEC-4FD7-8C52-7D93C8ADC662}"/>
              </a:ext>
            </a:extLst>
          </p:cNvPr>
          <p:cNvSpPr txBox="1"/>
          <p:nvPr/>
        </p:nvSpPr>
        <p:spPr>
          <a:xfrm>
            <a:off x="119148" y="4232958"/>
            <a:ext cx="6716684" cy="10156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Waterfall Chart</a:t>
            </a:r>
          </a:p>
          <a:p>
            <a:endParaRPr lang="en-CA" sz="2000" b="1" dirty="0"/>
          </a:p>
          <a:p>
            <a:endParaRPr lang="en-CA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A76814-F2AE-488E-B783-150805AB90C8}"/>
              </a:ext>
            </a:extLst>
          </p:cNvPr>
          <p:cNvSpPr txBox="1"/>
          <p:nvPr/>
        </p:nvSpPr>
        <p:spPr>
          <a:xfrm>
            <a:off x="193963" y="4570906"/>
            <a:ext cx="67166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2000" b="0" i="0" dirty="0">
                <a:solidFill>
                  <a:srgbClr val="0A0A0A"/>
                </a:solidFill>
                <a:effectLst/>
              </a:rPr>
              <a:t> Shows a running total with values added or subtracted, useful</a:t>
            </a:r>
          </a:p>
          <a:p>
            <a:r>
              <a:rPr lang="en-US" sz="2000" dirty="0">
                <a:solidFill>
                  <a:srgbClr val="0A0A0A"/>
                </a:solidFill>
              </a:rPr>
              <a:t> </a:t>
            </a:r>
            <a:r>
              <a:rPr lang="en-US" sz="2000" b="0" i="0" dirty="0">
                <a:solidFill>
                  <a:srgbClr val="0A0A0A"/>
                </a:solidFill>
                <a:effectLst/>
              </a:rPr>
              <a:t> for explaining changes from an initial to a final value.</a:t>
            </a:r>
            <a:r>
              <a:rPr lang="en-CA" sz="2000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A527FE-0C7B-43FC-A0B1-E7748E39EB63}"/>
              </a:ext>
            </a:extLst>
          </p:cNvPr>
          <p:cNvSpPr txBox="1"/>
          <p:nvPr/>
        </p:nvSpPr>
        <p:spPr>
          <a:xfrm>
            <a:off x="6977151" y="4818364"/>
            <a:ext cx="845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Waterfall</a:t>
            </a:r>
          </a:p>
        </p:txBody>
      </p:sp>
    </p:spTree>
    <p:extLst>
      <p:ext uri="{BB962C8B-B14F-4D97-AF65-F5344CB8AC3E}">
        <p14:creationId xmlns:p14="http://schemas.microsoft.com/office/powerpoint/2010/main" val="24620291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F139A39-C8F5-4507-81F7-43D853B56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419" y="2422802"/>
            <a:ext cx="1896375" cy="432946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4227" y="24939"/>
            <a:ext cx="2621819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Chart Types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C54565-F33A-4951-8E44-A1E08514C0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304" y="572133"/>
            <a:ext cx="9097645" cy="1600423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13178D-3846-461E-8367-A712D79032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427" y="923776"/>
            <a:ext cx="3590464" cy="1701267"/>
          </a:xfrm>
          <a:prstGeom prst="rect">
            <a:avLst/>
          </a:prstGeom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EE0F71-5466-4417-8D2D-B7FAAA68671B}"/>
              </a:ext>
            </a:extLst>
          </p:cNvPr>
          <p:cNvSpPr txBox="1"/>
          <p:nvPr/>
        </p:nvSpPr>
        <p:spPr>
          <a:xfrm>
            <a:off x="119148" y="3664999"/>
            <a:ext cx="6716684" cy="317009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Radar charts</a:t>
            </a:r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8E98D6-7DC0-4029-8DB7-F2BD171D779F}"/>
              </a:ext>
            </a:extLst>
          </p:cNvPr>
          <p:cNvSpPr txBox="1"/>
          <p:nvPr/>
        </p:nvSpPr>
        <p:spPr>
          <a:xfrm>
            <a:off x="119147" y="4034331"/>
            <a:ext cx="6614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CA" sz="1800" dirty="0"/>
              <a:t> </a:t>
            </a:r>
            <a:r>
              <a:rPr lang="en-CA" sz="1800" b="1" dirty="0"/>
              <a:t>Radar </a:t>
            </a:r>
            <a:r>
              <a:rPr lang="en-CA" sz="1800" dirty="0"/>
              <a:t>- </a:t>
            </a:r>
            <a:r>
              <a:rPr lang="en-US" dirty="0">
                <a:solidFill>
                  <a:srgbClr val="0A0A0A"/>
                </a:solidFill>
                <a:latin typeface="Google Sans"/>
              </a:rPr>
              <a:t>C</a:t>
            </a:r>
            <a:r>
              <a:rPr lang="en-US" sz="1800" b="0" i="0" dirty="0">
                <a:solidFill>
                  <a:srgbClr val="0A0A0A"/>
                </a:solidFill>
                <a:effectLst/>
                <a:latin typeface="Google Sans"/>
              </a:rPr>
              <a:t>ompares the aggregate values of several data series</a:t>
            </a:r>
          </a:p>
          <a:p>
            <a:r>
              <a:rPr lang="en-US" dirty="0">
                <a:solidFill>
                  <a:srgbClr val="0A0A0A"/>
                </a:solidFill>
                <a:latin typeface="Google Sans"/>
              </a:rPr>
              <a:t>                </a:t>
            </a:r>
            <a:r>
              <a:rPr lang="en-US" sz="1800" b="0" i="0" dirty="0">
                <a:solidFill>
                  <a:srgbClr val="0A0A0A"/>
                </a:solidFill>
                <a:effectLst/>
                <a:latin typeface="Google Sans"/>
              </a:rPr>
              <a:t>on multiple axes radiating from a center point.</a:t>
            </a:r>
            <a:endParaRPr lang="en-CA" sz="1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A02264-4CB2-4E4E-BCDE-76EC0979BB70}"/>
              </a:ext>
            </a:extLst>
          </p:cNvPr>
          <p:cNvSpPr txBox="1"/>
          <p:nvPr/>
        </p:nvSpPr>
        <p:spPr>
          <a:xfrm>
            <a:off x="119147" y="6144349"/>
            <a:ext cx="6614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CA" sz="1800" dirty="0"/>
              <a:t> </a:t>
            </a:r>
            <a:r>
              <a:rPr lang="en-CA" sz="1800" b="1" dirty="0"/>
              <a:t>Radar</a:t>
            </a:r>
            <a:r>
              <a:rPr lang="en-CA" sz="1800" dirty="0"/>
              <a:t> </a:t>
            </a:r>
            <a:r>
              <a:rPr lang="en-CA" sz="1800" b="1" dirty="0"/>
              <a:t>with Markers </a:t>
            </a:r>
            <a:r>
              <a:rPr lang="en-CA" sz="1800" dirty="0"/>
              <a:t>- </a:t>
            </a:r>
            <a:r>
              <a:rPr lang="en-US" sz="1800" dirty="0"/>
              <a:t>Is identical to the standard Radar chart, but</a:t>
            </a:r>
            <a:br>
              <a:rPr lang="en-US" sz="1800" dirty="0"/>
            </a:br>
            <a:r>
              <a:rPr lang="en-US" sz="1800" dirty="0"/>
              <a:t>                                        adds visual emphasis to specific data points.</a:t>
            </a:r>
            <a:endParaRPr lang="en-CA" sz="1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EC5F45-0949-4DBF-B10E-BFF57F7F823F}"/>
              </a:ext>
            </a:extLst>
          </p:cNvPr>
          <p:cNvSpPr txBox="1"/>
          <p:nvPr/>
        </p:nvSpPr>
        <p:spPr>
          <a:xfrm>
            <a:off x="119147" y="4812341"/>
            <a:ext cx="66141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75" indent="-3175">
              <a:buFontTx/>
              <a:buChar char="-"/>
            </a:pPr>
            <a:r>
              <a:rPr lang="en-CA" sz="1800" dirty="0"/>
              <a:t> </a:t>
            </a:r>
            <a:r>
              <a:rPr lang="en-CA" sz="1800" b="1" dirty="0"/>
              <a:t>Filled</a:t>
            </a:r>
            <a:r>
              <a:rPr lang="en-CA" sz="1800" dirty="0"/>
              <a:t> </a:t>
            </a:r>
            <a:r>
              <a:rPr lang="en-CA" sz="1800" b="1" dirty="0"/>
              <a:t>Radar</a:t>
            </a:r>
            <a:r>
              <a:rPr lang="en-CA" sz="1800" dirty="0"/>
              <a:t> - </a:t>
            </a:r>
            <a:r>
              <a:rPr lang="en-US" sz="1800" dirty="0"/>
              <a:t>Area within the polygon shape created by the</a:t>
            </a:r>
          </a:p>
          <a:p>
            <a:r>
              <a:rPr lang="en-US" dirty="0"/>
              <a:t>                         </a:t>
            </a:r>
            <a:r>
              <a:rPr lang="en-US" sz="1800" dirty="0"/>
              <a:t> connected data points for each series are filled with a</a:t>
            </a:r>
          </a:p>
          <a:p>
            <a:r>
              <a:rPr lang="en-US" dirty="0"/>
              <a:t>                         </a:t>
            </a:r>
            <a:r>
              <a:rPr lang="en-US" sz="1800" dirty="0"/>
              <a:t> solid color (often with some transparency if multiple</a:t>
            </a:r>
          </a:p>
          <a:p>
            <a:r>
              <a:rPr lang="en-US" dirty="0"/>
              <a:t>                         </a:t>
            </a:r>
            <a:r>
              <a:rPr lang="en-US" sz="1800" dirty="0"/>
              <a:t> series overlap).</a:t>
            </a:r>
            <a:endParaRPr lang="en-CA" sz="1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6185D5-7D04-4B83-95C5-F681B0D48743}"/>
              </a:ext>
            </a:extLst>
          </p:cNvPr>
          <p:cNvSpPr txBox="1"/>
          <p:nvPr/>
        </p:nvSpPr>
        <p:spPr>
          <a:xfrm>
            <a:off x="7071363" y="5654751"/>
            <a:ext cx="2654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Radar      Filled Radar      Radar with Markers</a:t>
            </a:r>
          </a:p>
        </p:txBody>
      </p:sp>
    </p:spTree>
    <p:extLst>
      <p:ext uri="{BB962C8B-B14F-4D97-AF65-F5344CB8AC3E}">
        <p14:creationId xmlns:p14="http://schemas.microsoft.com/office/powerpoint/2010/main" val="13968856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/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75CA1F4-1521-4447-A300-CF8914116F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418" y="2416818"/>
            <a:ext cx="1896375" cy="432946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4227" y="24939"/>
            <a:ext cx="2621819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Chart Types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C54565-F33A-4951-8E44-A1E08514C0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304" y="572133"/>
            <a:ext cx="9097645" cy="1600423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13178D-3846-461E-8367-A712D79032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427" y="923776"/>
            <a:ext cx="3590464" cy="1701267"/>
          </a:xfrm>
          <a:prstGeom prst="rect">
            <a:avLst/>
          </a:prstGeom>
          <a:ln w="6350">
            <a:solidFill>
              <a:schemeClr val="bg1">
                <a:lumMod val="65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C3EF0D-0F7C-4E5F-BF33-9B4192366F99}"/>
              </a:ext>
            </a:extLst>
          </p:cNvPr>
          <p:cNvSpPr txBox="1"/>
          <p:nvPr/>
        </p:nvSpPr>
        <p:spPr>
          <a:xfrm>
            <a:off x="119148" y="5829488"/>
            <a:ext cx="6716684" cy="10156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Funnel chart</a:t>
            </a:r>
          </a:p>
          <a:p>
            <a:pPr marL="523875"/>
            <a:endParaRPr lang="en-CA" sz="2000" b="1" dirty="0"/>
          </a:p>
          <a:p>
            <a:pPr marL="523875"/>
            <a:endParaRPr lang="en-CA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6311A7-5434-4B54-97C3-4D45107B0D86}"/>
              </a:ext>
            </a:extLst>
          </p:cNvPr>
          <p:cNvSpPr txBox="1"/>
          <p:nvPr/>
        </p:nvSpPr>
        <p:spPr>
          <a:xfrm>
            <a:off x="56426" y="6099439"/>
            <a:ext cx="67794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75" indent="-3175">
              <a:buFontTx/>
              <a:buChar char="-"/>
            </a:pPr>
            <a:r>
              <a:rPr lang="en-CA" sz="2000" b="1" dirty="0"/>
              <a:t> Funnel</a:t>
            </a:r>
            <a:r>
              <a:rPr lang="en-CA" sz="2000" dirty="0"/>
              <a:t> chart - </a:t>
            </a:r>
            <a:r>
              <a:rPr lang="en-US" sz="2000" b="0" i="0" dirty="0">
                <a:solidFill>
                  <a:srgbClr val="0A0A0A"/>
                </a:solidFill>
                <a:effectLst/>
              </a:rPr>
              <a:t> Illustrates values across different stages of a</a:t>
            </a:r>
          </a:p>
          <a:p>
            <a:r>
              <a:rPr lang="en-US" sz="2000" dirty="0">
                <a:solidFill>
                  <a:srgbClr val="0A0A0A"/>
                </a:solidFill>
              </a:rPr>
              <a:t>                             </a:t>
            </a:r>
            <a:r>
              <a:rPr lang="en-US" sz="2000" b="0" i="0" dirty="0">
                <a:solidFill>
                  <a:srgbClr val="0A0A0A"/>
                </a:solidFill>
                <a:effectLst/>
              </a:rPr>
              <a:t> process, typically showing a gradual decrease. </a:t>
            </a:r>
            <a:r>
              <a:rPr lang="en-CA" sz="2000" dirty="0"/>
              <a:t>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676560-6071-44B6-A6AF-3A723E2AFBB2}"/>
              </a:ext>
            </a:extLst>
          </p:cNvPr>
          <p:cNvSpPr txBox="1"/>
          <p:nvPr/>
        </p:nvSpPr>
        <p:spPr>
          <a:xfrm>
            <a:off x="7082478" y="6500058"/>
            <a:ext cx="845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Funnel</a:t>
            </a:r>
          </a:p>
        </p:txBody>
      </p:sp>
    </p:spTree>
    <p:extLst>
      <p:ext uri="{BB962C8B-B14F-4D97-AF65-F5344CB8AC3E}">
        <p14:creationId xmlns:p14="http://schemas.microsoft.com/office/powerpoint/2010/main" val="2180759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470274" y="4385498"/>
            <a:ext cx="92888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sz="2000" dirty="0"/>
              <a:t>Want to show multiple series of data, each a percentage, use a doughnut chart.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227" y="36685"/>
            <a:ext cx="3368906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Choosing the Data You Present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849" y="876300"/>
            <a:ext cx="5174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How to choose the proper data for your chart?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1963" y="1287197"/>
            <a:ext cx="4157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What point are you trying to make?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1962" y="1705645"/>
            <a:ext cx="11101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Choose to present restricted data and choose the chart that best represents the number of data sets.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0275" y="2116542"/>
            <a:ext cx="10643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Choose the chart which best represents the concept you are trying to represent.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0275" y="2579822"/>
            <a:ext cx="7376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sz="2000" dirty="0"/>
              <a:t>Representing percentages of a single dataset, use a pie chart.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0274" y="3026330"/>
            <a:ext cx="5634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sz="2000" dirty="0"/>
              <a:t>To present trends over time, use a line chart.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0274" y="3471366"/>
            <a:ext cx="8216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sz="2000" dirty="0"/>
              <a:t>Want to illustrate comparisons among items, use column or bar chart.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0274" y="3928571"/>
            <a:ext cx="848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sz="2000" dirty="0"/>
              <a:t>To display the magnitude of change over time, use an area chart.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0273" y="4846830"/>
            <a:ext cx="9912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sz="2000" dirty="0"/>
              <a:t>To show values of two series compared over time or as a category, use a scatter chart.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70877BAA-8AE9-4E0F-B227-305F0DEC3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23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596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allAtOnce"/>
      <p:bldP spid="5" grpId="0" animBg="1"/>
      <p:bldP spid="5" grpId="1" animBg="1"/>
      <p:bldP spid="6" grpId="0"/>
      <p:bldP spid="6" grpId="1"/>
      <p:bldP spid="6" grpId="2"/>
      <p:bldP spid="7" grpId="0"/>
      <p:bldP spid="7" grpId="1"/>
      <p:bldP spid="8" grpId="0" build="allAtOnce"/>
      <p:bldP spid="9" grpId="0"/>
      <p:bldP spid="9" grpId="1"/>
      <p:bldP spid="2" grpId="0"/>
      <p:bldP spid="2" grpId="1"/>
      <p:bldP spid="3" grpId="0" build="allAtOnce"/>
      <p:bldP spid="4" grpId="0" build="allAtOnce"/>
      <p:bldP spid="19" grpId="0" build="allAtOnce"/>
      <p:bldP spid="21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C7C33C4-79DB-49CA-9A7F-EA15C9D3B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1386" y="16626"/>
            <a:ext cx="8576387" cy="6858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17193" y="24326"/>
            <a:ext cx="3171068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Making a Column/Bar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56314" y="6626172"/>
            <a:ext cx="403850" cy="205274"/>
          </a:xfrm>
          <a:prstGeom prst="round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1" name="Straight Arrow Connector 10"/>
          <p:cNvCxnSpPr>
            <a:cxnSpLocks/>
            <a:stCxn id="7" idx="3"/>
            <a:endCxn id="6" idx="0"/>
          </p:cNvCxnSpPr>
          <p:nvPr/>
        </p:nvCxnSpPr>
        <p:spPr>
          <a:xfrm>
            <a:off x="3188261" y="5631052"/>
            <a:ext cx="1369978" cy="99512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19160" y="1013644"/>
            <a:ext cx="2969101" cy="2246769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pPr algn="l"/>
            <a:r>
              <a:rPr lang="en-CA" dirty="0"/>
              <a:t>Click on any cell in table.</a:t>
            </a:r>
          </a:p>
          <a:p>
            <a:pPr algn="l"/>
            <a:endParaRPr lang="en-CA" dirty="0"/>
          </a:p>
          <a:p>
            <a:pPr algn="l"/>
            <a:r>
              <a:rPr lang="en-CA" dirty="0"/>
              <a:t>Press CTRL+A to select.</a:t>
            </a:r>
          </a:p>
          <a:p>
            <a:pPr algn="l"/>
            <a:endParaRPr lang="en-CA" dirty="0"/>
          </a:p>
          <a:p>
            <a:pPr algn="l"/>
            <a:r>
              <a:rPr lang="en-CA" dirty="0"/>
              <a:t>Press CTRL+C to copy.</a:t>
            </a:r>
          </a:p>
          <a:p>
            <a:pPr algn="l"/>
            <a:r>
              <a:rPr lang="en-CA" dirty="0"/>
              <a:t>     OR</a:t>
            </a:r>
          </a:p>
          <a:p>
            <a:pPr algn="l"/>
            <a:r>
              <a:rPr lang="en-CA" dirty="0"/>
              <a:t>Home tab, Copy button.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86649" y="224381"/>
            <a:ext cx="3479398" cy="707886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Copy Data from the Data sheet to Column &amp; Bar sheet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9160" y="5277109"/>
            <a:ext cx="2969101" cy="707886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pPr algn="l"/>
            <a:r>
              <a:rPr lang="en-CA" dirty="0"/>
              <a:t>Click on:</a:t>
            </a:r>
          </a:p>
          <a:p>
            <a:pPr algn="l"/>
            <a:r>
              <a:rPr lang="en-CA" dirty="0"/>
              <a:t>The Data sheet tab.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E90865A9-2830-45E4-A12B-DFACE9D9D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04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5" grpId="0" animBg="1"/>
      <p:bldP spid="15" grpId="1" animBg="1"/>
      <p:bldP spid="22" grpId="0" animBg="1"/>
      <p:bldP spid="7" grpId="0" animBg="1"/>
      <p:bldP spid="7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BA3B9CA4-43CD-4C33-B592-0BCA7E274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5520" y="0"/>
            <a:ext cx="772648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193" y="24326"/>
            <a:ext cx="3171068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Making a Column/Bar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578283" y="6452416"/>
            <a:ext cx="780951" cy="205274"/>
          </a:xfrm>
          <a:prstGeom prst="round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1" name="Straight Arrow Connector 10"/>
          <p:cNvCxnSpPr>
            <a:cxnSpLocks/>
            <a:stCxn id="7" idx="3"/>
            <a:endCxn id="6" idx="0"/>
          </p:cNvCxnSpPr>
          <p:nvPr/>
        </p:nvCxnSpPr>
        <p:spPr>
          <a:xfrm>
            <a:off x="3433156" y="5631052"/>
            <a:ext cx="2535603" cy="82136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19160" y="1058115"/>
            <a:ext cx="3213996" cy="1015663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pPr algn="l"/>
            <a:r>
              <a:rPr lang="en-CA" dirty="0"/>
              <a:t>Click on cell A1 in the table.</a:t>
            </a:r>
          </a:p>
          <a:p>
            <a:pPr algn="l"/>
            <a:endParaRPr lang="en-CA" dirty="0"/>
          </a:p>
          <a:p>
            <a:pPr algn="l"/>
            <a:r>
              <a:rPr lang="en-CA" dirty="0"/>
              <a:t>Press CTRL+V to paste.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86649" y="224381"/>
            <a:ext cx="3479398" cy="707886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Paste Data from the Data sheet to Column &amp; Bar sheet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9160" y="5277109"/>
            <a:ext cx="3213996" cy="707886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pPr algn="l"/>
            <a:r>
              <a:rPr lang="en-CA" dirty="0"/>
              <a:t>Click on:</a:t>
            </a:r>
          </a:p>
          <a:p>
            <a:pPr algn="l"/>
            <a:r>
              <a:rPr lang="en-CA" dirty="0"/>
              <a:t>The Column &amp; Bar sheet tab.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E90865A9-2830-45E4-A12B-DFACE9D9D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25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50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22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F8F4512-A9AE-4FC1-90D7-836040CC8BB8}"/>
              </a:ext>
            </a:extLst>
          </p:cNvPr>
          <p:cNvSpPr txBox="1"/>
          <p:nvPr/>
        </p:nvSpPr>
        <p:spPr>
          <a:xfrm>
            <a:off x="219160" y="1887884"/>
            <a:ext cx="3213996" cy="3170099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pPr algn="l"/>
            <a:r>
              <a:rPr lang="en-CA" dirty="0"/>
              <a:t>To expand the columns to the width of the data in the cells, do:</a:t>
            </a:r>
          </a:p>
          <a:p>
            <a:pPr marL="457200" indent="-457200" algn="l">
              <a:buAutoNum type="arabicPeriod"/>
            </a:pPr>
            <a:r>
              <a:rPr lang="en-CA" dirty="0"/>
              <a:t>Drag your mouse over the </a:t>
            </a:r>
            <a:r>
              <a:rPr lang="en-CA" b="1" dirty="0"/>
              <a:t>A</a:t>
            </a:r>
            <a:r>
              <a:rPr lang="en-CA" dirty="0"/>
              <a:t> column header to the </a:t>
            </a:r>
            <a:r>
              <a:rPr lang="en-CA" b="1" dirty="0"/>
              <a:t>H </a:t>
            </a:r>
            <a:r>
              <a:rPr lang="en-CA" dirty="0"/>
              <a:t>column header to select the columns.</a:t>
            </a:r>
          </a:p>
          <a:p>
            <a:pPr marL="457200" indent="-457200" algn="l">
              <a:buAutoNum type="arabicPeriod"/>
            </a:pPr>
            <a:r>
              <a:rPr lang="en-CA" dirty="0"/>
              <a:t>Now double-click on any separator line between columns.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095CDB-CA87-4A32-9156-71BC41447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2713" y="0"/>
            <a:ext cx="8046305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193" y="24326"/>
            <a:ext cx="3171068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Making a Column/Bar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315049" y="6620414"/>
            <a:ext cx="780951" cy="205274"/>
          </a:xfrm>
          <a:prstGeom prst="round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1" name="Straight Arrow Connector 10"/>
          <p:cNvCxnSpPr>
            <a:cxnSpLocks/>
            <a:stCxn id="7" idx="3"/>
            <a:endCxn id="6" idx="0"/>
          </p:cNvCxnSpPr>
          <p:nvPr/>
        </p:nvCxnSpPr>
        <p:spPr>
          <a:xfrm>
            <a:off x="3433156" y="5631052"/>
            <a:ext cx="2272369" cy="98936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19160" y="616893"/>
            <a:ext cx="3213996" cy="1015663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pPr algn="l"/>
            <a:r>
              <a:rPr lang="en-CA" dirty="0"/>
              <a:t>Click on cell A1 in the table.</a:t>
            </a:r>
          </a:p>
          <a:p>
            <a:pPr algn="l"/>
            <a:endParaRPr lang="en-CA" dirty="0"/>
          </a:p>
          <a:p>
            <a:pPr algn="l"/>
            <a:r>
              <a:rPr lang="en-CA" dirty="0"/>
              <a:t>Press CTRL+V to paste.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86649" y="224381"/>
            <a:ext cx="3479398" cy="707886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Paste Data from the Data sheet to Column &amp; Bar sheet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9160" y="5277109"/>
            <a:ext cx="3213996" cy="707886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pPr algn="l"/>
            <a:r>
              <a:rPr lang="en-CA" dirty="0"/>
              <a:t>Click on:</a:t>
            </a:r>
          </a:p>
          <a:p>
            <a:pPr algn="l"/>
            <a:r>
              <a:rPr lang="en-CA" dirty="0"/>
              <a:t>The Column &amp; Bar sheet tab.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E90865A9-2830-45E4-A12B-DFACE9D9D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26</a:t>
            </a:fld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45CB01D-FBAB-4A38-8917-821B13CCEF88}"/>
              </a:ext>
            </a:extLst>
          </p:cNvPr>
          <p:cNvCxnSpPr>
            <a:cxnSpLocks/>
          </p:cNvCxnSpPr>
          <p:nvPr/>
        </p:nvCxnSpPr>
        <p:spPr>
          <a:xfrm flipV="1">
            <a:off x="3121459" y="1454727"/>
            <a:ext cx="1425865" cy="168748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3F9750C-D1D1-46AF-816B-B45C3F4A3A1A}"/>
              </a:ext>
            </a:extLst>
          </p:cNvPr>
          <p:cNvCxnSpPr>
            <a:cxnSpLocks/>
          </p:cNvCxnSpPr>
          <p:nvPr/>
        </p:nvCxnSpPr>
        <p:spPr>
          <a:xfrm>
            <a:off x="4818481" y="1454727"/>
            <a:ext cx="3502559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EDFE3903-318C-483E-A3A0-C154B6F00B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438" y="1286210"/>
            <a:ext cx="4347481" cy="521508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2B6CD70-5A10-49C1-A2A3-94E6397469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125" y="1323897"/>
            <a:ext cx="8011335" cy="528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532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6" grpId="0" animBg="1"/>
      <p:bldP spid="15" grpId="0" animBg="1"/>
      <p:bldP spid="22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9524" y="1490008"/>
            <a:ext cx="11852952" cy="132343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Sort</a:t>
            </a:r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D1BD2C-A4B7-46C5-B54E-B04D8FEC04A5}"/>
              </a:ext>
            </a:extLst>
          </p:cNvPr>
          <p:cNvSpPr txBox="1"/>
          <p:nvPr/>
        </p:nvSpPr>
        <p:spPr>
          <a:xfrm>
            <a:off x="26244" y="26496"/>
            <a:ext cx="3244982" cy="707886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Limit the data to make it display specific information.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A3D756-1A9F-4C5A-80DE-314F8A1F8779}"/>
              </a:ext>
            </a:extLst>
          </p:cNvPr>
          <p:cNvSpPr txBox="1"/>
          <p:nvPr/>
        </p:nvSpPr>
        <p:spPr>
          <a:xfrm>
            <a:off x="5364170" y="217235"/>
            <a:ext cx="5126492" cy="707886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The tools you can use to restrict and structure the data are found on the </a:t>
            </a:r>
            <a:r>
              <a:rPr lang="en-CA" b="1" dirty="0"/>
              <a:t>Data</a:t>
            </a:r>
            <a:r>
              <a:rPr lang="en-CA" dirty="0"/>
              <a:t> ribbon.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95D5E8-0B6B-4A2E-AB0A-FEF44A9C9D66}"/>
              </a:ext>
            </a:extLst>
          </p:cNvPr>
          <p:cNvSpPr txBox="1"/>
          <p:nvPr/>
        </p:nvSpPr>
        <p:spPr>
          <a:xfrm>
            <a:off x="66501" y="1896066"/>
            <a:ext cx="118322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CA" sz="2000" dirty="0"/>
              <a:t>Click on the </a:t>
            </a:r>
            <a:r>
              <a:rPr lang="en-CA" sz="2000" b="1" dirty="0"/>
              <a:t>Custom Sort</a:t>
            </a:r>
            <a:r>
              <a:rPr lang="en-CA" sz="2000" dirty="0"/>
              <a:t> icon to launch a dialog, which allows you to apply more than one sort criteria with other useful options.</a:t>
            </a: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A5ACDE3F-1358-42B7-AACA-859AD60BA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27</a:t>
            </a:fld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6F1792-02F9-4299-9466-223AE937B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6467" y="3010010"/>
            <a:ext cx="6516009" cy="272453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0641084-0A9D-445C-A031-10B5B32F456F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4405744" y="3620576"/>
            <a:ext cx="2078183" cy="8071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4FD92C6-1353-4996-AC99-F0AAFD2601BF}"/>
              </a:ext>
            </a:extLst>
          </p:cNvPr>
          <p:cNvSpPr txBox="1"/>
          <p:nvPr/>
        </p:nvSpPr>
        <p:spPr>
          <a:xfrm>
            <a:off x="476853" y="3420521"/>
            <a:ext cx="3928891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pPr algn="l"/>
            <a:r>
              <a:rPr lang="en-CA" dirty="0"/>
              <a:t>Choose sort by the </a:t>
            </a:r>
            <a:r>
              <a:rPr lang="en-CA" b="1" dirty="0"/>
              <a:t>Sex</a:t>
            </a:r>
            <a:r>
              <a:rPr lang="en-CA" dirty="0"/>
              <a:t> data field.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1A82988-DE23-4F63-8CEF-834689F2239D}"/>
              </a:ext>
            </a:extLst>
          </p:cNvPr>
          <p:cNvCxnSpPr>
            <a:cxnSpLocks/>
            <a:stCxn id="20" idx="3"/>
          </p:cNvCxnSpPr>
          <p:nvPr/>
        </p:nvCxnSpPr>
        <p:spPr>
          <a:xfrm>
            <a:off x="4405744" y="4437393"/>
            <a:ext cx="2078183" cy="50245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BB688E7-4D6C-43BA-B29C-8F51CCF3F494}"/>
              </a:ext>
            </a:extLst>
          </p:cNvPr>
          <p:cNvSpPr txBox="1"/>
          <p:nvPr/>
        </p:nvSpPr>
        <p:spPr>
          <a:xfrm>
            <a:off x="476853" y="4237338"/>
            <a:ext cx="3928891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pPr algn="l"/>
            <a:r>
              <a:rPr lang="en-CA" dirty="0"/>
              <a:t>Choose sort by the </a:t>
            </a:r>
            <a:r>
              <a:rPr lang="en-CA" b="1" dirty="0"/>
              <a:t>Stats</a:t>
            </a:r>
            <a:r>
              <a:rPr lang="en-CA" dirty="0"/>
              <a:t> data field.</a:t>
            </a:r>
          </a:p>
        </p:txBody>
      </p:sp>
    </p:spTree>
    <p:extLst>
      <p:ext uri="{BB962C8B-B14F-4D97-AF65-F5344CB8AC3E}">
        <p14:creationId xmlns:p14="http://schemas.microsoft.com/office/powerpoint/2010/main" val="222105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4" grpId="0"/>
      <p:bldP spid="16" grpId="0" animBg="1"/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62922" y="1092922"/>
            <a:ext cx="11852951" cy="16312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Filter</a:t>
            </a:r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D1BD2C-A4B7-46C5-B54E-B04D8FEC04A5}"/>
              </a:ext>
            </a:extLst>
          </p:cNvPr>
          <p:cNvSpPr txBox="1"/>
          <p:nvPr/>
        </p:nvSpPr>
        <p:spPr>
          <a:xfrm>
            <a:off x="26244" y="26496"/>
            <a:ext cx="3244982" cy="707886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Limit the data to make it display specific information.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A3D756-1A9F-4C5A-80DE-314F8A1F8779}"/>
              </a:ext>
            </a:extLst>
          </p:cNvPr>
          <p:cNvSpPr txBox="1"/>
          <p:nvPr/>
        </p:nvSpPr>
        <p:spPr>
          <a:xfrm>
            <a:off x="5364170" y="217235"/>
            <a:ext cx="5126492" cy="707886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The tools you can use to restrict and structure the data are found on the </a:t>
            </a:r>
            <a:r>
              <a:rPr lang="en-CA" b="1" dirty="0"/>
              <a:t>Data</a:t>
            </a:r>
            <a:r>
              <a:rPr lang="en-CA" dirty="0"/>
              <a:t> ribbon.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8BD7F8-EC6D-42B5-AD1F-91992C9B8382}"/>
              </a:ext>
            </a:extLst>
          </p:cNvPr>
          <p:cNvSpPr txBox="1"/>
          <p:nvPr/>
        </p:nvSpPr>
        <p:spPr>
          <a:xfrm>
            <a:off x="506965" y="1553679"/>
            <a:ext cx="1134539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buFontTx/>
              <a:buChar char="-"/>
            </a:pPr>
            <a:r>
              <a:rPr lang="en-CA" sz="2000" dirty="0"/>
              <a:t> To narrow down the data to what you need to represent, you can filter the data in each column to display only specific information by clicking on the </a:t>
            </a:r>
            <a:r>
              <a:rPr lang="en-CA" sz="2000" b="1" dirty="0"/>
              <a:t>Filter</a:t>
            </a:r>
            <a:r>
              <a:rPr lang="en-CA" sz="2000" dirty="0"/>
              <a:t> command from the Data ribbon and then by choosing the data you wish to represent in your chart.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943AC2-CA22-449E-A5D5-778632815B5C}"/>
              </a:ext>
            </a:extLst>
          </p:cNvPr>
          <p:cNvSpPr txBox="1"/>
          <p:nvPr/>
        </p:nvSpPr>
        <p:spPr>
          <a:xfrm>
            <a:off x="162921" y="2849248"/>
            <a:ext cx="1185295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 indent="-342900">
              <a:buFontTx/>
              <a:buChar char="-"/>
            </a:pPr>
            <a:r>
              <a:rPr lang="en-CA" sz="2000" dirty="0"/>
              <a:t>Applying a </a:t>
            </a:r>
            <a:r>
              <a:rPr lang="en-CA" sz="2000" b="1" dirty="0"/>
              <a:t>filter</a:t>
            </a:r>
            <a:r>
              <a:rPr lang="en-CA" sz="2000" dirty="0"/>
              <a:t> will add an arrow to the column header, which when clicked, will drop down a list of grouped</a:t>
            </a:r>
          </a:p>
          <a:p>
            <a:pPr marL="0" lvl="1"/>
            <a:r>
              <a:rPr lang="en-CA" sz="2000" dirty="0"/>
              <a:t>      data.  Select or deselect the data items to filter out unwanted or unnecessary information.</a:t>
            </a: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A5ACDE3F-1358-42B7-AACA-859AD60BA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28</a:t>
            </a:fld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6250D7-7116-4419-B22D-E706274D9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337" y="3842494"/>
            <a:ext cx="9812119" cy="2610214"/>
          </a:xfrm>
          <a:prstGeom prst="rect">
            <a:avLst/>
          </a:prstGeom>
          <a:ln w="6350">
            <a:solidFill>
              <a:schemeClr val="bg1">
                <a:lumMod val="50000"/>
              </a:schemeClr>
            </a:solidFill>
          </a:ln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340D976-8F25-4797-8B59-52CBB914CFA7}"/>
              </a:ext>
            </a:extLst>
          </p:cNvPr>
          <p:cNvSpPr/>
          <p:nvPr/>
        </p:nvSpPr>
        <p:spPr>
          <a:xfrm>
            <a:off x="1928553" y="5694218"/>
            <a:ext cx="357447" cy="340822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7664B52-AB35-4FDF-8FBC-0D4DA2915065}"/>
              </a:ext>
            </a:extLst>
          </p:cNvPr>
          <p:cNvSpPr/>
          <p:nvPr/>
        </p:nvSpPr>
        <p:spPr>
          <a:xfrm>
            <a:off x="3211484" y="5696987"/>
            <a:ext cx="357447" cy="340822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225E394-C778-4B2E-B293-04AC1B07FEEF}"/>
              </a:ext>
            </a:extLst>
          </p:cNvPr>
          <p:cNvSpPr/>
          <p:nvPr/>
        </p:nvSpPr>
        <p:spPr>
          <a:xfrm>
            <a:off x="7320737" y="5691445"/>
            <a:ext cx="357447" cy="340822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60B34F5-D3C3-4186-B9D7-3B0EFAF1E5AA}"/>
              </a:ext>
            </a:extLst>
          </p:cNvPr>
          <p:cNvSpPr/>
          <p:nvPr/>
        </p:nvSpPr>
        <p:spPr>
          <a:xfrm>
            <a:off x="8778233" y="5694218"/>
            <a:ext cx="357447" cy="340822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57A37CB-C4A6-4EA8-BD0B-B0F558FDAE25}"/>
              </a:ext>
            </a:extLst>
          </p:cNvPr>
          <p:cNvSpPr/>
          <p:nvPr/>
        </p:nvSpPr>
        <p:spPr>
          <a:xfrm>
            <a:off x="9454339" y="5696987"/>
            <a:ext cx="357447" cy="340822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E23BA8D-CEBE-40D5-B2EE-86F4305F5CE1}"/>
              </a:ext>
            </a:extLst>
          </p:cNvPr>
          <p:cNvCxnSpPr>
            <a:endCxn id="5" idx="6"/>
          </p:cNvCxnSpPr>
          <p:nvPr/>
        </p:nvCxnSpPr>
        <p:spPr>
          <a:xfrm flipH="1">
            <a:off x="2286000" y="4954385"/>
            <a:ext cx="5627716" cy="910244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A44526C-045A-4BBB-B783-4535C2476409}"/>
              </a:ext>
            </a:extLst>
          </p:cNvPr>
          <p:cNvCxnSpPr>
            <a:cxnSpLocks/>
            <a:endCxn id="16" idx="6"/>
          </p:cNvCxnSpPr>
          <p:nvPr/>
        </p:nvCxnSpPr>
        <p:spPr>
          <a:xfrm flipH="1">
            <a:off x="3568931" y="4951616"/>
            <a:ext cx="4344785" cy="915782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33B8A84-3BCF-490A-A47C-965AB41C194B}"/>
              </a:ext>
            </a:extLst>
          </p:cNvPr>
          <p:cNvCxnSpPr>
            <a:cxnSpLocks/>
            <a:endCxn id="18" idx="0"/>
          </p:cNvCxnSpPr>
          <p:nvPr/>
        </p:nvCxnSpPr>
        <p:spPr>
          <a:xfrm flipH="1">
            <a:off x="7499461" y="4948847"/>
            <a:ext cx="414256" cy="742598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753674B-E243-4843-B4B1-FE646864795B}"/>
              </a:ext>
            </a:extLst>
          </p:cNvPr>
          <p:cNvCxnSpPr>
            <a:cxnSpLocks/>
            <a:endCxn id="20" idx="0"/>
          </p:cNvCxnSpPr>
          <p:nvPr/>
        </p:nvCxnSpPr>
        <p:spPr>
          <a:xfrm>
            <a:off x="7913717" y="4954385"/>
            <a:ext cx="1043240" cy="739833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898677E-68D0-4EAE-AB7C-A90BC62D6FDB}"/>
              </a:ext>
            </a:extLst>
          </p:cNvPr>
          <p:cNvCxnSpPr>
            <a:cxnSpLocks/>
            <a:endCxn id="21" idx="0"/>
          </p:cNvCxnSpPr>
          <p:nvPr/>
        </p:nvCxnSpPr>
        <p:spPr>
          <a:xfrm>
            <a:off x="7887394" y="4948847"/>
            <a:ext cx="1745669" cy="74814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0596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/>
      <p:bldP spid="19" grpId="0"/>
      <p:bldP spid="5" grpId="0" animBg="1"/>
      <p:bldP spid="16" grpId="0" animBg="1"/>
      <p:bldP spid="18" grpId="0" animBg="1"/>
      <p:bldP spid="20" grpId="0" animBg="1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4227" y="23075"/>
            <a:ext cx="2969101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Restricting the Data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9161" y="991820"/>
            <a:ext cx="16806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Sort by: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sz="2000" b="1" dirty="0"/>
              <a:t>Sex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sz="2000" b="1" dirty="0"/>
              <a:t>STATS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63073" y="345489"/>
            <a:ext cx="7763859" cy="1631216"/>
          </a:xfrm>
          <a:prstGeom prst="rect">
            <a:avLst/>
          </a:prstGeom>
          <a:noFill/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/>
              <a:t>The Column chart is the first chart we will make.</a:t>
            </a:r>
          </a:p>
          <a:p>
            <a:endParaRPr lang="en-CA" sz="2000" dirty="0"/>
          </a:p>
          <a:p>
            <a:r>
              <a:rPr lang="en-CA" sz="2000" dirty="0"/>
              <a:t>Because the Column chart is used mostly to illustrate comparisons or contrasts among items, we will compare Saskatchewan First Nations Female smokers stats to Male smoker stats.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559" y="2587744"/>
            <a:ext cx="8247647" cy="3771960"/>
          </a:xfrm>
          <a:prstGeom prst="rect">
            <a:avLst/>
          </a:prstGeom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7CCC7CEF-98BB-440A-8B63-974C4A86D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9856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21BF124E-773D-4C10-A2A2-C226F1BF40F8}"/>
              </a:ext>
            </a:extLst>
          </p:cNvPr>
          <p:cNvSpPr txBox="1"/>
          <p:nvPr/>
        </p:nvSpPr>
        <p:spPr>
          <a:xfrm>
            <a:off x="1532320" y="4969733"/>
            <a:ext cx="3913770" cy="40011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Context Ribbons - Format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C06952E-27ED-42E1-BA4D-3489E2FA3A18}"/>
              </a:ext>
            </a:extLst>
          </p:cNvPr>
          <p:cNvSpPr txBox="1"/>
          <p:nvPr/>
        </p:nvSpPr>
        <p:spPr>
          <a:xfrm>
            <a:off x="1523589" y="3079495"/>
            <a:ext cx="3913771" cy="40011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What is our direction in this course?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971F100-48DB-4C7E-8F88-963338E50227}"/>
              </a:ext>
            </a:extLst>
          </p:cNvPr>
          <p:cNvSpPr txBox="1"/>
          <p:nvPr/>
        </p:nvSpPr>
        <p:spPr>
          <a:xfrm>
            <a:off x="1523589" y="3544886"/>
            <a:ext cx="3913771" cy="40011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Upload a Workbook</a:t>
            </a:r>
            <a:endParaRPr lang="en-US" sz="2000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B1440A8-8699-46F0-98DB-4EC6337E55AF}"/>
              </a:ext>
            </a:extLst>
          </p:cNvPr>
          <p:cNvSpPr txBox="1"/>
          <p:nvPr/>
        </p:nvSpPr>
        <p:spPr>
          <a:xfrm>
            <a:off x="1532320" y="4011261"/>
            <a:ext cx="3913770" cy="40011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Parts of the Chart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AE59E97-1A50-47D7-BFFB-EC5569B0C743}"/>
              </a:ext>
            </a:extLst>
          </p:cNvPr>
          <p:cNvSpPr txBox="1"/>
          <p:nvPr/>
        </p:nvSpPr>
        <p:spPr>
          <a:xfrm>
            <a:off x="1526354" y="4488495"/>
            <a:ext cx="3919736" cy="40011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Context Ribbons - Design</a:t>
            </a:r>
            <a:endParaRPr lang="en-US" sz="2000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D7934ED-4917-47A8-8721-420CE21905F3}"/>
              </a:ext>
            </a:extLst>
          </p:cNvPr>
          <p:cNvSpPr txBox="1"/>
          <p:nvPr/>
        </p:nvSpPr>
        <p:spPr>
          <a:xfrm>
            <a:off x="6862486" y="3079495"/>
            <a:ext cx="3531204" cy="40011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Choosing the Data You Present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A914A5A-D2F6-4C39-B757-D09EAB790776}"/>
              </a:ext>
            </a:extLst>
          </p:cNvPr>
          <p:cNvSpPr txBox="1"/>
          <p:nvPr/>
        </p:nvSpPr>
        <p:spPr>
          <a:xfrm>
            <a:off x="6868017" y="3544886"/>
            <a:ext cx="3531204" cy="40011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Making a Column/Bar Chart</a:t>
            </a:r>
            <a:endParaRPr lang="en-US" sz="2000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6177BDE-DCCE-4851-98EC-6B34C22ADFE4}"/>
              </a:ext>
            </a:extLst>
          </p:cNvPr>
          <p:cNvSpPr txBox="1"/>
          <p:nvPr/>
        </p:nvSpPr>
        <p:spPr>
          <a:xfrm>
            <a:off x="6868017" y="4011261"/>
            <a:ext cx="3525673" cy="40011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Making a Pie Chart</a:t>
            </a:r>
            <a:endParaRPr lang="en-US" sz="2000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4FA74F2-C5D5-4638-9520-BEDC6D48F21E}"/>
              </a:ext>
            </a:extLst>
          </p:cNvPr>
          <p:cNvSpPr txBox="1"/>
          <p:nvPr/>
        </p:nvSpPr>
        <p:spPr>
          <a:xfrm>
            <a:off x="6862485" y="4969733"/>
            <a:ext cx="3525673" cy="40011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Tips for Formatting Your Chart</a:t>
            </a:r>
            <a:endParaRPr lang="en-US" sz="2000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B5810A7-911E-4757-AFD0-9034CBF87F25}"/>
              </a:ext>
            </a:extLst>
          </p:cNvPr>
          <p:cNvSpPr txBox="1"/>
          <p:nvPr/>
        </p:nvSpPr>
        <p:spPr>
          <a:xfrm>
            <a:off x="6862486" y="4488495"/>
            <a:ext cx="3525673" cy="40011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Making a Doughnut Chart</a:t>
            </a:r>
            <a:endParaRPr lang="en-US" sz="2000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75D7A7C-940E-433B-A668-A4849CF20E94}"/>
              </a:ext>
            </a:extLst>
          </p:cNvPr>
          <p:cNvSpPr/>
          <p:nvPr/>
        </p:nvSpPr>
        <p:spPr>
          <a:xfrm>
            <a:off x="1246909" y="1429789"/>
            <a:ext cx="9559636" cy="1090360"/>
          </a:xfrm>
          <a:prstGeom prst="roundRect">
            <a:avLst>
              <a:gd name="adj" fmla="val 40301"/>
            </a:avLst>
          </a:prstGeom>
          <a:solidFill>
            <a:srgbClr val="FDF0E7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71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A42D79-973D-441F-9BFA-1624DAE58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2592" y="949084"/>
            <a:ext cx="3172268" cy="127652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3168955" y="106733"/>
            <a:ext cx="3172269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With the </a:t>
            </a:r>
            <a:r>
              <a:rPr lang="en-CA" b="1" dirty="0"/>
              <a:t>Filter</a:t>
            </a:r>
            <a:r>
              <a:rPr lang="en-CA" dirty="0"/>
              <a:t> command on the </a:t>
            </a:r>
            <a:r>
              <a:rPr lang="en-CA" b="1" dirty="0"/>
              <a:t>Data ribbon </a:t>
            </a:r>
            <a:r>
              <a:rPr lang="en-CA" dirty="0"/>
              <a:t>selected 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2192" y="5091265"/>
            <a:ext cx="1149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Filter by: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CFC759-2D4A-4C37-9F2B-6A4C805A44B0}"/>
              </a:ext>
            </a:extLst>
          </p:cNvPr>
          <p:cNvSpPr txBox="1"/>
          <p:nvPr/>
        </p:nvSpPr>
        <p:spPr>
          <a:xfrm>
            <a:off x="-114826" y="5437916"/>
            <a:ext cx="43439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sz="2000" b="1" dirty="0"/>
              <a:t>Geo</a:t>
            </a:r>
            <a:r>
              <a:rPr lang="en-CA" sz="2000" dirty="0"/>
              <a:t> – select </a:t>
            </a:r>
            <a:r>
              <a:rPr lang="en-CA" sz="2000" b="1" i="1" dirty="0"/>
              <a:t>Saskatchewan</a:t>
            </a:r>
            <a:r>
              <a:rPr lang="en-CA" sz="2000" dirty="0"/>
              <a:t> only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FA4A87E-F889-4C44-92FB-E620AC38F358}"/>
              </a:ext>
            </a:extLst>
          </p:cNvPr>
          <p:cNvCxnSpPr>
            <a:cxnSpLocks/>
            <a:stCxn id="2" idx="3"/>
          </p:cNvCxnSpPr>
          <p:nvPr/>
        </p:nvCxnSpPr>
        <p:spPr>
          <a:xfrm>
            <a:off x="6341224" y="460676"/>
            <a:ext cx="3658987" cy="96080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46D761DA-F7C4-484F-A93E-B8E623A86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30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5AE437-AC52-4038-A96F-FCABC6E7B917}"/>
              </a:ext>
            </a:extLst>
          </p:cNvPr>
          <p:cNvSpPr txBox="1"/>
          <p:nvPr/>
        </p:nvSpPr>
        <p:spPr>
          <a:xfrm>
            <a:off x="24227" y="23075"/>
            <a:ext cx="2969101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Restricting the Data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ABA0E8-9CB6-47AC-9A95-48E96AF25A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639" y="1020262"/>
            <a:ext cx="2534004" cy="551574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E28A950-82BB-4C04-9744-F4112080C536}"/>
              </a:ext>
            </a:extLst>
          </p:cNvPr>
          <p:cNvCxnSpPr>
            <a:stCxn id="12" idx="3"/>
          </p:cNvCxnSpPr>
          <p:nvPr/>
        </p:nvCxnSpPr>
        <p:spPr>
          <a:xfrm>
            <a:off x="4229100" y="5637971"/>
            <a:ext cx="750224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B55A41A-78E3-4B69-9B67-FD30B15AB2D7}"/>
              </a:ext>
            </a:extLst>
          </p:cNvPr>
          <p:cNvSpPr txBox="1"/>
          <p:nvPr/>
        </p:nvSpPr>
        <p:spPr>
          <a:xfrm>
            <a:off x="891758" y="6521124"/>
            <a:ext cx="3770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Table starts with 28,513 total rows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3B29899-95EE-4128-BDED-D85F5A9383D2}"/>
              </a:ext>
            </a:extLst>
          </p:cNvPr>
          <p:cNvSpPr txBox="1"/>
          <p:nvPr/>
        </p:nvSpPr>
        <p:spPr>
          <a:xfrm>
            <a:off x="4784879" y="6529437"/>
            <a:ext cx="2322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2,592 of 28,512 rows</a:t>
            </a:r>
          </a:p>
        </p:txBody>
      </p:sp>
    </p:spTree>
    <p:extLst>
      <p:ext uri="{BB962C8B-B14F-4D97-AF65-F5344CB8AC3E}">
        <p14:creationId xmlns:p14="http://schemas.microsoft.com/office/powerpoint/2010/main" val="343318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EDCE116-5015-48D3-90F1-D9E9EAA14DAC}"/>
              </a:ext>
            </a:extLst>
          </p:cNvPr>
          <p:cNvSpPr txBox="1"/>
          <p:nvPr/>
        </p:nvSpPr>
        <p:spPr>
          <a:xfrm>
            <a:off x="-64789" y="473331"/>
            <a:ext cx="68204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sz="2000" b="1" dirty="0"/>
              <a:t>Identity</a:t>
            </a:r>
            <a:r>
              <a:rPr lang="en-CA" sz="2000" dirty="0"/>
              <a:t> – select </a:t>
            </a:r>
            <a:r>
              <a:rPr lang="en-CA" sz="2000" b="1" i="1" dirty="0"/>
              <a:t>First Nations (North American Indian)</a:t>
            </a:r>
            <a:endParaRPr lang="en-CA" sz="2000" b="1" dirty="0"/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46D761DA-F7C4-484F-A93E-B8E623A86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0360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31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5AE437-AC52-4038-A96F-FCABC6E7B917}"/>
              </a:ext>
            </a:extLst>
          </p:cNvPr>
          <p:cNvSpPr txBox="1"/>
          <p:nvPr/>
        </p:nvSpPr>
        <p:spPr>
          <a:xfrm>
            <a:off x="24227" y="23075"/>
            <a:ext cx="2969101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Restricting the Data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7E68CE-0F45-45C2-8E97-836D32615D48}"/>
              </a:ext>
            </a:extLst>
          </p:cNvPr>
          <p:cNvSpPr txBox="1"/>
          <p:nvPr/>
        </p:nvSpPr>
        <p:spPr>
          <a:xfrm>
            <a:off x="7022619" y="473331"/>
            <a:ext cx="48335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sz="2000" b="1" dirty="0"/>
              <a:t>Age</a:t>
            </a:r>
            <a:r>
              <a:rPr lang="en-CA" sz="2000" dirty="0"/>
              <a:t> – select </a:t>
            </a:r>
            <a:r>
              <a:rPr lang="en-CA" sz="2000" b="1" i="1" dirty="0"/>
              <a:t>Total, 15 years and over</a:t>
            </a:r>
            <a:endParaRPr lang="en-CA" sz="20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9630C9-957E-43EE-9922-45140D8C9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475" y="877095"/>
            <a:ext cx="2495898" cy="548716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F5E8A0-61A6-423C-BAD5-FAFD24CBEA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8409" y="915201"/>
            <a:ext cx="2534004" cy="544906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731D336-87D6-4ABC-B0F5-B8B778EA0A0B}"/>
              </a:ext>
            </a:extLst>
          </p:cNvPr>
          <p:cNvSpPr txBox="1"/>
          <p:nvPr/>
        </p:nvSpPr>
        <p:spPr>
          <a:xfrm>
            <a:off x="2340938" y="6465593"/>
            <a:ext cx="2322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432 of 28,512 rows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8FAB8D3-21A4-44C3-B5FF-5C542981DB38}"/>
              </a:ext>
            </a:extLst>
          </p:cNvPr>
          <p:cNvSpPr txBox="1"/>
          <p:nvPr/>
        </p:nvSpPr>
        <p:spPr>
          <a:xfrm>
            <a:off x="8619802" y="6460051"/>
            <a:ext cx="2322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108 of 28,512 rows</a:t>
            </a:r>
          </a:p>
        </p:txBody>
      </p:sp>
    </p:spTree>
    <p:extLst>
      <p:ext uri="{BB962C8B-B14F-4D97-AF65-F5344CB8AC3E}">
        <p14:creationId xmlns:p14="http://schemas.microsoft.com/office/powerpoint/2010/main" val="1822053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8E52601-7A95-46ED-B94E-08883DE22B80}"/>
              </a:ext>
            </a:extLst>
          </p:cNvPr>
          <p:cNvSpPr txBox="1"/>
          <p:nvPr/>
        </p:nvSpPr>
        <p:spPr>
          <a:xfrm>
            <a:off x="363969" y="512058"/>
            <a:ext cx="394699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buFont typeface="Wingdings" panose="05000000000000000000" pitchFamily="2" charset="2"/>
              <a:buChar char="Ø"/>
            </a:pPr>
            <a:r>
              <a:rPr lang="en-CA" sz="2000" b="1" dirty="0"/>
              <a:t> Sex</a:t>
            </a:r>
            <a:r>
              <a:rPr lang="en-CA" sz="2000" dirty="0"/>
              <a:t> – select </a:t>
            </a:r>
            <a:r>
              <a:rPr lang="en-CA" sz="2000" b="1" i="1" dirty="0"/>
              <a:t>Female</a:t>
            </a:r>
            <a:r>
              <a:rPr lang="en-CA" sz="2000" b="1" dirty="0"/>
              <a:t> </a:t>
            </a:r>
            <a:r>
              <a:rPr lang="en-CA" sz="2000" dirty="0"/>
              <a:t>&amp;</a:t>
            </a:r>
            <a:r>
              <a:rPr lang="en-CA" sz="2000" b="1" dirty="0"/>
              <a:t> </a:t>
            </a:r>
            <a:r>
              <a:rPr lang="en-CA" sz="2000" b="1" i="1" dirty="0"/>
              <a:t>Male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46D761DA-F7C4-484F-A93E-B8E623A86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32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5AE437-AC52-4038-A96F-FCABC6E7B917}"/>
              </a:ext>
            </a:extLst>
          </p:cNvPr>
          <p:cNvSpPr txBox="1"/>
          <p:nvPr/>
        </p:nvSpPr>
        <p:spPr>
          <a:xfrm>
            <a:off x="24227" y="23075"/>
            <a:ext cx="2969101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Restricting the Data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8B0C114-F7E2-4599-9A6F-2140B2816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067" y="909718"/>
            <a:ext cx="2514951" cy="54585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8FB2808-8D52-4D36-8789-2E0CB6EF5F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1501" y="909173"/>
            <a:ext cx="2486372" cy="550621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05229C98-2310-4D3C-B81C-014E321AA618}"/>
              </a:ext>
            </a:extLst>
          </p:cNvPr>
          <p:cNvSpPr txBox="1"/>
          <p:nvPr/>
        </p:nvSpPr>
        <p:spPr>
          <a:xfrm>
            <a:off x="3967396" y="512058"/>
            <a:ext cx="41209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indent="266700">
              <a:buFont typeface="Wingdings" panose="05000000000000000000" pitchFamily="2" charset="2"/>
              <a:buChar char="Ø"/>
            </a:pPr>
            <a:r>
              <a:rPr lang="en-CA" sz="2000" b="1" dirty="0"/>
              <a:t>Smoking</a:t>
            </a:r>
            <a:r>
              <a:rPr lang="en-CA" sz="2000" dirty="0"/>
              <a:t> – </a:t>
            </a:r>
            <a:r>
              <a:rPr lang="en-CA" sz="2000" i="1" dirty="0"/>
              <a:t>deselect</a:t>
            </a:r>
            <a:r>
              <a:rPr lang="en-CA" sz="2000" dirty="0"/>
              <a:t> the </a:t>
            </a:r>
            <a:r>
              <a:rPr lang="en-CA" sz="2000" b="1" dirty="0"/>
              <a:t>two</a:t>
            </a:r>
            <a:r>
              <a:rPr lang="en-CA" sz="2000" dirty="0"/>
              <a:t> below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AE93C3D-225C-4BC5-89BD-E267C60AE4FC}"/>
              </a:ext>
            </a:extLst>
          </p:cNvPr>
          <p:cNvSpPr/>
          <p:nvPr/>
        </p:nvSpPr>
        <p:spPr>
          <a:xfrm>
            <a:off x="5128953" y="4771505"/>
            <a:ext cx="282633" cy="249382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3873985-D26C-4C58-8980-3B20CAE12996}"/>
              </a:ext>
            </a:extLst>
          </p:cNvPr>
          <p:cNvSpPr/>
          <p:nvPr/>
        </p:nvSpPr>
        <p:spPr>
          <a:xfrm>
            <a:off x="5131724" y="5572298"/>
            <a:ext cx="282633" cy="249382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36C4504-B119-48E1-95C6-C2283AA1CE4B}"/>
              </a:ext>
            </a:extLst>
          </p:cNvPr>
          <p:cNvSpPr txBox="1"/>
          <p:nvPr/>
        </p:nvSpPr>
        <p:spPr>
          <a:xfrm>
            <a:off x="8362028" y="504299"/>
            <a:ext cx="40156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buFont typeface="Wingdings" panose="05000000000000000000" pitchFamily="2" charset="2"/>
              <a:buChar char="Ø"/>
            </a:pPr>
            <a:r>
              <a:rPr lang="en-CA" sz="2000" b="1" dirty="0"/>
              <a:t> Stats</a:t>
            </a:r>
            <a:r>
              <a:rPr lang="en-CA" sz="2000" dirty="0"/>
              <a:t> – select the </a:t>
            </a:r>
            <a:r>
              <a:rPr lang="en-CA" sz="2000" b="1" dirty="0"/>
              <a:t>two</a:t>
            </a:r>
            <a:r>
              <a:rPr lang="en-CA" sz="2000" dirty="0"/>
              <a:t> below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80E7F74B-D0C9-4A56-AA4C-93A223FC18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8749" y="904409"/>
            <a:ext cx="2534004" cy="551574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E5469DF9-6975-4D21-999C-EE0F9D636BEC}"/>
              </a:ext>
            </a:extLst>
          </p:cNvPr>
          <p:cNvSpPr txBox="1"/>
          <p:nvPr/>
        </p:nvSpPr>
        <p:spPr>
          <a:xfrm>
            <a:off x="1094028" y="6465593"/>
            <a:ext cx="1973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72 of 28,512 rows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D95AC65-9B8F-43F0-97F5-6F2627855E32}"/>
              </a:ext>
            </a:extLst>
          </p:cNvPr>
          <p:cNvSpPr txBox="1"/>
          <p:nvPr/>
        </p:nvSpPr>
        <p:spPr>
          <a:xfrm>
            <a:off x="5220391" y="6459800"/>
            <a:ext cx="1973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56 of 28,512 rows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2AF3944-20E8-415C-89E0-F8F998610C32}"/>
              </a:ext>
            </a:extLst>
          </p:cNvPr>
          <p:cNvSpPr txBox="1"/>
          <p:nvPr/>
        </p:nvSpPr>
        <p:spPr>
          <a:xfrm>
            <a:off x="9171700" y="6462573"/>
            <a:ext cx="1973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28 of 28,512 rows</a:t>
            </a:r>
          </a:p>
        </p:txBody>
      </p:sp>
    </p:spTree>
    <p:extLst>
      <p:ext uri="{BB962C8B-B14F-4D97-AF65-F5344CB8AC3E}">
        <p14:creationId xmlns:p14="http://schemas.microsoft.com/office/powerpoint/2010/main" val="2237349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5938C4-97B6-4172-95B6-EC88365E4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476" y="0"/>
            <a:ext cx="9010511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50605" y="506473"/>
            <a:ext cx="4838173" cy="40011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CA" sz="2000" dirty="0"/>
              <a:t>Select the values.  Add the context later.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2996" y="2259440"/>
            <a:ext cx="3449949" cy="40011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Now insert a 2-D Column chart.</a:t>
            </a:r>
          </a:p>
        </p:txBody>
      </p:sp>
      <p:cxnSp>
        <p:nvCxnSpPr>
          <p:cNvPr id="12" name="Straight Arrow Connector 11"/>
          <p:cNvCxnSpPr>
            <a:cxnSpLocks/>
            <a:stCxn id="9" idx="3"/>
          </p:cNvCxnSpPr>
          <p:nvPr/>
        </p:nvCxnSpPr>
        <p:spPr>
          <a:xfrm flipV="1">
            <a:off x="4862945" y="1654233"/>
            <a:ext cx="2019993" cy="805262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07BB7A9-CDDB-4E39-90C9-335ADC2E07CD}"/>
              </a:ext>
            </a:extLst>
          </p:cNvPr>
          <p:cNvSpPr txBox="1"/>
          <p:nvPr/>
        </p:nvSpPr>
        <p:spPr>
          <a:xfrm>
            <a:off x="22776" y="16626"/>
            <a:ext cx="3202562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Making a Column/Bar Chart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0553E7F-A0B9-4217-949B-5CE180EA7561}"/>
              </a:ext>
            </a:extLst>
          </p:cNvPr>
          <p:cNvCxnSpPr>
            <a:cxnSpLocks/>
          </p:cNvCxnSpPr>
          <p:nvPr/>
        </p:nvCxnSpPr>
        <p:spPr>
          <a:xfrm>
            <a:off x="7888778" y="706528"/>
            <a:ext cx="3541222" cy="1137414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FC40834C-2AED-4C07-B9D8-8E7D4E2A9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7885" y="2909155"/>
            <a:ext cx="4591691" cy="274358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B67A000-CCAA-434A-92EE-F270EE756369}"/>
              </a:ext>
            </a:extLst>
          </p:cNvPr>
          <p:cNvSpPr txBox="1"/>
          <p:nvPr/>
        </p:nvSpPr>
        <p:spPr>
          <a:xfrm>
            <a:off x="350290" y="4637075"/>
            <a:ext cx="3724268" cy="132343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CA" sz="2000" dirty="0"/>
              <a:t>Now to work with the chart to look acceptable &amp; show all the information we need.  This will probably be named Series1.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EADEADF-2352-4D98-B390-4F41578C9085}"/>
              </a:ext>
            </a:extLst>
          </p:cNvPr>
          <p:cNvCxnSpPr>
            <a:cxnSpLocks/>
          </p:cNvCxnSpPr>
          <p:nvPr/>
        </p:nvCxnSpPr>
        <p:spPr>
          <a:xfrm>
            <a:off x="4074558" y="5145578"/>
            <a:ext cx="1561471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169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24B4542-A881-43A3-8480-11DEAAC38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1049" y="1504611"/>
            <a:ext cx="4153846" cy="248196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9" name="TextBox 28"/>
          <p:cNvSpPr txBox="1"/>
          <p:nvPr/>
        </p:nvSpPr>
        <p:spPr>
          <a:xfrm>
            <a:off x="49878" y="38395"/>
            <a:ext cx="2460686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Add a second dataset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16792" y="1489222"/>
            <a:ext cx="1550105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Change From</a:t>
            </a:r>
          </a:p>
        </p:txBody>
      </p:sp>
      <p:cxnSp>
        <p:nvCxnSpPr>
          <p:cNvPr id="9" name="Straight Arrow Connector 8"/>
          <p:cNvCxnSpPr>
            <a:cxnSpLocks/>
          </p:cNvCxnSpPr>
          <p:nvPr/>
        </p:nvCxnSpPr>
        <p:spPr>
          <a:xfrm>
            <a:off x="6875209" y="1689277"/>
            <a:ext cx="49784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651317" y="3476028"/>
            <a:ext cx="739740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To</a:t>
            </a:r>
          </a:p>
        </p:txBody>
      </p:sp>
      <p:cxnSp>
        <p:nvCxnSpPr>
          <p:cNvPr id="22" name="Straight Arrow Connector 21"/>
          <p:cNvCxnSpPr>
            <a:cxnSpLocks/>
            <a:stCxn id="10" idx="1"/>
          </p:cNvCxnSpPr>
          <p:nvPr/>
        </p:nvCxnSpPr>
        <p:spPr>
          <a:xfrm flipH="1">
            <a:off x="4666213" y="3676083"/>
            <a:ext cx="985104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  <a:endCxn id="10" idx="3"/>
          </p:cNvCxnSpPr>
          <p:nvPr/>
        </p:nvCxnSpPr>
        <p:spPr>
          <a:xfrm flipH="1">
            <a:off x="6391057" y="3676083"/>
            <a:ext cx="954991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56000AFA-0E93-42EA-84C9-13388EF7D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038" y="1504610"/>
            <a:ext cx="4238018" cy="252871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EB4CF212-95ED-40A4-95BF-3F554B491F4D}"/>
              </a:ext>
            </a:extLst>
          </p:cNvPr>
          <p:cNvSpPr txBox="1"/>
          <p:nvPr/>
        </p:nvSpPr>
        <p:spPr>
          <a:xfrm>
            <a:off x="3642126" y="369831"/>
            <a:ext cx="8062194" cy="70788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Since it is not possible to make two datasets in one selection, like in the other versions of Excel, we need to add a second dataset manually later.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34C058F-60EF-475B-B4F1-47A81FACB167}"/>
              </a:ext>
            </a:extLst>
          </p:cNvPr>
          <p:cNvSpPr txBox="1"/>
          <p:nvPr/>
        </p:nvSpPr>
        <p:spPr>
          <a:xfrm>
            <a:off x="3105580" y="5573273"/>
            <a:ext cx="5972528" cy="101566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By right-clicking on the chart to select it and click on the </a:t>
            </a:r>
            <a:r>
              <a:rPr lang="en-CA" sz="2000" b="1" dirty="0"/>
              <a:t>Select Data</a:t>
            </a:r>
            <a:r>
              <a:rPr lang="en-CA" sz="2000" dirty="0"/>
              <a:t> from the context menu that appears and follow the steps …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D494509-3B3E-4B45-8F04-49476ABC8298}"/>
              </a:ext>
            </a:extLst>
          </p:cNvPr>
          <p:cNvCxnSpPr>
            <a:cxnSpLocks/>
          </p:cNvCxnSpPr>
          <p:nvPr/>
        </p:nvCxnSpPr>
        <p:spPr>
          <a:xfrm>
            <a:off x="3300152" y="4033324"/>
            <a:ext cx="0" cy="153994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F6CF6BE-878B-4E4B-A3E6-22505F750398}"/>
              </a:ext>
            </a:extLst>
          </p:cNvPr>
          <p:cNvCxnSpPr>
            <a:cxnSpLocks/>
            <a:stCxn id="37" idx="2"/>
          </p:cNvCxnSpPr>
          <p:nvPr/>
        </p:nvCxnSpPr>
        <p:spPr>
          <a:xfrm>
            <a:off x="6091844" y="6588936"/>
            <a:ext cx="0" cy="26906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009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" grpId="0" animBg="1"/>
      <p:bldP spid="10" grpId="0" animBg="1"/>
      <p:bldP spid="32" grpId="0" animBg="1"/>
      <p:bldP spid="3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062B0ED-8012-46A1-9324-408BA66FFDF5}"/>
              </a:ext>
            </a:extLst>
          </p:cNvPr>
          <p:cNvSpPr txBox="1"/>
          <p:nvPr/>
        </p:nvSpPr>
        <p:spPr>
          <a:xfrm>
            <a:off x="3523504" y="899918"/>
            <a:ext cx="4343354" cy="255454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To make a second dataset after initially setting up the first dataset, do:</a:t>
            </a:r>
          </a:p>
          <a:p>
            <a:pPr marL="457200" indent="-457200">
              <a:buAutoNum type="arabicPeriod"/>
            </a:pPr>
            <a:r>
              <a:rPr lang="en-CA" sz="2000" dirty="0"/>
              <a:t>With the column graph selected, </a:t>
            </a:r>
            <a:r>
              <a:rPr lang="en-CA" sz="2000" b="1" dirty="0"/>
              <a:t>Add New Field</a:t>
            </a:r>
            <a:r>
              <a:rPr lang="en-CA" sz="2000" dirty="0"/>
              <a:t> from the </a:t>
            </a:r>
            <a:r>
              <a:rPr lang="en-CA" sz="2000" b="1" dirty="0"/>
              <a:t>Column Values</a:t>
            </a:r>
            <a:r>
              <a:rPr lang="en-CA" sz="2000" dirty="0"/>
              <a:t> list box</a:t>
            </a:r>
          </a:p>
          <a:p>
            <a:endParaRPr lang="en-CA" sz="2000" dirty="0"/>
          </a:p>
          <a:p>
            <a:pPr marL="457200" indent="-457200">
              <a:buFont typeface="+mj-lt"/>
              <a:buAutoNum type="arabicPeriod" startAt="2"/>
            </a:pPr>
            <a:r>
              <a:rPr lang="en-CA" sz="2000" dirty="0"/>
              <a:t>Now select the values.  The dotted line represents my second dataset.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76920D6-9772-453F-885B-6FD0C06BF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55" y="1590995"/>
            <a:ext cx="2585274" cy="4879601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D61F243-AEEE-4E72-8670-51412A35C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5106" y="1073108"/>
            <a:ext cx="3096057" cy="5696745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F8A1F38-FAB4-428A-822A-FD4B90FC9722}"/>
              </a:ext>
            </a:extLst>
          </p:cNvPr>
          <p:cNvCxnSpPr>
            <a:cxnSpLocks/>
          </p:cNvCxnSpPr>
          <p:nvPr/>
        </p:nvCxnSpPr>
        <p:spPr>
          <a:xfrm flipH="1">
            <a:off x="1280221" y="1862461"/>
            <a:ext cx="2417555" cy="440533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471BCF9-8FCD-4E43-A583-DCE647BA1716}"/>
              </a:ext>
            </a:extLst>
          </p:cNvPr>
          <p:cNvCxnSpPr>
            <a:cxnSpLocks/>
          </p:cNvCxnSpPr>
          <p:nvPr/>
        </p:nvCxnSpPr>
        <p:spPr>
          <a:xfrm>
            <a:off x="6091844" y="-3453"/>
            <a:ext cx="4156" cy="90337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2034D35B-4522-4551-A3F0-A5C105892A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7326" y="3703949"/>
            <a:ext cx="2429214" cy="1810003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7DAD0B9-431D-4E49-9307-9B8E80257F84}"/>
              </a:ext>
            </a:extLst>
          </p:cNvPr>
          <p:cNvCxnSpPr>
            <a:cxnSpLocks/>
          </p:cNvCxnSpPr>
          <p:nvPr/>
        </p:nvCxnSpPr>
        <p:spPr>
          <a:xfrm>
            <a:off x="7705598" y="3142212"/>
            <a:ext cx="3206181" cy="155573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09403D8-61F3-4E4A-9CD9-A1E4179CF0FE}"/>
              </a:ext>
            </a:extLst>
          </p:cNvPr>
          <p:cNvCxnSpPr>
            <a:cxnSpLocks/>
          </p:cNvCxnSpPr>
          <p:nvPr/>
        </p:nvCxnSpPr>
        <p:spPr>
          <a:xfrm flipH="1">
            <a:off x="5782317" y="4799352"/>
            <a:ext cx="5129462" cy="8372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68976AA3-EF79-4554-9D48-C59D5F6A14AB}"/>
              </a:ext>
            </a:extLst>
          </p:cNvPr>
          <p:cNvSpPr txBox="1"/>
          <p:nvPr/>
        </p:nvSpPr>
        <p:spPr>
          <a:xfrm>
            <a:off x="3447162" y="5751392"/>
            <a:ext cx="4531528" cy="101566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Now click on the </a:t>
            </a:r>
            <a:r>
              <a:rPr lang="en-CA" sz="2000" dirty="0">
                <a:solidFill>
                  <a:srgbClr val="007A37"/>
                </a:solidFill>
              </a:rPr>
              <a:t>green</a:t>
            </a:r>
            <a:r>
              <a:rPr lang="en-CA" sz="2000" dirty="0"/>
              <a:t> checkmark button, and you will have a second dataset called Series2.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B9FEF06-25D0-40FF-B03F-607C092B8C28}"/>
              </a:ext>
            </a:extLst>
          </p:cNvPr>
          <p:cNvCxnSpPr>
            <a:cxnSpLocks/>
          </p:cNvCxnSpPr>
          <p:nvPr/>
        </p:nvCxnSpPr>
        <p:spPr>
          <a:xfrm flipV="1">
            <a:off x="5782317" y="5120518"/>
            <a:ext cx="190170" cy="73164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A10644EF-9F4D-437B-B4D0-B872DBA6B767}"/>
              </a:ext>
            </a:extLst>
          </p:cNvPr>
          <p:cNvSpPr txBox="1"/>
          <p:nvPr/>
        </p:nvSpPr>
        <p:spPr>
          <a:xfrm>
            <a:off x="49878" y="38395"/>
            <a:ext cx="2460686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Add a second dataset</a:t>
            </a:r>
          </a:p>
        </p:txBody>
      </p:sp>
    </p:spTree>
    <p:extLst>
      <p:ext uri="{BB962C8B-B14F-4D97-AF65-F5344CB8AC3E}">
        <p14:creationId xmlns:p14="http://schemas.microsoft.com/office/powerpoint/2010/main" val="196672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BDD30D21-2EF7-4199-9542-2F1174D31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36</a:t>
            </a:fld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4B71FB-66A5-496D-AADE-51F208D0B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9614" y="736749"/>
            <a:ext cx="7916380" cy="600158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9116D93-5D34-4036-B52F-E6FFBAEB8EA4}"/>
              </a:ext>
            </a:extLst>
          </p:cNvPr>
          <p:cNvSpPr txBox="1"/>
          <p:nvPr/>
        </p:nvSpPr>
        <p:spPr>
          <a:xfrm>
            <a:off x="49878" y="38395"/>
            <a:ext cx="2460686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Add a second dataset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74DB39-0030-4C5C-99F4-07AFC96B5D93}"/>
              </a:ext>
            </a:extLst>
          </p:cNvPr>
          <p:cNvSpPr txBox="1"/>
          <p:nvPr/>
        </p:nvSpPr>
        <p:spPr>
          <a:xfrm>
            <a:off x="49878" y="2712981"/>
            <a:ext cx="3898667" cy="193899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chart displays the second dataset, but it does not display any reference to what data we are tracking, so we need to change the </a:t>
            </a:r>
            <a:r>
              <a:rPr lang="en-CA" sz="2000" b="1" dirty="0"/>
              <a:t>Chart Title</a:t>
            </a:r>
            <a:r>
              <a:rPr lang="en-CA" sz="2000" dirty="0"/>
              <a:t>, add </a:t>
            </a:r>
            <a:r>
              <a:rPr lang="en-CA" sz="2000" b="1" dirty="0"/>
              <a:t>Data Labels</a:t>
            </a:r>
            <a:r>
              <a:rPr lang="en-CA" sz="2000" dirty="0"/>
              <a:t>, and add a </a:t>
            </a:r>
            <a:r>
              <a:rPr lang="en-CA" sz="2000" b="1" dirty="0"/>
              <a:t>Legend</a:t>
            </a:r>
            <a:r>
              <a:rPr lang="en-CA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99765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B150FD-1118-4D41-91ED-FCD2A56E7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37</a:t>
            </a:fld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6A6910-7C31-4DE4-8557-10E38CFB0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8219" y="675891"/>
            <a:ext cx="4563112" cy="275310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5C61329-5E48-4687-9851-A5AC7677E77C}"/>
              </a:ext>
            </a:extLst>
          </p:cNvPr>
          <p:cNvSpPr txBox="1"/>
          <p:nvPr/>
        </p:nvSpPr>
        <p:spPr>
          <a:xfrm>
            <a:off x="4080940" y="638868"/>
            <a:ext cx="1773991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Change from 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8E893F-4EA9-4386-9390-5976B82D35B1}"/>
              </a:ext>
            </a:extLst>
          </p:cNvPr>
          <p:cNvSpPr txBox="1"/>
          <p:nvPr/>
        </p:nvSpPr>
        <p:spPr>
          <a:xfrm>
            <a:off x="49878" y="38395"/>
            <a:ext cx="2543693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Formatting the Chart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E219F32-496D-48E2-BD74-5D8E4A96ADF9}"/>
              </a:ext>
            </a:extLst>
          </p:cNvPr>
          <p:cNvCxnSpPr>
            <a:cxnSpLocks/>
          </p:cNvCxnSpPr>
          <p:nvPr/>
        </p:nvCxnSpPr>
        <p:spPr>
          <a:xfrm>
            <a:off x="5854931" y="832555"/>
            <a:ext cx="1143288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BFADBB1-E281-491E-BCF8-3350C7AED3F5}"/>
              </a:ext>
            </a:extLst>
          </p:cNvPr>
          <p:cNvSpPr txBox="1"/>
          <p:nvPr/>
        </p:nvSpPr>
        <p:spPr>
          <a:xfrm>
            <a:off x="7876668" y="162371"/>
            <a:ext cx="2655558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Change the </a:t>
            </a:r>
            <a:r>
              <a:rPr lang="en-CA" sz="2000" b="1" dirty="0"/>
              <a:t>Chart Title</a:t>
            </a:r>
            <a:r>
              <a:rPr lang="en-CA" sz="2000" dirty="0"/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4BB506-ACEA-4F5A-9D91-EB5BFD40BF01}"/>
              </a:ext>
            </a:extLst>
          </p:cNvPr>
          <p:cNvSpPr txBox="1"/>
          <p:nvPr/>
        </p:nvSpPr>
        <p:spPr>
          <a:xfrm>
            <a:off x="5460127" y="2520065"/>
            <a:ext cx="739740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To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1960815-3C7E-4A72-A760-40FCD171A80D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4711247" y="2720120"/>
            <a:ext cx="74888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BEA4C41-2CA7-4DA4-B9AC-1EBE34EAD88A}"/>
              </a:ext>
            </a:extLst>
          </p:cNvPr>
          <p:cNvCxnSpPr>
            <a:cxnSpLocks/>
            <a:endCxn id="14" idx="3"/>
          </p:cNvCxnSpPr>
          <p:nvPr/>
        </p:nvCxnSpPr>
        <p:spPr>
          <a:xfrm flipH="1">
            <a:off x="6199867" y="2720120"/>
            <a:ext cx="797048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0AA28A61-1BEC-48BD-B92C-C6AFC85B7E79}"/>
              </a:ext>
            </a:extLst>
          </p:cNvPr>
          <p:cNvSpPr txBox="1"/>
          <p:nvPr/>
        </p:nvSpPr>
        <p:spPr>
          <a:xfrm>
            <a:off x="497093" y="5035043"/>
            <a:ext cx="10956173" cy="70788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/>
              <a:t>  By</a:t>
            </a:r>
            <a:r>
              <a:rPr lang="en-CA" sz="2000" dirty="0"/>
              <a:t> double-clicking on the </a:t>
            </a:r>
            <a:r>
              <a:rPr lang="en-CA" sz="2000" b="1" dirty="0"/>
              <a:t>Chart Title</a:t>
            </a:r>
            <a:r>
              <a:rPr lang="en-CA" sz="2000" dirty="0"/>
              <a:t> box and in the dialog box that appears, replace it with </a:t>
            </a:r>
          </a:p>
          <a:p>
            <a:pPr algn="ctr"/>
            <a:r>
              <a:rPr lang="en-US" sz="2000" b="1" dirty="0"/>
              <a:t>Saskatchewan First Nations Smoking Stats Comparing Female Smokers with Male Smokers</a:t>
            </a:r>
            <a:r>
              <a:rPr lang="en-CA" sz="2000" b="1" dirty="0"/>
              <a:t> 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634404C-85A1-4FEE-99BB-E39120702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321" y="1114077"/>
            <a:ext cx="4572638" cy="273405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45ABDC3-0846-4BB1-A1C7-FB8F77AFC728}"/>
              </a:ext>
            </a:extLst>
          </p:cNvPr>
          <p:cNvCxnSpPr>
            <a:cxnSpLocks/>
          </p:cNvCxnSpPr>
          <p:nvPr/>
        </p:nvCxnSpPr>
        <p:spPr>
          <a:xfrm flipV="1">
            <a:off x="4613564" y="914402"/>
            <a:ext cx="4322618" cy="421455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8358020-20FC-447A-A7A2-FF4747578A8B}"/>
              </a:ext>
            </a:extLst>
          </p:cNvPr>
          <p:cNvCxnSpPr>
            <a:cxnSpLocks/>
          </p:cNvCxnSpPr>
          <p:nvPr/>
        </p:nvCxnSpPr>
        <p:spPr>
          <a:xfrm flipH="1" flipV="1">
            <a:off x="1180407" y="1625414"/>
            <a:ext cx="127649" cy="38159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983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4" grpId="0" animBg="1"/>
      <p:bldP spid="2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B150FD-1118-4D41-91ED-FCD2A56E7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38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C61329-5E48-4687-9851-A5AC7677E77C}"/>
              </a:ext>
            </a:extLst>
          </p:cNvPr>
          <p:cNvSpPr txBox="1"/>
          <p:nvPr/>
        </p:nvSpPr>
        <p:spPr>
          <a:xfrm>
            <a:off x="4684998" y="638868"/>
            <a:ext cx="1773991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Change from 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8E893F-4EA9-4386-9390-5976B82D35B1}"/>
              </a:ext>
            </a:extLst>
          </p:cNvPr>
          <p:cNvSpPr txBox="1"/>
          <p:nvPr/>
        </p:nvSpPr>
        <p:spPr>
          <a:xfrm>
            <a:off x="49878" y="38395"/>
            <a:ext cx="2543693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Formatting the Chart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E219F32-496D-48E2-BD74-5D8E4A96ADF9}"/>
              </a:ext>
            </a:extLst>
          </p:cNvPr>
          <p:cNvCxnSpPr>
            <a:cxnSpLocks/>
          </p:cNvCxnSpPr>
          <p:nvPr/>
        </p:nvCxnSpPr>
        <p:spPr>
          <a:xfrm>
            <a:off x="6458989" y="832555"/>
            <a:ext cx="53923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BFADBB1-E281-491E-BCF8-3350C7AED3F5}"/>
              </a:ext>
            </a:extLst>
          </p:cNvPr>
          <p:cNvSpPr txBox="1"/>
          <p:nvPr/>
        </p:nvSpPr>
        <p:spPr>
          <a:xfrm>
            <a:off x="8309442" y="121307"/>
            <a:ext cx="1940663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Add </a:t>
            </a:r>
            <a:r>
              <a:rPr lang="en-CA" sz="2000" b="1" dirty="0"/>
              <a:t>Data Labels</a:t>
            </a:r>
            <a:r>
              <a:rPr lang="en-CA" sz="2000" dirty="0"/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4BB506-ACEA-4F5A-9D91-EB5BFD40BF01}"/>
              </a:ext>
            </a:extLst>
          </p:cNvPr>
          <p:cNvSpPr txBox="1"/>
          <p:nvPr/>
        </p:nvSpPr>
        <p:spPr>
          <a:xfrm>
            <a:off x="5460127" y="2520065"/>
            <a:ext cx="739740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To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1960815-3C7E-4A72-A760-40FCD171A80D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4684998" y="2720120"/>
            <a:ext cx="775129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BEA4C41-2CA7-4DA4-B9AC-1EBE34EAD88A}"/>
              </a:ext>
            </a:extLst>
          </p:cNvPr>
          <p:cNvCxnSpPr>
            <a:cxnSpLocks/>
            <a:endCxn id="14" idx="3"/>
          </p:cNvCxnSpPr>
          <p:nvPr/>
        </p:nvCxnSpPr>
        <p:spPr>
          <a:xfrm flipH="1">
            <a:off x="6199867" y="2720120"/>
            <a:ext cx="797048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0AA28A61-1BEC-48BD-B92C-C6AFC85B7E79}"/>
              </a:ext>
            </a:extLst>
          </p:cNvPr>
          <p:cNvSpPr txBox="1"/>
          <p:nvPr/>
        </p:nvSpPr>
        <p:spPr>
          <a:xfrm>
            <a:off x="7702062" y="4685908"/>
            <a:ext cx="3769502" cy="101566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/>
              <a:t>By</a:t>
            </a:r>
            <a:r>
              <a:rPr lang="en-CA" sz="2000" dirty="0"/>
              <a:t> selecting from the </a:t>
            </a:r>
            <a:r>
              <a:rPr lang="en-CA" sz="2000" b="1" dirty="0"/>
              <a:t>Chart </a:t>
            </a:r>
            <a:r>
              <a:rPr lang="en-CA" sz="2000" dirty="0"/>
              <a:t>ribbon, and on the </a:t>
            </a:r>
            <a:r>
              <a:rPr lang="en-CA" sz="2000" b="1" dirty="0"/>
              <a:t>Data Labels </a:t>
            </a:r>
            <a:r>
              <a:rPr lang="en-CA" sz="2000" dirty="0"/>
              <a:t>menu, and choosing </a:t>
            </a:r>
            <a:r>
              <a:rPr lang="en-CA" sz="2000" b="1" dirty="0"/>
              <a:t>Outside End</a:t>
            </a:r>
            <a:r>
              <a:rPr lang="en-CA" sz="2000" dirty="0"/>
              <a:t>.</a:t>
            </a:r>
            <a:endParaRPr lang="en-CA" sz="2000" b="1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634404C-85A1-4FEE-99BB-E39120702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3455" y="638868"/>
            <a:ext cx="4572638" cy="273405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969925-708B-478E-93FA-A0584BB175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989" y="3555285"/>
            <a:ext cx="2949347" cy="297036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ABB0EF2-53F5-4818-BAC6-20E7B66081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69" y="587711"/>
            <a:ext cx="4525006" cy="271500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8470A3D-39D8-4A4C-AB65-EE6BA92BA0E3}"/>
              </a:ext>
            </a:extLst>
          </p:cNvPr>
          <p:cNvCxnSpPr>
            <a:cxnSpLocks/>
          </p:cNvCxnSpPr>
          <p:nvPr/>
        </p:nvCxnSpPr>
        <p:spPr>
          <a:xfrm flipH="1">
            <a:off x="5153891" y="5636029"/>
            <a:ext cx="5004263" cy="58310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367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2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B150FD-1118-4D41-91ED-FCD2A56E7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39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8E893F-4EA9-4386-9390-5976B82D35B1}"/>
              </a:ext>
            </a:extLst>
          </p:cNvPr>
          <p:cNvSpPr txBox="1"/>
          <p:nvPr/>
        </p:nvSpPr>
        <p:spPr>
          <a:xfrm>
            <a:off x="49878" y="38395"/>
            <a:ext cx="2543693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Formatting the Chart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FADBB1-E281-491E-BCF8-3350C7AED3F5}"/>
              </a:ext>
            </a:extLst>
          </p:cNvPr>
          <p:cNvSpPr txBox="1"/>
          <p:nvPr/>
        </p:nvSpPr>
        <p:spPr>
          <a:xfrm>
            <a:off x="8401308" y="145745"/>
            <a:ext cx="1716220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Add a </a:t>
            </a:r>
            <a:r>
              <a:rPr lang="en-CA" sz="2000" b="1" dirty="0"/>
              <a:t>Legend</a:t>
            </a:r>
            <a:r>
              <a:rPr lang="en-CA" sz="2000" dirty="0"/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4BB506-ACEA-4F5A-9D91-EB5BFD40BF01}"/>
              </a:ext>
            </a:extLst>
          </p:cNvPr>
          <p:cNvSpPr txBox="1"/>
          <p:nvPr/>
        </p:nvSpPr>
        <p:spPr>
          <a:xfrm>
            <a:off x="5460127" y="2520065"/>
            <a:ext cx="739740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To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1960815-3C7E-4A72-A760-40FCD171A80D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4711247" y="2720120"/>
            <a:ext cx="74888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BEA4C41-2CA7-4DA4-B9AC-1EBE34EAD88A}"/>
              </a:ext>
            </a:extLst>
          </p:cNvPr>
          <p:cNvCxnSpPr>
            <a:cxnSpLocks/>
            <a:endCxn id="14" idx="3"/>
          </p:cNvCxnSpPr>
          <p:nvPr/>
        </p:nvCxnSpPr>
        <p:spPr>
          <a:xfrm flipH="1">
            <a:off x="6199867" y="2720120"/>
            <a:ext cx="797048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B5A6E-D793-4E7F-A6F2-ACAC8DDE1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6915" y="638868"/>
            <a:ext cx="4525006" cy="271500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7DDB561-3817-4226-8E65-3A277C74D25B}"/>
              </a:ext>
            </a:extLst>
          </p:cNvPr>
          <p:cNvSpPr txBox="1"/>
          <p:nvPr/>
        </p:nvSpPr>
        <p:spPr>
          <a:xfrm>
            <a:off x="4743189" y="638868"/>
            <a:ext cx="1773991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Change from …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D1F3DAE-82F0-4373-9317-14C894AF51F3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6517180" y="832555"/>
            <a:ext cx="481039" cy="636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3079C7E-77F6-4B55-B40D-3F8D74E7B5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6473" y="3245195"/>
            <a:ext cx="2217190" cy="357963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61142A2-3962-4056-9ACF-D8B78EDA1AC4}"/>
              </a:ext>
            </a:extLst>
          </p:cNvPr>
          <p:cNvSpPr txBox="1"/>
          <p:nvPr/>
        </p:nvSpPr>
        <p:spPr>
          <a:xfrm>
            <a:off x="7376746" y="4600560"/>
            <a:ext cx="4701647" cy="70788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/>
              <a:t>By</a:t>
            </a:r>
            <a:r>
              <a:rPr lang="en-CA" sz="2000" dirty="0"/>
              <a:t> selecting from the </a:t>
            </a:r>
            <a:r>
              <a:rPr lang="en-CA" sz="2000" b="1" dirty="0"/>
              <a:t>Chart </a:t>
            </a:r>
            <a:r>
              <a:rPr lang="en-CA" sz="2000" dirty="0"/>
              <a:t>ribbon and choosing the </a:t>
            </a:r>
            <a:r>
              <a:rPr lang="en-CA" sz="2000" b="1" dirty="0"/>
              <a:t>Show Legend at Right </a:t>
            </a:r>
            <a:r>
              <a:rPr lang="en-CA" sz="2000" dirty="0"/>
              <a:t>option.</a:t>
            </a:r>
            <a:endParaRPr lang="en-CA" sz="2000" b="1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DB59EB4-8BE4-41D5-9676-7740A45979E7}"/>
              </a:ext>
            </a:extLst>
          </p:cNvPr>
          <p:cNvCxnSpPr>
            <a:cxnSpLocks/>
            <a:stCxn id="21" idx="1"/>
          </p:cNvCxnSpPr>
          <p:nvPr/>
        </p:nvCxnSpPr>
        <p:spPr>
          <a:xfrm flipH="1" flipV="1">
            <a:off x="6199868" y="4433955"/>
            <a:ext cx="1176878" cy="52054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B3EF5FB7-E54C-4874-96F3-088EFCD4D6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532" y="641716"/>
            <a:ext cx="4563112" cy="275310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6787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52136" y="98384"/>
            <a:ext cx="4361607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What is our direction in this course?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00325" y="553895"/>
            <a:ext cx="9086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I will assume you have a basic knowledge of Excel: navigation, screen layout, etc.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00324" y="895258"/>
            <a:ext cx="3334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You must know the following: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7016" y="2457551"/>
            <a:ext cx="9448790" cy="40011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2000" dirty="0">
                <a:effectLst/>
              </a:rPr>
              <a:t>Our </a:t>
            </a:r>
            <a:r>
              <a:rPr lang="en-CA" sz="2000" b="1" i="1" dirty="0">
                <a:effectLst/>
              </a:rPr>
              <a:t>goal</a:t>
            </a:r>
            <a:r>
              <a:rPr lang="en-CA" sz="2000" dirty="0">
                <a:effectLst/>
              </a:rPr>
              <a:t> is to work with the data so that it is represented in a chart in a meaningful way.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199" y="3048684"/>
            <a:ext cx="4290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To accomplish our goal we will have to: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54083" y="3386004"/>
            <a:ext cx="571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CA" sz="2000" dirty="0"/>
              <a:t>Know what we want to represent with the data.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62396" y="3731084"/>
            <a:ext cx="9178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Learn the tools to restrict and present the data so it represents what we need it to.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6525" y="1204178"/>
            <a:ext cx="5819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AutoNum type="arabicPeriod"/>
            </a:pPr>
            <a:r>
              <a:rPr lang="en-CA" sz="2000" dirty="0"/>
              <a:t>What are ribbons both regular and contextual.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6525" y="1546805"/>
            <a:ext cx="9929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+mj-lt"/>
              <a:buAutoNum type="arabicPeriod" startAt="2"/>
            </a:pPr>
            <a:r>
              <a:rPr lang="en-CA" sz="2000" dirty="0"/>
              <a:t>What are spreadsheets, how to navigate them, and how do you create more of them.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14482" y="1894548"/>
            <a:ext cx="5709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2000" dirty="0"/>
              <a:t>What is a dialog box and what is a window pane.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203" y="4117346"/>
            <a:ext cx="1885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Tools such as: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47784" y="4504712"/>
            <a:ext cx="9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b="1" i="1" dirty="0"/>
              <a:t>Filter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238384" y="4507286"/>
            <a:ext cx="94487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A filter presents an arrow in the column header that lets you allow or restrict what rows you display based on the data you filter from that column.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46697" y="5146440"/>
            <a:ext cx="96654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You can sort ascending or descending, top to bottom or left to right, using one or more columns by value, cell color, font color, or cell icon.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85878" y="5129816"/>
            <a:ext cx="790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b="1" i="1" dirty="0"/>
              <a:t>Sort</a:t>
            </a:r>
            <a:r>
              <a:rPr lang="en-CA" sz="2000" dirty="0"/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59849" y="5796416"/>
            <a:ext cx="8439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Group together rows by subtotalling cells in a column using a specific function.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1716" y="5796482"/>
            <a:ext cx="11918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b="1" i="1" dirty="0"/>
              <a:t>Subtotal</a:t>
            </a:r>
            <a:r>
              <a:rPr lang="en-CA" sz="2000" dirty="0"/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59849" y="6150221"/>
            <a:ext cx="8439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Bind selected rows or columns together so they can be collapsed or expanded.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62396" y="6141910"/>
            <a:ext cx="1040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b="1" i="1" dirty="0"/>
              <a:t>Group</a:t>
            </a:r>
            <a:r>
              <a:rPr lang="en-CA" sz="2000" dirty="0"/>
              <a:t>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56621" y="542430"/>
            <a:ext cx="1847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b="1" i="1" dirty="0"/>
              <a:t>Assumption 1</a:t>
            </a:r>
            <a:r>
              <a:rPr lang="en-CA" sz="2000" dirty="0"/>
              <a:t>: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56621" y="891445"/>
            <a:ext cx="1847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b="1" i="1" dirty="0"/>
              <a:t>Assumption 2</a:t>
            </a:r>
            <a:r>
              <a:rPr lang="en-CA" sz="2000" dirty="0"/>
              <a:t>:</a:t>
            </a:r>
          </a:p>
        </p:txBody>
      </p:sp>
      <p:sp>
        <p:nvSpPr>
          <p:cNvPr id="25" name="Slide Number Placeholder 2">
            <a:extLst>
              <a:ext uri="{FF2B5EF4-FFF2-40B4-BE49-F238E27FC236}">
                <a16:creationId xmlns:a16="http://schemas.microsoft.com/office/drawing/2014/main" id="{5B34C78E-8AB2-45A9-83E6-BC9407D96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513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/>
      <p:bldP spid="6" grpId="1"/>
      <p:bldP spid="7" grpId="0"/>
      <p:bldP spid="7" grpId="1"/>
      <p:bldP spid="8" grpId="0" animBg="1"/>
      <p:bldP spid="8" grpId="1" animBg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21" grpId="0"/>
      <p:bldP spid="21" grpId="1"/>
      <p:bldP spid="19" grpId="0"/>
      <p:bldP spid="19" grpId="1"/>
      <p:bldP spid="22" grpId="0"/>
      <p:bldP spid="22" grpId="1"/>
      <p:bldP spid="20" grpId="0"/>
      <p:bldP spid="20" grpId="1"/>
      <p:bldP spid="23" grpId="0"/>
      <p:bldP spid="23" grpId="1"/>
      <p:bldP spid="18" grpId="0"/>
      <p:bldP spid="18" grpId="1"/>
      <p:bldP spid="24" grpId="0"/>
      <p:bldP spid="24" grpId="1"/>
      <p:bldP spid="29" grpId="0"/>
      <p:bldP spid="29" grpId="1"/>
      <p:bldP spid="30" grpId="0"/>
      <p:bldP spid="30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B150FD-1118-4D41-91ED-FCD2A56E7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40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8E893F-4EA9-4386-9390-5976B82D35B1}"/>
              </a:ext>
            </a:extLst>
          </p:cNvPr>
          <p:cNvSpPr txBox="1"/>
          <p:nvPr/>
        </p:nvSpPr>
        <p:spPr>
          <a:xfrm>
            <a:off x="49878" y="38395"/>
            <a:ext cx="2543693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Formatting the Chart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FADBB1-E281-491E-BCF8-3350C7AED3F5}"/>
              </a:ext>
            </a:extLst>
          </p:cNvPr>
          <p:cNvSpPr txBox="1"/>
          <p:nvPr/>
        </p:nvSpPr>
        <p:spPr>
          <a:xfrm>
            <a:off x="8420361" y="70958"/>
            <a:ext cx="2003800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Tidy up the chart.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AA28A61-1BEC-48BD-B92C-C6AFC85B7E79}"/>
              </a:ext>
            </a:extLst>
          </p:cNvPr>
          <p:cNvSpPr txBox="1"/>
          <p:nvPr/>
        </p:nvSpPr>
        <p:spPr>
          <a:xfrm>
            <a:off x="3521678" y="3474086"/>
            <a:ext cx="8365070" cy="193899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By:</a:t>
            </a:r>
          </a:p>
          <a:p>
            <a:pPr marL="457200" indent="-457200">
              <a:buAutoNum type="arabicPeriod"/>
            </a:pPr>
            <a:r>
              <a:rPr lang="en-CA" sz="2000" dirty="0"/>
              <a:t>Clicking once on any label, which selects all of the labels in that dataset, makes the text </a:t>
            </a:r>
            <a:r>
              <a:rPr lang="en-CA" sz="2000" b="1" dirty="0"/>
              <a:t>bold</a:t>
            </a:r>
            <a:r>
              <a:rPr lang="en-CA" sz="2000" dirty="0"/>
              <a:t> from the Home ribbon Font Group.  Do this for the other dataset as well.</a:t>
            </a:r>
          </a:p>
          <a:p>
            <a:pPr marL="457200" indent="-457200">
              <a:buAutoNum type="arabicPeriod"/>
            </a:pPr>
            <a:r>
              <a:rPr lang="en-CA" sz="2000" dirty="0"/>
              <a:t>Move each of the individual labels around so they are visible.</a:t>
            </a:r>
          </a:p>
          <a:p>
            <a:pPr marL="457200" indent="-457200">
              <a:buAutoNum type="arabicPeriod"/>
            </a:pPr>
            <a:r>
              <a:rPr lang="en-CA" sz="2000" dirty="0"/>
              <a:t>Name the Series: </a:t>
            </a:r>
            <a:r>
              <a:rPr lang="en-CA" sz="2000" b="1" dirty="0"/>
              <a:t>Series 1</a:t>
            </a:r>
            <a:r>
              <a:rPr lang="en-CA" sz="2000" dirty="0"/>
              <a:t> = Females, </a:t>
            </a:r>
            <a:r>
              <a:rPr lang="en-CA" sz="2000" b="1" dirty="0"/>
              <a:t>Series 2</a:t>
            </a:r>
            <a:r>
              <a:rPr lang="en-CA" sz="2000" dirty="0"/>
              <a:t> = Males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DDB561-3817-4226-8E65-3A277C74D25B}"/>
              </a:ext>
            </a:extLst>
          </p:cNvPr>
          <p:cNvSpPr txBox="1"/>
          <p:nvPr/>
        </p:nvSpPr>
        <p:spPr>
          <a:xfrm>
            <a:off x="4743189" y="721998"/>
            <a:ext cx="1773991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Change to …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D1F3DAE-82F0-4373-9317-14C894AF51F3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6517180" y="915685"/>
            <a:ext cx="481039" cy="636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7879502B-0707-4946-A9CE-F13CC4689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52" y="634319"/>
            <a:ext cx="2757640" cy="598063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65C6555-678F-4D11-BD8A-2FBD2152284F}"/>
              </a:ext>
            </a:extLst>
          </p:cNvPr>
          <p:cNvSpPr txBox="1"/>
          <p:nvPr/>
        </p:nvSpPr>
        <p:spPr>
          <a:xfrm>
            <a:off x="5884980" y="5815212"/>
            <a:ext cx="3134330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chart should  look like …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CD89E8C-E1DB-4662-90BD-0D0B08A50A3C}"/>
              </a:ext>
            </a:extLst>
          </p:cNvPr>
          <p:cNvCxnSpPr>
            <a:cxnSpLocks/>
            <a:stCxn id="31" idx="2"/>
          </p:cNvCxnSpPr>
          <p:nvPr/>
        </p:nvCxnSpPr>
        <p:spPr>
          <a:xfrm>
            <a:off x="7452145" y="6215322"/>
            <a:ext cx="0" cy="64267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8998B467-F4AA-4132-AA03-41797FF35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8219" y="565425"/>
            <a:ext cx="4563112" cy="275310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28649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5" grpId="0" animBg="1"/>
      <p:bldP spid="17" grpId="0" animBg="1"/>
      <p:bldP spid="3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B0D8310-9709-4759-91D4-42C71ADC321F}"/>
              </a:ext>
            </a:extLst>
          </p:cNvPr>
          <p:cNvCxnSpPr>
            <a:cxnSpLocks/>
          </p:cNvCxnSpPr>
          <p:nvPr/>
        </p:nvCxnSpPr>
        <p:spPr>
          <a:xfrm>
            <a:off x="7452145" y="-10897"/>
            <a:ext cx="0" cy="64267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AC76D0A6-BB20-4551-B8B5-F86704740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0589" y="635539"/>
            <a:ext cx="4563112" cy="274358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2840FE-9263-4495-84D3-20FA8A6BC6F9}"/>
              </a:ext>
            </a:extLst>
          </p:cNvPr>
          <p:cNvSpPr txBox="1"/>
          <p:nvPr/>
        </p:nvSpPr>
        <p:spPr>
          <a:xfrm>
            <a:off x="49878" y="38395"/>
            <a:ext cx="2543693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Formatting the Chart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AE2AEB2-015C-4C14-9395-B5E7C8230BF6}"/>
              </a:ext>
            </a:extLst>
          </p:cNvPr>
          <p:cNvSpPr/>
          <p:nvPr/>
        </p:nvSpPr>
        <p:spPr>
          <a:xfrm>
            <a:off x="2774349" y="4729941"/>
            <a:ext cx="6525490" cy="1629295"/>
          </a:xfrm>
          <a:prstGeom prst="roundRect">
            <a:avLst>
              <a:gd name="adj" fmla="val 31643"/>
            </a:avLst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Try to make the information you want to show as clear as possible, with simple, clear formatting.</a:t>
            </a:r>
          </a:p>
          <a:p>
            <a:pPr algn="ctr"/>
            <a:endParaRPr lang="en-CA" sz="2000" dirty="0">
              <a:solidFill>
                <a:schemeClr val="tx1"/>
              </a:solidFill>
            </a:endParaRPr>
          </a:p>
          <a:p>
            <a:pPr algn="ctr"/>
            <a:r>
              <a:rPr lang="en-CA" sz="2000" dirty="0">
                <a:solidFill>
                  <a:schemeClr val="tx1"/>
                </a:solidFill>
              </a:rPr>
              <a:t>Do not over-dress your charts since it tends to draw attention away from your message.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8D57B41-7B62-4657-B722-1152366E8CA1}"/>
              </a:ext>
            </a:extLst>
          </p:cNvPr>
          <p:cNvGrpSpPr/>
          <p:nvPr/>
        </p:nvGrpSpPr>
        <p:grpSpPr>
          <a:xfrm>
            <a:off x="2319251" y="3589873"/>
            <a:ext cx="7221657" cy="860878"/>
            <a:chOff x="2319251" y="3589873"/>
            <a:chExt cx="7221657" cy="86087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1DF494F-5C41-4442-917B-7960A0A817F7}"/>
                </a:ext>
              </a:extLst>
            </p:cNvPr>
            <p:cNvSpPr txBox="1"/>
            <p:nvPr/>
          </p:nvSpPr>
          <p:spPr>
            <a:xfrm>
              <a:off x="2533280" y="3742865"/>
              <a:ext cx="7007628" cy="707886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2000" dirty="0"/>
                <a:t>Many more cosmetic changes can be made.  The changes we made will make your chart informative and visually appealing.</a:t>
              </a:r>
            </a:p>
          </p:txBody>
        </p:sp>
        <p:sp>
          <p:nvSpPr>
            <p:cNvPr id="13" name="Star: 7 Points 12">
              <a:extLst>
                <a:ext uri="{FF2B5EF4-FFF2-40B4-BE49-F238E27FC236}">
                  <a16:creationId xmlns:a16="http://schemas.microsoft.com/office/drawing/2014/main" id="{6C331CF3-25F6-4456-BE47-B44A679B1AEA}"/>
                </a:ext>
              </a:extLst>
            </p:cNvPr>
            <p:cNvSpPr/>
            <p:nvPr/>
          </p:nvSpPr>
          <p:spPr>
            <a:xfrm>
              <a:off x="2319251" y="3589873"/>
              <a:ext cx="329739" cy="305984"/>
            </a:xfrm>
            <a:prstGeom prst="star7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308276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pi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950" y="835025"/>
            <a:ext cx="2660891" cy="221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16822" y="3543300"/>
            <a:ext cx="2473325" cy="1940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doughnu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084" y="833437"/>
            <a:ext cx="1641475" cy="164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doughnu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224" y="4111540"/>
            <a:ext cx="2038676" cy="164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634288" y="575527"/>
            <a:ext cx="113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Pie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40098" y="2784901"/>
            <a:ext cx="113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&amp;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5715767"/>
            <a:ext cx="402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Doughnut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52925" y="5752674"/>
            <a:ext cx="402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Charts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5887FF72-E4D6-439D-B57B-0FE714453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42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1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1" grpId="0"/>
      <p:bldP spid="11" grpId="1"/>
      <p:bldP spid="12" grpId="0"/>
      <p:bldP spid="12" grpId="1"/>
      <p:bldP spid="14" grpId="0"/>
      <p:bldP spid="14" grpId="1"/>
      <p:bldP spid="1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FBA2BEE-F373-4519-8FD4-3717CF2EE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4108" y="689956"/>
            <a:ext cx="8697892" cy="5523362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49308" y="4010127"/>
            <a:ext cx="3074972" cy="13234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Select just the data shown in the image and then choose a pie chart from the Insert ribbon, Charts group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78640" y="175099"/>
            <a:ext cx="2219904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pPr algn="ctr"/>
            <a:r>
              <a:rPr lang="en-CA" dirty="0"/>
              <a:t>Making Pie a Chart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8485" y="278922"/>
            <a:ext cx="3074973" cy="163121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A Pie chart can only display one series of data.</a:t>
            </a:r>
          </a:p>
          <a:p>
            <a:endParaRPr lang="en-CA" dirty="0"/>
          </a:p>
          <a:p>
            <a:r>
              <a:rPr lang="en-CA" dirty="0"/>
              <a:t>Each element in the series is a percentage of the total.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8485" y="2298413"/>
            <a:ext cx="3074972" cy="13234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Using the same data from the Data sheet, sorted, filtered &amp; subtotaled the same as the Column …</a:t>
            </a: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D4F6F380-695A-4099-BB40-1ADF41BD9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43</a:t>
            </a:fld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786E3DA-30B6-455B-99CB-8A01409D4EEB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3324280" y="1910138"/>
            <a:ext cx="7665145" cy="276170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717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  <p:bldP spid="2" grpId="0" animBg="1"/>
      <p:bldP spid="1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E190A5-7D69-4716-A0BE-2F8DDCD06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537" y="1029084"/>
            <a:ext cx="5447619" cy="35047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911027" y="127943"/>
            <a:ext cx="6953048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Click on the Pie chart option from the </a:t>
            </a:r>
            <a:r>
              <a:rPr lang="en-CA" b="1" dirty="0"/>
              <a:t>Insert</a:t>
            </a:r>
            <a:r>
              <a:rPr lang="en-CA" dirty="0"/>
              <a:t> ribbon Charts group.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615945" y="2581410"/>
            <a:ext cx="2576055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Select the first 2-D Pie.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E67EEC-A994-44FC-A1B2-0588049DFEF4}"/>
              </a:ext>
            </a:extLst>
          </p:cNvPr>
          <p:cNvSpPr txBox="1"/>
          <p:nvPr/>
        </p:nvSpPr>
        <p:spPr>
          <a:xfrm>
            <a:off x="186615" y="133363"/>
            <a:ext cx="3554004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Making Pie a Chart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2C642602-B3D4-4E1D-AE66-C5F90A00C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44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E59335-B30C-43AA-9612-52BD8337317E}"/>
              </a:ext>
            </a:extLst>
          </p:cNvPr>
          <p:cNvSpPr txBox="1"/>
          <p:nvPr/>
        </p:nvSpPr>
        <p:spPr>
          <a:xfrm>
            <a:off x="6008853" y="5378286"/>
            <a:ext cx="5537525" cy="70788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A Pie chart can only display one series of data, each element in the series as a percentage of the total.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8829CC4-33F8-44BA-97C9-DD753F13AD0E}"/>
              </a:ext>
            </a:extLst>
          </p:cNvPr>
          <p:cNvGrpSpPr/>
          <p:nvPr/>
        </p:nvGrpSpPr>
        <p:grpSpPr>
          <a:xfrm>
            <a:off x="372253" y="677323"/>
            <a:ext cx="5363529" cy="5500776"/>
            <a:chOff x="372253" y="677323"/>
            <a:chExt cx="5363529" cy="5500776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F303FD0-F194-463C-9B5A-1E8E895C3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253" y="789733"/>
              <a:ext cx="5300212" cy="5388366"/>
            </a:xfrm>
            <a:prstGeom prst="rect">
              <a:avLst/>
            </a:prstGeom>
            <a:ln w="22225">
              <a:solidFill>
                <a:schemeClr val="bg1">
                  <a:lumMod val="65000"/>
                </a:schemeClr>
              </a:solidFill>
            </a:ln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2E16710-74AD-471A-9328-B95760D39AB5}"/>
                </a:ext>
              </a:extLst>
            </p:cNvPr>
            <p:cNvSpPr txBox="1"/>
            <p:nvPr/>
          </p:nvSpPr>
          <p:spPr>
            <a:xfrm>
              <a:off x="3898669" y="677323"/>
              <a:ext cx="1837113" cy="23083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CA" dirty="0"/>
            </a:p>
            <a:p>
              <a:endParaRPr lang="en-CA" dirty="0"/>
            </a:p>
            <a:p>
              <a:endParaRPr lang="en-CA" dirty="0"/>
            </a:p>
            <a:p>
              <a:endParaRPr lang="en-CA" dirty="0"/>
            </a:p>
            <a:p>
              <a:endParaRPr lang="en-CA" dirty="0"/>
            </a:p>
            <a:p>
              <a:endParaRPr lang="en-CA" dirty="0"/>
            </a:p>
            <a:p>
              <a:endParaRPr lang="en-CA" dirty="0"/>
            </a:p>
            <a:p>
              <a:endParaRPr lang="en-CA" dirty="0"/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7C72E64-B5D2-497F-9642-C2816A563175}"/>
              </a:ext>
            </a:extLst>
          </p:cNvPr>
          <p:cNvCxnSpPr>
            <a:stCxn id="9" idx="2"/>
          </p:cNvCxnSpPr>
          <p:nvPr/>
        </p:nvCxnSpPr>
        <p:spPr>
          <a:xfrm>
            <a:off x="8387551" y="528053"/>
            <a:ext cx="598507" cy="205335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1D2FA95-FE3B-4994-99E5-C6EE8A9E55E8}"/>
              </a:ext>
            </a:extLst>
          </p:cNvPr>
          <p:cNvGrpSpPr/>
          <p:nvPr/>
        </p:nvGrpSpPr>
        <p:grpSpPr>
          <a:xfrm>
            <a:off x="4181302" y="2981520"/>
            <a:ext cx="4650889" cy="1208095"/>
            <a:chOff x="4181302" y="2981520"/>
            <a:chExt cx="4650889" cy="1208095"/>
          </a:xfrm>
        </p:grpSpPr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C1D9370B-17B0-4D25-BC54-44A317D80D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81302" y="2981520"/>
              <a:ext cx="4650889" cy="120809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E26007E-CA4E-4F88-89D3-A4443DC673DC}"/>
                </a:ext>
              </a:extLst>
            </p:cNvPr>
            <p:cNvSpPr txBox="1"/>
            <p:nvPr/>
          </p:nvSpPr>
          <p:spPr>
            <a:xfrm rot="20731604">
              <a:off x="4922285" y="3294401"/>
              <a:ext cx="31410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Which makes a chart like this 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5647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4" grpId="0" animBg="1"/>
      <p:bldP spid="13" grpId="0" animBg="1"/>
      <p:bldP spid="1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0E811F-E98D-434F-ABBA-AD739529A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94" y="1235248"/>
            <a:ext cx="4572638" cy="273405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C5EFA4-2286-444F-B131-97E33C3EAD0A}"/>
              </a:ext>
            </a:extLst>
          </p:cNvPr>
          <p:cNvSpPr txBox="1"/>
          <p:nvPr/>
        </p:nvSpPr>
        <p:spPr>
          <a:xfrm>
            <a:off x="218484" y="2244079"/>
            <a:ext cx="3422491" cy="70788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This chart is for the Female Smoking Stats for First Nations.</a:t>
            </a:r>
            <a:endParaRPr lang="en-GB" dirty="0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76E886A-D13E-4A4A-8EBC-E29909686EA8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3640975" y="2598022"/>
            <a:ext cx="3000894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EB21E0E-8952-4771-BEB7-C00519A86D01}"/>
              </a:ext>
            </a:extLst>
          </p:cNvPr>
          <p:cNvSpPr txBox="1"/>
          <p:nvPr/>
        </p:nvSpPr>
        <p:spPr>
          <a:xfrm>
            <a:off x="143670" y="158092"/>
            <a:ext cx="3264518" cy="13234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A Pie chart can only display one series of data, each element in the series as a percentage of the total.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B15C77-A6C3-413C-927C-45A7714962D2}"/>
              </a:ext>
            </a:extLst>
          </p:cNvPr>
          <p:cNvSpPr txBox="1"/>
          <p:nvPr/>
        </p:nvSpPr>
        <p:spPr>
          <a:xfrm>
            <a:off x="5895581" y="144209"/>
            <a:ext cx="3554004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Making Pie a Chart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00DEBC68-5FC4-46B8-BA08-67D41B206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45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AF6594-9D86-44B5-BA46-790DC4643B90}"/>
              </a:ext>
            </a:extLst>
          </p:cNvPr>
          <p:cNvSpPr txBox="1"/>
          <p:nvPr/>
        </p:nvSpPr>
        <p:spPr>
          <a:xfrm>
            <a:off x="2871888" y="5114920"/>
            <a:ext cx="6448224" cy="101566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Format the Pie chart.</a:t>
            </a:r>
          </a:p>
          <a:p>
            <a:endParaRPr lang="en-CA" sz="2000" dirty="0"/>
          </a:p>
          <a:p>
            <a:r>
              <a:rPr lang="en-CA" sz="2000" dirty="0"/>
              <a:t>Change the </a:t>
            </a:r>
            <a:r>
              <a:rPr lang="en-CA" sz="2000" b="1" dirty="0"/>
              <a:t>Chart Title</a:t>
            </a:r>
            <a:r>
              <a:rPr lang="en-CA" sz="2000" dirty="0"/>
              <a:t>, add </a:t>
            </a:r>
            <a:r>
              <a:rPr lang="en-CA" sz="2000" b="1" dirty="0"/>
              <a:t>Data Labels</a:t>
            </a:r>
            <a:r>
              <a:rPr lang="en-CA" sz="2000" dirty="0"/>
              <a:t>, and add a </a:t>
            </a:r>
            <a:r>
              <a:rPr lang="en-CA" sz="2000" b="1" dirty="0"/>
              <a:t>Legend</a:t>
            </a:r>
            <a:r>
              <a:rPr lang="en-CA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7018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5" grpId="0" animBg="1"/>
      <p:bldP spid="16" grpId="0" animBg="1"/>
      <p:bldP spid="11" grpId="0" animBg="1"/>
      <p:bldP spid="11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EB21E0E-8952-4771-BEB7-C00519A86D01}"/>
              </a:ext>
            </a:extLst>
          </p:cNvPr>
          <p:cNvSpPr txBox="1"/>
          <p:nvPr/>
        </p:nvSpPr>
        <p:spPr>
          <a:xfrm>
            <a:off x="143670" y="158092"/>
            <a:ext cx="3264518" cy="13234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A Pie chart can only display one series of data, each element in the series as a percentage of the total.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00DEBC68-5FC4-46B8-BA08-67D41B206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46</a:t>
            </a:fld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DFFECDA-DC44-4D78-B169-F4E6C40D34E1}"/>
              </a:ext>
            </a:extLst>
          </p:cNvPr>
          <p:cNvGrpSpPr/>
          <p:nvPr/>
        </p:nvGrpSpPr>
        <p:grpSpPr>
          <a:xfrm>
            <a:off x="6212060" y="195130"/>
            <a:ext cx="4572638" cy="3159052"/>
            <a:chOff x="5613543" y="444513"/>
            <a:chExt cx="4572638" cy="315905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A46FCE9-246D-4FD3-B60B-47FF27B9AB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13543" y="859982"/>
              <a:ext cx="4572638" cy="2743583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FA06C89-D172-4F4E-A5EB-F5357ED8DF07}"/>
                </a:ext>
              </a:extLst>
            </p:cNvPr>
            <p:cNvSpPr txBox="1"/>
            <p:nvPr/>
          </p:nvSpPr>
          <p:spPr>
            <a:xfrm>
              <a:off x="5613543" y="444513"/>
              <a:ext cx="1839884" cy="40011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/>
              </a:lvl1pPr>
            </a:lstStyle>
            <a:p>
              <a:r>
                <a:rPr lang="en-CA" dirty="0"/>
                <a:t>Add Chart Title</a:t>
              </a:r>
              <a:endParaRPr lang="en-GB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DBF5091-096B-416F-97C6-32179FDCFBED}"/>
              </a:ext>
            </a:extLst>
          </p:cNvPr>
          <p:cNvGrpSpPr/>
          <p:nvPr/>
        </p:nvGrpSpPr>
        <p:grpSpPr>
          <a:xfrm>
            <a:off x="1216114" y="2066303"/>
            <a:ext cx="4572638" cy="3175280"/>
            <a:chOff x="393151" y="2066303"/>
            <a:chExt cx="4572638" cy="317528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AC753C5-E792-4CB8-9FD9-DCD4AFB84A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3151" y="2466413"/>
              <a:ext cx="4572638" cy="2775170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32E1A7E-DA8E-4DB4-945D-FEE8901C875C}"/>
                </a:ext>
              </a:extLst>
            </p:cNvPr>
            <p:cNvSpPr txBox="1"/>
            <p:nvPr/>
          </p:nvSpPr>
          <p:spPr>
            <a:xfrm>
              <a:off x="393151" y="2066303"/>
              <a:ext cx="1942791" cy="40011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/>
              </a:lvl1pPr>
            </a:lstStyle>
            <a:p>
              <a:r>
                <a:rPr lang="en-CA" dirty="0"/>
                <a:t>Add Data Labels.</a:t>
              </a:r>
              <a:endParaRPr lang="en-GB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DA5CA9F-F494-4BEF-9BC2-3C07FA4B52A8}"/>
              </a:ext>
            </a:extLst>
          </p:cNvPr>
          <p:cNvGrpSpPr/>
          <p:nvPr/>
        </p:nvGrpSpPr>
        <p:grpSpPr>
          <a:xfrm>
            <a:off x="6212060" y="3566505"/>
            <a:ext cx="4572638" cy="3180145"/>
            <a:chOff x="5613543" y="3641322"/>
            <a:chExt cx="4572638" cy="318014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F943633-4D35-4AB0-8D96-FD7437BED8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13543" y="4056791"/>
              <a:ext cx="4572638" cy="2764676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3F90823-D825-4CE2-89B7-7413BB782614}"/>
                </a:ext>
              </a:extLst>
            </p:cNvPr>
            <p:cNvSpPr txBox="1"/>
            <p:nvPr/>
          </p:nvSpPr>
          <p:spPr>
            <a:xfrm>
              <a:off x="5613543" y="3641322"/>
              <a:ext cx="3214608" cy="40011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/>
              </a:lvl1pPr>
            </a:lstStyle>
            <a:p>
              <a:r>
                <a:rPr lang="en-CA" dirty="0"/>
                <a:t>Add Legend to the left side.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3174176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FBA2BEE-F373-4519-8FD4-3717CF2EE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4108" y="689956"/>
            <a:ext cx="8697892" cy="5523362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18485" y="4570790"/>
            <a:ext cx="3074972" cy="163121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Select just the data shown in the image and then choose a doughnut chart from the Insert ribbon, Charts group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8485" y="58832"/>
            <a:ext cx="3074973" cy="286232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A Doughnut chart can display more than one data series.</a:t>
            </a:r>
          </a:p>
          <a:p>
            <a:endParaRPr lang="en-CA" dirty="0"/>
          </a:p>
          <a:p>
            <a:r>
              <a:rPr lang="en-CA" dirty="0"/>
              <a:t>Each ring is a full dataset.  Typically, present these values as percentages of the total, but this is not required.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8485" y="3084416"/>
            <a:ext cx="3074972" cy="13234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Using the same data from the Data sheet, sorted, filtered &amp; subtotaled the same as the Column …</a:t>
            </a: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D4F6F380-695A-4099-BB40-1ADF41BD9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47</a:t>
            </a:fld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786E3DA-30B6-455B-99CB-8A01409D4EEB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3293457" y="2287210"/>
            <a:ext cx="7679343" cy="309918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8A37907-36CF-4286-9CB8-A7FB21E72EF8}"/>
              </a:ext>
            </a:extLst>
          </p:cNvPr>
          <p:cNvSpPr txBox="1"/>
          <p:nvPr/>
        </p:nvSpPr>
        <p:spPr>
          <a:xfrm>
            <a:off x="6096000" y="168612"/>
            <a:ext cx="3554004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Making a Doughnut Chart</a:t>
            </a:r>
          </a:p>
        </p:txBody>
      </p:sp>
    </p:spTree>
    <p:extLst>
      <p:ext uri="{BB962C8B-B14F-4D97-AF65-F5344CB8AC3E}">
        <p14:creationId xmlns:p14="http://schemas.microsoft.com/office/powerpoint/2010/main" val="2943087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13" grpId="0" animBg="1"/>
      <p:bldP spid="1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E190A5-7D69-4716-A0BE-2F8DDCD06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537" y="1029084"/>
            <a:ext cx="5447619" cy="35047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1208" y="268900"/>
            <a:ext cx="7701192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Click on the Doughnut chart option from the </a:t>
            </a:r>
            <a:r>
              <a:rPr lang="en-CA" b="1" dirty="0"/>
              <a:t>Insert</a:t>
            </a:r>
            <a:r>
              <a:rPr lang="en-CA" dirty="0"/>
              <a:t> ribbon Charts group.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90855" y="3861570"/>
            <a:ext cx="2404258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Select the Doughnut.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E67EEC-A994-44FC-A1B2-0588049DFEF4}"/>
              </a:ext>
            </a:extLst>
          </p:cNvPr>
          <p:cNvSpPr txBox="1"/>
          <p:nvPr/>
        </p:nvSpPr>
        <p:spPr>
          <a:xfrm>
            <a:off x="8154785" y="248882"/>
            <a:ext cx="2975957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Making Doughnut a Chart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2C642602-B3D4-4E1D-AE66-C5F90A00C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48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E59335-B30C-43AA-9612-52BD8337317E}"/>
              </a:ext>
            </a:extLst>
          </p:cNvPr>
          <p:cNvSpPr txBox="1"/>
          <p:nvPr/>
        </p:nvSpPr>
        <p:spPr>
          <a:xfrm>
            <a:off x="4951214" y="4739085"/>
            <a:ext cx="7152117" cy="163121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A Doughnut chart can have more than one series of data.</a:t>
            </a:r>
          </a:p>
          <a:p>
            <a:endParaRPr lang="en-CA" dirty="0"/>
          </a:p>
          <a:p>
            <a:r>
              <a:rPr lang="en-CA" dirty="0"/>
              <a:t>Each element in the series is typically displayed as a percentage of the total.  Percentage data is most often expected on doughnut and pie charts, but is not required to be shown that way.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30E3D9-A7A0-43F6-9E56-9196BD58C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424" y="1627590"/>
            <a:ext cx="4458322" cy="277216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35023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4" grpId="0" animBg="1"/>
      <p:bldP spid="13" grpId="0" animBg="1"/>
      <p:bldP spid="1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AC5EFA4-2286-444F-B131-97E33C3EAD0A}"/>
              </a:ext>
            </a:extLst>
          </p:cNvPr>
          <p:cNvSpPr txBox="1"/>
          <p:nvPr/>
        </p:nvSpPr>
        <p:spPr>
          <a:xfrm>
            <a:off x="143670" y="2218831"/>
            <a:ext cx="3264518" cy="101566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This chart is for the Female Smoking Stats for First Nations as a Doughnut chart.</a:t>
            </a:r>
            <a:endParaRPr lang="en-GB" dirty="0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76E886A-D13E-4A4A-8EBC-E29909686EA8}"/>
              </a:ext>
            </a:extLst>
          </p:cNvPr>
          <p:cNvCxnSpPr>
            <a:cxnSpLocks/>
            <a:stCxn id="6" idx="3"/>
            <a:endCxn id="5" idx="1"/>
          </p:cNvCxnSpPr>
          <p:nvPr/>
        </p:nvCxnSpPr>
        <p:spPr>
          <a:xfrm flipV="1">
            <a:off x="3408188" y="2244079"/>
            <a:ext cx="2035234" cy="48258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EB21E0E-8952-4771-BEB7-C00519A86D01}"/>
              </a:ext>
            </a:extLst>
          </p:cNvPr>
          <p:cNvSpPr txBox="1"/>
          <p:nvPr/>
        </p:nvSpPr>
        <p:spPr>
          <a:xfrm>
            <a:off x="143670" y="158092"/>
            <a:ext cx="3264518" cy="70788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A Doughnut chart can display more than one dataset.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00DEBC68-5FC4-46B8-BA08-67D41B206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49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AF6594-9D86-44B5-BA46-790DC4643B90}"/>
              </a:ext>
            </a:extLst>
          </p:cNvPr>
          <p:cNvSpPr txBox="1"/>
          <p:nvPr/>
        </p:nvSpPr>
        <p:spPr>
          <a:xfrm>
            <a:off x="2871888" y="5114920"/>
            <a:ext cx="6448224" cy="101566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Format the Doughnut chart.</a:t>
            </a:r>
          </a:p>
          <a:p>
            <a:endParaRPr lang="en-CA" sz="2000" dirty="0"/>
          </a:p>
          <a:p>
            <a:r>
              <a:rPr lang="en-CA" sz="2000" dirty="0"/>
              <a:t>Change the </a:t>
            </a:r>
            <a:r>
              <a:rPr lang="en-CA" sz="2000" b="1" dirty="0"/>
              <a:t>Chart Title</a:t>
            </a:r>
            <a:r>
              <a:rPr lang="en-CA" sz="2000" dirty="0"/>
              <a:t>, add </a:t>
            </a:r>
            <a:r>
              <a:rPr lang="en-CA" sz="2000" b="1" dirty="0"/>
              <a:t>Data Labels</a:t>
            </a:r>
            <a:r>
              <a:rPr lang="en-CA" sz="2000" dirty="0"/>
              <a:t>, and add a </a:t>
            </a:r>
            <a:r>
              <a:rPr lang="en-CA" sz="2000" b="1" dirty="0"/>
              <a:t>Legend</a:t>
            </a:r>
            <a:r>
              <a:rPr lang="en-CA" sz="20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B7A166-B72E-42CC-AC07-21875931F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422" y="857998"/>
            <a:ext cx="4458322" cy="277216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DE34BFF-7177-4908-877B-386DF8D5DB8A}"/>
              </a:ext>
            </a:extLst>
          </p:cNvPr>
          <p:cNvSpPr txBox="1"/>
          <p:nvPr/>
        </p:nvSpPr>
        <p:spPr>
          <a:xfrm>
            <a:off x="5895581" y="144209"/>
            <a:ext cx="3554004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Making Doughnut a Chart</a:t>
            </a:r>
          </a:p>
        </p:txBody>
      </p:sp>
    </p:spTree>
    <p:extLst>
      <p:ext uri="{BB962C8B-B14F-4D97-AF65-F5344CB8AC3E}">
        <p14:creationId xmlns:p14="http://schemas.microsoft.com/office/powerpoint/2010/main" val="382409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09A2AC0-948C-4EED-BC5F-156FFC426F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104" y="0"/>
            <a:ext cx="6815182" cy="6858000"/>
          </a:xfrm>
          <a:prstGeom prst="rect">
            <a:avLst/>
          </a:prstGeom>
          <a:ln w="6350">
            <a:solidFill>
              <a:schemeClr val="bg1">
                <a:lumMod val="50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C0D997-E720-4A83-9AD1-6D3B3E95FE17}"/>
              </a:ext>
            </a:extLst>
          </p:cNvPr>
          <p:cNvSpPr txBox="1"/>
          <p:nvPr/>
        </p:nvSpPr>
        <p:spPr>
          <a:xfrm>
            <a:off x="49470" y="37407"/>
            <a:ext cx="2460974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Upload a Workbook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A81D77-E571-4826-9CE7-E1DC4F2E96E8}"/>
              </a:ext>
            </a:extLst>
          </p:cNvPr>
          <p:cNvSpPr txBox="1"/>
          <p:nvPr/>
        </p:nvSpPr>
        <p:spPr>
          <a:xfrm>
            <a:off x="355991" y="653689"/>
            <a:ext cx="4398889" cy="70788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>
                <a:effectLst/>
              </a:rPr>
              <a:t>You can upload a workbook you created in Excel installed on your PC.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00AB51-5FD0-444A-944D-395E617F5DB1}"/>
              </a:ext>
            </a:extLst>
          </p:cNvPr>
          <p:cNvSpPr txBox="1"/>
          <p:nvPr/>
        </p:nvSpPr>
        <p:spPr>
          <a:xfrm>
            <a:off x="8512233" y="131333"/>
            <a:ext cx="3323776" cy="5632311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>
                <a:effectLst/>
              </a:defRPr>
            </a:lvl1pPr>
          </a:lstStyle>
          <a:p>
            <a:r>
              <a:rPr lang="en-CA" dirty="0"/>
              <a:t>Keep in mind that some of the features might be disabled, such as any macros, for instance.</a:t>
            </a:r>
          </a:p>
          <a:p>
            <a:endParaRPr lang="en-CA" dirty="0"/>
          </a:p>
          <a:p>
            <a:r>
              <a:rPr lang="en-CA" dirty="0"/>
              <a:t>Office Excel online does not support VBA macros, so if the workbook you are uploading has macros, they will be disabled once your workbook is uploaded to Excel online.</a:t>
            </a:r>
          </a:p>
          <a:p>
            <a:endParaRPr lang="en-CA" dirty="0"/>
          </a:p>
          <a:p>
            <a:r>
              <a:rPr lang="en-CA" dirty="0"/>
              <a:t>There is support for Python scripts, but macros are created in VBA (</a:t>
            </a:r>
            <a:r>
              <a:rPr lang="en-CA" b="1" dirty="0"/>
              <a:t>V</a:t>
            </a:r>
            <a:r>
              <a:rPr lang="en-CA" dirty="0"/>
              <a:t>isual </a:t>
            </a:r>
            <a:r>
              <a:rPr lang="en-CA" b="1" dirty="0"/>
              <a:t>B</a:t>
            </a:r>
            <a:r>
              <a:rPr lang="en-CA" dirty="0"/>
              <a:t>asic for </a:t>
            </a:r>
            <a:r>
              <a:rPr lang="en-CA" b="1" dirty="0"/>
              <a:t>A</a:t>
            </a:r>
            <a:r>
              <a:rPr lang="en-CA" dirty="0"/>
              <a:t>pplications) and VBA is not supported in any Office online app.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78F80EA-3011-4732-9A18-22E370CC6E32}"/>
              </a:ext>
            </a:extLst>
          </p:cNvPr>
          <p:cNvCxnSpPr>
            <a:stCxn id="6" idx="3"/>
          </p:cNvCxnSpPr>
          <p:nvPr/>
        </p:nvCxnSpPr>
        <p:spPr>
          <a:xfrm>
            <a:off x="4754880" y="1007632"/>
            <a:ext cx="2568633" cy="32240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8DB7382-A4C8-4D95-85B8-3CF8B4175864}"/>
              </a:ext>
            </a:extLst>
          </p:cNvPr>
          <p:cNvSpPr txBox="1"/>
          <p:nvPr/>
        </p:nvSpPr>
        <p:spPr>
          <a:xfrm>
            <a:off x="355991" y="2250019"/>
            <a:ext cx="4398889" cy="70788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>
                <a:effectLst/>
              </a:rPr>
              <a:t>You can select a workbook you opened recently.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774AA5A-0102-4286-8F1A-810DB1FEC976}"/>
              </a:ext>
            </a:extLst>
          </p:cNvPr>
          <p:cNvCxnSpPr>
            <a:cxnSpLocks/>
            <a:stCxn id="13" idx="3"/>
            <a:endCxn id="16" idx="1"/>
          </p:cNvCxnSpPr>
          <p:nvPr/>
        </p:nvCxnSpPr>
        <p:spPr>
          <a:xfrm>
            <a:off x="4754880" y="2603962"/>
            <a:ext cx="25769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eft Brace 15">
            <a:extLst>
              <a:ext uri="{FF2B5EF4-FFF2-40B4-BE49-F238E27FC236}">
                <a16:creationId xmlns:a16="http://schemas.microsoft.com/office/drawing/2014/main" id="{7D55E262-CC35-4082-98C2-CFC03565B29B}"/>
              </a:ext>
            </a:extLst>
          </p:cNvPr>
          <p:cNvSpPr/>
          <p:nvPr/>
        </p:nvSpPr>
        <p:spPr>
          <a:xfrm>
            <a:off x="5012575" y="1778924"/>
            <a:ext cx="352529" cy="1650076"/>
          </a:xfrm>
          <a:prstGeom prst="leftBrace">
            <a:avLst>
              <a:gd name="adj1" fmla="val 57852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E4DA2A-A285-45FE-A2C9-B8B8AE3B4B56}"/>
              </a:ext>
            </a:extLst>
          </p:cNvPr>
          <p:cNvSpPr txBox="1"/>
          <p:nvPr/>
        </p:nvSpPr>
        <p:spPr>
          <a:xfrm>
            <a:off x="355990" y="4585996"/>
            <a:ext cx="4398889" cy="40011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>
                <a:effectLst/>
              </a:rPr>
              <a:t>You can select an existing template.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B907DAB-4F41-47FC-8C49-229C403EC7E1}"/>
              </a:ext>
            </a:extLst>
          </p:cNvPr>
          <p:cNvCxnSpPr>
            <a:cxnSpLocks/>
            <a:stCxn id="22" idx="3"/>
            <a:endCxn id="24" idx="1"/>
          </p:cNvCxnSpPr>
          <p:nvPr/>
        </p:nvCxnSpPr>
        <p:spPr>
          <a:xfrm>
            <a:off x="4754879" y="4786051"/>
            <a:ext cx="267324" cy="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eft Brace 23">
            <a:extLst>
              <a:ext uri="{FF2B5EF4-FFF2-40B4-BE49-F238E27FC236}">
                <a16:creationId xmlns:a16="http://schemas.microsoft.com/office/drawing/2014/main" id="{538E3BFE-848F-4825-BF47-339D162DF678}"/>
              </a:ext>
            </a:extLst>
          </p:cNvPr>
          <p:cNvSpPr/>
          <p:nvPr/>
        </p:nvSpPr>
        <p:spPr>
          <a:xfrm>
            <a:off x="5022203" y="3428999"/>
            <a:ext cx="352529" cy="2714105"/>
          </a:xfrm>
          <a:prstGeom prst="leftBrace">
            <a:avLst>
              <a:gd name="adj1" fmla="val 29555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CD67ADA-AD64-4EE2-86C1-2A90E45637E0}"/>
              </a:ext>
            </a:extLst>
          </p:cNvPr>
          <p:cNvSpPr txBox="1"/>
          <p:nvPr/>
        </p:nvSpPr>
        <p:spPr>
          <a:xfrm>
            <a:off x="355989" y="5828384"/>
            <a:ext cx="4398889" cy="70788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>
                <a:effectLst/>
              </a:rPr>
              <a:t>When you click to </a:t>
            </a:r>
            <a:r>
              <a:rPr lang="en-CA" sz="2000" b="1" dirty="0">
                <a:effectLst/>
              </a:rPr>
              <a:t>Upload a file</a:t>
            </a:r>
            <a:r>
              <a:rPr lang="en-CA" sz="2000" dirty="0">
                <a:effectLst/>
              </a:rPr>
              <a:t>, a dialog box is displayed for you to select a file.</a:t>
            </a:r>
          </a:p>
        </p:txBody>
      </p:sp>
    </p:spTree>
    <p:extLst>
      <p:ext uri="{BB962C8B-B14F-4D97-AF65-F5344CB8AC3E}">
        <p14:creationId xmlns:p14="http://schemas.microsoft.com/office/powerpoint/2010/main" val="2508916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8" grpId="0" animBg="1"/>
      <p:bldP spid="8" grpId="1" animBg="1"/>
      <p:bldP spid="13" grpId="0" animBg="1"/>
      <p:bldP spid="13" grpId="1" animBg="1"/>
      <p:bldP spid="16" grpId="0" animBg="1"/>
      <p:bldP spid="16" grpId="1" animBg="1"/>
      <p:bldP spid="22" grpId="0" animBg="1"/>
      <p:bldP spid="22" grpId="1" animBg="1"/>
      <p:bldP spid="24" grpId="0" animBg="1"/>
      <p:bldP spid="24" grpId="1" animBg="1"/>
      <p:bldP spid="30" grpId="0" animBg="1"/>
      <p:bldP spid="30" grpId="1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AC5EFA4-2286-444F-B131-97E33C3EAD0A}"/>
              </a:ext>
            </a:extLst>
          </p:cNvPr>
          <p:cNvSpPr txBox="1"/>
          <p:nvPr/>
        </p:nvSpPr>
        <p:spPr>
          <a:xfrm>
            <a:off x="336782" y="4558829"/>
            <a:ext cx="4062571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After adding the Males smoking data.</a:t>
            </a: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B21E0E-8952-4771-BEB7-C00519A86D01}"/>
              </a:ext>
            </a:extLst>
          </p:cNvPr>
          <p:cNvSpPr txBox="1"/>
          <p:nvPr/>
        </p:nvSpPr>
        <p:spPr>
          <a:xfrm>
            <a:off x="143670" y="158092"/>
            <a:ext cx="3264518" cy="70788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A Doughnut chart can display more than one dataset.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00DEBC68-5FC4-46B8-BA08-67D41B206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50</a:t>
            </a:fld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B7A166-B72E-42CC-AC07-21875931F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0008" y="1641091"/>
            <a:ext cx="4458322" cy="277216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DE34BFF-7177-4908-877B-386DF8D5DB8A}"/>
              </a:ext>
            </a:extLst>
          </p:cNvPr>
          <p:cNvSpPr txBox="1"/>
          <p:nvPr/>
        </p:nvSpPr>
        <p:spPr>
          <a:xfrm>
            <a:off x="6901421" y="170396"/>
            <a:ext cx="3554004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Making Doughnut a Chart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3CFEBAE-48CD-4886-BCCE-C9689563F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70" y="1669670"/>
            <a:ext cx="4448796" cy="274358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7B3C8FD-0921-407D-A015-B24D38D36370}"/>
              </a:ext>
            </a:extLst>
          </p:cNvPr>
          <p:cNvSpPr txBox="1"/>
          <p:nvPr/>
        </p:nvSpPr>
        <p:spPr>
          <a:xfrm>
            <a:off x="7692140" y="4558829"/>
            <a:ext cx="4260447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Before adding the Males smoking data.</a:t>
            </a:r>
            <a:endParaRPr lang="en-GB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9102FD-B4BA-4020-A29A-6E54650257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2189" y="692130"/>
            <a:ext cx="2767621" cy="547373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2E24300-20A0-4D8A-8567-6E023AED6513}"/>
              </a:ext>
            </a:extLst>
          </p:cNvPr>
          <p:cNvSpPr/>
          <p:nvPr/>
        </p:nvSpPr>
        <p:spPr>
          <a:xfrm>
            <a:off x="4937760" y="3923607"/>
            <a:ext cx="2344189" cy="217793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1761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5" grpId="0" animBg="1"/>
      <p:bldP spid="16" grpId="0" animBg="1"/>
      <p:bldP spid="16" grpId="1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00DEBC68-5FC4-46B8-BA08-67D41B206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51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AF6594-9D86-44B5-BA46-790DC4643B90}"/>
              </a:ext>
            </a:extLst>
          </p:cNvPr>
          <p:cNvSpPr txBox="1"/>
          <p:nvPr/>
        </p:nvSpPr>
        <p:spPr>
          <a:xfrm>
            <a:off x="1562793" y="5117243"/>
            <a:ext cx="9227127" cy="101566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Format the Doughnut chart.</a:t>
            </a:r>
          </a:p>
          <a:p>
            <a:pPr algn="ctr"/>
            <a:endParaRPr lang="en-CA" sz="2000" dirty="0"/>
          </a:p>
          <a:p>
            <a:pPr algn="ctr"/>
            <a:r>
              <a:rPr lang="en-CA" sz="2000" dirty="0"/>
              <a:t>Change the </a:t>
            </a:r>
            <a:r>
              <a:rPr lang="en-CA" sz="2000" b="1" dirty="0"/>
              <a:t>Chart Title</a:t>
            </a:r>
            <a:r>
              <a:rPr lang="en-CA" sz="2000" dirty="0"/>
              <a:t>, add </a:t>
            </a:r>
            <a:r>
              <a:rPr lang="en-CA" sz="2000" b="1" dirty="0"/>
              <a:t>Data Labels,</a:t>
            </a:r>
            <a:r>
              <a:rPr lang="en-CA" sz="2000" dirty="0"/>
              <a:t> add a </a:t>
            </a:r>
            <a:r>
              <a:rPr lang="en-CA" sz="2000" b="1" dirty="0"/>
              <a:t>Legend, shrink</a:t>
            </a:r>
            <a:r>
              <a:rPr lang="en-CA" sz="2000" dirty="0"/>
              <a:t> the doughnut hole size.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E34BFF-7177-4908-877B-386DF8D5DB8A}"/>
              </a:ext>
            </a:extLst>
          </p:cNvPr>
          <p:cNvSpPr txBox="1"/>
          <p:nvPr/>
        </p:nvSpPr>
        <p:spPr>
          <a:xfrm>
            <a:off x="4058468" y="110958"/>
            <a:ext cx="3554004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Making Doughnut a Chart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3CFEBAE-48CD-4886-BCCE-C9689563F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453" y="1112287"/>
            <a:ext cx="4448796" cy="274358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938313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EB21E0E-8952-4771-BEB7-C00519A86D01}"/>
              </a:ext>
            </a:extLst>
          </p:cNvPr>
          <p:cNvSpPr txBox="1"/>
          <p:nvPr/>
        </p:nvSpPr>
        <p:spPr>
          <a:xfrm>
            <a:off x="143669" y="158092"/>
            <a:ext cx="3439115" cy="70788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Add another doughnut ring with Males Smoking Stats data.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B15C77-A6C3-413C-927C-45A7714962D2}"/>
              </a:ext>
            </a:extLst>
          </p:cNvPr>
          <p:cNvSpPr txBox="1"/>
          <p:nvPr/>
        </p:nvSpPr>
        <p:spPr>
          <a:xfrm>
            <a:off x="6096000" y="158092"/>
            <a:ext cx="3554004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Making Doughnut a Chart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00DEBC68-5FC4-46B8-BA08-67D41B206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52</a:t>
            </a:fld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7CFC4B1-6340-4938-9280-ECB65DE13E3E}"/>
              </a:ext>
            </a:extLst>
          </p:cNvPr>
          <p:cNvGrpSpPr/>
          <p:nvPr/>
        </p:nvGrpSpPr>
        <p:grpSpPr>
          <a:xfrm>
            <a:off x="113490" y="2114632"/>
            <a:ext cx="4857011" cy="3134167"/>
            <a:chOff x="323921" y="2122945"/>
            <a:chExt cx="4857011" cy="313416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A0053C7-B307-4D9F-9461-33D2DA96AA7C}"/>
                </a:ext>
              </a:extLst>
            </p:cNvPr>
            <p:cNvSpPr txBox="1"/>
            <p:nvPr/>
          </p:nvSpPr>
          <p:spPr>
            <a:xfrm>
              <a:off x="323921" y="4857002"/>
              <a:ext cx="417326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CA" sz="2000" b="1" dirty="0"/>
                <a:t>Decrease doughnut hole size </a:t>
              </a:r>
              <a:r>
                <a:rPr lang="en-CA" sz="2000" dirty="0"/>
                <a:t>(to 40%)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8F30C19-CCC7-42CB-94FB-99F415B31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0423" y="2122945"/>
              <a:ext cx="4790509" cy="2734057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1272ED16-AD9C-4292-8E0F-09D23FF02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5123" y="789708"/>
            <a:ext cx="2734881" cy="565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17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EB21E0E-8952-4771-BEB7-C00519A86D01}"/>
              </a:ext>
            </a:extLst>
          </p:cNvPr>
          <p:cNvSpPr txBox="1"/>
          <p:nvPr/>
        </p:nvSpPr>
        <p:spPr>
          <a:xfrm>
            <a:off x="143669" y="158092"/>
            <a:ext cx="3439115" cy="70788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Add another doughnut ring with Males Smoking Stats data.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B15C77-A6C3-413C-927C-45A7714962D2}"/>
              </a:ext>
            </a:extLst>
          </p:cNvPr>
          <p:cNvSpPr txBox="1"/>
          <p:nvPr/>
        </p:nvSpPr>
        <p:spPr>
          <a:xfrm>
            <a:off x="6096000" y="158092"/>
            <a:ext cx="3554004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Making Doughnut a Chart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00DEBC68-5FC4-46B8-BA08-67D41B206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53</a:t>
            </a:fld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7CFC4B1-6340-4938-9280-ECB65DE13E3E}"/>
              </a:ext>
            </a:extLst>
          </p:cNvPr>
          <p:cNvGrpSpPr/>
          <p:nvPr/>
        </p:nvGrpSpPr>
        <p:grpSpPr>
          <a:xfrm>
            <a:off x="113490" y="2114632"/>
            <a:ext cx="4857011" cy="3134167"/>
            <a:chOff x="323921" y="2122945"/>
            <a:chExt cx="4857011" cy="313416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A0053C7-B307-4D9F-9461-33D2DA96AA7C}"/>
                </a:ext>
              </a:extLst>
            </p:cNvPr>
            <p:cNvSpPr txBox="1"/>
            <p:nvPr/>
          </p:nvSpPr>
          <p:spPr>
            <a:xfrm>
              <a:off x="323921" y="4857002"/>
              <a:ext cx="417326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CA" sz="2000" b="1" dirty="0"/>
                <a:t>Add a Chart Title</a:t>
              </a:r>
              <a:endParaRPr lang="en-CA" sz="2000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8F30C19-CCC7-42CB-94FB-99F415B31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0423" y="2122945"/>
              <a:ext cx="4790509" cy="2734057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1272ED16-AD9C-4292-8E0F-09D23FF02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5123" y="789708"/>
            <a:ext cx="2734881" cy="565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58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EB21E0E-8952-4771-BEB7-C00519A86D01}"/>
              </a:ext>
            </a:extLst>
          </p:cNvPr>
          <p:cNvSpPr txBox="1"/>
          <p:nvPr/>
        </p:nvSpPr>
        <p:spPr>
          <a:xfrm>
            <a:off x="143669" y="158092"/>
            <a:ext cx="3439115" cy="70788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Add another doughnut ring with Males Smoking Stats data.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B15C77-A6C3-413C-927C-45A7714962D2}"/>
              </a:ext>
            </a:extLst>
          </p:cNvPr>
          <p:cNvSpPr txBox="1"/>
          <p:nvPr/>
        </p:nvSpPr>
        <p:spPr>
          <a:xfrm>
            <a:off x="7544652" y="306199"/>
            <a:ext cx="3554004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Making Doughnut a Chart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00DEBC68-5FC4-46B8-BA08-67D41B206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54</a:t>
            </a:fld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062C2F-EB23-424B-87DB-0C78EB225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8578" y="742667"/>
            <a:ext cx="2909655" cy="60830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3770E79-DE1F-4BB8-8CE0-F70419253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561" y="1508401"/>
            <a:ext cx="6506483" cy="446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974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909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09118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345623" y="144757"/>
            <a:ext cx="5978977" cy="523220"/>
          </a:xfrm>
          <a:prstGeom prst="rect">
            <a:avLst/>
          </a:prstGeom>
          <a:effectLst>
            <a:glow rad="139700">
              <a:schemeClr val="accent2">
                <a:lumMod val="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800" dirty="0"/>
              <a:t>We have covered here in this course …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9AAFD7-D0DC-461A-98A6-DD18D4E75CDE}"/>
              </a:ext>
            </a:extLst>
          </p:cNvPr>
          <p:cNvSpPr txBox="1"/>
          <p:nvPr/>
        </p:nvSpPr>
        <p:spPr>
          <a:xfrm>
            <a:off x="1532320" y="3972205"/>
            <a:ext cx="3913770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Context Ribbons - Format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F1FDB2-E4EA-48E3-9AE9-75215C42C51E}"/>
              </a:ext>
            </a:extLst>
          </p:cNvPr>
          <p:cNvSpPr txBox="1"/>
          <p:nvPr/>
        </p:nvSpPr>
        <p:spPr>
          <a:xfrm>
            <a:off x="1523589" y="2081967"/>
            <a:ext cx="3913771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What is our direction in this course?</a:t>
            </a:r>
            <a:endParaRPr lang="en-US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8E0F8E-659D-4329-B913-81D9C4BCFBB0}"/>
              </a:ext>
            </a:extLst>
          </p:cNvPr>
          <p:cNvSpPr txBox="1"/>
          <p:nvPr/>
        </p:nvSpPr>
        <p:spPr>
          <a:xfrm>
            <a:off x="1520823" y="2547850"/>
            <a:ext cx="3913771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Chart Types</a:t>
            </a:r>
            <a:endParaRPr lang="en-US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D8B1C9-05F0-4BAC-9093-CEE51BB1E706}"/>
              </a:ext>
            </a:extLst>
          </p:cNvPr>
          <p:cNvSpPr txBox="1"/>
          <p:nvPr/>
        </p:nvSpPr>
        <p:spPr>
          <a:xfrm>
            <a:off x="1532320" y="3013733"/>
            <a:ext cx="3913770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Parts of the Chart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CBB533-C883-4A7C-ABAA-8F7139821A02}"/>
              </a:ext>
            </a:extLst>
          </p:cNvPr>
          <p:cNvSpPr txBox="1"/>
          <p:nvPr/>
        </p:nvSpPr>
        <p:spPr>
          <a:xfrm>
            <a:off x="1526354" y="3490967"/>
            <a:ext cx="3919736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Context Ribbons - Design</a:t>
            </a:r>
            <a:endParaRPr lang="en-US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4F5F30D-7064-4D6F-9406-DB1F4207DE30}"/>
              </a:ext>
            </a:extLst>
          </p:cNvPr>
          <p:cNvSpPr txBox="1"/>
          <p:nvPr/>
        </p:nvSpPr>
        <p:spPr>
          <a:xfrm>
            <a:off x="6862486" y="2081967"/>
            <a:ext cx="3531204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Choosing the Data You Present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A295B3-01D2-4ECD-A673-297758E07765}"/>
              </a:ext>
            </a:extLst>
          </p:cNvPr>
          <p:cNvSpPr txBox="1"/>
          <p:nvPr/>
        </p:nvSpPr>
        <p:spPr>
          <a:xfrm>
            <a:off x="6868017" y="2547358"/>
            <a:ext cx="3531204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Making a Column/Bar Chart</a:t>
            </a:r>
            <a:endParaRPr lang="en-US" sz="2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9578BE-BFDB-4F63-A479-5E032390190B}"/>
              </a:ext>
            </a:extLst>
          </p:cNvPr>
          <p:cNvSpPr txBox="1"/>
          <p:nvPr/>
        </p:nvSpPr>
        <p:spPr>
          <a:xfrm>
            <a:off x="6868017" y="3013733"/>
            <a:ext cx="3525673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Making a Pie Chart</a:t>
            </a:r>
            <a:endParaRPr lang="en-US" sz="2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A3B91A-7C5E-4A8A-A4AC-7FA7DC0F634A}"/>
              </a:ext>
            </a:extLst>
          </p:cNvPr>
          <p:cNvSpPr txBox="1"/>
          <p:nvPr/>
        </p:nvSpPr>
        <p:spPr>
          <a:xfrm>
            <a:off x="6862485" y="3972205"/>
            <a:ext cx="3525673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Tips for Formatting Your Chart</a:t>
            </a:r>
            <a:endParaRPr lang="en-US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E44BC59-5FE6-4A35-A3E0-FE1F75411936}"/>
              </a:ext>
            </a:extLst>
          </p:cNvPr>
          <p:cNvSpPr txBox="1"/>
          <p:nvPr/>
        </p:nvSpPr>
        <p:spPr>
          <a:xfrm>
            <a:off x="6862486" y="3490967"/>
            <a:ext cx="3525673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Making a Doughnut Chart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758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F3BCFD-538F-49D4-9ECF-A70C065C0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19"/>
            <a:ext cx="12192000" cy="68475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C3E90C-15F8-4D2E-8C40-759E6203ED1D}"/>
              </a:ext>
            </a:extLst>
          </p:cNvPr>
          <p:cNvSpPr/>
          <p:nvPr/>
        </p:nvSpPr>
        <p:spPr>
          <a:xfrm>
            <a:off x="2435630" y="980903"/>
            <a:ext cx="7323513" cy="34165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0872C0-37D4-427C-8A86-6ED8570E0717}"/>
              </a:ext>
            </a:extLst>
          </p:cNvPr>
          <p:cNvSpPr txBox="1"/>
          <p:nvPr/>
        </p:nvSpPr>
        <p:spPr>
          <a:xfrm>
            <a:off x="3091543" y="1124744"/>
            <a:ext cx="6008915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333" dirty="0"/>
              <a:t>NITHA IT Helpdesk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7063A2-4328-4368-A158-A5E26DB01651}"/>
              </a:ext>
            </a:extLst>
          </p:cNvPr>
          <p:cNvSpPr txBox="1"/>
          <p:nvPr/>
        </p:nvSpPr>
        <p:spPr>
          <a:xfrm>
            <a:off x="3091543" y="2014535"/>
            <a:ext cx="6130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07D3C2-1B0E-4004-85DE-0017032B2081}"/>
              </a:ext>
            </a:extLst>
          </p:cNvPr>
          <p:cNvSpPr txBox="1"/>
          <p:nvPr/>
        </p:nvSpPr>
        <p:spPr>
          <a:xfrm>
            <a:off x="3664817" y="3066004"/>
            <a:ext cx="5184576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867" dirty="0"/>
              <a:t>1(306)953-5008</a:t>
            </a:r>
            <a:endParaRPr lang="en-CA" sz="5400" dirty="0"/>
          </a:p>
        </p:txBody>
      </p:sp>
    </p:spTree>
    <p:extLst>
      <p:ext uri="{BB962C8B-B14F-4D97-AF65-F5344CB8AC3E}">
        <p14:creationId xmlns:p14="http://schemas.microsoft.com/office/powerpoint/2010/main" val="271603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9088E1F-9A95-4EBC-99E9-C6C9E474F25C}"/>
              </a:ext>
            </a:extLst>
          </p:cNvPr>
          <p:cNvGrpSpPr/>
          <p:nvPr/>
        </p:nvGrpSpPr>
        <p:grpSpPr>
          <a:xfrm>
            <a:off x="2" y="35275"/>
            <a:ext cx="12191999" cy="6858000"/>
            <a:chOff x="0" y="0"/>
            <a:chExt cx="9143999" cy="51435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3999" cy="514350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36E123F-C767-4C9A-AB34-EE60B3D8A973}"/>
                </a:ext>
              </a:extLst>
            </p:cNvPr>
            <p:cNvSpPr/>
            <p:nvPr/>
          </p:nvSpPr>
          <p:spPr>
            <a:xfrm>
              <a:off x="467544" y="1635646"/>
              <a:ext cx="3384376" cy="9361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2400"/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CE91203-453E-4FBE-90BD-374E30B63EB2}"/>
              </a:ext>
            </a:extLst>
          </p:cNvPr>
          <p:cNvSpPr/>
          <p:nvPr/>
        </p:nvSpPr>
        <p:spPr>
          <a:xfrm>
            <a:off x="431371" y="1796819"/>
            <a:ext cx="5472608" cy="16321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8000" dirty="0">
                <a:solidFill>
                  <a:schemeClr val="tx1"/>
                </a:solidFill>
                <a:latin typeface="Script MT Bold" panose="03040602040607080904" pitchFamily="66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344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09A2AC0-948C-4EED-BC5F-156FFC426F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104" y="0"/>
            <a:ext cx="6815182" cy="6858000"/>
          </a:xfrm>
          <a:prstGeom prst="rect">
            <a:avLst/>
          </a:prstGeom>
          <a:ln w="6350">
            <a:solidFill>
              <a:schemeClr val="bg1">
                <a:lumMod val="50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C0D997-E720-4A83-9AD1-6D3B3E95FE17}"/>
              </a:ext>
            </a:extLst>
          </p:cNvPr>
          <p:cNvSpPr txBox="1"/>
          <p:nvPr/>
        </p:nvSpPr>
        <p:spPr>
          <a:xfrm>
            <a:off x="49470" y="37407"/>
            <a:ext cx="2460974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Upload a Workbook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A81D77-E571-4826-9CE7-E1DC4F2E96E8}"/>
              </a:ext>
            </a:extLst>
          </p:cNvPr>
          <p:cNvSpPr txBox="1"/>
          <p:nvPr/>
        </p:nvSpPr>
        <p:spPr>
          <a:xfrm>
            <a:off x="355991" y="653689"/>
            <a:ext cx="4398889" cy="70788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>
                <a:effectLst/>
              </a:rPr>
              <a:t>You can upload a workbook you created in Excel on your PC.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78F80EA-3011-4732-9A18-22E370CC6E32}"/>
              </a:ext>
            </a:extLst>
          </p:cNvPr>
          <p:cNvCxnSpPr>
            <a:stCxn id="6" idx="3"/>
          </p:cNvCxnSpPr>
          <p:nvPr/>
        </p:nvCxnSpPr>
        <p:spPr>
          <a:xfrm>
            <a:off x="4754880" y="1007632"/>
            <a:ext cx="2568633" cy="32240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8355D862-1479-43CB-A7AD-0495C66A1F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21" y="744335"/>
            <a:ext cx="6778581" cy="5369329"/>
          </a:xfrm>
          <a:prstGeom prst="rect">
            <a:avLst/>
          </a:prstGeom>
          <a:ln w="6350">
            <a:solidFill>
              <a:schemeClr val="bg1">
                <a:lumMod val="50000"/>
              </a:schemeClr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72A2E16-EDEB-4CA8-90E6-7890A20CA999}"/>
              </a:ext>
            </a:extLst>
          </p:cNvPr>
          <p:cNvSpPr txBox="1"/>
          <p:nvPr/>
        </p:nvSpPr>
        <p:spPr>
          <a:xfrm>
            <a:off x="310999" y="2783162"/>
            <a:ext cx="3329975" cy="40011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>
                <a:effectLst/>
              </a:rPr>
              <a:t>Select the file &amp; click on open. 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A73BDD0-D3D0-46F4-9EF1-BDEF0D52A82E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3640974" y="2038827"/>
            <a:ext cx="3607724" cy="94439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3D3E66D-9DB1-4DDF-A91F-95D937CE5695}"/>
              </a:ext>
            </a:extLst>
          </p:cNvPr>
          <p:cNvCxnSpPr>
            <a:cxnSpLocks/>
          </p:cNvCxnSpPr>
          <p:nvPr/>
        </p:nvCxnSpPr>
        <p:spPr>
          <a:xfrm>
            <a:off x="8761615" y="2111433"/>
            <a:ext cx="1562792" cy="373893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922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17" grpId="0" animBg="1"/>
      <p:bldP spid="1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3411CE-D7D2-435A-9D0D-F22DB48DA8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707" y="12468"/>
            <a:ext cx="6072586" cy="685800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27E4FC-B5F2-45CB-BD52-463448C460AE}"/>
              </a:ext>
            </a:extLst>
          </p:cNvPr>
          <p:cNvSpPr txBox="1"/>
          <p:nvPr/>
        </p:nvSpPr>
        <p:spPr>
          <a:xfrm>
            <a:off x="49470" y="37407"/>
            <a:ext cx="2652166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sz="2000" dirty="0"/>
              <a:t>The Loaded Workbook</a:t>
            </a:r>
          </a:p>
        </p:txBody>
      </p:sp>
    </p:spTree>
    <p:extLst>
      <p:ext uri="{BB962C8B-B14F-4D97-AF65-F5344CB8AC3E}">
        <p14:creationId xmlns:p14="http://schemas.microsoft.com/office/powerpoint/2010/main" val="13126044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752" y="2298600"/>
            <a:ext cx="4478773" cy="2599372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0857" y="32223"/>
            <a:ext cx="2621819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Parts of the Chart</a:t>
            </a:r>
          </a:p>
        </p:txBody>
      </p:sp>
      <p:sp>
        <p:nvSpPr>
          <p:cNvPr id="7" name="Line Callout 1 6"/>
          <p:cNvSpPr/>
          <p:nvPr/>
        </p:nvSpPr>
        <p:spPr>
          <a:xfrm>
            <a:off x="4386101" y="2321789"/>
            <a:ext cx="3281523" cy="2555012"/>
          </a:xfrm>
          <a:prstGeom prst="borderCallout1">
            <a:avLst>
              <a:gd name="adj1" fmla="val 78"/>
              <a:gd name="adj2" fmla="val 296"/>
              <a:gd name="adj3" fmla="val -4229"/>
              <a:gd name="adj4" fmla="val -1957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/>
          <p:cNvSpPr txBox="1"/>
          <p:nvPr/>
        </p:nvSpPr>
        <p:spPr>
          <a:xfrm>
            <a:off x="157942" y="2196525"/>
            <a:ext cx="3580579" cy="10156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Plot Area </a:t>
            </a:r>
            <a:r>
              <a:rPr lang="en-CA" sz="2000" dirty="0"/>
              <a:t>– a graphical representation of the data selected.</a:t>
            </a:r>
          </a:p>
        </p:txBody>
      </p:sp>
      <p:sp>
        <p:nvSpPr>
          <p:cNvPr id="9" name="Line Callout 1 8"/>
          <p:cNvSpPr/>
          <p:nvPr/>
        </p:nvSpPr>
        <p:spPr>
          <a:xfrm>
            <a:off x="3893054" y="2276475"/>
            <a:ext cx="4513786" cy="2635392"/>
          </a:xfrm>
          <a:prstGeom prst="borderCallout1">
            <a:avLst>
              <a:gd name="adj1" fmla="val 45891"/>
              <a:gd name="adj2" fmla="val 100127"/>
              <a:gd name="adj3" fmla="val 19961"/>
              <a:gd name="adj4" fmla="val 10734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/>
          <p:cNvSpPr txBox="1"/>
          <p:nvPr/>
        </p:nvSpPr>
        <p:spPr>
          <a:xfrm>
            <a:off x="8736557" y="2433637"/>
            <a:ext cx="3269182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Chart Area</a:t>
            </a:r>
            <a:r>
              <a:rPr lang="en-CA" sz="2000" dirty="0"/>
              <a:t> – Where the plot, axes, legend and title reside.</a:t>
            </a:r>
          </a:p>
        </p:txBody>
      </p:sp>
      <p:sp>
        <p:nvSpPr>
          <p:cNvPr id="11" name="Line Callout 1 10"/>
          <p:cNvSpPr/>
          <p:nvPr/>
        </p:nvSpPr>
        <p:spPr>
          <a:xfrm>
            <a:off x="4477256" y="2572508"/>
            <a:ext cx="218569" cy="2009017"/>
          </a:xfrm>
          <a:prstGeom prst="borderCallout1">
            <a:avLst>
              <a:gd name="adj1" fmla="val 50750"/>
              <a:gd name="adj2" fmla="val -3333"/>
              <a:gd name="adj3" fmla="val 77234"/>
              <a:gd name="adj4" fmla="val -413078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/>
          <p:cNvSpPr txBox="1"/>
          <p:nvPr/>
        </p:nvSpPr>
        <p:spPr>
          <a:xfrm>
            <a:off x="157942" y="3742148"/>
            <a:ext cx="3415624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Vertical Axis </a:t>
            </a:r>
            <a:r>
              <a:rPr lang="en-CA" sz="2000" dirty="0"/>
              <a:t>(y-axis) - serves as a reference for plotting data.</a:t>
            </a:r>
          </a:p>
        </p:txBody>
      </p:sp>
      <p:sp>
        <p:nvSpPr>
          <p:cNvPr id="14" name="Line Callout 1 13"/>
          <p:cNvSpPr/>
          <p:nvPr/>
        </p:nvSpPr>
        <p:spPr>
          <a:xfrm rot="729533">
            <a:off x="4758213" y="4629098"/>
            <a:ext cx="827726" cy="133455"/>
          </a:xfrm>
          <a:prstGeom prst="borderCallout1">
            <a:avLst>
              <a:gd name="adj1" fmla="val 101103"/>
              <a:gd name="adj2" fmla="val 52581"/>
              <a:gd name="adj3" fmla="val 447364"/>
              <a:gd name="adj4" fmla="val 9723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/>
          <p:cNvSpPr txBox="1"/>
          <p:nvPr/>
        </p:nvSpPr>
        <p:spPr>
          <a:xfrm>
            <a:off x="4153373" y="5284100"/>
            <a:ext cx="3904284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Horizontal Axis </a:t>
            </a:r>
            <a:r>
              <a:rPr lang="en-CA" sz="2000" dirty="0"/>
              <a:t>(x-axis) - serves as a reference for plotting data.</a:t>
            </a:r>
          </a:p>
        </p:txBody>
      </p:sp>
      <p:sp>
        <p:nvSpPr>
          <p:cNvPr id="16" name="Line Callout 1 15"/>
          <p:cNvSpPr/>
          <p:nvPr/>
        </p:nvSpPr>
        <p:spPr>
          <a:xfrm>
            <a:off x="7718583" y="2343150"/>
            <a:ext cx="579658" cy="2533649"/>
          </a:xfrm>
          <a:prstGeom prst="borderCallout1">
            <a:avLst>
              <a:gd name="adj1" fmla="val 49008"/>
              <a:gd name="adj2" fmla="val 99359"/>
              <a:gd name="adj3" fmla="val 75772"/>
              <a:gd name="adj4" fmla="val 178696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TextBox 16"/>
          <p:cNvSpPr txBox="1"/>
          <p:nvPr/>
        </p:nvSpPr>
        <p:spPr>
          <a:xfrm>
            <a:off x="8738764" y="3698165"/>
            <a:ext cx="3269182" cy="10156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Legend</a:t>
            </a:r>
            <a:r>
              <a:rPr lang="en-CA" sz="2000" dirty="0"/>
              <a:t> - Shows the data series name corresponding to each data marker.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7942" y="929902"/>
            <a:ext cx="6716689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Data Markers </a:t>
            </a:r>
            <a:r>
              <a:rPr lang="en-CA" sz="2000" dirty="0"/>
              <a:t>(or Data Points) - Symbols, in this case bars, on the chart that represent individual values from the data table.</a:t>
            </a:r>
          </a:p>
        </p:txBody>
      </p:sp>
      <p:cxnSp>
        <p:nvCxnSpPr>
          <p:cNvPr id="28" name="Straight Arrow Connector 27"/>
          <p:cNvCxnSpPr>
            <a:cxnSpLocks/>
          </p:cNvCxnSpPr>
          <p:nvPr/>
        </p:nvCxnSpPr>
        <p:spPr>
          <a:xfrm>
            <a:off x="4933950" y="1637788"/>
            <a:ext cx="466725" cy="1276861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cxnSpLocks/>
          </p:cNvCxnSpPr>
          <p:nvPr/>
        </p:nvCxnSpPr>
        <p:spPr>
          <a:xfrm flipH="1">
            <a:off x="6953305" y="1870364"/>
            <a:ext cx="1104352" cy="1151677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7031979" y="929902"/>
            <a:ext cx="5079665" cy="10156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Data Series </a:t>
            </a:r>
            <a:r>
              <a:rPr lang="en-CA" sz="2000" dirty="0"/>
              <a:t>- A group of related values.  In this example, there are only two in each series; one under </a:t>
            </a:r>
            <a:r>
              <a:rPr lang="en-CA" sz="2000" b="1" dirty="0"/>
              <a:t>Units</a:t>
            </a:r>
            <a:r>
              <a:rPr lang="en-CA" sz="2000" dirty="0"/>
              <a:t> and the other under </a:t>
            </a:r>
            <a:r>
              <a:rPr lang="en-CA" sz="2000" b="1" dirty="0"/>
              <a:t>UnitCost</a:t>
            </a:r>
            <a:r>
              <a:rPr lang="en-CA" sz="2000" dirty="0"/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28828" y="1788399"/>
            <a:ext cx="1324478" cy="40011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algn="ctr"/>
            <a:r>
              <a:rPr lang="en-CA" sz="2000" dirty="0"/>
              <a:t>Chart Wall</a:t>
            </a:r>
          </a:p>
        </p:txBody>
      </p:sp>
      <p:cxnSp>
        <p:nvCxnSpPr>
          <p:cNvPr id="24" name="Straight Arrow Connector 23"/>
          <p:cNvCxnSpPr>
            <a:cxnSpLocks/>
            <a:stCxn id="23" idx="2"/>
          </p:cNvCxnSpPr>
          <p:nvPr/>
        </p:nvCxnSpPr>
        <p:spPr>
          <a:xfrm>
            <a:off x="6291067" y="2188509"/>
            <a:ext cx="332118" cy="403049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736557" y="5267674"/>
            <a:ext cx="3269182" cy="40011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algn="ctr"/>
            <a:r>
              <a:rPr lang="en-CA" sz="2000" dirty="0"/>
              <a:t>Chart Floor (in 3D charts)</a:t>
            </a:r>
          </a:p>
        </p:txBody>
      </p:sp>
      <p:cxnSp>
        <p:nvCxnSpPr>
          <p:cNvPr id="27" name="Straight Arrow Connector 26"/>
          <p:cNvCxnSpPr>
            <a:cxnSpLocks/>
          </p:cNvCxnSpPr>
          <p:nvPr/>
        </p:nvCxnSpPr>
        <p:spPr>
          <a:xfrm flipH="1" flipV="1">
            <a:off x="6886576" y="4029076"/>
            <a:ext cx="1849981" cy="1255024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527069" y="1711263"/>
            <a:ext cx="2060862" cy="40011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Title</a:t>
            </a:r>
            <a:r>
              <a:rPr lang="en-CA" sz="2000" dirty="0"/>
              <a:t> – Chart Title.</a:t>
            </a:r>
          </a:p>
        </p:txBody>
      </p:sp>
      <p:cxnSp>
        <p:nvCxnSpPr>
          <p:cNvPr id="33" name="Straight Arrow Connector 32"/>
          <p:cNvCxnSpPr>
            <a:cxnSpLocks/>
          </p:cNvCxnSpPr>
          <p:nvPr/>
        </p:nvCxnSpPr>
        <p:spPr>
          <a:xfrm flipH="1">
            <a:off x="7229476" y="1870364"/>
            <a:ext cx="828181" cy="1901536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Line Callout 1 35"/>
          <p:cNvSpPr/>
          <p:nvPr/>
        </p:nvSpPr>
        <p:spPr>
          <a:xfrm>
            <a:off x="3981450" y="2343150"/>
            <a:ext cx="952500" cy="180975"/>
          </a:xfrm>
          <a:prstGeom prst="borderCallout1">
            <a:avLst>
              <a:gd name="adj1" fmla="val 2961"/>
              <a:gd name="adj2" fmla="val -333"/>
              <a:gd name="adj3" fmla="val -138887"/>
              <a:gd name="adj4" fmla="val -23842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Slide Number Placeholder 2">
            <a:extLst>
              <a:ext uri="{FF2B5EF4-FFF2-40B4-BE49-F238E27FC236}">
                <a16:creationId xmlns:a16="http://schemas.microsoft.com/office/drawing/2014/main" id="{0D201AC0-EE8E-4573-82F4-9B1BC43E6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7952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50" grpId="0" animBg="1"/>
      <p:bldP spid="23" grpId="0" animBg="1"/>
      <p:bldP spid="26" grpId="0" animBg="1"/>
      <p:bldP spid="29" grpId="0" animBg="1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27E4FC-B5F2-45CB-BD52-463448C460AE}"/>
              </a:ext>
            </a:extLst>
          </p:cNvPr>
          <p:cNvSpPr txBox="1"/>
          <p:nvPr/>
        </p:nvSpPr>
        <p:spPr>
          <a:xfrm>
            <a:off x="49469" y="37407"/>
            <a:ext cx="2859985" cy="400110"/>
          </a:xfrm>
          <a:prstGeom prst="rect">
            <a:avLst/>
          </a:prstGeom>
          <a:solidFill>
            <a:srgbClr val="FDF0E7"/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sz="2000" dirty="0"/>
              <a:t>Context Ribbon - Chart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D9A8E0-528A-45A4-BDB8-77C85D20B308}"/>
              </a:ext>
            </a:extLst>
          </p:cNvPr>
          <p:cNvSpPr txBox="1"/>
          <p:nvPr/>
        </p:nvSpPr>
        <p:spPr>
          <a:xfrm>
            <a:off x="207817" y="4521189"/>
            <a:ext cx="4389119" cy="40011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Switch Row/Column </a:t>
            </a:r>
            <a:r>
              <a:rPr lang="en-CA" sz="2000" dirty="0"/>
              <a:t>flips the x/y axes.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3335DA-51BC-4A09-853E-EFA6B77CF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7" y="487327"/>
            <a:ext cx="12114285" cy="17269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5D2207B-40EF-476A-B0DB-AEAB582EBA4D}"/>
              </a:ext>
            </a:extLst>
          </p:cNvPr>
          <p:cNvSpPr txBox="1"/>
          <p:nvPr/>
        </p:nvSpPr>
        <p:spPr>
          <a:xfrm>
            <a:off x="207817" y="4921299"/>
            <a:ext cx="4389120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Select</a:t>
            </a:r>
            <a:r>
              <a:rPr lang="en-CA" sz="2000" dirty="0"/>
              <a:t> the </a:t>
            </a:r>
            <a:r>
              <a:rPr lang="en-CA" sz="2000" b="1" dirty="0"/>
              <a:t>Data</a:t>
            </a:r>
            <a:r>
              <a:rPr lang="en-CA" sz="2000" dirty="0"/>
              <a:t> to represent in the chart.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07B2CCA-1282-4E4C-B946-BAE59B06CC03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1001681" y="2576947"/>
            <a:ext cx="0" cy="194424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eft Brace 11">
            <a:extLst>
              <a:ext uri="{FF2B5EF4-FFF2-40B4-BE49-F238E27FC236}">
                <a16:creationId xmlns:a16="http://schemas.microsoft.com/office/drawing/2014/main" id="{691111F1-F656-4424-B90F-DFB8931D5D09}"/>
              </a:ext>
            </a:extLst>
          </p:cNvPr>
          <p:cNvSpPr/>
          <p:nvPr/>
        </p:nvSpPr>
        <p:spPr>
          <a:xfrm rot="16200000">
            <a:off x="802175" y="1608517"/>
            <a:ext cx="399011" cy="1537848"/>
          </a:xfrm>
          <a:prstGeom prst="leftBrace">
            <a:avLst>
              <a:gd name="adj1" fmla="val 45833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8DC4EA-D5A7-4EFB-B8F0-3E0CE217081C}"/>
              </a:ext>
            </a:extLst>
          </p:cNvPr>
          <p:cNvSpPr txBox="1"/>
          <p:nvPr/>
        </p:nvSpPr>
        <p:spPr>
          <a:xfrm>
            <a:off x="1064029" y="3144685"/>
            <a:ext cx="3532905" cy="10156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Once your data is selected, choose the chart type that best represents it.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1882E79-426B-4147-A8F8-998D4ED886C4}"/>
              </a:ext>
            </a:extLst>
          </p:cNvPr>
          <p:cNvCxnSpPr>
            <a:cxnSpLocks/>
            <a:endCxn id="16" idx="1"/>
          </p:cNvCxnSpPr>
          <p:nvPr/>
        </p:nvCxnSpPr>
        <p:spPr>
          <a:xfrm flipH="1" flipV="1">
            <a:off x="4155670" y="2579713"/>
            <a:ext cx="17313" cy="56497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eft Brace 15">
            <a:extLst>
              <a:ext uri="{FF2B5EF4-FFF2-40B4-BE49-F238E27FC236}">
                <a16:creationId xmlns:a16="http://schemas.microsoft.com/office/drawing/2014/main" id="{62559B21-5430-4F90-82CF-A46A7135C51C}"/>
              </a:ext>
            </a:extLst>
          </p:cNvPr>
          <p:cNvSpPr/>
          <p:nvPr/>
        </p:nvSpPr>
        <p:spPr>
          <a:xfrm rot="16200000">
            <a:off x="3956164" y="97673"/>
            <a:ext cx="399011" cy="4565068"/>
          </a:xfrm>
          <a:prstGeom prst="leftBrace">
            <a:avLst>
              <a:gd name="adj1" fmla="val 45833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B85698-C902-46A7-8005-FBF00494D815}"/>
              </a:ext>
            </a:extLst>
          </p:cNvPr>
          <p:cNvSpPr txBox="1"/>
          <p:nvPr/>
        </p:nvSpPr>
        <p:spPr>
          <a:xfrm>
            <a:off x="6738844" y="3441003"/>
            <a:ext cx="2421778" cy="40011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Add a chart element.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389F8C6-A5C0-4A16-8F93-AD8AB1938042}"/>
              </a:ext>
            </a:extLst>
          </p:cNvPr>
          <p:cNvCxnSpPr>
            <a:cxnSpLocks/>
            <a:stCxn id="19" idx="0"/>
            <a:endCxn id="21" idx="1"/>
          </p:cNvCxnSpPr>
          <p:nvPr/>
        </p:nvCxnSpPr>
        <p:spPr>
          <a:xfrm flipV="1">
            <a:off x="7949733" y="2574167"/>
            <a:ext cx="1" cy="86683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Left Brace 20">
            <a:extLst>
              <a:ext uri="{FF2B5EF4-FFF2-40B4-BE49-F238E27FC236}">
                <a16:creationId xmlns:a16="http://schemas.microsoft.com/office/drawing/2014/main" id="{4BE27855-31BE-4D64-953D-8EF855AE35F1}"/>
              </a:ext>
            </a:extLst>
          </p:cNvPr>
          <p:cNvSpPr/>
          <p:nvPr/>
        </p:nvSpPr>
        <p:spPr>
          <a:xfrm rot="16200000">
            <a:off x="7750228" y="947637"/>
            <a:ext cx="399011" cy="2854049"/>
          </a:xfrm>
          <a:prstGeom prst="leftBrace">
            <a:avLst>
              <a:gd name="adj1" fmla="val 45833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C86AE35-1983-4872-96C3-452A68F1A153}"/>
              </a:ext>
            </a:extLst>
          </p:cNvPr>
          <p:cNvCxnSpPr>
            <a:cxnSpLocks/>
          </p:cNvCxnSpPr>
          <p:nvPr/>
        </p:nvCxnSpPr>
        <p:spPr>
          <a:xfrm>
            <a:off x="9764679" y="2645287"/>
            <a:ext cx="0" cy="136976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Left Brace 32">
            <a:extLst>
              <a:ext uri="{FF2B5EF4-FFF2-40B4-BE49-F238E27FC236}">
                <a16:creationId xmlns:a16="http://schemas.microsoft.com/office/drawing/2014/main" id="{17CA0A1F-7D78-4C38-8371-43617E7752D0}"/>
              </a:ext>
            </a:extLst>
          </p:cNvPr>
          <p:cNvSpPr/>
          <p:nvPr/>
        </p:nvSpPr>
        <p:spPr>
          <a:xfrm rot="16200000">
            <a:off x="9567949" y="2044919"/>
            <a:ext cx="399011" cy="648393"/>
          </a:xfrm>
          <a:prstGeom prst="leftBrace">
            <a:avLst>
              <a:gd name="adj1" fmla="val 45833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EC48647-09CC-41EB-9660-1D1CD8E965C3}"/>
              </a:ext>
            </a:extLst>
          </p:cNvPr>
          <p:cNvSpPr txBox="1"/>
          <p:nvPr/>
        </p:nvSpPr>
        <p:spPr>
          <a:xfrm>
            <a:off x="4699460" y="4015047"/>
            <a:ext cx="5077685" cy="16312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Axes</a:t>
            </a:r>
            <a:r>
              <a:rPr lang="en-CA" sz="2000" dirty="0"/>
              <a:t> menu provides different visual configurations for displaying X and Y axes.</a:t>
            </a:r>
          </a:p>
          <a:p>
            <a:endParaRPr lang="en-CA" sz="2000" dirty="0"/>
          </a:p>
          <a:p>
            <a:r>
              <a:rPr lang="en-CA" sz="2000" dirty="0"/>
              <a:t>Gridlines are also included to display in a variety of visual formats.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CB9E90B0-546D-4D2C-B018-C5738F25FD4A}"/>
              </a:ext>
            </a:extLst>
          </p:cNvPr>
          <p:cNvCxnSpPr>
            <a:cxnSpLocks/>
          </p:cNvCxnSpPr>
          <p:nvPr/>
        </p:nvCxnSpPr>
        <p:spPr>
          <a:xfrm>
            <a:off x="10515595" y="2205998"/>
            <a:ext cx="0" cy="465200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38124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2" grpId="0" animBg="1"/>
      <p:bldP spid="14" grpId="0" animBg="1"/>
      <p:bldP spid="16" grpId="0" animBg="1"/>
      <p:bldP spid="19" grpId="0" animBg="1"/>
      <p:bldP spid="21" grpId="0" animBg="1"/>
      <p:bldP spid="33" grpId="0" animBg="1"/>
      <p:bldP spid="3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1E6B0F-172C-4532-83E7-CE73FDD9AF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0905D1-C508-47C6-8216-AB2EC0D93519}">
  <ds:schemaRefs>
    <ds:schemaRef ds:uri="http://schemas.microsoft.com/office/2006/metadata/properties"/>
    <ds:schemaRef ds:uri="http://schemas.microsoft.com/office/infopath/2007/PartnerControls"/>
    <ds:schemaRef ds:uri="3d6fc04e-7a8e-4eb5-b21f-815b2cabcec1"/>
    <ds:schemaRef ds:uri="428c9905-0105-41d2-b6b1-7940a0b0482d"/>
  </ds:schemaRefs>
</ds:datastoreItem>
</file>

<file path=customXml/itemProps3.xml><?xml version="1.0" encoding="utf-8"?>
<ds:datastoreItem xmlns:ds="http://schemas.openxmlformats.org/officeDocument/2006/customXml" ds:itemID="{7E105C61-9ECA-42D8-B61B-81731AA68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8c9905-0105-41d2-b6b1-7940a0b0482d"/>
    <ds:schemaRef ds:uri="3d6fc04e-7a8e-4eb5-b21f-815b2cabce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96101</TotalTime>
  <Words>3442</Words>
  <Application>Microsoft Office PowerPoint</Application>
  <PresentationFormat>Widescreen</PresentationFormat>
  <Paragraphs>455</Paragraphs>
  <Slides>57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6" baseType="lpstr">
      <vt:lpstr>Arial</vt:lpstr>
      <vt:lpstr>Calibri</vt:lpstr>
      <vt:lpstr>Calibri Light</vt:lpstr>
      <vt:lpstr>Comic Sans MS</vt:lpstr>
      <vt:lpstr>Google Sans</vt:lpstr>
      <vt:lpstr>Script MT Bold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Netterville</dc:creator>
  <cp:lastModifiedBy>help desk</cp:lastModifiedBy>
  <cp:revision>1247</cp:revision>
  <dcterms:created xsi:type="dcterms:W3CDTF">2017-09-29T13:57:00Z</dcterms:created>
  <dcterms:modified xsi:type="dcterms:W3CDTF">2026-08-17T22:04:30Z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26100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</Properties>
</file>