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7" r:id="rId5"/>
    <p:sldId id="258" r:id="rId6"/>
    <p:sldId id="260" r:id="rId7"/>
    <p:sldId id="262" r:id="rId8"/>
    <p:sldId id="259" r:id="rId9"/>
    <p:sldId id="263" r:id="rId10"/>
    <p:sldId id="379" r:id="rId11"/>
    <p:sldId id="312" r:id="rId12"/>
    <p:sldId id="395" r:id="rId13"/>
    <p:sldId id="402" r:id="rId14"/>
    <p:sldId id="396" r:id="rId15"/>
    <p:sldId id="394" r:id="rId16"/>
    <p:sldId id="412" r:id="rId17"/>
    <p:sldId id="413" r:id="rId18"/>
    <p:sldId id="414" r:id="rId19"/>
    <p:sldId id="415" r:id="rId20"/>
    <p:sldId id="416" r:id="rId21"/>
    <p:sldId id="411" r:id="rId22"/>
    <p:sldId id="320" r:id="rId23"/>
    <p:sldId id="322" r:id="rId24"/>
    <p:sldId id="324" r:id="rId25"/>
    <p:sldId id="417" r:id="rId26"/>
    <p:sldId id="418" r:id="rId27"/>
    <p:sldId id="419" r:id="rId28"/>
    <p:sldId id="328" r:id="rId29"/>
    <p:sldId id="329" r:id="rId30"/>
    <p:sldId id="330" r:id="rId31"/>
    <p:sldId id="420" r:id="rId32"/>
    <p:sldId id="421" r:id="rId33"/>
    <p:sldId id="310" r:id="rId34"/>
    <p:sldId id="28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F9DB7F5A-9EF6-4101-A20C-B1E4323B7FB7}"/>
    <pc:docChg chg="modSld">
      <pc:chgData name="help desk" userId="076106f8-e622-4bba-bf8d-41b4b1aaf204" providerId="ADAL" clId="{F9DB7F5A-9EF6-4101-A20C-B1E4323B7FB7}" dt="2025-07-16T15:03:33.874" v="31" actId="20577"/>
      <pc:docMkLst>
        <pc:docMk/>
      </pc:docMkLst>
      <pc:sldChg chg="modTransition modAnim">
        <pc:chgData name="help desk" userId="076106f8-e622-4bba-bf8d-41b4b1aaf204" providerId="ADAL" clId="{F9DB7F5A-9EF6-4101-A20C-B1E4323B7FB7}" dt="2025-07-16T14:58:17.178" v="15"/>
        <pc:sldMkLst>
          <pc:docMk/>
          <pc:sldMk cId="3443636487" sldId="259"/>
        </pc:sldMkLst>
      </pc:sldChg>
      <pc:sldChg chg="modTransition">
        <pc:chgData name="help desk" userId="076106f8-e622-4bba-bf8d-41b4b1aaf204" providerId="ADAL" clId="{F9DB7F5A-9EF6-4101-A20C-B1E4323B7FB7}" dt="2025-07-16T14:52:49.176" v="7"/>
        <pc:sldMkLst>
          <pc:docMk/>
          <pc:sldMk cId="1119619039" sldId="262"/>
        </pc:sldMkLst>
      </pc:sldChg>
      <pc:sldChg chg="modAnim">
        <pc:chgData name="help desk" userId="076106f8-e622-4bba-bf8d-41b4b1aaf204" providerId="ADAL" clId="{F9DB7F5A-9EF6-4101-A20C-B1E4323B7FB7}" dt="2025-07-16T14:51:15.098" v="5"/>
        <pc:sldMkLst>
          <pc:docMk/>
          <pc:sldMk cId="231033110" sldId="263"/>
        </pc:sldMkLst>
      </pc:sldChg>
      <pc:sldChg chg="modSp mod">
        <pc:chgData name="help desk" userId="076106f8-e622-4bba-bf8d-41b4b1aaf204" providerId="ADAL" clId="{F9DB7F5A-9EF6-4101-A20C-B1E4323B7FB7}" dt="2025-07-16T15:03:33.874" v="31" actId="20577"/>
        <pc:sldMkLst>
          <pc:docMk/>
          <pc:sldMk cId="3148642693" sldId="415"/>
        </pc:sldMkLst>
        <pc:spChg chg="mod">
          <ac:chgData name="help desk" userId="076106f8-e622-4bba-bf8d-41b4b1aaf204" providerId="ADAL" clId="{F9DB7F5A-9EF6-4101-A20C-B1E4323B7FB7}" dt="2025-07-16T15:03:33.874" v="31" actId="20577"/>
          <ac:spMkLst>
            <pc:docMk/>
            <pc:sldMk cId="3148642693" sldId="415"/>
            <ac:spMk id="21" creationId="{2A5A3568-5647-4995-997D-B67A4F4483E5}"/>
          </ac:spMkLst>
        </pc:spChg>
        <pc:cxnChg chg="mod">
          <ac:chgData name="help desk" userId="076106f8-e622-4bba-bf8d-41b4b1aaf204" providerId="ADAL" clId="{F9DB7F5A-9EF6-4101-A20C-B1E4323B7FB7}" dt="2025-07-16T15:03:24.721" v="16" actId="1076"/>
          <ac:cxnSpMkLst>
            <pc:docMk/>
            <pc:sldMk cId="3148642693" sldId="415"/>
            <ac:cxnSpMk id="22" creationId="{464037B0-D6D4-4D23-A048-4AC9D64E6D5D}"/>
          </ac:cxnSpMkLst>
        </pc:cxnChg>
      </pc:sldChg>
    </pc:docChg>
  </pc:docChgLst>
  <pc:docChgLst>
    <pc:chgData name="help" userId="076106f8-e622-4bba-bf8d-41b4b1aaf204" providerId="ADAL" clId="{51A5D345-B88D-4C15-99E7-A4D9ED14C447}"/>
    <pc:docChg chg="delSld modSld">
      <pc:chgData name="help" userId="076106f8-e622-4bba-bf8d-41b4b1aaf204" providerId="ADAL" clId="{51A5D345-B88D-4C15-99E7-A4D9ED14C447}" dt="2025-06-02T16:33:15.941" v="70" actId="47"/>
      <pc:docMkLst>
        <pc:docMk/>
      </pc:docMkLst>
      <pc:sldChg chg="addSp modSp modAnim">
        <pc:chgData name="help" userId="076106f8-e622-4bba-bf8d-41b4b1aaf204" providerId="ADAL" clId="{51A5D345-B88D-4C15-99E7-A4D9ED14C447}" dt="2025-06-02T16:32:51.478" v="69"/>
        <pc:sldMkLst>
          <pc:docMk/>
          <pc:sldMk cId="1297936432" sldId="421"/>
        </pc:sldMkLst>
        <pc:spChg chg="add mod">
          <ac:chgData name="help" userId="076106f8-e622-4bba-bf8d-41b4b1aaf204" providerId="ADAL" clId="{51A5D345-B88D-4C15-99E7-A4D9ED14C447}" dt="2025-06-02T16:32:04.246" v="61"/>
          <ac:spMkLst>
            <pc:docMk/>
            <pc:sldMk cId="1297936432" sldId="421"/>
            <ac:spMk id="16" creationId="{3DBCFA33-529D-476E-ABE4-66C2922303D0}"/>
          </ac:spMkLst>
        </pc:spChg>
        <pc:spChg chg="add mod">
          <ac:chgData name="help" userId="076106f8-e622-4bba-bf8d-41b4b1aaf204" providerId="ADAL" clId="{51A5D345-B88D-4C15-99E7-A4D9ED14C447}" dt="2025-06-02T16:32:04.246" v="61"/>
          <ac:spMkLst>
            <pc:docMk/>
            <pc:sldMk cId="1297936432" sldId="421"/>
            <ac:spMk id="18" creationId="{787A7E9E-53F9-415E-9312-099C5B662F74}"/>
          </ac:spMkLst>
        </pc:spChg>
        <pc:cxnChg chg="add mod">
          <ac:chgData name="help" userId="076106f8-e622-4bba-bf8d-41b4b1aaf204" providerId="ADAL" clId="{51A5D345-B88D-4C15-99E7-A4D9ED14C447}" dt="2025-06-02T16:32:04.246" v="61"/>
          <ac:cxnSpMkLst>
            <pc:docMk/>
            <pc:sldMk cId="1297936432" sldId="421"/>
            <ac:cxnSpMk id="19" creationId="{634D08A3-866A-4FF9-9FA2-7BF8B64924DA}"/>
          </ac:cxnSpMkLst>
        </pc:cxnChg>
      </pc:sldChg>
      <pc:sldChg chg="del">
        <pc:chgData name="help" userId="076106f8-e622-4bba-bf8d-41b4b1aaf204" providerId="ADAL" clId="{51A5D345-B88D-4C15-99E7-A4D9ED14C447}" dt="2025-06-02T16:33:15.941" v="70" actId="47"/>
        <pc:sldMkLst>
          <pc:docMk/>
          <pc:sldMk cId="2011355341" sldId="422"/>
        </pc:sldMkLst>
      </pc:sldChg>
    </pc:docChg>
  </pc:docChgLst>
  <pc:docChgLst>
    <pc:chgData name="help desk" userId="076106f8-e622-4bba-bf8d-41b4b1aaf204" providerId="ADAL" clId="{C7CCCD33-333D-45C3-B22A-41A5448D8E10}"/>
    <pc:docChg chg="undo custSel addSld delSld modSld">
      <pc:chgData name="help desk" userId="076106f8-e622-4bba-bf8d-41b4b1aaf204" providerId="ADAL" clId="{C7CCCD33-333D-45C3-B22A-41A5448D8E10}" dt="2025-05-22T20:43:13.062" v="416" actId="14100"/>
      <pc:docMkLst>
        <pc:docMk/>
      </pc:docMkLst>
      <pc:sldChg chg="modSp">
        <pc:chgData name="help desk" userId="076106f8-e622-4bba-bf8d-41b4b1aaf204" providerId="ADAL" clId="{C7CCCD33-333D-45C3-B22A-41A5448D8E10}" dt="2025-05-20T21:29:57.179" v="100" actId="14100"/>
        <pc:sldMkLst>
          <pc:docMk/>
          <pc:sldMk cId="2847858403" sldId="257"/>
        </pc:sldMkLst>
        <pc:picChg chg="mod">
          <ac:chgData name="help desk" userId="076106f8-e622-4bba-bf8d-41b4b1aaf204" providerId="ADAL" clId="{C7CCCD33-333D-45C3-B22A-41A5448D8E10}" dt="2025-05-20T21:29:57.179" v="100" actId="14100"/>
          <ac:picMkLst>
            <pc:docMk/>
            <pc:sldMk cId="2847858403" sldId="257"/>
            <ac:picMk id="15362" creationId="{00000000-0000-0000-0000-000000000000}"/>
          </ac:picMkLst>
        </pc:picChg>
      </pc:sldChg>
      <pc:sldChg chg="addSp modSp modAnim">
        <pc:chgData name="help desk" userId="076106f8-e622-4bba-bf8d-41b4b1aaf204" providerId="ADAL" clId="{C7CCCD33-333D-45C3-B22A-41A5448D8E10}" dt="2025-05-20T16:00:09.556" v="2"/>
        <pc:sldMkLst>
          <pc:docMk/>
          <pc:sldMk cId="3443636487" sldId="259"/>
        </pc:sldMkLst>
        <pc:spChg chg="add mod">
          <ac:chgData name="help desk" userId="076106f8-e622-4bba-bf8d-41b4b1aaf204" providerId="ADAL" clId="{C7CCCD33-333D-45C3-B22A-41A5448D8E10}" dt="2025-05-20T16:00:09.556" v="2"/>
          <ac:spMkLst>
            <pc:docMk/>
            <pc:sldMk cId="3443636487" sldId="259"/>
            <ac:spMk id="14" creationId="{E9BEDCCC-2504-460B-8AF1-F64EAE22A0AC}"/>
          </ac:spMkLst>
        </pc:spChg>
        <pc:spChg chg="add mod">
          <ac:chgData name="help desk" userId="076106f8-e622-4bba-bf8d-41b4b1aaf204" providerId="ADAL" clId="{C7CCCD33-333D-45C3-B22A-41A5448D8E10}" dt="2025-05-20T16:00:09.556" v="2"/>
          <ac:spMkLst>
            <pc:docMk/>
            <pc:sldMk cId="3443636487" sldId="259"/>
            <ac:spMk id="15" creationId="{09730F13-85B9-4E97-998E-186321E57F56}"/>
          </ac:spMkLst>
        </pc:spChg>
      </pc:sldChg>
      <pc:sldChg chg="add del">
        <pc:chgData name="help desk" userId="076106f8-e622-4bba-bf8d-41b4b1aaf204" providerId="ADAL" clId="{C7CCCD33-333D-45C3-B22A-41A5448D8E10}" dt="2025-05-20T16:01:36.498" v="5" actId="2696"/>
        <pc:sldMkLst>
          <pc:docMk/>
          <pc:sldMk cId="3148168845" sldId="261"/>
        </pc:sldMkLst>
      </pc:sldChg>
      <pc:sldChg chg="del">
        <pc:chgData name="help desk" userId="076106f8-e622-4bba-bf8d-41b4b1aaf204" providerId="ADAL" clId="{C7CCCD33-333D-45C3-B22A-41A5448D8E10}" dt="2025-05-20T16:09:31.478" v="6" actId="2696"/>
        <pc:sldMkLst>
          <pc:docMk/>
          <pc:sldMk cId="231033110" sldId="263"/>
        </pc:sldMkLst>
      </pc:sldChg>
      <pc:sldChg chg="addSp delSp modSp new mod modAnim">
        <pc:chgData name="help desk" userId="076106f8-e622-4bba-bf8d-41b4b1aaf204" providerId="ADAL" clId="{C7CCCD33-333D-45C3-B22A-41A5448D8E10}" dt="2025-05-20T16:00:11.412" v="3"/>
        <pc:sldMkLst>
          <pc:docMk/>
          <pc:sldMk cId="1025121175" sldId="263"/>
        </pc:sldMkLst>
        <pc:spChg chg="del">
          <ac:chgData name="help desk" userId="076106f8-e622-4bba-bf8d-41b4b1aaf204" providerId="ADAL" clId="{C7CCCD33-333D-45C3-B22A-41A5448D8E10}" dt="2025-05-20T15:59:53.882" v="1" actId="478"/>
          <ac:spMkLst>
            <pc:docMk/>
            <pc:sldMk cId="1025121175" sldId="263"/>
            <ac:spMk id="2" creationId="{4E5D73F3-926F-4769-B9E5-B04D9C9796A4}"/>
          </ac:spMkLst>
        </pc:spChg>
        <pc:spChg chg="del">
          <ac:chgData name="help desk" userId="076106f8-e622-4bba-bf8d-41b4b1aaf204" providerId="ADAL" clId="{C7CCCD33-333D-45C3-B22A-41A5448D8E10}" dt="2025-05-20T15:59:53.882" v="1" actId="478"/>
          <ac:spMkLst>
            <pc:docMk/>
            <pc:sldMk cId="1025121175" sldId="263"/>
            <ac:spMk id="3" creationId="{7ACE2E50-0AC4-4EE0-BA0E-B16D82BE6A68}"/>
          </ac:spMkLst>
        </pc:spChg>
        <pc:spChg chg="del">
          <ac:chgData name="help desk" userId="076106f8-e622-4bba-bf8d-41b4b1aaf204" providerId="ADAL" clId="{C7CCCD33-333D-45C3-B22A-41A5448D8E10}" dt="2025-05-20T15:59:53.882" v="1" actId="478"/>
          <ac:spMkLst>
            <pc:docMk/>
            <pc:sldMk cId="1025121175" sldId="263"/>
            <ac:spMk id="4" creationId="{D481F1B3-C5E9-4396-A393-56613AE6C458}"/>
          </ac:spMkLst>
        </pc:spChg>
        <pc:spChg chg="add mod">
          <ac:chgData name="help desk" userId="076106f8-e622-4bba-bf8d-41b4b1aaf204" providerId="ADAL" clId="{C7CCCD33-333D-45C3-B22A-41A5448D8E10}" dt="2025-05-20T16:00:11.412" v="3"/>
          <ac:spMkLst>
            <pc:docMk/>
            <pc:sldMk cId="1025121175" sldId="263"/>
            <ac:spMk id="5" creationId="{03B69683-D6A8-42AB-87B9-BA8A7B5C13FF}"/>
          </ac:spMkLst>
        </pc:spChg>
        <pc:spChg chg="add mod">
          <ac:chgData name="help desk" userId="076106f8-e622-4bba-bf8d-41b4b1aaf204" providerId="ADAL" clId="{C7CCCD33-333D-45C3-B22A-41A5448D8E10}" dt="2025-05-20T16:00:11.412" v="3"/>
          <ac:spMkLst>
            <pc:docMk/>
            <pc:sldMk cId="1025121175" sldId="263"/>
            <ac:spMk id="6" creationId="{066767E0-F769-43A8-847A-D32854BBDE32}"/>
          </ac:spMkLst>
        </pc:spChg>
      </pc:sldChg>
      <pc:sldChg chg="modSp mod">
        <pc:chgData name="help desk" userId="076106f8-e622-4bba-bf8d-41b4b1aaf204" providerId="ADAL" clId="{C7CCCD33-333D-45C3-B22A-41A5448D8E10}" dt="2025-05-20T21:17:17.665" v="80" actId="1038"/>
        <pc:sldMkLst>
          <pc:docMk/>
          <pc:sldMk cId="330692465" sldId="379"/>
        </pc:sldMkLst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9" creationId="{FC588BBC-FB65-4B19-9BF7-5D0FC101E3C0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11" creationId="{8A79C0BB-476A-4A0F-BCA0-656C4B1E9BDF}"/>
          </ac:spMkLst>
        </pc:spChg>
        <pc:spChg chg="mod">
          <ac:chgData name="help desk" userId="076106f8-e622-4bba-bf8d-41b4b1aaf204" providerId="ADAL" clId="{C7CCCD33-333D-45C3-B22A-41A5448D8E10}" dt="2025-05-20T21:17:17.665" v="80" actId="1038"/>
          <ac:spMkLst>
            <pc:docMk/>
            <pc:sldMk cId="330692465" sldId="379"/>
            <ac:spMk id="13" creationId="{D2DEFC8F-6CAE-46EB-8AF3-861EE7A2FEE3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15" creationId="{6A9EDAAF-543C-45DB-8374-14BA223E2838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17" creationId="{500441DE-61DF-4B6F-880A-CA21F16E760C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19" creationId="{457F3975-352C-4112-B54F-79FEDD6D66EB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21" creationId="{889BD936-037E-4BA0-B968-F871CFBD9F1D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23" creationId="{CB8A22B7-7843-4592-A545-A026A94D6A60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26" creationId="{025A4F1F-FCFA-4202-B393-E6EFCE952273}"/>
          </ac:spMkLst>
        </pc:spChg>
        <pc:spChg chg="mod">
          <ac:chgData name="help desk" userId="076106f8-e622-4bba-bf8d-41b4b1aaf204" providerId="ADAL" clId="{C7CCCD33-333D-45C3-B22A-41A5448D8E10}" dt="2025-05-20T21:16:59.495" v="53" actId="1037"/>
          <ac:spMkLst>
            <pc:docMk/>
            <pc:sldMk cId="330692465" sldId="379"/>
            <ac:spMk id="27" creationId="{A142EDFF-CFFD-400F-889A-683A6856C67E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29" creationId="{8E46249E-70C9-4B2B-8E83-608BBDCD9415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0" creationId="{53A82C4F-59C5-488B-8EEB-EC2FF014E0B0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1" creationId="{BD68109B-14F4-4ECA-B630-7A62DB4ADAB1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2" creationId="{FE856B37-7A69-44EA-932E-8A407B7E6EEB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3" creationId="{084D7E2A-D736-49E8-87C2-32CCD57D17DE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4" creationId="{85D42FFC-A13F-4276-9364-1BE19E0DDF25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5" creationId="{96AA9499-0215-483F-A6EF-A880C8088E0D}"/>
          </ac:spMkLst>
        </pc:spChg>
        <pc:spChg chg="mod">
          <ac:chgData name="help desk" userId="076106f8-e622-4bba-bf8d-41b4b1aaf204" providerId="ADAL" clId="{C7CCCD33-333D-45C3-B22A-41A5448D8E10}" dt="2025-05-20T21:16:41.063" v="28" actId="207"/>
          <ac:spMkLst>
            <pc:docMk/>
            <pc:sldMk cId="330692465" sldId="379"/>
            <ac:spMk id="36" creationId="{853EEA44-9163-47E2-A86B-0D7601CB9A88}"/>
          </ac:spMkLst>
        </pc:spChg>
      </pc:sldChg>
      <pc:sldChg chg="addSp delSp modSp mod delAnim">
        <pc:chgData name="help desk" userId="076106f8-e622-4bba-bf8d-41b4b1aaf204" providerId="ADAL" clId="{C7CCCD33-333D-45C3-B22A-41A5448D8E10}" dt="2025-05-22T20:43:13.062" v="416" actId="14100"/>
        <pc:sldMkLst>
          <pc:docMk/>
          <pc:sldMk cId="4013998615" sldId="394"/>
        </pc:sldMkLst>
        <pc:spChg chg="mod">
          <ac:chgData name="help desk" userId="076106f8-e622-4bba-bf8d-41b4b1aaf204" providerId="ADAL" clId="{C7CCCD33-333D-45C3-B22A-41A5448D8E10}" dt="2025-05-22T18:15:40.988" v="346" actId="14100"/>
          <ac:spMkLst>
            <pc:docMk/>
            <pc:sldMk cId="4013998615" sldId="394"/>
            <ac:spMk id="29" creationId="{D3D5A624-C671-454C-B647-D2C0AC9CE71D}"/>
          </ac:spMkLst>
        </pc:spChg>
        <pc:spChg chg="mod">
          <ac:chgData name="help desk" userId="076106f8-e622-4bba-bf8d-41b4b1aaf204" providerId="ADAL" clId="{C7CCCD33-333D-45C3-B22A-41A5448D8E10}" dt="2025-05-22T20:42:54.022" v="414" actId="1076"/>
          <ac:spMkLst>
            <pc:docMk/>
            <pc:sldMk cId="4013998615" sldId="394"/>
            <ac:spMk id="32" creationId="{6B892418-42AC-402D-B9D9-056CCBFCBB4D}"/>
          </ac:spMkLst>
        </pc:spChg>
        <pc:spChg chg="mod">
          <ac:chgData name="help desk" userId="076106f8-e622-4bba-bf8d-41b4b1aaf204" providerId="ADAL" clId="{C7CCCD33-333D-45C3-B22A-41A5448D8E10}" dt="2025-05-22T20:42:44.094" v="412" actId="1076"/>
          <ac:spMkLst>
            <pc:docMk/>
            <pc:sldMk cId="4013998615" sldId="394"/>
            <ac:spMk id="33" creationId="{7FDCE306-B43F-4EFB-B7CE-FDFCC52BC147}"/>
          </ac:spMkLst>
        </pc:spChg>
        <pc:spChg chg="mod">
          <ac:chgData name="help desk" userId="076106f8-e622-4bba-bf8d-41b4b1aaf204" providerId="ADAL" clId="{C7CCCD33-333D-45C3-B22A-41A5448D8E10}" dt="2025-05-22T20:42:58.766" v="415" actId="1076"/>
          <ac:spMkLst>
            <pc:docMk/>
            <pc:sldMk cId="4013998615" sldId="394"/>
            <ac:spMk id="34" creationId="{A5D309B9-02F9-4085-A55E-13E5D7ADD8B3}"/>
          </ac:spMkLst>
        </pc:spChg>
        <pc:spChg chg="mod">
          <ac:chgData name="help desk" userId="076106f8-e622-4bba-bf8d-41b4b1aaf204" providerId="ADAL" clId="{C7CCCD33-333D-45C3-B22A-41A5448D8E10}" dt="2025-05-22T18:15:28.459" v="343" actId="1076"/>
          <ac:spMkLst>
            <pc:docMk/>
            <pc:sldMk cId="4013998615" sldId="394"/>
            <ac:spMk id="42" creationId="{1B235275-7BD0-4215-BB3B-A144600A268D}"/>
          </ac:spMkLst>
        </pc:spChg>
        <pc:picChg chg="add mod">
          <ac:chgData name="help desk" userId="076106f8-e622-4bba-bf8d-41b4b1aaf204" providerId="ADAL" clId="{C7CCCD33-333D-45C3-B22A-41A5448D8E10}" dt="2025-05-22T18:15:04.186" v="337" actId="1076"/>
          <ac:picMkLst>
            <pc:docMk/>
            <pc:sldMk cId="4013998615" sldId="394"/>
            <ac:picMk id="3" creationId="{B473045A-7BFF-466B-9936-0469AA9BD1FB}"/>
          </ac:picMkLst>
        </pc:picChg>
        <pc:picChg chg="add del mod">
          <ac:chgData name="help desk" userId="076106f8-e622-4bba-bf8d-41b4b1aaf204" providerId="ADAL" clId="{C7CCCD33-333D-45C3-B22A-41A5448D8E10}" dt="2025-05-22T18:16:20.795" v="352" actId="478"/>
          <ac:picMkLst>
            <pc:docMk/>
            <pc:sldMk cId="4013998615" sldId="394"/>
            <ac:picMk id="5" creationId="{350003AF-80F4-4B84-8729-3DA066826D98}"/>
          </ac:picMkLst>
        </pc:picChg>
        <pc:picChg chg="add mod">
          <ac:chgData name="help desk" userId="076106f8-e622-4bba-bf8d-41b4b1aaf204" providerId="ADAL" clId="{C7CCCD33-333D-45C3-B22A-41A5448D8E10}" dt="2025-05-22T18:16:45.088" v="358" actId="1076"/>
          <ac:picMkLst>
            <pc:docMk/>
            <pc:sldMk cId="4013998615" sldId="394"/>
            <ac:picMk id="10" creationId="{2E716FD6-EE1D-4E4D-B64D-A82C60A1E2B1}"/>
          </ac:picMkLst>
        </pc:picChg>
        <pc:picChg chg="del">
          <ac:chgData name="help desk" userId="076106f8-e622-4bba-bf8d-41b4b1aaf204" providerId="ADAL" clId="{C7CCCD33-333D-45C3-B22A-41A5448D8E10}" dt="2025-05-22T18:11:50.445" v="323" actId="478"/>
          <ac:picMkLst>
            <pc:docMk/>
            <pc:sldMk cId="4013998615" sldId="394"/>
            <ac:picMk id="16" creationId="{B87B4607-D0A2-4BEF-9426-FB445B99CB0D}"/>
          </ac:picMkLst>
        </pc:picChg>
        <pc:picChg chg="add del mod ord">
          <ac:chgData name="help desk" userId="076106f8-e622-4bba-bf8d-41b4b1aaf204" providerId="ADAL" clId="{C7CCCD33-333D-45C3-B22A-41A5448D8E10}" dt="2025-05-22T18:13:12.785" v="326" actId="478"/>
          <ac:picMkLst>
            <pc:docMk/>
            <pc:sldMk cId="4013998615" sldId="394"/>
            <ac:picMk id="19" creationId="{BC718B18-2932-4FCA-827B-65B379E4B642}"/>
          </ac:picMkLst>
        </pc:picChg>
        <pc:picChg chg="del">
          <ac:chgData name="help desk" userId="076106f8-e622-4bba-bf8d-41b4b1aaf204" providerId="ADAL" clId="{C7CCCD33-333D-45C3-B22A-41A5448D8E10}" dt="2025-05-22T18:15:44.920" v="348" actId="478"/>
          <ac:picMkLst>
            <pc:docMk/>
            <pc:sldMk cId="4013998615" sldId="394"/>
            <ac:picMk id="25" creationId="{1AAE4636-F00C-464F-A102-D9E5907EA83C}"/>
          </ac:picMkLst>
        </pc:picChg>
        <pc:picChg chg="add del mod">
          <ac:chgData name="help desk" userId="076106f8-e622-4bba-bf8d-41b4b1aaf204" providerId="ADAL" clId="{C7CCCD33-333D-45C3-B22A-41A5448D8E10}" dt="2025-05-22T18:20:56.528" v="405" actId="21"/>
          <ac:picMkLst>
            <pc:docMk/>
            <pc:sldMk cId="4013998615" sldId="394"/>
            <ac:picMk id="30" creationId="{EC91E011-0BDC-4183-995C-D541560E43A8}"/>
          </ac:picMkLst>
        </pc:picChg>
        <pc:cxnChg chg="mod">
          <ac:chgData name="help desk" userId="076106f8-e622-4bba-bf8d-41b4b1aaf204" providerId="ADAL" clId="{C7CCCD33-333D-45C3-B22A-41A5448D8E10}" dt="2025-05-22T20:42:54.022" v="414" actId="1076"/>
          <ac:cxnSpMkLst>
            <pc:docMk/>
            <pc:sldMk cId="4013998615" sldId="394"/>
            <ac:cxnSpMk id="31" creationId="{8E73FE36-F23C-440A-A3CB-CCA2BD2047A5}"/>
          </ac:cxnSpMkLst>
        </pc:cxnChg>
        <pc:cxnChg chg="mod">
          <ac:chgData name="help desk" userId="076106f8-e622-4bba-bf8d-41b4b1aaf204" providerId="ADAL" clId="{C7CCCD33-333D-45C3-B22A-41A5448D8E10}" dt="2025-05-22T20:42:44.094" v="412" actId="1076"/>
          <ac:cxnSpMkLst>
            <pc:docMk/>
            <pc:sldMk cId="4013998615" sldId="394"/>
            <ac:cxnSpMk id="38" creationId="{0267818A-B0A5-4CEC-A12D-24B4045EA194}"/>
          </ac:cxnSpMkLst>
        </pc:cxnChg>
        <pc:cxnChg chg="mod">
          <ac:chgData name="help desk" userId="076106f8-e622-4bba-bf8d-41b4b1aaf204" providerId="ADAL" clId="{C7CCCD33-333D-45C3-B22A-41A5448D8E10}" dt="2025-05-22T20:43:13.062" v="416" actId="14100"/>
          <ac:cxnSpMkLst>
            <pc:docMk/>
            <pc:sldMk cId="4013998615" sldId="394"/>
            <ac:cxnSpMk id="39" creationId="{72C3F02C-7221-48C0-912D-192C1FE3F52A}"/>
          </ac:cxnSpMkLst>
        </pc:cxnChg>
      </pc:sldChg>
      <pc:sldChg chg="modSp mod">
        <pc:chgData name="help desk" userId="076106f8-e622-4bba-bf8d-41b4b1aaf204" providerId="ADAL" clId="{C7CCCD33-333D-45C3-B22A-41A5448D8E10}" dt="2025-05-20T21:26:49.665" v="98" actId="1038"/>
        <pc:sldMkLst>
          <pc:docMk/>
          <pc:sldMk cId="1661870712" sldId="395"/>
        </pc:sldMkLst>
        <pc:spChg chg="mod">
          <ac:chgData name="help desk" userId="076106f8-e622-4bba-bf8d-41b4b1aaf204" providerId="ADAL" clId="{C7CCCD33-333D-45C3-B22A-41A5448D8E10}" dt="2025-05-20T21:26:49.665" v="98" actId="1038"/>
          <ac:spMkLst>
            <pc:docMk/>
            <pc:sldMk cId="1661870712" sldId="395"/>
            <ac:spMk id="31" creationId="{63127C04-F5D0-477F-9D4C-6A526AB40648}"/>
          </ac:spMkLst>
        </pc:spChg>
        <pc:spChg chg="mod">
          <ac:chgData name="help desk" userId="076106f8-e622-4bba-bf8d-41b4b1aaf204" providerId="ADAL" clId="{C7CCCD33-333D-45C3-B22A-41A5448D8E10}" dt="2025-05-20T21:25:30.739" v="81" actId="1076"/>
          <ac:spMkLst>
            <pc:docMk/>
            <pc:sldMk cId="1661870712" sldId="395"/>
            <ac:spMk id="32" creationId="{4820FC84-32F4-454B-B2F0-623C6AABA4F4}"/>
          </ac:spMkLst>
        </pc:spChg>
        <pc:grpChg chg="mod">
          <ac:chgData name="help desk" userId="076106f8-e622-4bba-bf8d-41b4b1aaf204" providerId="ADAL" clId="{C7CCCD33-333D-45C3-B22A-41A5448D8E10}" dt="2025-05-20T21:26:40.376" v="96" actId="1037"/>
          <ac:grpSpMkLst>
            <pc:docMk/>
            <pc:sldMk cId="1661870712" sldId="395"/>
            <ac:grpSpMk id="29" creationId="{2BDCC591-ABF7-437F-BD74-F2A5F3BF8D49}"/>
          </ac:grpSpMkLst>
        </pc:grpChg>
        <pc:cxnChg chg="mod">
          <ac:chgData name="help desk" userId="076106f8-e622-4bba-bf8d-41b4b1aaf204" providerId="ADAL" clId="{C7CCCD33-333D-45C3-B22A-41A5448D8E10}" dt="2025-05-20T21:25:45.831" v="82" actId="14100"/>
          <ac:cxnSpMkLst>
            <pc:docMk/>
            <pc:sldMk cId="1661870712" sldId="395"/>
            <ac:cxnSpMk id="30" creationId="{2DEC0002-6E89-4696-87BF-B0FA157D8FBC}"/>
          </ac:cxnSpMkLst>
        </pc:cxnChg>
      </pc:sldChg>
      <pc:sldChg chg="addSp delSp modSp mod">
        <pc:chgData name="help desk" userId="076106f8-e622-4bba-bf8d-41b4b1aaf204" providerId="ADAL" clId="{C7CCCD33-333D-45C3-B22A-41A5448D8E10}" dt="2025-05-22T18:11:26.314" v="320" actId="14100"/>
        <pc:sldMkLst>
          <pc:docMk/>
          <pc:sldMk cId="4104647629" sldId="396"/>
        </pc:sldMkLst>
        <pc:spChg chg="mod">
          <ac:chgData name="help desk" userId="076106f8-e622-4bba-bf8d-41b4b1aaf204" providerId="ADAL" clId="{C7CCCD33-333D-45C3-B22A-41A5448D8E10}" dt="2025-05-22T18:09:27.251" v="200" actId="1076"/>
          <ac:spMkLst>
            <pc:docMk/>
            <pc:sldMk cId="4104647629" sldId="396"/>
            <ac:spMk id="2" creationId="{E1786EC4-9080-4BDB-867B-7A2E9D038A79}"/>
          </ac:spMkLst>
        </pc:spChg>
        <pc:spChg chg="mod">
          <ac:chgData name="help desk" userId="076106f8-e622-4bba-bf8d-41b4b1aaf204" providerId="ADAL" clId="{C7CCCD33-333D-45C3-B22A-41A5448D8E10}" dt="2025-05-22T18:09:47.524" v="202" actId="1076"/>
          <ac:spMkLst>
            <pc:docMk/>
            <pc:sldMk cId="4104647629" sldId="396"/>
            <ac:spMk id="4" creationId="{3748A6B1-14A3-43B7-8637-9E34B1EE337B}"/>
          </ac:spMkLst>
        </pc:spChg>
        <pc:spChg chg="mod">
          <ac:chgData name="help desk" userId="076106f8-e622-4bba-bf8d-41b4b1aaf204" providerId="ADAL" clId="{C7CCCD33-333D-45C3-B22A-41A5448D8E10}" dt="2025-05-22T18:09:17.196" v="198" actId="1076"/>
          <ac:spMkLst>
            <pc:docMk/>
            <pc:sldMk cId="4104647629" sldId="396"/>
            <ac:spMk id="13" creationId="{FA0D8ADC-D131-457C-A1EA-2D5AC31D3920}"/>
          </ac:spMkLst>
        </pc:spChg>
        <pc:spChg chg="mod">
          <ac:chgData name="help desk" userId="076106f8-e622-4bba-bf8d-41b4b1aaf204" providerId="ADAL" clId="{C7CCCD33-333D-45C3-B22A-41A5448D8E10}" dt="2025-05-22T18:11:18.645" v="319" actId="1037"/>
          <ac:spMkLst>
            <pc:docMk/>
            <pc:sldMk cId="4104647629" sldId="396"/>
            <ac:spMk id="15" creationId="{2982DCAB-A012-4FF4-B0E2-08FB1BACC02E}"/>
          </ac:spMkLst>
        </pc:spChg>
        <pc:spChg chg="mod">
          <ac:chgData name="help desk" userId="076106f8-e622-4bba-bf8d-41b4b1aaf204" providerId="ADAL" clId="{C7CCCD33-333D-45C3-B22A-41A5448D8E10}" dt="2025-05-22T18:11:09.746" v="268" actId="1037"/>
          <ac:spMkLst>
            <pc:docMk/>
            <pc:sldMk cId="4104647629" sldId="396"/>
            <ac:spMk id="19" creationId="{4BE125C0-55F5-49BB-B418-711721187247}"/>
          </ac:spMkLst>
        </pc:spChg>
        <pc:spChg chg="mod">
          <ac:chgData name="help desk" userId="076106f8-e622-4bba-bf8d-41b4b1aaf204" providerId="ADAL" clId="{C7CCCD33-333D-45C3-B22A-41A5448D8E10}" dt="2025-05-22T18:10:37.576" v="216" actId="1035"/>
          <ac:spMkLst>
            <pc:docMk/>
            <pc:sldMk cId="4104647629" sldId="396"/>
            <ac:spMk id="21" creationId="{E6EE5790-2401-40A9-8A36-0E04C1185F54}"/>
          </ac:spMkLst>
        </pc:spChg>
        <pc:spChg chg="mod">
          <ac:chgData name="help desk" userId="076106f8-e622-4bba-bf8d-41b4b1aaf204" providerId="ADAL" clId="{C7CCCD33-333D-45C3-B22A-41A5448D8E10}" dt="2025-05-22T18:10:14.435" v="210" actId="1037"/>
          <ac:spMkLst>
            <pc:docMk/>
            <pc:sldMk cId="4104647629" sldId="396"/>
            <ac:spMk id="23" creationId="{13FBFCE5-1ABB-4E96-B2E2-132CC0691113}"/>
          </ac:spMkLst>
        </pc:spChg>
        <pc:picChg chg="add mod ord">
          <ac:chgData name="help desk" userId="076106f8-e622-4bba-bf8d-41b4b1aaf204" providerId="ADAL" clId="{C7CCCD33-333D-45C3-B22A-41A5448D8E10}" dt="2025-05-22T18:09:10.306" v="197" actId="1076"/>
          <ac:picMkLst>
            <pc:docMk/>
            <pc:sldMk cId="4104647629" sldId="396"/>
            <ac:picMk id="5" creationId="{AC174B41-FD11-40B9-9C99-645E1DAA07B0}"/>
          </ac:picMkLst>
        </pc:picChg>
        <pc:picChg chg="del mod">
          <ac:chgData name="help desk" userId="076106f8-e622-4bba-bf8d-41b4b1aaf204" providerId="ADAL" clId="{C7CCCD33-333D-45C3-B22A-41A5448D8E10}" dt="2025-05-22T18:08:35.316" v="192" actId="478"/>
          <ac:picMkLst>
            <pc:docMk/>
            <pc:sldMk cId="4104647629" sldId="396"/>
            <ac:picMk id="9" creationId="{333897E2-E9A0-46A8-AB2A-1296A96E6039}"/>
          </ac:picMkLst>
        </pc:picChg>
        <pc:cxnChg chg="mod">
          <ac:chgData name="help desk" userId="076106f8-e622-4bba-bf8d-41b4b1aaf204" providerId="ADAL" clId="{C7CCCD33-333D-45C3-B22A-41A5448D8E10}" dt="2025-05-22T18:09:27.251" v="200" actId="1076"/>
          <ac:cxnSpMkLst>
            <pc:docMk/>
            <pc:sldMk cId="4104647629" sldId="396"/>
            <ac:cxnSpMk id="12" creationId="{4243FE6A-EF08-4AF0-8E02-E6B292633BE9}"/>
          </ac:cxnSpMkLst>
        </pc:cxnChg>
        <pc:cxnChg chg="mod">
          <ac:chgData name="help desk" userId="076106f8-e622-4bba-bf8d-41b4b1aaf204" providerId="ADAL" clId="{C7CCCD33-333D-45C3-B22A-41A5448D8E10}" dt="2025-05-22T18:11:26.314" v="320" actId="14100"/>
          <ac:cxnSpMkLst>
            <pc:docMk/>
            <pc:sldMk cId="4104647629" sldId="396"/>
            <ac:cxnSpMk id="18" creationId="{9F938254-042E-4729-88CE-400F4C224145}"/>
          </ac:cxnSpMkLst>
        </pc:cxnChg>
        <pc:cxnChg chg="mod">
          <ac:chgData name="help desk" userId="076106f8-e622-4bba-bf8d-41b4b1aaf204" providerId="ADAL" clId="{C7CCCD33-333D-45C3-B22A-41A5448D8E10}" dt="2025-05-22T18:11:09.746" v="268" actId="1037"/>
          <ac:cxnSpMkLst>
            <pc:docMk/>
            <pc:sldMk cId="4104647629" sldId="396"/>
            <ac:cxnSpMk id="20" creationId="{2BA3CBC3-938B-4D3A-B775-D4F3EF8F1741}"/>
          </ac:cxnSpMkLst>
        </pc:cxnChg>
      </pc:sldChg>
      <pc:sldChg chg="addSp delSp modSp mod delAnim">
        <pc:chgData name="help desk" userId="076106f8-e622-4bba-bf8d-41b4b1aaf204" providerId="ADAL" clId="{C7CCCD33-333D-45C3-B22A-41A5448D8E10}" dt="2025-05-22T18:05:33.291" v="190" actId="14100"/>
        <pc:sldMkLst>
          <pc:docMk/>
          <pc:sldMk cId="2182152674" sldId="402"/>
        </pc:sldMkLst>
        <pc:spChg chg="mod">
          <ac:chgData name="help desk" userId="076106f8-e622-4bba-bf8d-41b4b1aaf204" providerId="ADAL" clId="{C7CCCD33-333D-45C3-B22A-41A5448D8E10}" dt="2025-05-22T18:02:09.906" v="167" actId="1037"/>
          <ac:spMkLst>
            <pc:docMk/>
            <pc:sldMk cId="2182152674" sldId="402"/>
            <ac:spMk id="11" creationId="{326955CC-4B25-4372-972D-5A7DB406CBBE}"/>
          </ac:spMkLst>
        </pc:spChg>
        <pc:spChg chg="mod">
          <ac:chgData name="help desk" userId="076106f8-e622-4bba-bf8d-41b4b1aaf204" providerId="ADAL" clId="{C7CCCD33-333D-45C3-B22A-41A5448D8E10}" dt="2025-05-22T18:02:09.906" v="167" actId="1037"/>
          <ac:spMkLst>
            <pc:docMk/>
            <pc:sldMk cId="2182152674" sldId="402"/>
            <ac:spMk id="14" creationId="{71D8188F-AFBC-461B-886B-C58F414BC735}"/>
          </ac:spMkLst>
        </pc:spChg>
        <pc:spChg chg="mod">
          <ac:chgData name="help desk" userId="076106f8-e622-4bba-bf8d-41b4b1aaf204" providerId="ADAL" clId="{C7CCCD33-333D-45C3-B22A-41A5448D8E10}" dt="2025-05-22T18:05:12.204" v="185" actId="14100"/>
          <ac:spMkLst>
            <pc:docMk/>
            <pc:sldMk cId="2182152674" sldId="402"/>
            <ac:spMk id="24" creationId="{552C53B8-6BE5-4A37-A414-0D2E78B9060B}"/>
          </ac:spMkLst>
        </pc:spChg>
        <pc:spChg chg="mod">
          <ac:chgData name="help desk" userId="076106f8-e622-4bba-bf8d-41b4b1aaf204" providerId="ADAL" clId="{C7CCCD33-333D-45C3-B22A-41A5448D8E10}" dt="2025-05-22T18:02:54.412" v="172" actId="14100"/>
          <ac:spMkLst>
            <pc:docMk/>
            <pc:sldMk cId="2182152674" sldId="402"/>
            <ac:spMk id="26" creationId="{055AF935-901D-4EA2-88BE-A070DBD83BB3}"/>
          </ac:spMkLst>
        </pc:spChg>
        <pc:spChg chg="mod">
          <ac:chgData name="help desk" userId="076106f8-e622-4bba-bf8d-41b4b1aaf204" providerId="ADAL" clId="{C7CCCD33-333D-45C3-B22A-41A5448D8E10}" dt="2025-05-22T18:05:23.244" v="189" actId="14100"/>
          <ac:spMkLst>
            <pc:docMk/>
            <pc:sldMk cId="2182152674" sldId="402"/>
            <ac:spMk id="31" creationId="{73E21D73-D1BD-4E48-823B-BE36C0B61234}"/>
          </ac:spMkLst>
        </pc:spChg>
        <pc:grpChg chg="mod">
          <ac:chgData name="help desk" userId="076106f8-e622-4bba-bf8d-41b4b1aaf204" providerId="ADAL" clId="{C7CCCD33-333D-45C3-B22A-41A5448D8E10}" dt="2025-05-22T18:03:04.415" v="175" actId="1036"/>
          <ac:grpSpMkLst>
            <pc:docMk/>
            <pc:sldMk cId="2182152674" sldId="402"/>
            <ac:grpSpMk id="27" creationId="{2BC03539-4061-4203-A548-1D68B5359FF0}"/>
          </ac:grpSpMkLst>
        </pc:grpChg>
        <pc:picChg chg="add mod ord">
          <ac:chgData name="help desk" userId="076106f8-e622-4bba-bf8d-41b4b1aaf204" providerId="ADAL" clId="{C7CCCD33-333D-45C3-B22A-41A5448D8E10}" dt="2025-05-22T18:01:57.660" v="140" actId="1076"/>
          <ac:picMkLst>
            <pc:docMk/>
            <pc:sldMk cId="2182152674" sldId="402"/>
            <ac:picMk id="3" creationId="{488AB10E-F408-4A11-8406-6F02E2EF0EBE}"/>
          </ac:picMkLst>
        </pc:picChg>
        <pc:picChg chg="del">
          <ac:chgData name="help desk" userId="076106f8-e622-4bba-bf8d-41b4b1aaf204" providerId="ADAL" clId="{C7CCCD33-333D-45C3-B22A-41A5448D8E10}" dt="2025-05-22T17:58:35.777" v="105" actId="478"/>
          <ac:picMkLst>
            <pc:docMk/>
            <pc:sldMk cId="2182152674" sldId="402"/>
            <ac:picMk id="4" creationId="{8C3D09EF-5622-4F53-96B6-5AB3C3CFC79D}"/>
          </ac:picMkLst>
        </pc:picChg>
        <pc:picChg chg="del">
          <ac:chgData name="help desk" userId="076106f8-e622-4bba-bf8d-41b4b1aaf204" providerId="ADAL" clId="{C7CCCD33-333D-45C3-B22A-41A5448D8E10}" dt="2025-05-22T18:00:27.807" v="130" actId="478"/>
          <ac:picMkLst>
            <pc:docMk/>
            <pc:sldMk cId="2182152674" sldId="402"/>
            <ac:picMk id="7" creationId="{7C802366-4498-459F-8BA1-6942C7191522}"/>
          </ac:picMkLst>
        </pc:picChg>
        <pc:picChg chg="del">
          <ac:chgData name="help desk" userId="076106f8-e622-4bba-bf8d-41b4b1aaf204" providerId="ADAL" clId="{C7CCCD33-333D-45C3-B22A-41A5448D8E10}" dt="2025-05-22T18:04:45.647" v="180" actId="478"/>
          <ac:picMkLst>
            <pc:docMk/>
            <pc:sldMk cId="2182152674" sldId="402"/>
            <ac:picMk id="9" creationId="{F2496A90-2AC7-4776-A3FE-60E0B4A8C2A7}"/>
          </ac:picMkLst>
        </pc:picChg>
        <pc:picChg chg="add del mod">
          <ac:chgData name="help desk" userId="076106f8-e622-4bba-bf8d-41b4b1aaf204" providerId="ADAL" clId="{C7CCCD33-333D-45C3-B22A-41A5448D8E10}" dt="2025-05-22T18:00:36.146" v="133" actId="478"/>
          <ac:picMkLst>
            <pc:docMk/>
            <pc:sldMk cId="2182152674" sldId="402"/>
            <ac:picMk id="16" creationId="{2C0CF425-3604-4425-B515-993E3CC6DD24}"/>
          </ac:picMkLst>
        </pc:picChg>
        <pc:picChg chg="add mod ord">
          <ac:chgData name="help desk" userId="076106f8-e622-4bba-bf8d-41b4b1aaf204" providerId="ADAL" clId="{C7CCCD33-333D-45C3-B22A-41A5448D8E10}" dt="2025-05-22T18:02:36.567" v="169" actId="167"/>
          <ac:picMkLst>
            <pc:docMk/>
            <pc:sldMk cId="2182152674" sldId="402"/>
            <ac:picMk id="19" creationId="{F7172A46-EE3A-4895-A14A-058CFFC6610B}"/>
          </ac:picMkLst>
        </pc:picChg>
        <pc:picChg chg="add del mod">
          <ac:chgData name="help desk" userId="076106f8-e622-4bba-bf8d-41b4b1aaf204" providerId="ADAL" clId="{C7CCCD33-333D-45C3-B22A-41A5448D8E10}" dt="2025-05-22T18:03:29.620" v="177"/>
          <ac:picMkLst>
            <pc:docMk/>
            <pc:sldMk cId="2182152674" sldId="402"/>
            <ac:picMk id="32" creationId="{7E1D5DEE-2453-4C5B-8081-FDC64958C904}"/>
          </ac:picMkLst>
        </pc:picChg>
        <pc:picChg chg="add mod ord">
          <ac:chgData name="help desk" userId="076106f8-e622-4bba-bf8d-41b4b1aaf204" providerId="ADAL" clId="{C7CCCD33-333D-45C3-B22A-41A5448D8E10}" dt="2025-05-22T18:04:58.993" v="183" actId="1076"/>
          <ac:picMkLst>
            <pc:docMk/>
            <pc:sldMk cId="2182152674" sldId="402"/>
            <ac:picMk id="35" creationId="{CB6F1979-B5E1-40BC-B89E-972E5C4F7F68}"/>
          </ac:picMkLst>
        </pc:picChg>
        <pc:cxnChg chg="mod">
          <ac:chgData name="help desk" userId="076106f8-e622-4bba-bf8d-41b4b1aaf204" providerId="ADAL" clId="{C7CCCD33-333D-45C3-B22A-41A5448D8E10}" dt="2025-05-22T18:02:09.906" v="167" actId="1037"/>
          <ac:cxnSpMkLst>
            <pc:docMk/>
            <pc:sldMk cId="2182152674" sldId="402"/>
            <ac:cxnSpMk id="13" creationId="{423D6A0B-E6BB-4DFE-9AFC-6F335FF0E1AD}"/>
          </ac:cxnSpMkLst>
        </pc:cxnChg>
        <pc:cxnChg chg="mod">
          <ac:chgData name="help desk" userId="076106f8-e622-4bba-bf8d-41b4b1aaf204" providerId="ADAL" clId="{C7CCCD33-333D-45C3-B22A-41A5448D8E10}" dt="2025-05-22T18:02:33.196" v="168" actId="14100"/>
          <ac:cxnSpMkLst>
            <pc:docMk/>
            <pc:sldMk cId="2182152674" sldId="402"/>
            <ac:cxnSpMk id="18" creationId="{0BA18916-D777-4D54-A3AE-2CFA2BD4FEB5}"/>
          </ac:cxnSpMkLst>
        </pc:cxnChg>
        <pc:cxnChg chg="mod">
          <ac:chgData name="help desk" userId="076106f8-e622-4bba-bf8d-41b4b1aaf204" providerId="ADAL" clId="{C7CCCD33-333D-45C3-B22A-41A5448D8E10}" dt="2025-05-22T18:05:12.204" v="185" actId="14100"/>
          <ac:cxnSpMkLst>
            <pc:docMk/>
            <pc:sldMk cId="2182152674" sldId="402"/>
            <ac:cxnSpMk id="23" creationId="{B2C69BBA-E2F2-4879-B168-3F754228457C}"/>
          </ac:cxnSpMkLst>
        </pc:cxnChg>
        <pc:cxnChg chg="mod">
          <ac:chgData name="help desk" userId="076106f8-e622-4bba-bf8d-41b4b1aaf204" providerId="ADAL" clId="{C7CCCD33-333D-45C3-B22A-41A5448D8E10}" dt="2025-05-22T18:05:33.291" v="190" actId="14100"/>
          <ac:cxnSpMkLst>
            <pc:docMk/>
            <pc:sldMk cId="2182152674" sldId="402"/>
            <ac:cxnSpMk id="33" creationId="{BB487C8F-AF00-4936-9B26-EB559B3EAE5F}"/>
          </ac:cxnSpMkLst>
        </pc:cxnChg>
      </pc:sldChg>
      <pc:sldChg chg="addSp delSp modSp new mod">
        <pc:chgData name="help desk" userId="076106f8-e622-4bba-bf8d-41b4b1aaf204" providerId="ADAL" clId="{C7CCCD33-333D-45C3-B22A-41A5448D8E10}" dt="2025-05-22T18:21:23.149" v="410" actId="21"/>
        <pc:sldMkLst>
          <pc:docMk/>
          <pc:sldMk cId="1102919043" sldId="412"/>
        </pc:sldMkLst>
        <pc:spChg chg="del">
          <ac:chgData name="help desk" userId="076106f8-e622-4bba-bf8d-41b4b1aaf204" providerId="ADAL" clId="{C7CCCD33-333D-45C3-B22A-41A5448D8E10}" dt="2025-05-22T18:19:09.884" v="360" actId="478"/>
          <ac:spMkLst>
            <pc:docMk/>
            <pc:sldMk cId="1102919043" sldId="412"/>
            <ac:spMk id="2" creationId="{7CF355E1-287B-488A-A177-92D63C03D38E}"/>
          </ac:spMkLst>
        </pc:spChg>
        <pc:spChg chg="del">
          <ac:chgData name="help desk" userId="076106f8-e622-4bba-bf8d-41b4b1aaf204" providerId="ADAL" clId="{C7CCCD33-333D-45C3-B22A-41A5448D8E10}" dt="2025-05-22T18:19:09.884" v="360" actId="478"/>
          <ac:spMkLst>
            <pc:docMk/>
            <pc:sldMk cId="1102919043" sldId="412"/>
            <ac:spMk id="3" creationId="{7958CCCD-E7ED-472C-A56E-1D105BE4C5AE}"/>
          </ac:spMkLst>
        </pc:spChg>
        <pc:spChg chg="del">
          <ac:chgData name="help desk" userId="076106f8-e622-4bba-bf8d-41b4b1aaf204" providerId="ADAL" clId="{C7CCCD33-333D-45C3-B22A-41A5448D8E10}" dt="2025-05-22T18:19:09.884" v="360" actId="478"/>
          <ac:spMkLst>
            <pc:docMk/>
            <pc:sldMk cId="1102919043" sldId="412"/>
            <ac:spMk id="4" creationId="{D54ED0D4-93A8-46E6-9F1F-EA75F92BA0F1}"/>
          </ac:spMkLst>
        </pc:spChg>
        <pc:picChg chg="add del mod">
          <ac:chgData name="help desk" userId="076106f8-e622-4bba-bf8d-41b4b1aaf204" providerId="ADAL" clId="{C7CCCD33-333D-45C3-B22A-41A5448D8E10}" dt="2025-05-22T18:20:42.217" v="373" actId="21"/>
          <ac:picMkLst>
            <pc:docMk/>
            <pc:sldMk cId="1102919043" sldId="412"/>
            <ac:picMk id="6" creationId="{A4B96151-FF85-464C-946F-CBCAFB17FAA3}"/>
          </ac:picMkLst>
        </pc:picChg>
        <pc:picChg chg="add mod">
          <ac:chgData name="help desk" userId="076106f8-e622-4bba-bf8d-41b4b1aaf204" providerId="ADAL" clId="{C7CCCD33-333D-45C3-B22A-41A5448D8E10}" dt="2025-05-22T18:20:59.169" v="406"/>
          <ac:picMkLst>
            <pc:docMk/>
            <pc:sldMk cId="1102919043" sldId="412"/>
            <ac:picMk id="7" creationId="{C43600A1-661B-419C-8039-BFD377B1DCB5}"/>
          </ac:picMkLst>
        </pc:picChg>
        <pc:picChg chg="add del mod">
          <ac:chgData name="help desk" userId="076106f8-e622-4bba-bf8d-41b4b1aaf204" providerId="ADAL" clId="{C7CCCD33-333D-45C3-B22A-41A5448D8E10}" dt="2025-05-22T18:21:23.149" v="410" actId="21"/>
          <ac:picMkLst>
            <pc:docMk/>
            <pc:sldMk cId="1102919043" sldId="412"/>
            <ac:picMk id="8" creationId="{35454071-2AC3-4F53-B210-52D6F9F3FDD8}"/>
          </ac:picMkLst>
        </pc:picChg>
      </pc:sldChg>
      <pc:sldChg chg="addSp delSp modSp add mod">
        <pc:chgData name="help desk" userId="076106f8-e622-4bba-bf8d-41b4b1aaf204" providerId="ADAL" clId="{C7CCCD33-333D-45C3-B22A-41A5448D8E10}" dt="2025-05-22T18:21:25.519" v="411"/>
        <pc:sldMkLst>
          <pc:docMk/>
          <pc:sldMk cId="1175408892" sldId="413"/>
        </pc:sldMkLst>
        <pc:picChg chg="add del mod">
          <ac:chgData name="help desk" userId="076106f8-e622-4bba-bf8d-41b4b1aaf204" providerId="ADAL" clId="{C7CCCD33-333D-45C3-B22A-41A5448D8E10}" dt="2025-05-22T18:21:07.848" v="407" actId="21"/>
          <ac:picMkLst>
            <pc:docMk/>
            <pc:sldMk cId="1175408892" sldId="413"/>
            <ac:picMk id="3" creationId="{9394661A-1CD2-420D-946E-8597F0A57B18}"/>
          </ac:picMkLst>
        </pc:picChg>
        <pc:picChg chg="add mod">
          <ac:chgData name="help desk" userId="076106f8-e622-4bba-bf8d-41b4b1aaf204" providerId="ADAL" clId="{C7CCCD33-333D-45C3-B22A-41A5448D8E10}" dt="2025-05-22T18:21:25.519" v="411"/>
          <ac:picMkLst>
            <pc:docMk/>
            <pc:sldMk cId="1175408892" sldId="413"/>
            <ac:picMk id="5" creationId="{90B64BDB-2928-4866-8777-BDD858141D80}"/>
          </ac:picMkLst>
        </pc:picChg>
        <pc:picChg chg="del">
          <ac:chgData name="help desk" userId="076106f8-e622-4bba-bf8d-41b4b1aaf204" providerId="ADAL" clId="{C7CCCD33-333D-45C3-B22A-41A5448D8E10}" dt="2025-05-22T18:19:31.905" v="366" actId="478"/>
          <ac:picMkLst>
            <pc:docMk/>
            <pc:sldMk cId="1175408892" sldId="413"/>
            <ac:picMk id="6" creationId="{A4B96151-FF85-464C-946F-CBCAFB17FAA3}"/>
          </ac:picMkLst>
        </pc:picChg>
      </pc:sldChg>
      <pc:sldChg chg="add del">
        <pc:chgData name="help desk" userId="076106f8-e622-4bba-bf8d-41b4b1aaf204" providerId="ADAL" clId="{C7CCCD33-333D-45C3-B22A-41A5448D8E10}" dt="2025-05-22T18:19:22.767" v="364" actId="47"/>
        <pc:sldMkLst>
          <pc:docMk/>
          <pc:sldMk cId="2138782927" sldId="413"/>
        </pc:sldMkLst>
      </pc:sldChg>
      <pc:sldChg chg="add del">
        <pc:chgData name="help desk" userId="076106f8-e622-4bba-bf8d-41b4b1aaf204" providerId="ADAL" clId="{C7CCCD33-333D-45C3-B22A-41A5448D8E10}" dt="2025-05-20T16:01:36.498" v="5" actId="2696"/>
        <pc:sldMkLst>
          <pc:docMk/>
          <pc:sldMk cId="3112941966" sldId="479"/>
        </pc:sldMkLst>
      </pc:sldChg>
      <pc:sldChg chg="del">
        <pc:chgData name="help desk" userId="076106f8-e622-4bba-bf8d-41b4b1aaf204" providerId="ADAL" clId="{C7CCCD33-333D-45C3-B22A-41A5448D8E10}" dt="2025-05-20T16:01:36.498" v="5" actId="2696"/>
        <pc:sldMkLst>
          <pc:docMk/>
          <pc:sldMk cId="1025121175" sldId="480"/>
        </pc:sldMkLst>
      </pc:sldChg>
    </pc:docChg>
  </pc:docChgLst>
  <pc:docChgLst>
    <pc:chgData name="help desk" userId="076106f8-e622-4bba-bf8d-41b4b1aaf204" providerId="ADAL" clId="{51A5D345-B88D-4C15-99E7-A4D9ED14C447}"/>
    <pc:docChg chg="undo custSel addSld delSld modSld sldOrd">
      <pc:chgData name="help desk" userId="076106f8-e622-4bba-bf8d-41b4b1aaf204" providerId="ADAL" clId="{51A5D345-B88D-4C15-99E7-A4D9ED14C447}" dt="2025-05-28T21:22:06.839" v="12964" actId="14100"/>
      <pc:docMkLst>
        <pc:docMk/>
      </pc:docMkLst>
      <pc:sldChg chg="del">
        <pc:chgData name="help desk" userId="076106f8-e622-4bba-bf8d-41b4b1aaf204" providerId="ADAL" clId="{51A5D345-B88D-4C15-99E7-A4D9ED14C447}" dt="2025-05-13T14:08:33.010" v="2" actId="2696"/>
        <pc:sldMkLst>
          <pc:docMk/>
          <pc:sldMk cId="2906108287" sldId="256"/>
        </pc:sldMkLst>
      </pc:sldChg>
      <pc:sldChg chg="modSp add mod">
        <pc:chgData name="help desk" userId="076106f8-e622-4bba-bf8d-41b4b1aaf204" providerId="ADAL" clId="{51A5D345-B88D-4C15-99E7-A4D9ED14C447}" dt="2025-05-13T14:08:39.669" v="4" actId="6549"/>
        <pc:sldMkLst>
          <pc:docMk/>
          <pc:sldMk cId="2847858403" sldId="257"/>
        </pc:sldMkLst>
        <pc:spChg chg="mod">
          <ac:chgData name="help desk" userId="076106f8-e622-4bba-bf8d-41b4b1aaf204" providerId="ADAL" clId="{51A5D345-B88D-4C15-99E7-A4D9ED14C447}" dt="2025-05-13T14:08:39.669" v="4" actId="6549"/>
          <ac:spMkLst>
            <pc:docMk/>
            <pc:sldMk cId="2847858403" sldId="257"/>
            <ac:spMk id="6" creationId="{25D1BEBD-E6AF-4AD9-8E90-2E8A6F9FC86C}"/>
          </ac:spMkLst>
        </pc:spChg>
      </pc:sldChg>
      <pc:sldChg chg="add">
        <pc:chgData name="help desk" userId="076106f8-e622-4bba-bf8d-41b4b1aaf204" providerId="ADAL" clId="{51A5D345-B88D-4C15-99E7-A4D9ED14C447}" dt="2025-05-13T14:08:28.540" v="1"/>
        <pc:sldMkLst>
          <pc:docMk/>
          <pc:sldMk cId="3125298073" sldId="258"/>
        </pc:sldMkLst>
      </pc:sldChg>
      <pc:sldChg chg="addSp delSp modSp add mod modTransition modAnim">
        <pc:chgData name="help desk" userId="076106f8-e622-4bba-bf8d-41b4b1aaf204" providerId="ADAL" clId="{51A5D345-B88D-4C15-99E7-A4D9ED14C447}" dt="2025-05-21T19:46:12.750" v="952" actId="692"/>
        <pc:sldMkLst>
          <pc:docMk/>
          <pc:sldMk cId="3443636487" sldId="259"/>
        </pc:sldMkLst>
        <pc:spChg chg="mod">
          <ac:chgData name="help desk" userId="076106f8-e622-4bba-bf8d-41b4b1aaf204" providerId="ADAL" clId="{51A5D345-B88D-4C15-99E7-A4D9ED14C447}" dt="2025-05-14T14:15:36.237" v="166" actId="1076"/>
          <ac:spMkLst>
            <pc:docMk/>
            <pc:sldMk cId="3443636487" sldId="259"/>
            <ac:spMk id="6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13" creationId="{27DD88DA-779D-4569-9358-05288EB19899}"/>
          </ac:spMkLst>
        </pc:spChg>
        <pc:spChg chg="add 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14" creationId="{AACB2401-AA5C-441E-BE7D-4397EC1132A1}"/>
          </ac:spMkLst>
        </pc:spChg>
        <pc:spChg chg="add del mod">
          <ac:chgData name="help desk" userId="076106f8-e622-4bba-bf8d-41b4b1aaf204" providerId="ADAL" clId="{51A5D345-B88D-4C15-99E7-A4D9ED14C447}" dt="2025-05-14T17:24:18.353" v="434" actId="478"/>
          <ac:spMkLst>
            <pc:docMk/>
            <pc:sldMk cId="3443636487" sldId="259"/>
            <ac:spMk id="15" creationId="{B8B124FA-5D8E-4CA3-A707-07F7C4810023}"/>
          </ac:spMkLst>
        </pc:spChg>
        <pc:spChg chg="add del mod">
          <ac:chgData name="help desk" userId="076106f8-e622-4bba-bf8d-41b4b1aaf204" providerId="ADAL" clId="{51A5D345-B88D-4C15-99E7-A4D9ED14C447}" dt="2025-05-14T17:24:18.353" v="434" actId="478"/>
          <ac:spMkLst>
            <pc:docMk/>
            <pc:sldMk cId="3443636487" sldId="259"/>
            <ac:spMk id="16" creationId="{EFBB36BD-AFE3-4271-86B7-3A325C7A9833}"/>
          </ac:spMkLst>
        </pc:spChg>
        <pc:spChg chg="add del mod">
          <ac:chgData name="help desk" userId="076106f8-e622-4bba-bf8d-41b4b1aaf204" providerId="ADAL" clId="{51A5D345-B88D-4C15-99E7-A4D9ED14C447}" dt="2025-05-14T17:24:41.432" v="440" actId="478"/>
          <ac:spMkLst>
            <pc:docMk/>
            <pc:sldMk cId="3443636487" sldId="259"/>
            <ac:spMk id="17" creationId="{95054C4B-2392-454F-B1F3-A7ECBAE2AF85}"/>
          </ac:spMkLst>
        </pc:spChg>
        <pc:spChg chg="add mod">
          <ac:chgData name="help desk" userId="076106f8-e622-4bba-bf8d-41b4b1aaf204" providerId="ADAL" clId="{51A5D345-B88D-4C15-99E7-A4D9ED14C447}" dt="2025-05-14T17:24:41.869" v="441"/>
          <ac:spMkLst>
            <pc:docMk/>
            <pc:sldMk cId="3443636487" sldId="259"/>
            <ac:spMk id="18" creationId="{B0C91475-A512-41F1-8D4C-EEF77754095C}"/>
          </ac:spMkLst>
        </pc:spChg>
        <pc:spChg chg="add mod">
          <ac:chgData name="help desk" userId="076106f8-e622-4bba-bf8d-41b4b1aaf204" providerId="ADAL" clId="{51A5D345-B88D-4C15-99E7-A4D9ED14C447}" dt="2025-05-14T17:24:41.869" v="441"/>
          <ac:spMkLst>
            <pc:docMk/>
            <pc:sldMk cId="3443636487" sldId="259"/>
            <ac:spMk id="19" creationId="{85BBB058-0718-4A3B-861E-FEBD2F4BB535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5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6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80" creationId="{00000000-0000-0000-0000-000000000000}"/>
          </ac:spMkLst>
        </pc:spChg>
        <pc:spChg chg="mod">
          <ac:chgData name="help desk" userId="076106f8-e622-4bba-bf8d-41b4b1aaf204" providerId="ADAL" clId="{51A5D345-B88D-4C15-99E7-A4D9ED14C447}" dt="2025-05-21T19:46:12.750" v="952" actId="692"/>
          <ac:spMkLst>
            <pc:docMk/>
            <pc:sldMk cId="3443636487" sldId="259"/>
            <ac:spMk id="81" creationId="{00000000-0000-0000-0000-000000000000}"/>
          </ac:spMkLst>
        </pc:spChg>
      </pc:sldChg>
      <pc:sldChg chg="addSp delSp modSp add mod delAnim modAnim">
        <pc:chgData name="help desk" userId="076106f8-e622-4bba-bf8d-41b4b1aaf204" providerId="ADAL" clId="{51A5D345-B88D-4C15-99E7-A4D9ED14C447}" dt="2025-05-23T19:04:31.493" v="4720" actId="6549"/>
        <pc:sldMkLst>
          <pc:docMk/>
          <pc:sldMk cId="4145133682" sldId="260"/>
        </pc:sldMkLst>
        <pc:spChg chg="add mod">
          <ac:chgData name="help desk" userId="076106f8-e622-4bba-bf8d-41b4b1aaf204" providerId="ADAL" clId="{51A5D345-B88D-4C15-99E7-A4D9ED14C447}" dt="2025-05-14T16:24:27.190" v="311"/>
          <ac:spMkLst>
            <pc:docMk/>
            <pc:sldMk cId="4145133682" sldId="260"/>
            <ac:spMk id="15" creationId="{A990C671-C013-41A6-A6EC-5BC710DEFE0B}"/>
          </ac:spMkLst>
        </pc:spChg>
        <pc:spChg chg="mod">
          <ac:chgData name="help desk" userId="076106f8-e622-4bba-bf8d-41b4b1aaf204" providerId="ADAL" clId="{51A5D345-B88D-4C15-99E7-A4D9ED14C447}" dt="2025-05-23T19:04:31.493" v="4720" actId="6549"/>
          <ac:spMkLst>
            <pc:docMk/>
            <pc:sldMk cId="4145133682" sldId="260"/>
            <ac:spMk id="18" creationId="{02BDF3C8-0C20-46EE-AD6C-723D9AB2388A}"/>
          </ac:spMkLst>
        </pc:spChg>
        <pc:spChg chg="del">
          <ac:chgData name="help desk" userId="076106f8-e622-4bba-bf8d-41b4b1aaf204" providerId="ADAL" clId="{51A5D345-B88D-4C15-99E7-A4D9ED14C447}" dt="2025-05-14T16:24:26.492" v="310" actId="478"/>
          <ac:spMkLst>
            <pc:docMk/>
            <pc:sldMk cId="4145133682" sldId="260"/>
            <ac:spMk id="20" creationId="{FC04146A-1058-4DCB-882C-02F94CD4FF43}"/>
          </ac:spMkLst>
        </pc:spChg>
        <pc:spChg chg="del">
          <ac:chgData name="help desk" userId="076106f8-e622-4bba-bf8d-41b4b1aaf204" providerId="ADAL" clId="{51A5D345-B88D-4C15-99E7-A4D9ED14C447}" dt="2025-05-14T16:24:26.492" v="310" actId="478"/>
          <ac:spMkLst>
            <pc:docMk/>
            <pc:sldMk cId="4145133682" sldId="260"/>
            <ac:spMk id="21" creationId="{2119BB24-639C-4F77-90B7-1AA52BC3C73E}"/>
          </ac:spMkLst>
        </pc:spChg>
        <pc:spChg chg="add mod">
          <ac:chgData name="help desk" userId="076106f8-e622-4bba-bf8d-41b4b1aaf204" providerId="ADAL" clId="{51A5D345-B88D-4C15-99E7-A4D9ED14C447}" dt="2025-05-14T16:24:27.190" v="311"/>
          <ac:spMkLst>
            <pc:docMk/>
            <pc:sldMk cId="4145133682" sldId="260"/>
            <ac:spMk id="22" creationId="{7B0E986C-EBF5-41BF-8E13-129BD0F928E1}"/>
          </ac:spMkLst>
        </pc:spChg>
      </pc:sldChg>
      <pc:sldChg chg="add del">
        <pc:chgData name="help desk" userId="076106f8-e622-4bba-bf8d-41b4b1aaf204" providerId="ADAL" clId="{51A5D345-B88D-4C15-99E7-A4D9ED14C447}" dt="2025-05-13T14:09:12.940" v="5" actId="47"/>
        <pc:sldMkLst>
          <pc:docMk/>
          <pc:sldMk cId="2804258572" sldId="261"/>
        </pc:sldMkLst>
      </pc:sldChg>
      <pc:sldChg chg="addSp delSp modSp add mod delAnim modAnim">
        <pc:chgData name="help desk" userId="076106f8-e622-4bba-bf8d-41b4b1aaf204" providerId="ADAL" clId="{51A5D345-B88D-4C15-99E7-A4D9ED14C447}" dt="2025-05-14T17:24:36.809" v="439"/>
        <pc:sldMkLst>
          <pc:docMk/>
          <pc:sldMk cId="1119619039" sldId="262"/>
        </pc:sldMkLst>
        <pc:spChg chg="del mod">
          <ac:chgData name="help desk" userId="076106f8-e622-4bba-bf8d-41b4b1aaf204" providerId="ADAL" clId="{51A5D345-B88D-4C15-99E7-A4D9ED14C447}" dt="2025-05-14T17:24:24.081" v="436" actId="478"/>
          <ac:spMkLst>
            <pc:docMk/>
            <pc:sldMk cId="1119619039" sldId="262"/>
            <ac:spMk id="6" creationId="{C5EAEE0B-ED0D-40D1-BD57-F9D29749A22C}"/>
          </ac:spMkLst>
        </pc:spChg>
        <pc:spChg chg="del mod">
          <ac:chgData name="help desk" userId="076106f8-e622-4bba-bf8d-41b4b1aaf204" providerId="ADAL" clId="{51A5D345-B88D-4C15-99E7-A4D9ED14C447}" dt="2025-05-14T17:24:24.081" v="436" actId="478"/>
          <ac:spMkLst>
            <pc:docMk/>
            <pc:sldMk cId="1119619039" sldId="262"/>
            <ac:spMk id="7" creationId="{79BDAB46-E36B-458D-B46B-597413D879DB}"/>
          </ac:spMkLst>
        </pc:spChg>
        <pc:spChg chg="add del mod">
          <ac:chgData name="help desk" userId="076106f8-e622-4bba-bf8d-41b4b1aaf204" providerId="ADAL" clId="{51A5D345-B88D-4C15-99E7-A4D9ED14C447}" dt="2025-05-14T17:24:36.349" v="438" actId="478"/>
          <ac:spMkLst>
            <pc:docMk/>
            <pc:sldMk cId="1119619039" sldId="262"/>
            <ac:spMk id="14" creationId="{01A0722B-D509-4C85-BC8B-784DE4AC9EE0}"/>
          </ac:spMkLst>
        </pc:spChg>
        <pc:spChg chg="mod">
          <ac:chgData name="help desk" userId="076106f8-e622-4bba-bf8d-41b4b1aaf204" providerId="ADAL" clId="{51A5D345-B88D-4C15-99E7-A4D9ED14C447}" dt="2025-05-13T17:20:28.329" v="34" actId="14100"/>
          <ac:spMkLst>
            <pc:docMk/>
            <pc:sldMk cId="1119619039" sldId="262"/>
            <ac:spMk id="16" creationId="{18E8C078-1742-44B9-B996-64D1E21C5167}"/>
          </ac:spMkLst>
        </pc:spChg>
        <pc:spChg chg="add mod">
          <ac:chgData name="help desk" userId="076106f8-e622-4bba-bf8d-41b4b1aaf204" providerId="ADAL" clId="{51A5D345-B88D-4C15-99E7-A4D9ED14C447}" dt="2025-05-14T17:24:36.809" v="439"/>
          <ac:spMkLst>
            <pc:docMk/>
            <pc:sldMk cId="1119619039" sldId="262"/>
            <ac:spMk id="17" creationId="{66884CEC-A284-4B24-9FB0-776B981A3F27}"/>
          </ac:spMkLst>
        </pc:spChg>
        <pc:spChg chg="add mod">
          <ac:chgData name="help desk" userId="076106f8-e622-4bba-bf8d-41b4b1aaf204" providerId="ADAL" clId="{51A5D345-B88D-4C15-99E7-A4D9ED14C447}" dt="2025-05-14T17:24:36.809" v="439"/>
          <ac:spMkLst>
            <pc:docMk/>
            <pc:sldMk cId="1119619039" sldId="262"/>
            <ac:spMk id="18" creationId="{0A2954B0-EAAC-4F73-9C70-61990DE1CFC8}"/>
          </ac:spMkLst>
        </pc:spChg>
      </pc:sldChg>
      <pc:sldChg chg="addSp delSp modSp new mod modTransition delAnim modAnim">
        <pc:chgData name="help desk" userId="076106f8-e622-4bba-bf8d-41b4b1aaf204" providerId="ADAL" clId="{51A5D345-B88D-4C15-99E7-A4D9ED14C447}" dt="2025-05-23T14:33:53.540" v="2203"/>
        <pc:sldMkLst>
          <pc:docMk/>
          <pc:sldMk cId="231033110" sldId="263"/>
        </pc:sldMkLst>
        <pc:spChg chg="del">
          <ac:chgData name="help desk" userId="076106f8-e622-4bba-bf8d-41b4b1aaf204" providerId="ADAL" clId="{51A5D345-B88D-4C15-99E7-A4D9ED14C447}" dt="2025-05-14T14:26:49.419" v="244" actId="478"/>
          <ac:spMkLst>
            <pc:docMk/>
            <pc:sldMk cId="231033110" sldId="263"/>
            <ac:spMk id="2" creationId="{355BE164-A5AB-4235-B124-3CD138752209}"/>
          </ac:spMkLst>
        </pc:spChg>
        <pc:spChg chg="del">
          <ac:chgData name="help desk" userId="076106f8-e622-4bba-bf8d-41b4b1aaf204" providerId="ADAL" clId="{51A5D345-B88D-4C15-99E7-A4D9ED14C447}" dt="2025-05-14T14:26:49.419" v="244" actId="478"/>
          <ac:spMkLst>
            <pc:docMk/>
            <pc:sldMk cId="231033110" sldId="263"/>
            <ac:spMk id="3" creationId="{88DEF2E7-3746-4AE4-A294-48691B90521A}"/>
          </ac:spMkLst>
        </pc:spChg>
        <pc:spChg chg="del">
          <ac:chgData name="help desk" userId="076106f8-e622-4bba-bf8d-41b4b1aaf204" providerId="ADAL" clId="{51A5D345-B88D-4C15-99E7-A4D9ED14C447}" dt="2025-05-14T14:26:49.419" v="244" actId="478"/>
          <ac:spMkLst>
            <pc:docMk/>
            <pc:sldMk cId="231033110" sldId="263"/>
            <ac:spMk id="4" creationId="{6AC157FC-FCB4-4EC2-9965-53A486CC9C9D}"/>
          </ac:spMkLst>
        </pc:spChg>
        <pc:spChg chg="add del mod">
          <ac:chgData name="help desk" userId="076106f8-e622-4bba-bf8d-41b4b1aaf204" providerId="ADAL" clId="{51A5D345-B88D-4C15-99E7-A4D9ED14C447}" dt="2025-05-14T17:24:12.460" v="432" actId="478"/>
          <ac:spMkLst>
            <pc:docMk/>
            <pc:sldMk cId="231033110" sldId="263"/>
            <ac:spMk id="5" creationId="{167AEEED-11D9-4218-A359-71AC215AC2FE}"/>
          </ac:spMkLst>
        </pc:spChg>
        <pc:spChg chg="add del mod">
          <ac:chgData name="help desk" userId="076106f8-e622-4bba-bf8d-41b4b1aaf204" providerId="ADAL" clId="{51A5D345-B88D-4C15-99E7-A4D9ED14C447}" dt="2025-05-14T17:23:59.391" v="430" actId="478"/>
          <ac:spMkLst>
            <pc:docMk/>
            <pc:sldMk cId="231033110" sldId="263"/>
            <ac:spMk id="6" creationId="{F08C376D-6B74-44EC-BC5C-A67E89EBC323}"/>
          </ac:spMkLst>
        </pc:spChg>
        <pc:spChg chg="add mod">
          <ac:chgData name="help desk" userId="076106f8-e622-4bba-bf8d-41b4b1aaf204" providerId="ADAL" clId="{51A5D345-B88D-4C15-99E7-A4D9ED14C447}" dt="2025-05-14T17:23:38.019" v="429" actId="14100"/>
          <ac:spMkLst>
            <pc:docMk/>
            <pc:sldMk cId="231033110" sldId="263"/>
            <ac:spMk id="7" creationId="{BDA218AB-243C-447D-A8E4-7AB85E059139}"/>
          </ac:spMkLst>
        </pc:spChg>
        <pc:spChg chg="add del mod">
          <ac:chgData name="help desk" userId="076106f8-e622-4bba-bf8d-41b4b1aaf204" providerId="ADAL" clId="{51A5D345-B88D-4C15-99E7-A4D9ED14C447}" dt="2025-05-14T16:45:17.010" v="329" actId="22"/>
          <ac:spMkLst>
            <pc:docMk/>
            <pc:sldMk cId="231033110" sldId="263"/>
            <ac:spMk id="9" creationId="{ED261A3A-1916-4087-B5D3-48DB2A42D3CC}"/>
          </ac:spMkLst>
        </pc:spChg>
        <pc:spChg chg="add del mod">
          <ac:chgData name="help desk" userId="076106f8-e622-4bba-bf8d-41b4b1aaf204" providerId="ADAL" clId="{51A5D345-B88D-4C15-99E7-A4D9ED14C447}" dt="2025-05-14T17:10:11.174" v="349" actId="478"/>
          <ac:spMkLst>
            <pc:docMk/>
            <pc:sldMk cId="231033110" sldId="263"/>
            <ac:spMk id="10" creationId="{F005B7D9-24C9-4E6B-BA7D-F0D9B336311B}"/>
          </ac:spMkLst>
        </pc:spChg>
        <pc:spChg chg="add mod">
          <ac:chgData name="help desk" userId="076106f8-e622-4bba-bf8d-41b4b1aaf204" providerId="ADAL" clId="{51A5D345-B88D-4C15-99E7-A4D9ED14C447}" dt="2025-05-23T14:29:45.614" v="2171" actId="1036"/>
          <ac:spMkLst>
            <pc:docMk/>
            <pc:sldMk cId="231033110" sldId="263"/>
            <ac:spMk id="11" creationId="{A27D3163-B8EC-4262-961B-59E4073319C0}"/>
          </ac:spMkLst>
        </pc:spChg>
        <pc:spChg chg="add mod">
          <ac:chgData name="help desk" userId="076106f8-e622-4bba-bf8d-41b4b1aaf204" providerId="ADAL" clId="{51A5D345-B88D-4C15-99E7-A4D9ED14C447}" dt="2025-05-23T14:29:20.676" v="2137" actId="1035"/>
          <ac:spMkLst>
            <pc:docMk/>
            <pc:sldMk cId="231033110" sldId="263"/>
            <ac:spMk id="12" creationId="{147991F0-37C5-4D94-9483-89F8C604AAA4}"/>
          </ac:spMkLst>
        </pc:spChg>
        <pc:spChg chg="add mod">
          <ac:chgData name="help desk" userId="076106f8-e622-4bba-bf8d-41b4b1aaf204" providerId="ADAL" clId="{51A5D345-B88D-4C15-99E7-A4D9ED14C447}" dt="2025-05-23T14:29:20.676" v="2137" actId="1035"/>
          <ac:spMkLst>
            <pc:docMk/>
            <pc:sldMk cId="231033110" sldId="263"/>
            <ac:spMk id="13" creationId="{9E1E150E-1B4B-4787-89C9-5FAD7277632A}"/>
          </ac:spMkLst>
        </pc:spChg>
        <pc:spChg chg="add mod">
          <ac:chgData name="help desk" userId="076106f8-e622-4bba-bf8d-41b4b1aaf204" providerId="ADAL" clId="{51A5D345-B88D-4C15-99E7-A4D9ED14C447}" dt="2025-05-21T13:51:01.641" v="582" actId="207"/>
          <ac:spMkLst>
            <pc:docMk/>
            <pc:sldMk cId="231033110" sldId="263"/>
            <ac:spMk id="14" creationId="{C1DC29D9-2FF8-4DDB-80FC-8E6A50E8F184}"/>
          </ac:spMkLst>
        </pc:spChg>
        <pc:spChg chg="add mod">
          <ac:chgData name="help desk" userId="076106f8-e622-4bba-bf8d-41b4b1aaf204" providerId="ADAL" clId="{51A5D345-B88D-4C15-99E7-A4D9ED14C447}" dt="2025-05-21T13:51:38.365" v="608" actId="1038"/>
          <ac:spMkLst>
            <pc:docMk/>
            <pc:sldMk cId="231033110" sldId="263"/>
            <ac:spMk id="15" creationId="{46630137-F933-4FC4-BA02-F2316161A36E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16" creationId="{2D4F0D79-F4E0-4268-8B23-AE0DFDA58511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17" creationId="{4B1D0BE9-AA62-49CD-AECB-409A2EA8DAC2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18" creationId="{CCD6E921-0757-4FEC-9F53-70E564B416A7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19" creationId="{97EE3AFE-78F8-423E-BF28-F916D7E8002D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20" creationId="{3A1D2909-8587-4AA2-8D38-6D4F800E137E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21" creationId="{FD76383E-8087-4EAF-8EF5-E2AAD29077D8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22" creationId="{C5AE8C61-3F9C-4A63-9B24-E5A8F1F36896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23" creationId="{318C658B-AB6B-4253-A99C-D4CE27D79615}"/>
          </ac:spMkLst>
        </pc:spChg>
        <pc:spChg chg="add mod">
          <ac:chgData name="help desk" userId="076106f8-e622-4bba-bf8d-41b4b1aaf204" providerId="ADAL" clId="{51A5D345-B88D-4C15-99E7-A4D9ED14C447}" dt="2025-05-23T14:30:01.969" v="2198" actId="1036"/>
          <ac:spMkLst>
            <pc:docMk/>
            <pc:sldMk cId="231033110" sldId="263"/>
            <ac:spMk id="24" creationId="{E79173CC-F738-4846-9AEC-AFFCC1ECBAB5}"/>
          </ac:spMkLst>
        </pc:spChg>
        <pc:spChg chg="add mod">
          <ac:chgData name="help desk" userId="076106f8-e622-4bba-bf8d-41b4b1aaf204" providerId="ADAL" clId="{51A5D345-B88D-4C15-99E7-A4D9ED14C447}" dt="2025-05-23T14:29:53.533" v="2183" actId="1036"/>
          <ac:spMkLst>
            <pc:docMk/>
            <pc:sldMk cId="231033110" sldId="263"/>
            <ac:spMk id="25" creationId="{E8F3FD1F-5CDB-452A-B743-C376118809D5}"/>
          </ac:spMkLst>
        </pc:spChg>
        <pc:spChg chg="add mod">
          <ac:chgData name="help desk" userId="076106f8-e622-4bba-bf8d-41b4b1aaf204" providerId="ADAL" clId="{51A5D345-B88D-4C15-99E7-A4D9ED14C447}" dt="2025-05-23T14:29:10.848" v="2120" actId="1035"/>
          <ac:spMkLst>
            <pc:docMk/>
            <pc:sldMk cId="231033110" sldId="263"/>
            <ac:spMk id="26" creationId="{6532875F-C28A-46E5-A1F7-237B204D5040}"/>
          </ac:spMkLst>
        </pc:spChg>
        <pc:spChg chg="add mod">
          <ac:chgData name="help desk" userId="076106f8-e622-4bba-bf8d-41b4b1aaf204" providerId="ADAL" clId="{51A5D345-B88D-4C15-99E7-A4D9ED14C447}" dt="2025-05-23T14:28:55.403" v="2106" actId="1036"/>
          <ac:spMkLst>
            <pc:docMk/>
            <pc:sldMk cId="231033110" sldId="263"/>
            <ac:spMk id="27" creationId="{F3766F04-C085-44AD-82E8-1EF4B8F115C9}"/>
          </ac:spMkLst>
        </pc:spChg>
        <pc:spChg chg="add del mod">
          <ac:chgData name="help desk" userId="076106f8-e622-4bba-bf8d-41b4b1aaf204" providerId="ADAL" clId="{51A5D345-B88D-4C15-99E7-A4D9ED14C447}" dt="2025-05-14T17:23:24.979" v="427" actId="478"/>
          <ac:spMkLst>
            <pc:docMk/>
            <pc:sldMk cId="231033110" sldId="263"/>
            <ac:spMk id="28" creationId="{6BA489EF-5174-4368-BA93-8B44A45DA92C}"/>
          </ac:spMkLst>
        </pc:spChg>
        <pc:spChg chg="add mod">
          <ac:chgData name="help desk" userId="076106f8-e622-4bba-bf8d-41b4b1aaf204" providerId="ADAL" clId="{51A5D345-B88D-4C15-99E7-A4D9ED14C447}" dt="2025-05-14T19:09:26.292" v="458" actId="255"/>
          <ac:spMkLst>
            <pc:docMk/>
            <pc:sldMk cId="231033110" sldId="263"/>
            <ac:spMk id="29" creationId="{FEFCF6D1-EBDB-42B3-80D5-C8DF304BE2F2}"/>
          </ac:spMkLst>
        </pc:spChg>
        <pc:spChg chg="add mod">
          <ac:chgData name="help desk" userId="076106f8-e622-4bba-bf8d-41b4b1aaf204" providerId="ADAL" clId="{51A5D345-B88D-4C15-99E7-A4D9ED14C447}" dt="2025-05-14T17:23:20.152" v="426"/>
          <ac:spMkLst>
            <pc:docMk/>
            <pc:sldMk cId="231033110" sldId="263"/>
            <ac:spMk id="32" creationId="{E6EDBBE5-14C9-4826-A42D-33114375FF7B}"/>
          </ac:spMkLst>
        </pc:spChg>
        <pc:spChg chg="add mod">
          <ac:chgData name="help desk" userId="076106f8-e622-4bba-bf8d-41b4b1aaf204" providerId="ADAL" clId="{51A5D345-B88D-4C15-99E7-A4D9ED14C447}" dt="2025-05-23T14:28:55.403" v="2106" actId="1036"/>
          <ac:spMkLst>
            <pc:docMk/>
            <pc:sldMk cId="231033110" sldId="263"/>
            <ac:spMk id="33" creationId="{D09C9F15-2821-4163-BE46-D999E9445B44}"/>
          </ac:spMkLst>
        </pc:spChg>
        <pc:spChg chg="add mod">
          <ac:chgData name="help desk" userId="076106f8-e622-4bba-bf8d-41b4b1aaf204" providerId="ADAL" clId="{51A5D345-B88D-4C15-99E7-A4D9ED14C447}" dt="2025-05-23T14:28:55.403" v="2106" actId="1036"/>
          <ac:spMkLst>
            <pc:docMk/>
            <pc:sldMk cId="231033110" sldId="263"/>
            <ac:spMk id="34" creationId="{D9F8CFB3-5D6A-4455-8D70-C95FCDDF80CF}"/>
          </ac:spMkLst>
        </pc:spChg>
        <pc:spChg chg="add mod">
          <ac:chgData name="help desk" userId="076106f8-e622-4bba-bf8d-41b4b1aaf204" providerId="ADAL" clId="{51A5D345-B88D-4C15-99E7-A4D9ED14C447}" dt="2025-05-23T14:29:10.848" v="2120" actId="1035"/>
          <ac:spMkLst>
            <pc:docMk/>
            <pc:sldMk cId="231033110" sldId="263"/>
            <ac:spMk id="35" creationId="{927E02A6-51D6-45F4-872E-8C18D29B89F2}"/>
          </ac:spMkLst>
        </pc:spChg>
        <pc:spChg chg="add mod">
          <ac:chgData name="help desk" userId="076106f8-e622-4bba-bf8d-41b4b1aaf204" providerId="ADAL" clId="{51A5D345-B88D-4C15-99E7-A4D9ED14C447}" dt="2025-05-23T14:29:10.848" v="2120" actId="1035"/>
          <ac:spMkLst>
            <pc:docMk/>
            <pc:sldMk cId="231033110" sldId="263"/>
            <ac:spMk id="36" creationId="{793F0425-35AA-4B15-A385-4A78455F672C}"/>
          </ac:spMkLst>
        </pc:spChg>
        <pc:spChg chg="add mod">
          <ac:chgData name="help desk" userId="076106f8-e622-4bba-bf8d-41b4b1aaf204" providerId="ADAL" clId="{51A5D345-B88D-4C15-99E7-A4D9ED14C447}" dt="2025-05-23T14:29:20.676" v="2137" actId="1035"/>
          <ac:spMkLst>
            <pc:docMk/>
            <pc:sldMk cId="231033110" sldId="263"/>
            <ac:spMk id="37" creationId="{DB5A7BAB-7121-4718-9257-6F36CAC6ACAB}"/>
          </ac:spMkLst>
        </pc:spChg>
        <pc:spChg chg="add mod">
          <ac:chgData name="help desk" userId="076106f8-e622-4bba-bf8d-41b4b1aaf204" providerId="ADAL" clId="{51A5D345-B88D-4C15-99E7-A4D9ED14C447}" dt="2025-05-23T14:29:53.533" v="2183" actId="1036"/>
          <ac:spMkLst>
            <pc:docMk/>
            <pc:sldMk cId="231033110" sldId="263"/>
            <ac:spMk id="38" creationId="{8E4B1C92-0A07-40E6-83F4-286B01C9909F}"/>
          </ac:spMkLst>
        </pc:spChg>
        <pc:spChg chg="add mod">
          <ac:chgData name="help desk" userId="076106f8-e622-4bba-bf8d-41b4b1aaf204" providerId="ADAL" clId="{51A5D345-B88D-4C15-99E7-A4D9ED14C447}" dt="2025-05-23T14:30:01.969" v="2198" actId="1036"/>
          <ac:spMkLst>
            <pc:docMk/>
            <pc:sldMk cId="231033110" sldId="263"/>
            <ac:spMk id="39" creationId="{A1122F44-5EA9-4863-9CC1-26CCB2B0AA3D}"/>
          </ac:spMkLst>
        </pc:spChg>
        <pc:spChg chg="add mod">
          <ac:chgData name="help desk" userId="076106f8-e622-4bba-bf8d-41b4b1aaf204" providerId="ADAL" clId="{51A5D345-B88D-4C15-99E7-A4D9ED14C447}" dt="2025-05-23T14:30:01.969" v="2198" actId="1036"/>
          <ac:spMkLst>
            <pc:docMk/>
            <pc:sldMk cId="231033110" sldId="263"/>
            <ac:spMk id="40" creationId="{51321BD6-1AF3-46E6-AAC8-A2D17F719FFA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41" creationId="{1EC2D058-76CF-4B88-BCB8-38B347E98E07}"/>
          </ac:spMkLst>
        </pc:spChg>
        <pc:spChg chg="add mod">
          <ac:chgData name="help desk" userId="076106f8-e622-4bba-bf8d-41b4b1aaf204" providerId="ADAL" clId="{51A5D345-B88D-4C15-99E7-A4D9ED14C447}" dt="2025-05-23T14:29:45.614" v="2171" actId="1036"/>
          <ac:spMkLst>
            <pc:docMk/>
            <pc:sldMk cId="231033110" sldId="263"/>
            <ac:spMk id="42" creationId="{57258E7A-D076-4D8C-AAC9-DAD138202428}"/>
          </ac:spMkLst>
        </pc:spChg>
        <pc:spChg chg="add del mod">
          <ac:chgData name="help desk" userId="076106f8-e622-4bba-bf8d-41b4b1aaf204" providerId="ADAL" clId="{51A5D345-B88D-4C15-99E7-A4D9ED14C447}" dt="2025-05-14T17:24:12.460" v="432" actId="478"/>
          <ac:spMkLst>
            <pc:docMk/>
            <pc:sldMk cId="231033110" sldId="263"/>
            <ac:spMk id="42" creationId="{5E9F4985-A74A-48EB-88E8-87AE4C0EAFEA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43" creationId="{18B2D255-FA36-43DE-B422-7504B9FDB8E5}"/>
          </ac:spMkLst>
        </pc:spChg>
        <pc:spChg chg="add mod">
          <ac:chgData name="help desk" userId="076106f8-e622-4bba-bf8d-41b4b1aaf204" providerId="ADAL" clId="{51A5D345-B88D-4C15-99E7-A4D9ED14C447}" dt="2025-05-23T14:29:53.533" v="2183" actId="1036"/>
          <ac:spMkLst>
            <pc:docMk/>
            <pc:sldMk cId="231033110" sldId="263"/>
            <ac:spMk id="44" creationId="{4CC17A56-34D0-492F-A4E0-7CD5BB9F6FA0}"/>
          </ac:spMkLst>
        </pc:spChg>
        <pc:spChg chg="add del mod">
          <ac:chgData name="help desk" userId="076106f8-e622-4bba-bf8d-41b4b1aaf204" providerId="ADAL" clId="{51A5D345-B88D-4C15-99E7-A4D9ED14C447}" dt="2025-05-14T17:24:46.124" v="442" actId="478"/>
          <ac:spMkLst>
            <pc:docMk/>
            <pc:sldMk cId="231033110" sldId="263"/>
            <ac:spMk id="45" creationId="{24ABA4F3-1948-4D4C-8284-76196622AE4B}"/>
          </ac:spMkLst>
        </pc:spChg>
        <pc:spChg chg="add mod">
          <ac:chgData name="help desk" userId="076106f8-e622-4bba-bf8d-41b4b1aaf204" providerId="ADAL" clId="{51A5D345-B88D-4C15-99E7-A4D9ED14C447}" dt="2025-05-14T17:24:46.621" v="443"/>
          <ac:spMkLst>
            <pc:docMk/>
            <pc:sldMk cId="231033110" sldId="263"/>
            <ac:spMk id="46" creationId="{D0438863-227F-4890-969B-5C3088121E0B}"/>
          </ac:spMkLst>
        </pc:spChg>
        <pc:spChg chg="add del mod">
          <ac:chgData name="help desk" userId="076106f8-e622-4bba-bf8d-41b4b1aaf204" providerId="ADAL" clId="{51A5D345-B88D-4C15-99E7-A4D9ED14C447}" dt="2025-05-23T14:28:46.265" v="2096" actId="478"/>
          <ac:spMkLst>
            <pc:docMk/>
            <pc:sldMk cId="231033110" sldId="263"/>
            <ac:spMk id="47" creationId="{07DD3EAA-5673-4FB0-9DAE-B98D6BEB848F}"/>
          </ac:spMkLst>
        </pc:spChg>
        <pc:graphicFrameChg chg="add mod">
          <ac:chgData name="help desk" userId="076106f8-e622-4bba-bf8d-41b4b1aaf204" providerId="ADAL" clId="{51A5D345-B88D-4C15-99E7-A4D9ED14C447}" dt="2025-05-14T17:23:20.152" v="426"/>
          <ac:graphicFrameMkLst>
            <pc:docMk/>
            <pc:sldMk cId="231033110" sldId="263"/>
            <ac:graphicFrameMk id="30" creationId="{02B1760D-5CCA-42CC-927F-C5CA8DF58A00}"/>
          </ac:graphicFrameMkLst>
        </pc:graphicFrameChg>
        <pc:graphicFrameChg chg="add mod">
          <ac:chgData name="help desk" userId="076106f8-e622-4bba-bf8d-41b4b1aaf204" providerId="ADAL" clId="{51A5D345-B88D-4C15-99E7-A4D9ED14C447}" dt="2025-05-14T17:23:20.152" v="426"/>
          <ac:graphicFrameMkLst>
            <pc:docMk/>
            <pc:sldMk cId="231033110" sldId="263"/>
            <ac:graphicFrameMk id="31" creationId="{1E5E0C4A-192F-4062-B5F7-4F27DD2F68D4}"/>
          </ac:graphicFrameMkLst>
        </pc:graphicFrameChg>
      </pc:sldChg>
      <pc:sldChg chg="add">
        <pc:chgData name="help desk" userId="076106f8-e622-4bba-bf8d-41b4b1aaf204" providerId="ADAL" clId="{51A5D345-B88D-4C15-99E7-A4D9ED14C447}" dt="2025-05-14T13:58:52.729" v="36"/>
        <pc:sldMkLst>
          <pc:docMk/>
          <pc:sldMk cId="3595756315" sldId="283"/>
        </pc:sldMkLst>
      </pc:sldChg>
      <pc:sldChg chg="modSp add mod">
        <pc:chgData name="help desk" userId="076106f8-e622-4bba-bf8d-41b4b1aaf204" providerId="ADAL" clId="{51A5D345-B88D-4C15-99E7-A4D9ED14C447}" dt="2025-05-21T20:55:05.420" v="1869" actId="255"/>
        <pc:sldMkLst>
          <pc:docMk/>
          <pc:sldMk cId="4268497802" sldId="310"/>
        </pc:sldMkLst>
        <pc:spChg chg="mod">
          <ac:chgData name="help desk" userId="076106f8-e622-4bba-bf8d-41b4b1aaf204" providerId="ADAL" clId="{51A5D345-B88D-4C15-99E7-A4D9ED14C447}" dt="2025-05-21T20:55:05.420" v="1869" actId="255"/>
          <ac:spMkLst>
            <pc:docMk/>
            <pc:sldMk cId="4268497802" sldId="310"/>
            <ac:spMk id="5" creationId="{84B05320-F88F-435E-AB52-A35B1E685A20}"/>
          </ac:spMkLst>
        </pc:spChg>
      </pc:sldChg>
      <pc:sldChg chg="addSp delSp modSp add del mod delAnim modAnim">
        <pc:chgData name="help desk" userId="076106f8-e622-4bba-bf8d-41b4b1aaf204" providerId="ADAL" clId="{51A5D345-B88D-4C15-99E7-A4D9ED14C447}" dt="2025-05-21T19:46:50.680" v="953" actId="2696"/>
        <pc:sldMkLst>
          <pc:docMk/>
          <pc:sldMk cId="3244487054" sldId="311"/>
        </pc:sldMkLst>
        <pc:spChg chg="mod">
          <ac:chgData name="help desk" userId="076106f8-e622-4bba-bf8d-41b4b1aaf204" providerId="ADAL" clId="{51A5D345-B88D-4C15-99E7-A4D9ED14C447}" dt="2025-05-14T19:16:02.640" v="466"/>
          <ac:spMkLst>
            <pc:docMk/>
            <pc:sldMk cId="3244487054" sldId="311"/>
            <ac:spMk id="7" creationId="{DB4A0948-2B0D-42B0-B216-C8588AF4D372}"/>
          </ac:spMkLst>
        </pc:spChg>
        <pc:spChg chg="mod">
          <ac:chgData name="help desk" userId="076106f8-e622-4bba-bf8d-41b4b1aaf204" providerId="ADAL" clId="{51A5D345-B88D-4C15-99E7-A4D9ED14C447}" dt="2025-05-14T19:16:02.640" v="466"/>
          <ac:spMkLst>
            <pc:docMk/>
            <pc:sldMk cId="3244487054" sldId="311"/>
            <ac:spMk id="8" creationId="{425F6377-C169-4451-87E8-BDA80779DB0D}"/>
          </ac:spMkLst>
        </pc:spChg>
        <pc:spChg chg="add del mod">
          <ac:chgData name="help desk" userId="076106f8-e622-4bba-bf8d-41b4b1aaf204" providerId="ADAL" clId="{51A5D345-B88D-4C15-99E7-A4D9ED14C447}" dt="2025-05-14T19:16:48.760" v="471" actId="21"/>
          <ac:spMkLst>
            <pc:docMk/>
            <pc:sldMk cId="3244487054" sldId="311"/>
            <ac:spMk id="9" creationId="{66DD69C3-9130-4933-8E5A-BE10E9F25EA0}"/>
          </ac:spMkLst>
        </pc:spChg>
        <pc:spChg chg="add del mod">
          <ac:chgData name="help desk" userId="076106f8-e622-4bba-bf8d-41b4b1aaf204" providerId="ADAL" clId="{51A5D345-B88D-4C15-99E7-A4D9ED14C447}" dt="2025-05-14T19:16:48.760" v="471" actId="21"/>
          <ac:spMkLst>
            <pc:docMk/>
            <pc:sldMk cId="3244487054" sldId="311"/>
            <ac:spMk id="10" creationId="{ED739051-53FC-4F3D-8925-B7B53D2C0189}"/>
          </ac:spMkLst>
        </pc:spChg>
        <pc:spChg chg="add del mod">
          <ac:chgData name="help desk" userId="076106f8-e622-4bba-bf8d-41b4b1aaf204" providerId="ADAL" clId="{51A5D345-B88D-4C15-99E7-A4D9ED14C447}" dt="2025-05-14T19:16:48.760" v="471" actId="21"/>
          <ac:spMkLst>
            <pc:docMk/>
            <pc:sldMk cId="3244487054" sldId="311"/>
            <ac:spMk id="11" creationId="{90679A9B-CC26-4308-9993-2FA79EF54294}"/>
          </ac:spMkLst>
        </pc:spChg>
        <pc:spChg chg="mod">
          <ac:chgData name="help desk" userId="076106f8-e622-4bba-bf8d-41b4b1aaf204" providerId="ADAL" clId="{51A5D345-B88D-4C15-99E7-A4D9ED14C447}" dt="2025-05-14T19:16:02.640" v="466"/>
          <ac:spMkLst>
            <pc:docMk/>
            <pc:sldMk cId="3244487054" sldId="311"/>
            <ac:spMk id="13" creationId="{9E425B17-0990-44BA-94FD-6943D71BF4AB}"/>
          </ac:spMkLst>
        </pc:spChg>
        <pc:spChg chg="mod">
          <ac:chgData name="help desk" userId="076106f8-e622-4bba-bf8d-41b4b1aaf204" providerId="ADAL" clId="{51A5D345-B88D-4C15-99E7-A4D9ED14C447}" dt="2025-05-14T19:16:02.640" v="466"/>
          <ac:spMkLst>
            <pc:docMk/>
            <pc:sldMk cId="3244487054" sldId="311"/>
            <ac:spMk id="14" creationId="{459518B2-2418-43B0-9F1B-1B9928F5A0AF}"/>
          </ac:spMkLst>
        </pc:spChg>
        <pc:spChg chg="add del mod">
          <ac:chgData name="help desk" userId="076106f8-e622-4bba-bf8d-41b4b1aaf204" providerId="ADAL" clId="{51A5D345-B88D-4C15-99E7-A4D9ED14C447}" dt="2025-05-14T19:16:48.760" v="471" actId="21"/>
          <ac:spMkLst>
            <pc:docMk/>
            <pc:sldMk cId="3244487054" sldId="311"/>
            <ac:spMk id="16" creationId="{61165342-2FB7-4AC0-912C-46EFD49A3740}"/>
          </ac:spMkLst>
        </pc:spChg>
        <pc:spChg chg="add del mod">
          <ac:chgData name="help desk" userId="076106f8-e622-4bba-bf8d-41b4b1aaf204" providerId="ADAL" clId="{51A5D345-B88D-4C15-99E7-A4D9ED14C447}" dt="2025-05-14T19:16:18.944" v="468" actId="478"/>
          <ac:spMkLst>
            <pc:docMk/>
            <pc:sldMk cId="3244487054" sldId="311"/>
            <ac:spMk id="19" creationId="{C09D6549-5B5C-41BC-B7A3-3EC4D1503FB9}"/>
          </ac:spMkLst>
        </pc:spChg>
        <pc:spChg chg="add del mod">
          <ac:chgData name="help desk" userId="076106f8-e622-4bba-bf8d-41b4b1aaf204" providerId="ADAL" clId="{51A5D345-B88D-4C15-99E7-A4D9ED14C447}" dt="2025-05-14T19:16:18.944" v="468" actId="478"/>
          <ac:spMkLst>
            <pc:docMk/>
            <pc:sldMk cId="3244487054" sldId="311"/>
            <ac:spMk id="20" creationId="{70A89095-12B5-45E3-8A47-8165BE939E5B}"/>
          </ac:spMkLst>
        </pc:spChg>
        <pc:spChg chg="add mod">
          <ac:chgData name="help desk" userId="076106f8-e622-4bba-bf8d-41b4b1aaf204" providerId="ADAL" clId="{51A5D345-B88D-4C15-99E7-A4D9ED14C447}" dt="2025-05-14T19:16:25.025" v="469"/>
          <ac:spMkLst>
            <pc:docMk/>
            <pc:sldMk cId="3244487054" sldId="311"/>
            <ac:spMk id="21" creationId="{2994B81F-F58A-4974-8D5A-BC289DA2BDA5}"/>
          </ac:spMkLst>
        </pc:spChg>
        <pc:spChg chg="add del mod">
          <ac:chgData name="help desk" userId="076106f8-e622-4bba-bf8d-41b4b1aaf204" providerId="ADAL" clId="{51A5D345-B88D-4C15-99E7-A4D9ED14C447}" dt="2025-05-14T19:16:28.551" v="470" actId="478"/>
          <ac:spMkLst>
            <pc:docMk/>
            <pc:sldMk cId="3244487054" sldId="311"/>
            <ac:spMk id="22" creationId="{331E1FCE-F097-496B-8000-19D9BB3BE469}"/>
          </ac:spMkLst>
        </pc:spChg>
        <pc:grpChg chg="add del mod">
          <ac:chgData name="help desk" userId="076106f8-e622-4bba-bf8d-41b4b1aaf204" providerId="ADAL" clId="{51A5D345-B88D-4C15-99E7-A4D9ED14C447}" dt="2025-05-14T19:16:48.760" v="471" actId="21"/>
          <ac:grpSpMkLst>
            <pc:docMk/>
            <pc:sldMk cId="3244487054" sldId="311"/>
            <ac:grpSpMk id="4" creationId="{D0DB1021-13D6-4980-92C7-B60E2555AB88}"/>
          </ac:grpSpMkLst>
        </pc:grpChg>
        <pc:grpChg chg="add del mod">
          <ac:chgData name="help desk" userId="076106f8-e622-4bba-bf8d-41b4b1aaf204" providerId="ADAL" clId="{51A5D345-B88D-4C15-99E7-A4D9ED14C447}" dt="2025-05-14T19:16:48.760" v="471" actId="21"/>
          <ac:grpSpMkLst>
            <pc:docMk/>
            <pc:sldMk cId="3244487054" sldId="311"/>
            <ac:grpSpMk id="12" creationId="{90CC7531-820A-491F-AA71-A93964BA330A}"/>
          </ac:grpSpMkLst>
        </pc:grpChg>
        <pc:picChg chg="add del mod">
          <ac:chgData name="help desk" userId="076106f8-e622-4bba-bf8d-41b4b1aaf204" providerId="ADAL" clId="{51A5D345-B88D-4C15-99E7-A4D9ED14C447}" dt="2025-05-14T19:16:48.760" v="471" actId="21"/>
          <ac:picMkLst>
            <pc:docMk/>
            <pc:sldMk cId="3244487054" sldId="311"/>
            <ac:picMk id="15" creationId="{098331B1-ECE0-4ED9-90F4-1ADC8E661CA2}"/>
          </ac:picMkLst>
        </pc:picChg>
        <pc:cxnChg chg="add del mod">
          <ac:chgData name="help desk" userId="076106f8-e622-4bba-bf8d-41b4b1aaf204" providerId="ADAL" clId="{51A5D345-B88D-4C15-99E7-A4D9ED14C447}" dt="2025-05-14T19:16:48.760" v="471" actId="21"/>
          <ac:cxnSpMkLst>
            <pc:docMk/>
            <pc:sldMk cId="3244487054" sldId="311"/>
            <ac:cxnSpMk id="17" creationId="{8C77C59A-0F35-4DF9-99A4-DE6F5AAF4ABD}"/>
          </ac:cxnSpMkLst>
        </pc:cxnChg>
        <pc:cxnChg chg="add del mod">
          <ac:chgData name="help desk" userId="076106f8-e622-4bba-bf8d-41b4b1aaf204" providerId="ADAL" clId="{51A5D345-B88D-4C15-99E7-A4D9ED14C447}" dt="2025-05-14T19:16:48.760" v="471" actId="21"/>
          <ac:cxnSpMkLst>
            <pc:docMk/>
            <pc:sldMk cId="3244487054" sldId="311"/>
            <ac:cxnSpMk id="18" creationId="{294A5317-B7B1-4A74-A53D-6573D68CD07E}"/>
          </ac:cxnSpMkLst>
        </pc:cxnChg>
      </pc:sldChg>
      <pc:sldChg chg="addSp delSp modSp add mod ord modTransition modAnim">
        <pc:chgData name="help desk" userId="076106f8-e622-4bba-bf8d-41b4b1aaf204" providerId="ADAL" clId="{51A5D345-B88D-4C15-99E7-A4D9ED14C447}" dt="2025-05-28T15:41:26.636" v="11888" actId="6549"/>
        <pc:sldMkLst>
          <pc:docMk/>
          <pc:sldMk cId="2285973689" sldId="312"/>
        </pc:sldMkLst>
        <pc:spChg chg="add mod">
          <ac:chgData name="help desk" userId="076106f8-e622-4bba-bf8d-41b4b1aaf204" providerId="ADAL" clId="{51A5D345-B88D-4C15-99E7-A4D9ED14C447}" dt="2025-05-14T19:08:29.930" v="452" actId="1037"/>
          <ac:spMkLst>
            <pc:docMk/>
            <pc:sldMk cId="2285973689" sldId="312"/>
            <ac:spMk id="4" creationId="{758ACF71-A3AA-4947-AB31-23D5916C55D2}"/>
          </ac:spMkLst>
        </pc:spChg>
        <pc:spChg chg="add del mod">
          <ac:chgData name="help desk" userId="076106f8-e622-4bba-bf8d-41b4b1aaf204" providerId="ADAL" clId="{51A5D345-B88D-4C15-99E7-A4D9ED14C447}" dt="2025-05-14T17:10:40.224" v="356"/>
          <ac:spMkLst>
            <pc:docMk/>
            <pc:sldMk cId="2285973689" sldId="312"/>
            <ac:spMk id="7" creationId="{4560CF00-38CB-4CBD-8D4A-ABE4DE9D4AF3}"/>
          </ac:spMkLst>
        </pc:spChg>
        <pc:spChg chg="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9" creationId="{1117721D-4A92-4926-8811-684E54625F41}"/>
          </ac:spMkLst>
        </pc:spChg>
        <pc:spChg chg="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10" creationId="{8F45E55C-5DEA-4437-91CC-A8D5E8CA9DE3}"/>
          </ac:spMkLst>
        </pc:spChg>
        <pc:spChg chg="add 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11" creationId="{F177D3DA-02AA-4549-B00D-423E00D0296F}"/>
          </ac:spMkLst>
        </pc:spChg>
        <pc:spChg chg="add 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12" creationId="{C36C024C-50E0-4B30-8B87-AF788435370A}"/>
          </ac:spMkLst>
        </pc:spChg>
        <pc:spChg chg="add 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13" creationId="{5EAAD8A2-F29E-4452-9F2B-F6A9289A0B68}"/>
          </ac:spMkLst>
        </pc:spChg>
        <pc:spChg chg="mod">
          <ac:chgData name="help desk" userId="076106f8-e622-4bba-bf8d-41b4b1aaf204" providerId="ADAL" clId="{51A5D345-B88D-4C15-99E7-A4D9ED14C447}" dt="2025-05-14T19:17:08.592" v="472"/>
          <ac:spMkLst>
            <pc:docMk/>
            <pc:sldMk cId="2285973689" sldId="312"/>
            <ac:spMk id="15" creationId="{C525A9EC-2C5F-4FA1-8008-C6E64E4325EF}"/>
          </ac:spMkLst>
        </pc:spChg>
        <pc:spChg chg="mod">
          <ac:chgData name="help desk" userId="076106f8-e622-4bba-bf8d-41b4b1aaf204" providerId="ADAL" clId="{51A5D345-B88D-4C15-99E7-A4D9ED14C447}" dt="2025-05-28T15:41:26.636" v="11888" actId="6549"/>
          <ac:spMkLst>
            <pc:docMk/>
            <pc:sldMk cId="2285973689" sldId="312"/>
            <ac:spMk id="16" creationId="{992DC2A2-C756-4F62-94A1-B3A552188570}"/>
          </ac:spMkLst>
        </pc:spChg>
        <pc:spChg chg="add mod">
          <ac:chgData name="help desk" userId="076106f8-e622-4bba-bf8d-41b4b1aaf204" providerId="ADAL" clId="{51A5D345-B88D-4C15-99E7-A4D9ED14C447}" dt="2025-05-21T14:32:04.452" v="926" actId="14861"/>
          <ac:spMkLst>
            <pc:docMk/>
            <pc:sldMk cId="2285973689" sldId="312"/>
            <ac:spMk id="18" creationId="{79F9165D-825E-4A0F-BE1C-5E3446092E99}"/>
          </ac:spMkLst>
        </pc:spChg>
        <pc:grpChg chg="add mod">
          <ac:chgData name="help desk" userId="076106f8-e622-4bba-bf8d-41b4b1aaf204" providerId="ADAL" clId="{51A5D345-B88D-4C15-99E7-A4D9ED14C447}" dt="2025-05-14T19:17:08.592" v="472"/>
          <ac:grpSpMkLst>
            <pc:docMk/>
            <pc:sldMk cId="2285973689" sldId="312"/>
            <ac:grpSpMk id="8" creationId="{66A20747-EBA4-4982-8685-BD56CA5FD30D}"/>
          </ac:grpSpMkLst>
        </pc:grpChg>
        <pc:grpChg chg="add mod">
          <ac:chgData name="help desk" userId="076106f8-e622-4bba-bf8d-41b4b1aaf204" providerId="ADAL" clId="{51A5D345-B88D-4C15-99E7-A4D9ED14C447}" dt="2025-05-14T19:17:08.592" v="472"/>
          <ac:grpSpMkLst>
            <pc:docMk/>
            <pc:sldMk cId="2285973689" sldId="312"/>
            <ac:grpSpMk id="14" creationId="{6905FDAD-4A6F-479E-B998-E7B45088181E}"/>
          </ac:grpSpMkLst>
        </pc:grpChg>
        <pc:picChg chg="add mod">
          <ac:chgData name="help desk" userId="076106f8-e622-4bba-bf8d-41b4b1aaf204" providerId="ADAL" clId="{51A5D345-B88D-4C15-99E7-A4D9ED14C447}" dt="2025-05-14T19:17:08.592" v="472"/>
          <ac:picMkLst>
            <pc:docMk/>
            <pc:sldMk cId="2285973689" sldId="312"/>
            <ac:picMk id="17" creationId="{B9A368BA-D756-4623-99CB-74457C3FD43E}"/>
          </ac:picMkLst>
        </pc:picChg>
        <pc:cxnChg chg="add mod">
          <ac:chgData name="help desk" userId="076106f8-e622-4bba-bf8d-41b4b1aaf204" providerId="ADAL" clId="{51A5D345-B88D-4C15-99E7-A4D9ED14C447}" dt="2025-05-21T14:15:30.962" v="869" actId="692"/>
          <ac:cxnSpMkLst>
            <pc:docMk/>
            <pc:sldMk cId="2285973689" sldId="312"/>
            <ac:cxnSpMk id="19" creationId="{226FE071-B7E1-4724-8B43-6CCC73D92BDD}"/>
          </ac:cxnSpMkLst>
        </pc:cxnChg>
        <pc:cxnChg chg="add mod">
          <ac:chgData name="help desk" userId="076106f8-e622-4bba-bf8d-41b4b1aaf204" providerId="ADAL" clId="{51A5D345-B88D-4C15-99E7-A4D9ED14C447}" dt="2025-05-21T14:15:30.962" v="869" actId="692"/>
          <ac:cxnSpMkLst>
            <pc:docMk/>
            <pc:sldMk cId="2285973689" sldId="312"/>
            <ac:cxnSpMk id="20" creationId="{9079EFD3-1F1B-48EC-A3B6-C80354041B61}"/>
          </ac:cxnSpMkLst>
        </pc:cxnChg>
      </pc:sldChg>
      <pc:sldChg chg="add del replId">
        <pc:chgData name="help desk" userId="076106f8-e622-4bba-bf8d-41b4b1aaf204" providerId="ADAL" clId="{51A5D345-B88D-4C15-99E7-A4D9ED14C447}" dt="2025-05-21T19:47:35.529" v="954" actId="2696"/>
        <pc:sldMkLst>
          <pc:docMk/>
          <pc:sldMk cId="1862882812" sldId="313"/>
        </pc:sldMkLst>
      </pc:sldChg>
      <pc:sldChg chg="addSp delSp modSp add del mod modAnim">
        <pc:chgData name="help desk" userId="076106f8-e622-4bba-bf8d-41b4b1aaf204" providerId="ADAL" clId="{51A5D345-B88D-4C15-99E7-A4D9ED14C447}" dt="2025-05-14T19:29:39.451" v="510" actId="47"/>
        <pc:sldMkLst>
          <pc:docMk/>
          <pc:sldMk cId="1109676903" sldId="314"/>
        </pc:sldMkLst>
        <pc:spChg chg="add del mod">
          <ac:chgData name="help desk" userId="076106f8-e622-4bba-bf8d-41b4b1aaf204" providerId="ADAL" clId="{51A5D345-B88D-4C15-99E7-A4D9ED14C447}" dt="2025-05-14T19:29:28.458" v="506" actId="21"/>
          <ac:spMkLst>
            <pc:docMk/>
            <pc:sldMk cId="1109676903" sldId="314"/>
            <ac:spMk id="4" creationId="{9B03CC5A-AE5B-4805-B400-2D8CAC0D7298}"/>
          </ac:spMkLst>
        </pc:spChg>
      </pc:sldChg>
      <pc:sldChg chg="add del">
        <pc:chgData name="help desk" userId="076106f8-e622-4bba-bf8d-41b4b1aaf204" providerId="ADAL" clId="{51A5D345-B88D-4C15-99E7-A4D9ED14C447}" dt="2025-05-21T19:47:45.449" v="955" actId="2696"/>
        <pc:sldMkLst>
          <pc:docMk/>
          <pc:sldMk cId="155013064" sldId="315"/>
        </pc:sldMkLst>
      </pc:sldChg>
      <pc:sldChg chg="addSp delSp modSp add del mod replId modAnim">
        <pc:chgData name="help desk" userId="076106f8-e622-4bba-bf8d-41b4b1aaf204" providerId="ADAL" clId="{51A5D345-B88D-4C15-99E7-A4D9ED14C447}" dt="2025-05-21T19:47:45.449" v="955" actId="2696"/>
        <pc:sldMkLst>
          <pc:docMk/>
          <pc:sldMk cId="481723259" sldId="316"/>
        </pc:sldMkLst>
        <pc:spChg chg="add del">
          <ac:chgData name="help desk" userId="076106f8-e622-4bba-bf8d-41b4b1aaf204" providerId="ADAL" clId="{51A5D345-B88D-4C15-99E7-A4D9ED14C447}" dt="2025-05-14T17:12:08.954" v="369" actId="22"/>
          <ac:spMkLst>
            <pc:docMk/>
            <pc:sldMk cId="481723259" sldId="316"/>
            <ac:spMk id="7" creationId="{A21865EB-1E73-40E5-B1E5-35053D8381C0}"/>
          </ac:spMkLst>
        </pc:spChg>
        <pc:spChg chg="add del mod">
          <ac:chgData name="help desk" userId="076106f8-e622-4bba-bf8d-41b4b1aaf204" providerId="ADAL" clId="{51A5D345-B88D-4C15-99E7-A4D9ED14C447}" dt="2025-05-14T19:25:03.266" v="483" actId="21"/>
          <ac:spMkLst>
            <pc:docMk/>
            <pc:sldMk cId="481723259" sldId="316"/>
            <ac:spMk id="8" creationId="{3E6C0F7E-E7AE-4CE2-B0D9-B7AF75E0555D}"/>
          </ac:spMkLst>
        </pc:spChg>
      </pc:sldChg>
      <pc:sldChg chg="add del">
        <pc:chgData name="help desk" userId="076106f8-e622-4bba-bf8d-41b4b1aaf204" providerId="ADAL" clId="{51A5D345-B88D-4C15-99E7-A4D9ED14C447}" dt="2025-05-21T19:48:24.885" v="956" actId="2696"/>
        <pc:sldMkLst>
          <pc:docMk/>
          <pc:sldMk cId="4209469593" sldId="317"/>
        </pc:sldMkLst>
      </pc:sldChg>
      <pc:sldChg chg="addSp delSp modSp add del mod replId modAnim">
        <pc:chgData name="help desk" userId="076106f8-e622-4bba-bf8d-41b4b1aaf204" providerId="ADAL" clId="{51A5D345-B88D-4C15-99E7-A4D9ED14C447}" dt="2025-05-21T19:48:24.885" v="956" actId="2696"/>
        <pc:sldMkLst>
          <pc:docMk/>
          <pc:sldMk cId="547992905" sldId="318"/>
        </pc:sldMkLst>
        <pc:spChg chg="add del mod">
          <ac:chgData name="help desk" userId="076106f8-e622-4bba-bf8d-41b4b1aaf204" providerId="ADAL" clId="{51A5D345-B88D-4C15-99E7-A4D9ED14C447}" dt="2025-05-14T20:26:24.847" v="512" actId="21"/>
          <ac:spMkLst>
            <pc:docMk/>
            <pc:sldMk cId="547992905" sldId="318"/>
            <ac:spMk id="4" creationId="{60B30E5E-B038-480C-BF9E-13AA643BA3B5}"/>
          </ac:spMkLst>
        </pc:spChg>
      </pc:sldChg>
      <pc:sldChg chg="add del replId">
        <pc:chgData name="help desk" userId="076106f8-e622-4bba-bf8d-41b4b1aaf204" providerId="ADAL" clId="{51A5D345-B88D-4C15-99E7-A4D9ED14C447}" dt="2025-05-21T20:35:20.025" v="1865" actId="2696"/>
        <pc:sldMkLst>
          <pc:docMk/>
          <pc:sldMk cId="705342903" sldId="319"/>
        </pc:sldMkLst>
      </pc:sldChg>
      <pc:sldChg chg="addSp delSp modSp add mod replId addAnim delAnim modAnim">
        <pc:chgData name="help desk" userId="076106f8-e622-4bba-bf8d-41b4b1aaf204" providerId="ADAL" clId="{51A5D345-B88D-4C15-99E7-A4D9ED14C447}" dt="2025-05-26T16:36:22.246" v="6460" actId="1037"/>
        <pc:sldMkLst>
          <pc:docMk/>
          <pc:sldMk cId="1553738488" sldId="320"/>
        </pc:sldMkLst>
        <pc:spChg chg="add mod">
          <ac:chgData name="help desk" userId="076106f8-e622-4bba-bf8d-41b4b1aaf204" providerId="ADAL" clId="{51A5D345-B88D-4C15-99E7-A4D9ED14C447}" dt="2025-05-14T17:14:29.231" v="390" actId="14"/>
          <ac:spMkLst>
            <pc:docMk/>
            <pc:sldMk cId="1553738488" sldId="320"/>
            <ac:spMk id="4" creationId="{869E2DAB-181B-4222-8C27-1B0667441517}"/>
          </ac:spMkLst>
        </pc:spChg>
        <pc:spChg chg="add del mod">
          <ac:chgData name="help desk" userId="076106f8-e622-4bba-bf8d-41b4b1aaf204" providerId="ADAL" clId="{51A5D345-B88D-4C15-99E7-A4D9ED14C447}" dt="2025-05-26T16:12:58.117" v="6128" actId="478"/>
          <ac:spMkLst>
            <pc:docMk/>
            <pc:sldMk cId="1553738488" sldId="320"/>
            <ac:spMk id="7" creationId="{0DC32566-5F57-4F37-BF7F-8F0D4112D6A5}"/>
          </ac:spMkLst>
        </pc:spChg>
        <pc:spChg chg="add mod">
          <ac:chgData name="help desk" userId="076106f8-e622-4bba-bf8d-41b4b1aaf204" providerId="ADAL" clId="{51A5D345-B88D-4C15-99E7-A4D9ED14C447}" dt="2025-05-26T16:14:34.618" v="6146" actId="1076"/>
          <ac:spMkLst>
            <pc:docMk/>
            <pc:sldMk cId="1553738488" sldId="320"/>
            <ac:spMk id="16" creationId="{99841F8D-8867-4157-A356-CAD1EFEEC58B}"/>
          </ac:spMkLst>
        </pc:spChg>
        <pc:spChg chg="add mod">
          <ac:chgData name="help desk" userId="076106f8-e622-4bba-bf8d-41b4b1aaf204" providerId="ADAL" clId="{51A5D345-B88D-4C15-99E7-A4D9ED14C447}" dt="2025-05-26T16:26:26.856" v="6285" actId="1035"/>
          <ac:spMkLst>
            <pc:docMk/>
            <pc:sldMk cId="1553738488" sldId="320"/>
            <ac:spMk id="24" creationId="{BE9DD80D-167A-4E59-ABA0-45BA23C4287D}"/>
          </ac:spMkLst>
        </pc:spChg>
        <pc:spChg chg="add mod">
          <ac:chgData name="help desk" userId="076106f8-e622-4bba-bf8d-41b4b1aaf204" providerId="ADAL" clId="{51A5D345-B88D-4C15-99E7-A4D9ED14C447}" dt="2025-05-26T16:26:18.886" v="6262" actId="14100"/>
          <ac:spMkLst>
            <pc:docMk/>
            <pc:sldMk cId="1553738488" sldId="320"/>
            <ac:spMk id="28" creationId="{937765FA-29CD-4038-AA6C-5E5DC701F16F}"/>
          </ac:spMkLst>
        </pc:spChg>
        <pc:spChg chg="add mod">
          <ac:chgData name="help desk" userId="076106f8-e622-4bba-bf8d-41b4b1aaf204" providerId="ADAL" clId="{51A5D345-B88D-4C15-99E7-A4D9ED14C447}" dt="2025-05-26T16:34:34.110" v="6421" actId="1076"/>
          <ac:spMkLst>
            <pc:docMk/>
            <pc:sldMk cId="1553738488" sldId="320"/>
            <ac:spMk id="32" creationId="{30A783B5-2431-418B-B462-09A66951EBF9}"/>
          </ac:spMkLst>
        </pc:spChg>
        <pc:picChg chg="add del mod">
          <ac:chgData name="help desk" userId="076106f8-e622-4bba-bf8d-41b4b1aaf204" providerId="ADAL" clId="{51A5D345-B88D-4C15-99E7-A4D9ED14C447}" dt="2025-05-26T16:33:50.857" v="6404" actId="478"/>
          <ac:picMkLst>
            <pc:docMk/>
            <pc:sldMk cId="1553738488" sldId="320"/>
            <ac:picMk id="3" creationId="{F31F1D85-5DF3-487E-9EB3-6FE0F162D38E}"/>
          </ac:picMkLst>
        </pc:picChg>
        <pc:picChg chg="add del mod">
          <ac:chgData name="help desk" userId="076106f8-e622-4bba-bf8d-41b4b1aaf204" providerId="ADAL" clId="{51A5D345-B88D-4C15-99E7-A4D9ED14C447}" dt="2025-05-26T16:04:17.827" v="6109" actId="478"/>
          <ac:picMkLst>
            <pc:docMk/>
            <pc:sldMk cId="1553738488" sldId="320"/>
            <ac:picMk id="13" creationId="{7B74122F-98FC-4E19-B63A-B609E2A1105A}"/>
          </ac:picMkLst>
        </pc:picChg>
        <pc:picChg chg="add mod">
          <ac:chgData name="help desk" userId="076106f8-e622-4bba-bf8d-41b4b1aaf204" providerId="ADAL" clId="{51A5D345-B88D-4C15-99E7-A4D9ED14C447}" dt="2025-05-26T16:06:46.648" v="6114" actId="1037"/>
          <ac:picMkLst>
            <pc:docMk/>
            <pc:sldMk cId="1553738488" sldId="320"/>
            <ac:picMk id="15" creationId="{216F4671-412D-45EE-A564-63C9E6EF1F1C}"/>
          </ac:picMkLst>
        </pc:picChg>
        <pc:picChg chg="add mod ord">
          <ac:chgData name="help desk" userId="076106f8-e622-4bba-bf8d-41b4b1aaf204" providerId="ADAL" clId="{51A5D345-B88D-4C15-99E7-A4D9ED14C447}" dt="2025-05-26T16:34:17.546" v="6416" actId="1076"/>
          <ac:picMkLst>
            <pc:docMk/>
            <pc:sldMk cId="1553738488" sldId="320"/>
            <ac:picMk id="34" creationId="{EAECBA6C-8231-46B7-A120-91F4407619BC}"/>
          </ac:picMkLst>
        </pc:picChg>
        <pc:cxnChg chg="add del mod">
          <ac:chgData name="help desk" userId="076106f8-e622-4bba-bf8d-41b4b1aaf204" providerId="ADAL" clId="{51A5D345-B88D-4C15-99E7-A4D9ED14C447}" dt="2025-05-26T16:04:20.800" v="6110" actId="478"/>
          <ac:cxnSpMkLst>
            <pc:docMk/>
            <pc:sldMk cId="1553738488" sldId="320"/>
            <ac:cxnSpMk id="8" creationId="{96AE8969-A3BD-45B8-9E61-BA05C9625825}"/>
          </ac:cxnSpMkLst>
        </pc:cxnChg>
        <pc:cxnChg chg="add mod">
          <ac:chgData name="help desk" userId="076106f8-e622-4bba-bf8d-41b4b1aaf204" providerId="ADAL" clId="{51A5D345-B88D-4C15-99E7-A4D9ED14C447}" dt="2025-05-26T16:14:40.038" v="6147" actId="14100"/>
          <ac:cxnSpMkLst>
            <pc:docMk/>
            <pc:sldMk cId="1553738488" sldId="320"/>
            <ac:cxnSpMk id="17" creationId="{91F8A581-3E32-4206-9790-090EA47457AF}"/>
          </ac:cxnSpMkLst>
        </pc:cxnChg>
        <pc:cxnChg chg="add mod">
          <ac:chgData name="help desk" userId="076106f8-e622-4bba-bf8d-41b4b1aaf204" providerId="ADAL" clId="{51A5D345-B88D-4C15-99E7-A4D9ED14C447}" dt="2025-05-26T16:26:26.856" v="6285" actId="1035"/>
          <ac:cxnSpMkLst>
            <pc:docMk/>
            <pc:sldMk cId="1553738488" sldId="320"/>
            <ac:cxnSpMk id="25" creationId="{4AAC0C65-A98D-46CB-B6A6-79E1CC4CF3E4}"/>
          </ac:cxnSpMkLst>
        </pc:cxnChg>
        <pc:cxnChg chg="add mod">
          <ac:chgData name="help desk" userId="076106f8-e622-4bba-bf8d-41b4b1aaf204" providerId="ADAL" clId="{51A5D345-B88D-4C15-99E7-A4D9ED14C447}" dt="2025-05-26T16:36:22.246" v="6460" actId="1037"/>
          <ac:cxnSpMkLst>
            <pc:docMk/>
            <pc:sldMk cId="1553738488" sldId="320"/>
            <ac:cxnSpMk id="35" creationId="{04289330-CCC6-4BC3-812D-F2B2D5528AA3}"/>
          </ac:cxnSpMkLst>
        </pc:cxnChg>
      </pc:sldChg>
      <pc:sldChg chg="add del">
        <pc:chgData name="help desk" userId="076106f8-e622-4bba-bf8d-41b4b1aaf204" providerId="ADAL" clId="{51A5D345-B88D-4C15-99E7-A4D9ED14C447}" dt="2025-05-26T16:37:37.468" v="6461" actId="2696"/>
        <pc:sldMkLst>
          <pc:docMk/>
          <pc:sldMk cId="3947006978" sldId="321"/>
        </pc:sldMkLst>
      </pc:sldChg>
      <pc:sldChg chg="addSp delSp modSp add mod ord replId modTransition delAnim modAnim">
        <pc:chgData name="help desk" userId="076106f8-e622-4bba-bf8d-41b4b1aaf204" providerId="ADAL" clId="{51A5D345-B88D-4C15-99E7-A4D9ED14C447}" dt="2025-05-28T15:18:49.781" v="11740"/>
        <pc:sldMkLst>
          <pc:docMk/>
          <pc:sldMk cId="3045605500" sldId="322"/>
        </pc:sldMkLst>
        <pc:spChg chg="add mod">
          <ac:chgData name="help desk" userId="076106f8-e622-4bba-bf8d-41b4b1aaf204" providerId="ADAL" clId="{51A5D345-B88D-4C15-99E7-A4D9ED14C447}" dt="2025-05-14T17:15:11.790" v="398" actId="14100"/>
          <ac:spMkLst>
            <pc:docMk/>
            <pc:sldMk cId="3045605500" sldId="322"/>
            <ac:spMk id="4" creationId="{A2C5A043-98CA-4870-90EA-B48A20824D4D}"/>
          </ac:spMkLst>
        </pc:spChg>
        <pc:spChg chg="add mod">
          <ac:chgData name="help desk" userId="076106f8-e622-4bba-bf8d-41b4b1aaf204" providerId="ADAL" clId="{51A5D345-B88D-4C15-99E7-A4D9ED14C447}" dt="2025-05-26T20:15:55.989" v="9444" actId="1036"/>
          <ac:spMkLst>
            <pc:docMk/>
            <pc:sldMk cId="3045605500" sldId="322"/>
            <ac:spMk id="9" creationId="{D9CE028E-1960-4070-BEC8-65759B5AB03F}"/>
          </ac:spMkLst>
        </pc:spChg>
        <pc:spChg chg="add mod">
          <ac:chgData name="help desk" userId="076106f8-e622-4bba-bf8d-41b4b1aaf204" providerId="ADAL" clId="{51A5D345-B88D-4C15-99E7-A4D9ED14C447}" dt="2025-05-26T16:49:51.047" v="6542" actId="692"/>
          <ac:spMkLst>
            <pc:docMk/>
            <pc:sldMk cId="3045605500" sldId="322"/>
            <ac:spMk id="12" creationId="{8D6CC0DA-8A0A-4482-870D-EEF9BDE686F7}"/>
          </ac:spMkLst>
        </pc:spChg>
        <pc:spChg chg="add mod">
          <ac:chgData name="help desk" userId="076106f8-e622-4bba-bf8d-41b4b1aaf204" providerId="ADAL" clId="{51A5D345-B88D-4C15-99E7-A4D9ED14C447}" dt="2025-05-26T16:51:46.417" v="6593" actId="14100"/>
          <ac:spMkLst>
            <pc:docMk/>
            <pc:sldMk cId="3045605500" sldId="322"/>
            <ac:spMk id="16" creationId="{79BEFA5C-C5D5-4263-A2E7-077F2ECB03C3}"/>
          </ac:spMkLst>
        </pc:spChg>
        <pc:spChg chg="add mod">
          <ac:chgData name="help desk" userId="076106f8-e622-4bba-bf8d-41b4b1aaf204" providerId="ADAL" clId="{51A5D345-B88D-4C15-99E7-A4D9ED14C447}" dt="2025-05-26T16:56:56.123" v="6717" actId="1076"/>
          <ac:spMkLst>
            <pc:docMk/>
            <pc:sldMk cId="3045605500" sldId="322"/>
            <ac:spMk id="22" creationId="{7B6B39D8-1A71-4A31-B916-FF253C02C96E}"/>
          </ac:spMkLst>
        </pc:spChg>
        <pc:spChg chg="add mod">
          <ac:chgData name="help desk" userId="076106f8-e622-4bba-bf8d-41b4b1aaf204" providerId="ADAL" clId="{51A5D345-B88D-4C15-99E7-A4D9ED14C447}" dt="2025-05-26T16:56:13.261" v="6710" actId="14100"/>
          <ac:spMkLst>
            <pc:docMk/>
            <pc:sldMk cId="3045605500" sldId="322"/>
            <ac:spMk id="26" creationId="{2605D245-BA8E-4057-BD65-FB592400137D}"/>
          </ac:spMkLst>
        </pc:spChg>
        <pc:spChg chg="add mod">
          <ac:chgData name="help desk" userId="076106f8-e622-4bba-bf8d-41b4b1aaf204" providerId="ADAL" clId="{51A5D345-B88D-4C15-99E7-A4D9ED14C447}" dt="2025-05-26T20:19:27.060" v="9446" actId="1076"/>
          <ac:spMkLst>
            <pc:docMk/>
            <pc:sldMk cId="3045605500" sldId="322"/>
            <ac:spMk id="33" creationId="{512829C2-B656-4F61-A548-E8D838F67616}"/>
          </ac:spMkLst>
        </pc:spChg>
        <pc:spChg chg="add mod">
          <ac:chgData name="help desk" userId="076106f8-e622-4bba-bf8d-41b4b1aaf204" providerId="ADAL" clId="{51A5D345-B88D-4C15-99E7-A4D9ED14C447}" dt="2025-05-26T17:01:43.957" v="6809" actId="164"/>
          <ac:spMkLst>
            <pc:docMk/>
            <pc:sldMk cId="3045605500" sldId="322"/>
            <ac:spMk id="35" creationId="{76D238FD-02CE-438C-AB5A-41C29716FD88}"/>
          </ac:spMkLst>
        </pc:spChg>
        <pc:spChg chg="add mod">
          <ac:chgData name="help desk" userId="076106f8-e622-4bba-bf8d-41b4b1aaf204" providerId="ADAL" clId="{51A5D345-B88D-4C15-99E7-A4D9ED14C447}" dt="2025-05-26T20:15:20.980" v="9438" actId="1076"/>
          <ac:spMkLst>
            <pc:docMk/>
            <pc:sldMk cId="3045605500" sldId="322"/>
            <ac:spMk id="37" creationId="{3C8EB34F-4464-402B-B767-EA86FB2F38F9}"/>
          </ac:spMkLst>
        </pc:spChg>
        <pc:grpChg chg="add mod">
          <ac:chgData name="help desk" userId="076106f8-e622-4bba-bf8d-41b4b1aaf204" providerId="ADAL" clId="{51A5D345-B88D-4C15-99E7-A4D9ED14C447}" dt="2025-05-26T16:48:44.448" v="6535" actId="164"/>
          <ac:grpSpMkLst>
            <pc:docMk/>
            <pc:sldMk cId="3045605500" sldId="322"/>
            <ac:grpSpMk id="11" creationId="{6951528E-E696-44A0-B5B4-78C1C01CE726}"/>
          </ac:grpSpMkLst>
        </pc:grpChg>
        <pc:grpChg chg="add mod">
          <ac:chgData name="help desk" userId="076106f8-e622-4bba-bf8d-41b4b1aaf204" providerId="ADAL" clId="{51A5D345-B88D-4C15-99E7-A4D9ED14C447}" dt="2025-05-26T17:00:28.610" v="6764" actId="164"/>
          <ac:grpSpMkLst>
            <pc:docMk/>
            <pc:sldMk cId="3045605500" sldId="322"/>
            <ac:grpSpMk id="34" creationId="{74AD6DDD-4C81-4ABB-A2C9-211F723C0D03}"/>
          </ac:grpSpMkLst>
        </pc:grpChg>
        <pc:grpChg chg="add mod ord">
          <ac:chgData name="help desk" userId="076106f8-e622-4bba-bf8d-41b4b1aaf204" providerId="ADAL" clId="{51A5D345-B88D-4C15-99E7-A4D9ED14C447}" dt="2025-05-26T17:01:49.034" v="6810" actId="167"/>
          <ac:grpSpMkLst>
            <pc:docMk/>
            <pc:sldMk cId="3045605500" sldId="322"/>
            <ac:grpSpMk id="36" creationId="{926281BF-2B88-4333-879A-EB7E311AD2EA}"/>
          </ac:grpSpMkLst>
        </pc:grpChg>
        <pc:picChg chg="add mod">
          <ac:chgData name="help desk" userId="076106f8-e622-4bba-bf8d-41b4b1aaf204" providerId="ADAL" clId="{51A5D345-B88D-4C15-99E7-A4D9ED14C447}" dt="2025-05-26T16:47:13.186" v="6475" actId="1076"/>
          <ac:picMkLst>
            <pc:docMk/>
            <pc:sldMk cId="3045605500" sldId="322"/>
            <ac:picMk id="3" creationId="{0C98FA4E-F5E3-4306-9530-B4C76FD80368}"/>
          </ac:picMkLst>
        </pc:picChg>
        <pc:picChg chg="add mod">
          <ac:chgData name="help desk" userId="076106f8-e622-4bba-bf8d-41b4b1aaf204" providerId="ADAL" clId="{51A5D345-B88D-4C15-99E7-A4D9ED14C447}" dt="2025-05-26T16:48:44.448" v="6535" actId="164"/>
          <ac:picMkLst>
            <pc:docMk/>
            <pc:sldMk cId="3045605500" sldId="322"/>
            <ac:picMk id="8" creationId="{3403F53F-5511-47DA-963D-4A0EE5F6569E}"/>
          </ac:picMkLst>
        </pc:picChg>
        <pc:picChg chg="add mod">
          <ac:chgData name="help desk" userId="076106f8-e622-4bba-bf8d-41b4b1aaf204" providerId="ADAL" clId="{51A5D345-B88D-4C15-99E7-A4D9ED14C447}" dt="2025-05-26T17:01:43.957" v="6809" actId="164"/>
          <ac:picMkLst>
            <pc:docMk/>
            <pc:sldMk cId="3045605500" sldId="322"/>
            <ac:picMk id="24" creationId="{CF6E5003-B075-44F3-B971-984102100144}"/>
          </ac:picMkLst>
        </pc:picChg>
        <pc:cxnChg chg="add del mod">
          <ac:chgData name="help desk" userId="076106f8-e622-4bba-bf8d-41b4b1aaf204" providerId="ADAL" clId="{51A5D345-B88D-4C15-99E7-A4D9ED14C447}" dt="2025-05-26T16:49:22.736" v="6537" actId="478"/>
          <ac:cxnSpMkLst>
            <pc:docMk/>
            <pc:sldMk cId="3045605500" sldId="322"/>
            <ac:cxnSpMk id="10" creationId="{BB56538C-AD4E-492B-8A9A-52DE0E2E2A3C}"/>
          </ac:cxnSpMkLst>
        </pc:cxnChg>
        <pc:cxnChg chg="add mod">
          <ac:chgData name="help desk" userId="076106f8-e622-4bba-bf8d-41b4b1aaf204" providerId="ADAL" clId="{51A5D345-B88D-4C15-99E7-A4D9ED14C447}" dt="2025-05-26T16:50:44.394" v="6549" actId="692"/>
          <ac:cxnSpMkLst>
            <pc:docMk/>
            <pc:sldMk cId="3045605500" sldId="322"/>
            <ac:cxnSpMk id="14" creationId="{FB8F591D-2820-4E65-9A93-396658A83FF5}"/>
          </ac:cxnSpMkLst>
        </pc:cxnChg>
        <pc:cxnChg chg="add mod">
          <ac:chgData name="help desk" userId="076106f8-e622-4bba-bf8d-41b4b1aaf204" providerId="ADAL" clId="{51A5D345-B88D-4C15-99E7-A4D9ED14C447}" dt="2025-05-26T16:56:56.123" v="6717" actId="1076"/>
          <ac:cxnSpMkLst>
            <pc:docMk/>
            <pc:sldMk cId="3045605500" sldId="322"/>
            <ac:cxnSpMk id="17" creationId="{4A0CFD32-3409-49C7-8A10-F43C86532DC3}"/>
          </ac:cxnSpMkLst>
        </pc:cxnChg>
        <pc:cxnChg chg="add mod">
          <ac:chgData name="help desk" userId="076106f8-e622-4bba-bf8d-41b4b1aaf204" providerId="ADAL" clId="{51A5D345-B88D-4C15-99E7-A4D9ED14C447}" dt="2025-05-26T17:00:28.610" v="6764" actId="164"/>
          <ac:cxnSpMkLst>
            <pc:docMk/>
            <pc:sldMk cId="3045605500" sldId="322"/>
            <ac:cxnSpMk id="27" creationId="{A22EDEC7-48E3-4A35-8E3F-BCC5CB45465B}"/>
          </ac:cxnSpMkLst>
        </pc:cxnChg>
        <pc:cxnChg chg="add mod">
          <ac:chgData name="help desk" userId="076106f8-e622-4bba-bf8d-41b4b1aaf204" providerId="ADAL" clId="{51A5D345-B88D-4C15-99E7-A4D9ED14C447}" dt="2025-05-26T20:15:37.475" v="9441" actId="14100"/>
          <ac:cxnSpMkLst>
            <pc:docMk/>
            <pc:sldMk cId="3045605500" sldId="322"/>
            <ac:cxnSpMk id="38" creationId="{6173C523-FD05-49A6-9312-144F772CAB81}"/>
          </ac:cxnSpMkLst>
        </pc:cxnChg>
      </pc:sldChg>
      <pc:sldChg chg="add del">
        <pc:chgData name="help desk" userId="076106f8-e622-4bba-bf8d-41b4b1aaf204" providerId="ADAL" clId="{51A5D345-B88D-4C15-99E7-A4D9ED14C447}" dt="2025-05-26T17:03:37.430" v="6811" actId="47"/>
        <pc:sldMkLst>
          <pc:docMk/>
          <pc:sldMk cId="2646502290" sldId="323"/>
        </pc:sldMkLst>
      </pc:sldChg>
      <pc:sldChg chg="addSp delSp modSp add mod replId modTransition delAnim modAnim">
        <pc:chgData name="help desk" userId="076106f8-e622-4bba-bf8d-41b4b1aaf204" providerId="ADAL" clId="{51A5D345-B88D-4C15-99E7-A4D9ED14C447}" dt="2025-05-28T15:50:47.174" v="11896"/>
        <pc:sldMkLst>
          <pc:docMk/>
          <pc:sldMk cId="2382879778" sldId="324"/>
        </pc:sldMkLst>
        <pc:spChg chg="add mod">
          <ac:chgData name="help desk" userId="076106f8-e622-4bba-bf8d-41b4b1aaf204" providerId="ADAL" clId="{51A5D345-B88D-4C15-99E7-A4D9ED14C447}" dt="2025-05-14T17:15:27.920" v="400"/>
          <ac:spMkLst>
            <pc:docMk/>
            <pc:sldMk cId="2382879778" sldId="324"/>
            <ac:spMk id="4" creationId="{AE3DCA8D-85CF-486E-B9DC-94DF4C2E509E}"/>
          </ac:spMkLst>
        </pc:spChg>
        <pc:spChg chg="add mod">
          <ac:chgData name="help desk" userId="076106f8-e622-4bba-bf8d-41b4b1aaf204" providerId="ADAL" clId="{51A5D345-B88D-4C15-99E7-A4D9ED14C447}" dt="2025-05-26T17:08:03.725" v="6885" actId="1076"/>
          <ac:spMkLst>
            <pc:docMk/>
            <pc:sldMk cId="2382879778" sldId="324"/>
            <ac:spMk id="7" creationId="{E689FF08-514D-4B1E-917F-58AD8031E659}"/>
          </ac:spMkLst>
        </pc:spChg>
        <pc:spChg chg="add mod">
          <ac:chgData name="help desk" userId="076106f8-e622-4bba-bf8d-41b4b1aaf204" providerId="ADAL" clId="{51A5D345-B88D-4C15-99E7-A4D9ED14C447}" dt="2025-05-26T17:11:11.292" v="6901" actId="14100"/>
          <ac:spMkLst>
            <pc:docMk/>
            <pc:sldMk cId="2382879778" sldId="324"/>
            <ac:spMk id="8" creationId="{0058FF30-EF69-4038-95D2-100995A64433}"/>
          </ac:spMkLst>
        </pc:spChg>
        <pc:spChg chg="add mod">
          <ac:chgData name="help desk" userId="076106f8-e622-4bba-bf8d-41b4b1aaf204" providerId="ADAL" clId="{51A5D345-B88D-4C15-99E7-A4D9ED14C447}" dt="2025-05-26T20:20:25.309" v="9447" actId="14100"/>
          <ac:spMkLst>
            <pc:docMk/>
            <pc:sldMk cId="2382879778" sldId="324"/>
            <ac:spMk id="12" creationId="{36243143-E0AA-44C6-82E1-3FCE772C9B57}"/>
          </ac:spMkLst>
        </pc:spChg>
        <pc:spChg chg="add mod">
          <ac:chgData name="help desk" userId="076106f8-e622-4bba-bf8d-41b4b1aaf204" providerId="ADAL" clId="{51A5D345-B88D-4C15-99E7-A4D9ED14C447}" dt="2025-05-26T17:13:10.214" v="7037" actId="1036"/>
          <ac:spMkLst>
            <pc:docMk/>
            <pc:sldMk cId="2382879778" sldId="324"/>
            <ac:spMk id="13" creationId="{B686D1A9-88D2-4460-A704-4467674D9ABA}"/>
          </ac:spMkLst>
        </pc:spChg>
        <pc:spChg chg="add mod">
          <ac:chgData name="help desk" userId="076106f8-e622-4bba-bf8d-41b4b1aaf204" providerId="ADAL" clId="{51A5D345-B88D-4C15-99E7-A4D9ED14C447}" dt="2025-05-26T17:14:34.783" v="7163" actId="20577"/>
          <ac:spMkLst>
            <pc:docMk/>
            <pc:sldMk cId="2382879778" sldId="324"/>
            <ac:spMk id="15" creationId="{96D306B0-F7FA-4AAE-A982-D2D77CE40855}"/>
          </ac:spMkLst>
        </pc:spChg>
        <pc:spChg chg="add mod">
          <ac:chgData name="help desk" userId="076106f8-e622-4bba-bf8d-41b4b1aaf204" providerId="ADAL" clId="{51A5D345-B88D-4C15-99E7-A4D9ED14C447}" dt="2025-05-26T17:15:09.494" v="7202" actId="1035"/>
          <ac:spMkLst>
            <pc:docMk/>
            <pc:sldMk cId="2382879778" sldId="324"/>
            <ac:spMk id="16" creationId="{90CE7394-C2A0-4080-B745-2CCEFFF5CA7A}"/>
          </ac:spMkLst>
        </pc:spChg>
        <pc:spChg chg="add mod">
          <ac:chgData name="help desk" userId="076106f8-e622-4bba-bf8d-41b4b1aaf204" providerId="ADAL" clId="{51A5D345-B88D-4C15-99E7-A4D9ED14C447}" dt="2025-05-26T17:17:44.505" v="7356" actId="20577"/>
          <ac:spMkLst>
            <pc:docMk/>
            <pc:sldMk cId="2382879778" sldId="324"/>
            <ac:spMk id="18" creationId="{40D7CBC5-1DDF-48F9-A719-F4D84625AB35}"/>
          </ac:spMkLst>
        </pc:spChg>
        <pc:spChg chg="add mod">
          <ac:chgData name="help desk" userId="076106f8-e622-4bba-bf8d-41b4b1aaf204" providerId="ADAL" clId="{51A5D345-B88D-4C15-99E7-A4D9ED14C447}" dt="2025-05-26T17:18:13.936" v="7427" actId="1036"/>
          <ac:spMkLst>
            <pc:docMk/>
            <pc:sldMk cId="2382879778" sldId="324"/>
            <ac:spMk id="19" creationId="{72BDD6F7-344D-4603-BA19-7385AF9D7C70}"/>
          </ac:spMkLst>
        </pc:spChg>
        <pc:spChg chg="add mod">
          <ac:chgData name="help desk" userId="076106f8-e622-4bba-bf8d-41b4b1aaf204" providerId="ADAL" clId="{51A5D345-B88D-4C15-99E7-A4D9ED14C447}" dt="2025-05-26T17:19:47.844" v="7544" actId="20577"/>
          <ac:spMkLst>
            <pc:docMk/>
            <pc:sldMk cId="2382879778" sldId="324"/>
            <ac:spMk id="21" creationId="{03C622AF-52FF-4820-B2F1-200494C50FA0}"/>
          </ac:spMkLst>
        </pc:spChg>
        <pc:spChg chg="add del mod">
          <ac:chgData name="help desk" userId="076106f8-e622-4bba-bf8d-41b4b1aaf204" providerId="ADAL" clId="{51A5D345-B88D-4C15-99E7-A4D9ED14C447}" dt="2025-05-26T17:20:52.884" v="7546"/>
          <ac:spMkLst>
            <pc:docMk/>
            <pc:sldMk cId="2382879778" sldId="324"/>
            <ac:spMk id="24" creationId="{E5B9CAC9-EBA2-4736-B210-B08171C348D9}"/>
          </ac:spMkLst>
        </pc:spChg>
        <pc:spChg chg="add mod">
          <ac:chgData name="help desk" userId="076106f8-e622-4bba-bf8d-41b4b1aaf204" providerId="ADAL" clId="{51A5D345-B88D-4C15-99E7-A4D9ED14C447}" dt="2025-05-26T17:21:06.176" v="7578" actId="1036"/>
          <ac:spMkLst>
            <pc:docMk/>
            <pc:sldMk cId="2382879778" sldId="324"/>
            <ac:spMk id="25" creationId="{87ED1B1B-BA89-4ED7-9B19-B201529B233D}"/>
          </ac:spMkLst>
        </pc:spChg>
        <pc:spChg chg="add mod">
          <ac:chgData name="help desk" userId="076106f8-e622-4bba-bf8d-41b4b1aaf204" providerId="ADAL" clId="{51A5D345-B88D-4C15-99E7-A4D9ED14C447}" dt="2025-05-26T17:23:07.085" v="7720" actId="20577"/>
          <ac:spMkLst>
            <pc:docMk/>
            <pc:sldMk cId="2382879778" sldId="324"/>
            <ac:spMk id="27" creationId="{FDCB3EBB-498D-4D3A-BE5C-CB2E8D0E34CA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0" creationId="{C9C730AA-2E50-448E-8B72-4BE68F31A030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2" creationId="{CE5F69A9-292F-4DF5-90FD-3F0E81C5BD83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3" creationId="{5A41C8F8-E050-4673-A1D9-FD6CEFA8845D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5" creationId="{987B18AA-64FB-40C0-92BE-36EB4F480283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7" creationId="{2E4420C9-B54B-4788-BCA7-A6C28D6043D9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39" creationId="{84094770-14B7-48EC-BA24-77B4FADE3597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41" creationId="{EC5F3B7A-00A5-494F-B48A-072CC730EA36}"/>
          </ac:spMkLst>
        </pc:spChg>
        <pc:spChg chg="add del mod">
          <ac:chgData name="help desk" userId="076106f8-e622-4bba-bf8d-41b4b1aaf204" providerId="ADAL" clId="{51A5D345-B88D-4C15-99E7-A4D9ED14C447}" dt="2025-05-26T19:07:34.797" v="8084" actId="478"/>
          <ac:spMkLst>
            <pc:docMk/>
            <pc:sldMk cId="2382879778" sldId="324"/>
            <ac:spMk id="43" creationId="{0DA77239-EA3E-4098-8D0F-BFA182999605}"/>
          </ac:spMkLst>
        </pc:spChg>
        <pc:spChg chg="add mod">
          <ac:chgData name="help desk" userId="076106f8-e622-4bba-bf8d-41b4b1aaf204" providerId="ADAL" clId="{51A5D345-B88D-4C15-99E7-A4D9ED14C447}" dt="2025-05-26T19:16:32.054" v="8313" actId="1035"/>
          <ac:spMkLst>
            <pc:docMk/>
            <pc:sldMk cId="2382879778" sldId="324"/>
            <ac:spMk id="45" creationId="{E946880C-C278-4B52-8C9F-015DE9944A83}"/>
          </ac:spMkLst>
        </pc:spChg>
        <pc:spChg chg="add mod">
          <ac:chgData name="help desk" userId="076106f8-e622-4bba-bf8d-41b4b1aaf204" providerId="ADAL" clId="{51A5D345-B88D-4C15-99E7-A4D9ED14C447}" dt="2025-05-26T19:20:23.170" v="8407" actId="20577"/>
          <ac:spMkLst>
            <pc:docMk/>
            <pc:sldMk cId="2382879778" sldId="324"/>
            <ac:spMk id="47" creationId="{ED76234B-9DAA-435D-839F-0CB6B7C0EC5B}"/>
          </ac:spMkLst>
        </pc:spChg>
        <pc:spChg chg="add mod">
          <ac:chgData name="help desk" userId="076106f8-e622-4bba-bf8d-41b4b1aaf204" providerId="ADAL" clId="{51A5D345-B88D-4C15-99E7-A4D9ED14C447}" dt="2025-05-26T19:20:48.350" v="8408" actId="1035"/>
          <ac:spMkLst>
            <pc:docMk/>
            <pc:sldMk cId="2382879778" sldId="324"/>
            <ac:spMk id="51" creationId="{33B785FA-1FEA-4CC2-AEA6-FC2686C9743A}"/>
          </ac:spMkLst>
        </pc:spChg>
        <pc:spChg chg="add mod">
          <ac:chgData name="help desk" userId="076106f8-e622-4bba-bf8d-41b4b1aaf204" providerId="ADAL" clId="{51A5D345-B88D-4C15-99E7-A4D9ED14C447}" dt="2025-05-26T19:18:00.433" v="8328" actId="20577"/>
          <ac:spMkLst>
            <pc:docMk/>
            <pc:sldMk cId="2382879778" sldId="324"/>
            <ac:spMk id="53" creationId="{5CB3C7AF-D9A0-4B48-A024-C04C58C44A77}"/>
          </ac:spMkLst>
        </pc:spChg>
        <pc:spChg chg="add mod">
          <ac:chgData name="help desk" userId="076106f8-e622-4bba-bf8d-41b4b1aaf204" providerId="ADAL" clId="{51A5D345-B88D-4C15-99E7-A4D9ED14C447}" dt="2025-05-26T19:19:22.669" v="8360" actId="1035"/>
          <ac:spMkLst>
            <pc:docMk/>
            <pc:sldMk cId="2382879778" sldId="324"/>
            <ac:spMk id="56" creationId="{C655BFB8-2141-484A-A34D-BB0AE6CBED1B}"/>
          </ac:spMkLst>
        </pc:spChg>
        <pc:spChg chg="add mod">
          <ac:chgData name="help desk" userId="076106f8-e622-4bba-bf8d-41b4b1aaf204" providerId="ADAL" clId="{51A5D345-B88D-4C15-99E7-A4D9ED14C447}" dt="2025-05-26T19:19:59.394" v="8385" actId="20577"/>
          <ac:spMkLst>
            <pc:docMk/>
            <pc:sldMk cId="2382879778" sldId="324"/>
            <ac:spMk id="58" creationId="{742E1EC0-B930-402E-BB27-FD7ECB1FB736}"/>
          </ac:spMkLst>
        </pc:spChg>
        <pc:spChg chg="add del mod">
          <ac:chgData name="help desk" userId="076106f8-e622-4bba-bf8d-41b4b1aaf204" providerId="ADAL" clId="{51A5D345-B88D-4C15-99E7-A4D9ED14C447}" dt="2025-05-28T15:29:00.922" v="11818" actId="21"/>
          <ac:spMkLst>
            <pc:docMk/>
            <pc:sldMk cId="2382879778" sldId="324"/>
            <ac:spMk id="61" creationId="{E24BEED9-832F-431B-837E-B3C7879005AC}"/>
          </ac:spMkLst>
        </pc:spChg>
        <pc:graphicFrameChg chg="add del mod">
          <ac:chgData name="help desk" userId="076106f8-e622-4bba-bf8d-41b4b1aaf204" providerId="ADAL" clId="{51A5D345-B88D-4C15-99E7-A4D9ED14C447}" dt="2025-05-26T17:20:52.884" v="7546"/>
          <ac:graphicFrameMkLst>
            <pc:docMk/>
            <pc:sldMk cId="2382879778" sldId="324"/>
            <ac:graphicFrameMk id="23" creationId="{FB04BB50-1DCB-4A12-928C-9FA10D26CFAC}"/>
          </ac:graphicFrameMkLst>
        </pc:graphicFrameChg>
        <pc:picChg chg="add mod">
          <ac:chgData name="help desk" userId="076106f8-e622-4bba-bf8d-41b4b1aaf204" providerId="ADAL" clId="{51A5D345-B88D-4C15-99E7-A4D9ED14C447}" dt="2025-05-26T19:15:57.615" v="8155" actId="1076"/>
          <ac:picMkLst>
            <pc:docMk/>
            <pc:sldMk cId="2382879778" sldId="324"/>
            <ac:picMk id="3" creationId="{C1204C5F-B465-4368-8550-066280FD9272}"/>
          </ac:picMkLst>
        </pc:picChg>
        <pc:picChg chg="add del mod">
          <ac:chgData name="help desk" userId="076106f8-e622-4bba-bf8d-41b4b1aaf204" providerId="ADAL" clId="{51A5D345-B88D-4C15-99E7-A4D9ED14C447}" dt="2025-05-26T20:05:51.663" v="9267" actId="478"/>
          <ac:picMkLst>
            <pc:docMk/>
            <pc:sldMk cId="2382879778" sldId="324"/>
            <ac:picMk id="63" creationId="{948FB516-C268-4FFB-A2DB-50041976752B}"/>
          </ac:picMkLst>
        </pc:picChg>
        <pc:cxnChg chg="add mod">
          <ac:chgData name="help desk" userId="076106f8-e622-4bba-bf8d-41b4b1aaf204" providerId="ADAL" clId="{51A5D345-B88D-4C15-99E7-A4D9ED14C447}" dt="2025-05-26T17:11:23.283" v="6903" actId="14100"/>
          <ac:cxnSpMkLst>
            <pc:docMk/>
            <pc:sldMk cId="2382879778" sldId="324"/>
            <ac:cxnSpMk id="9" creationId="{86CB5205-4B17-4D98-A372-C202ECA51744}"/>
          </ac:cxnSpMkLst>
        </pc:cxnChg>
        <pc:cxnChg chg="add mod">
          <ac:chgData name="help desk" userId="076106f8-e622-4bba-bf8d-41b4b1aaf204" providerId="ADAL" clId="{51A5D345-B88D-4C15-99E7-A4D9ED14C447}" dt="2025-05-26T17:13:10.214" v="7037" actId="1036"/>
          <ac:cxnSpMkLst>
            <pc:docMk/>
            <pc:sldMk cId="2382879778" sldId="324"/>
            <ac:cxnSpMk id="14" creationId="{556B96D5-FE6F-455B-9C11-9D731B2F2A85}"/>
          </ac:cxnSpMkLst>
        </pc:cxnChg>
        <pc:cxnChg chg="add mod">
          <ac:chgData name="help desk" userId="076106f8-e622-4bba-bf8d-41b4b1aaf204" providerId="ADAL" clId="{51A5D345-B88D-4C15-99E7-A4D9ED14C447}" dt="2025-05-26T17:15:09.494" v="7202" actId="1035"/>
          <ac:cxnSpMkLst>
            <pc:docMk/>
            <pc:sldMk cId="2382879778" sldId="324"/>
            <ac:cxnSpMk id="17" creationId="{629BF022-4C5D-40CF-B7F0-90E39375A760}"/>
          </ac:cxnSpMkLst>
        </pc:cxnChg>
        <pc:cxnChg chg="add mod">
          <ac:chgData name="help desk" userId="076106f8-e622-4bba-bf8d-41b4b1aaf204" providerId="ADAL" clId="{51A5D345-B88D-4C15-99E7-A4D9ED14C447}" dt="2025-05-26T17:18:28.168" v="7429" actId="20577"/>
          <ac:cxnSpMkLst>
            <pc:docMk/>
            <pc:sldMk cId="2382879778" sldId="324"/>
            <ac:cxnSpMk id="20" creationId="{B310734A-99E4-41B2-B8D9-59D4CA800C8F}"/>
          </ac:cxnSpMkLst>
        </pc:cxnChg>
        <pc:cxnChg chg="add mod">
          <ac:chgData name="help desk" userId="076106f8-e622-4bba-bf8d-41b4b1aaf204" providerId="ADAL" clId="{51A5D345-B88D-4C15-99E7-A4D9ED14C447}" dt="2025-05-26T17:22:48.235" v="7716" actId="6549"/>
          <ac:cxnSpMkLst>
            <pc:docMk/>
            <pc:sldMk cId="2382879778" sldId="324"/>
            <ac:cxnSpMk id="26" creationId="{97F33FC3-CD63-4EC4-9BDA-38E4F3A1A103}"/>
          </ac:cxnSpMkLst>
        </pc:cxnChg>
        <pc:cxnChg chg="add del mod">
          <ac:chgData name="help desk" userId="076106f8-e622-4bba-bf8d-41b4b1aaf204" providerId="ADAL" clId="{51A5D345-B88D-4C15-99E7-A4D9ED14C447}" dt="2025-05-26T19:07:34.797" v="8084" actId="478"/>
          <ac:cxnSpMkLst>
            <pc:docMk/>
            <pc:sldMk cId="2382879778" sldId="324"/>
            <ac:cxnSpMk id="31" creationId="{4DBDA8B3-06D7-4773-854B-2422E29BCC76}"/>
          </ac:cxnSpMkLst>
        </pc:cxnChg>
        <pc:cxnChg chg="add del mod">
          <ac:chgData name="help desk" userId="076106f8-e622-4bba-bf8d-41b4b1aaf204" providerId="ADAL" clId="{51A5D345-B88D-4C15-99E7-A4D9ED14C447}" dt="2025-05-26T19:07:34.797" v="8084" actId="478"/>
          <ac:cxnSpMkLst>
            <pc:docMk/>
            <pc:sldMk cId="2382879778" sldId="324"/>
            <ac:cxnSpMk id="34" creationId="{B373071D-D657-48FC-8EB5-45A468D44078}"/>
          </ac:cxnSpMkLst>
        </pc:cxnChg>
        <pc:cxnChg chg="add del mod">
          <ac:chgData name="help desk" userId="076106f8-e622-4bba-bf8d-41b4b1aaf204" providerId="ADAL" clId="{51A5D345-B88D-4C15-99E7-A4D9ED14C447}" dt="2025-05-26T19:07:34.797" v="8084" actId="478"/>
          <ac:cxnSpMkLst>
            <pc:docMk/>
            <pc:sldMk cId="2382879778" sldId="324"/>
            <ac:cxnSpMk id="38" creationId="{597FD25D-D1C7-4FD7-9C8E-E220FF3E833C}"/>
          </ac:cxnSpMkLst>
        </pc:cxnChg>
        <pc:cxnChg chg="add del mod">
          <ac:chgData name="help desk" userId="076106f8-e622-4bba-bf8d-41b4b1aaf204" providerId="ADAL" clId="{51A5D345-B88D-4C15-99E7-A4D9ED14C447}" dt="2025-05-26T19:07:34.797" v="8084" actId="478"/>
          <ac:cxnSpMkLst>
            <pc:docMk/>
            <pc:sldMk cId="2382879778" sldId="324"/>
            <ac:cxnSpMk id="42" creationId="{83F1BEAE-DB55-4A7F-8748-851973317F27}"/>
          </ac:cxnSpMkLst>
        </pc:cxnChg>
        <pc:cxnChg chg="add mod">
          <ac:chgData name="help desk" userId="076106f8-e622-4bba-bf8d-41b4b1aaf204" providerId="ADAL" clId="{51A5D345-B88D-4C15-99E7-A4D9ED14C447}" dt="2025-05-26T19:20:13.979" v="8386" actId="14100"/>
          <ac:cxnSpMkLst>
            <pc:docMk/>
            <pc:sldMk cId="2382879778" sldId="324"/>
            <ac:cxnSpMk id="46" creationId="{1833DDCB-21D7-41B2-84AA-4FF8A28670FA}"/>
          </ac:cxnSpMkLst>
        </pc:cxnChg>
        <pc:cxnChg chg="add mod">
          <ac:chgData name="help desk" userId="076106f8-e622-4bba-bf8d-41b4b1aaf204" providerId="ADAL" clId="{51A5D345-B88D-4C15-99E7-A4D9ED14C447}" dt="2025-05-26T19:20:48.350" v="8408" actId="1035"/>
          <ac:cxnSpMkLst>
            <pc:docMk/>
            <pc:sldMk cId="2382879778" sldId="324"/>
            <ac:cxnSpMk id="52" creationId="{A11420ED-FDA8-4D4E-8F5A-E0D281323BEF}"/>
          </ac:cxnSpMkLst>
        </pc:cxnChg>
        <pc:cxnChg chg="add mod">
          <ac:chgData name="help desk" userId="076106f8-e622-4bba-bf8d-41b4b1aaf204" providerId="ADAL" clId="{51A5D345-B88D-4C15-99E7-A4D9ED14C447}" dt="2025-05-26T19:19:30.819" v="8361" actId="1076"/>
          <ac:cxnSpMkLst>
            <pc:docMk/>
            <pc:sldMk cId="2382879778" sldId="324"/>
            <ac:cxnSpMk id="57" creationId="{63F75105-5371-4F04-8EBC-E6AA099B096D}"/>
          </ac:cxnSpMkLst>
        </pc:cxnChg>
      </pc:sldChg>
      <pc:sldChg chg="add del replId">
        <pc:chgData name="help desk" userId="076106f8-e622-4bba-bf8d-41b4b1aaf204" providerId="ADAL" clId="{51A5D345-B88D-4C15-99E7-A4D9ED14C447}" dt="2025-05-26T19:55:10.211" v="8985" actId="2696"/>
        <pc:sldMkLst>
          <pc:docMk/>
          <pc:sldMk cId="295576807" sldId="325"/>
        </pc:sldMkLst>
      </pc:sldChg>
      <pc:sldChg chg="addSp delSp modSp add del mod replId modAnim">
        <pc:chgData name="help desk" userId="076106f8-e622-4bba-bf8d-41b4b1aaf204" providerId="ADAL" clId="{51A5D345-B88D-4C15-99E7-A4D9ED14C447}" dt="2025-05-26T20:12:03.278" v="9365" actId="2696"/>
        <pc:sldMkLst>
          <pc:docMk/>
          <pc:sldMk cId="446639024" sldId="326"/>
        </pc:sldMkLst>
        <pc:spChg chg="add del mod">
          <ac:chgData name="help desk" userId="076106f8-e622-4bba-bf8d-41b4b1aaf204" providerId="ADAL" clId="{51A5D345-B88D-4C15-99E7-A4D9ED14C447}" dt="2025-05-26T20:11:57.102" v="9364" actId="478"/>
          <ac:spMkLst>
            <pc:docMk/>
            <pc:sldMk cId="446639024" sldId="326"/>
            <ac:spMk id="4" creationId="{39B6C2A0-87BF-4C24-9F90-6ED4D4E77169}"/>
          </ac:spMkLst>
        </pc:spChg>
      </pc:sldChg>
      <pc:sldChg chg="add del">
        <pc:chgData name="help desk" userId="076106f8-e622-4bba-bf8d-41b4b1aaf204" providerId="ADAL" clId="{51A5D345-B88D-4C15-99E7-A4D9ED14C447}" dt="2025-05-26T20:12:06.552" v="9366" actId="2696"/>
        <pc:sldMkLst>
          <pc:docMk/>
          <pc:sldMk cId="1874441652" sldId="327"/>
        </pc:sldMkLst>
      </pc:sldChg>
      <pc:sldChg chg="addSp delSp modSp add mod replId modTransition modAnim">
        <pc:chgData name="help desk" userId="076106f8-e622-4bba-bf8d-41b4b1aaf204" providerId="ADAL" clId="{51A5D345-B88D-4C15-99E7-A4D9ED14C447}" dt="2025-05-28T16:22:24.144" v="12069"/>
        <pc:sldMkLst>
          <pc:docMk/>
          <pc:sldMk cId="4079364647" sldId="328"/>
        </pc:sldMkLst>
        <pc:spChg chg="add mod">
          <ac:chgData name="help desk" userId="076106f8-e622-4bba-bf8d-41b4b1aaf204" providerId="ADAL" clId="{51A5D345-B88D-4C15-99E7-A4D9ED14C447}" dt="2025-05-14T17:16:35.110" v="410" actId="122"/>
          <ac:spMkLst>
            <pc:docMk/>
            <pc:sldMk cId="4079364647" sldId="328"/>
            <ac:spMk id="4" creationId="{8D83BF20-1BFC-47DC-8388-61ABC452AE63}"/>
          </ac:spMkLst>
        </pc:spChg>
        <pc:spChg chg="add mod">
          <ac:chgData name="help desk" userId="076106f8-e622-4bba-bf8d-41b4b1aaf204" providerId="ADAL" clId="{51A5D345-B88D-4C15-99E7-A4D9ED14C447}" dt="2025-05-26T20:23:13.298" v="9528" actId="1037"/>
          <ac:spMkLst>
            <pc:docMk/>
            <pc:sldMk cId="4079364647" sldId="328"/>
            <ac:spMk id="7" creationId="{18971ABD-7A27-48AA-9AEE-83582E590778}"/>
          </ac:spMkLst>
        </pc:spChg>
        <pc:spChg chg="add mod">
          <ac:chgData name="help desk" userId="076106f8-e622-4bba-bf8d-41b4b1aaf204" providerId="ADAL" clId="{51A5D345-B88D-4C15-99E7-A4D9ED14C447}" dt="2025-05-26T20:47:06.614" v="9736" actId="1036"/>
          <ac:spMkLst>
            <pc:docMk/>
            <pc:sldMk cId="4079364647" sldId="328"/>
            <ac:spMk id="9" creationId="{6552B9E2-7EB9-46A7-B105-47EB77A60FA0}"/>
          </ac:spMkLst>
        </pc:spChg>
        <pc:spChg chg="add mod">
          <ac:chgData name="help desk" userId="076106f8-e622-4bba-bf8d-41b4b1aaf204" providerId="ADAL" clId="{51A5D345-B88D-4C15-99E7-A4D9ED14C447}" dt="2025-05-26T20:43:31.766" v="9669" actId="1037"/>
          <ac:spMkLst>
            <pc:docMk/>
            <pc:sldMk cId="4079364647" sldId="328"/>
            <ac:spMk id="17" creationId="{255C6F21-9394-4E49-A9BB-C6C0D7C889D4}"/>
          </ac:spMkLst>
        </pc:spChg>
        <pc:spChg chg="add mod">
          <ac:chgData name="help desk" userId="076106f8-e622-4bba-bf8d-41b4b1aaf204" providerId="ADAL" clId="{51A5D345-B88D-4C15-99E7-A4D9ED14C447}" dt="2025-05-26T20:45:16.705" v="9723" actId="1038"/>
          <ac:spMkLst>
            <pc:docMk/>
            <pc:sldMk cId="4079364647" sldId="328"/>
            <ac:spMk id="23" creationId="{9F6EC3A5-D8F8-4098-8D4B-F678526FB772}"/>
          </ac:spMkLst>
        </pc:spChg>
        <pc:spChg chg="add del mod">
          <ac:chgData name="help desk" userId="076106f8-e622-4bba-bf8d-41b4b1aaf204" providerId="ADAL" clId="{51A5D345-B88D-4C15-99E7-A4D9ED14C447}" dt="2025-05-26T21:02:31.067" v="9851" actId="21"/>
          <ac:spMkLst>
            <pc:docMk/>
            <pc:sldMk cId="4079364647" sldId="328"/>
            <ac:spMk id="33" creationId="{81D31EE9-3881-4459-941D-7BDB44A9EB5C}"/>
          </ac:spMkLst>
        </pc:spChg>
        <pc:graphicFrameChg chg="add del mod">
          <ac:chgData name="help desk" userId="076106f8-e622-4bba-bf8d-41b4b1aaf204" providerId="ADAL" clId="{51A5D345-B88D-4C15-99E7-A4D9ED14C447}" dt="2025-05-26T21:02:05.457" v="9847"/>
          <ac:graphicFrameMkLst>
            <pc:docMk/>
            <pc:sldMk cId="4079364647" sldId="328"/>
            <ac:graphicFrameMk id="2" creationId="{5D8FDF88-49C3-46BF-A58B-C56F9FFF54BF}"/>
          </ac:graphicFrameMkLst>
        </pc:graphicFrameChg>
        <pc:picChg chg="add mod">
          <ac:chgData name="help desk" userId="076106f8-e622-4bba-bf8d-41b4b1aaf204" providerId="ADAL" clId="{51A5D345-B88D-4C15-99E7-A4D9ED14C447}" dt="2025-05-26T20:25:57.263" v="9533" actId="1076"/>
          <ac:picMkLst>
            <pc:docMk/>
            <pc:sldMk cId="4079364647" sldId="328"/>
            <ac:picMk id="3" creationId="{16604386-F9AD-44ED-ABB5-1CAD75DB7770}"/>
          </ac:picMkLst>
        </pc:picChg>
        <pc:picChg chg="add mod">
          <ac:chgData name="help desk" userId="076106f8-e622-4bba-bf8d-41b4b1aaf204" providerId="ADAL" clId="{51A5D345-B88D-4C15-99E7-A4D9ED14C447}" dt="2025-05-26T20:46:51.947" v="9731" actId="1076"/>
          <ac:picMkLst>
            <pc:docMk/>
            <pc:sldMk cId="4079364647" sldId="328"/>
            <ac:picMk id="14" creationId="{3926D7A9-6413-45BC-90DF-ED809E96A7F7}"/>
          </ac:picMkLst>
        </pc:picChg>
        <pc:picChg chg="add mod">
          <ac:chgData name="help desk" userId="076106f8-e622-4bba-bf8d-41b4b1aaf204" providerId="ADAL" clId="{51A5D345-B88D-4C15-99E7-A4D9ED14C447}" dt="2025-05-26T20:52:51.688" v="9745" actId="1076"/>
          <ac:picMkLst>
            <pc:docMk/>
            <pc:sldMk cId="4079364647" sldId="328"/>
            <ac:picMk id="16" creationId="{4D4D184B-24CB-433A-A12A-20EBF92EA5F4}"/>
          </ac:picMkLst>
        </pc:picChg>
        <pc:picChg chg="add del mod">
          <ac:chgData name="help desk" userId="076106f8-e622-4bba-bf8d-41b4b1aaf204" providerId="ADAL" clId="{51A5D345-B88D-4C15-99E7-A4D9ED14C447}" dt="2025-05-26T21:02:31.067" v="9851" actId="21"/>
          <ac:picMkLst>
            <pc:docMk/>
            <pc:sldMk cId="4079364647" sldId="328"/>
            <ac:picMk id="32" creationId="{19AB4182-ACF0-40B5-8D10-5AD4D7DCD047}"/>
          </ac:picMkLst>
        </pc:picChg>
        <pc:cxnChg chg="add mod">
          <ac:chgData name="help desk" userId="076106f8-e622-4bba-bf8d-41b4b1aaf204" providerId="ADAL" clId="{51A5D345-B88D-4C15-99E7-A4D9ED14C447}" dt="2025-05-26T20:46:57.130" v="9732" actId="14100"/>
          <ac:cxnSpMkLst>
            <pc:docMk/>
            <pc:sldMk cId="4079364647" sldId="328"/>
            <ac:cxnSpMk id="8" creationId="{36ECAB0A-4209-47FF-808F-914FF610116E}"/>
          </ac:cxnSpMkLst>
        </pc:cxnChg>
        <pc:cxnChg chg="add mod">
          <ac:chgData name="help desk" userId="076106f8-e622-4bba-bf8d-41b4b1aaf204" providerId="ADAL" clId="{51A5D345-B88D-4C15-99E7-A4D9ED14C447}" dt="2025-05-26T20:52:45.902" v="9744" actId="14100"/>
          <ac:cxnSpMkLst>
            <pc:docMk/>
            <pc:sldMk cId="4079364647" sldId="328"/>
            <ac:cxnSpMk id="18" creationId="{11A26AAE-76E2-408A-9041-1D7D64419294}"/>
          </ac:cxnSpMkLst>
        </pc:cxnChg>
        <pc:cxnChg chg="add del mod">
          <ac:chgData name="help desk" userId="076106f8-e622-4bba-bf8d-41b4b1aaf204" providerId="ADAL" clId="{51A5D345-B88D-4C15-99E7-A4D9ED14C447}" dt="2025-05-26T21:02:31.067" v="9851" actId="21"/>
          <ac:cxnSpMkLst>
            <pc:docMk/>
            <pc:sldMk cId="4079364647" sldId="328"/>
            <ac:cxnSpMk id="34" creationId="{BCC3DC0C-4403-43A1-A621-B37F18C9756D}"/>
          </ac:cxnSpMkLst>
        </pc:cxnChg>
      </pc:sldChg>
      <pc:sldChg chg="addSp delSp modSp add mod replId modTransition modAnim">
        <pc:chgData name="help desk" userId="076106f8-e622-4bba-bf8d-41b4b1aaf204" providerId="ADAL" clId="{51A5D345-B88D-4C15-99E7-A4D9ED14C447}" dt="2025-05-28T16:27:24.084" v="12089"/>
        <pc:sldMkLst>
          <pc:docMk/>
          <pc:sldMk cId="1721768809" sldId="329"/>
        </pc:sldMkLst>
        <pc:spChg chg="add mod">
          <ac:chgData name="help desk" userId="076106f8-e622-4bba-bf8d-41b4b1aaf204" providerId="ADAL" clId="{51A5D345-B88D-4C15-99E7-A4D9ED14C447}" dt="2025-05-26T20:48:11.836" v="9737"/>
          <ac:spMkLst>
            <pc:docMk/>
            <pc:sldMk cId="1721768809" sldId="329"/>
            <ac:spMk id="4" creationId="{61A520A1-7190-4CFA-8983-86A032B63A27}"/>
          </ac:spMkLst>
        </pc:spChg>
        <pc:spChg chg="add mod">
          <ac:chgData name="help desk" userId="076106f8-e622-4bba-bf8d-41b4b1aaf204" providerId="ADAL" clId="{51A5D345-B88D-4C15-99E7-A4D9ED14C447}" dt="2025-05-26T21:10:25.237" v="9985" actId="14100"/>
          <ac:spMkLst>
            <pc:docMk/>
            <pc:sldMk cId="1721768809" sldId="329"/>
            <ac:spMk id="8" creationId="{71CAEEFB-2E2E-42F2-B1FC-2B3CD476FD03}"/>
          </ac:spMkLst>
        </pc:spChg>
        <pc:spChg chg="add mod">
          <ac:chgData name="help desk" userId="076106f8-e622-4bba-bf8d-41b4b1aaf204" providerId="ADAL" clId="{51A5D345-B88D-4C15-99E7-A4D9ED14C447}" dt="2025-05-26T21:07:54.988" v="9977" actId="1038"/>
          <ac:spMkLst>
            <pc:docMk/>
            <pc:sldMk cId="1721768809" sldId="329"/>
            <ac:spMk id="10" creationId="{5FDF2668-2899-4226-8EE2-642E56BE513F}"/>
          </ac:spMkLst>
        </pc:spChg>
        <pc:graphicFrameChg chg="add mod">
          <ac:chgData name="help desk" userId="076106f8-e622-4bba-bf8d-41b4b1aaf204" providerId="ADAL" clId="{51A5D345-B88D-4C15-99E7-A4D9ED14C447}" dt="2025-05-26T21:03:01.857" v="9854" actId="1076"/>
          <ac:graphicFrameMkLst>
            <pc:docMk/>
            <pc:sldMk cId="1721768809" sldId="329"/>
            <ac:graphicFrameMk id="2" creationId="{AC28CFBA-5685-4C57-9DC4-47CAEB68FD84}"/>
          </ac:graphicFrameMkLst>
        </pc:graphicFrameChg>
        <pc:picChg chg="add del mod">
          <ac:chgData name="help desk" userId="076106f8-e622-4bba-bf8d-41b4b1aaf204" providerId="ADAL" clId="{51A5D345-B88D-4C15-99E7-A4D9ED14C447}" dt="2025-05-26T20:52:32.267" v="9743" actId="21"/>
          <ac:picMkLst>
            <pc:docMk/>
            <pc:sldMk cId="1721768809" sldId="329"/>
            <ac:picMk id="3" creationId="{51AD3872-F6EA-43AD-A2F0-9C54E64C5261}"/>
          </ac:picMkLst>
        </pc:picChg>
        <pc:picChg chg="add mod">
          <ac:chgData name="help desk" userId="076106f8-e622-4bba-bf8d-41b4b1aaf204" providerId="ADAL" clId="{51A5D345-B88D-4C15-99E7-A4D9ED14C447}" dt="2025-05-26T21:07:20.587" v="9969" actId="1036"/>
          <ac:picMkLst>
            <pc:docMk/>
            <pc:sldMk cId="1721768809" sldId="329"/>
            <ac:picMk id="7" creationId="{81224124-1E03-45CA-B099-D86D40A72C2E}"/>
          </ac:picMkLst>
        </pc:picChg>
        <pc:cxnChg chg="add mod">
          <ac:chgData name="help desk" userId="076106f8-e622-4bba-bf8d-41b4b1aaf204" providerId="ADAL" clId="{51A5D345-B88D-4C15-99E7-A4D9ED14C447}" dt="2025-05-26T21:07:20.587" v="9969" actId="1036"/>
          <ac:cxnSpMkLst>
            <pc:docMk/>
            <pc:sldMk cId="1721768809" sldId="329"/>
            <ac:cxnSpMk id="9" creationId="{8BD8CC61-A389-4084-81EB-3CF4F4EEDB92}"/>
          </ac:cxnSpMkLst>
        </pc:cxnChg>
        <pc:cxnChg chg="add mod">
          <ac:chgData name="help desk" userId="076106f8-e622-4bba-bf8d-41b4b1aaf204" providerId="ADAL" clId="{51A5D345-B88D-4C15-99E7-A4D9ED14C447}" dt="2025-05-26T21:08:20.167" v="9984" actId="14100"/>
          <ac:cxnSpMkLst>
            <pc:docMk/>
            <pc:sldMk cId="1721768809" sldId="329"/>
            <ac:cxnSpMk id="11" creationId="{C4FFD402-BEA4-494F-B1BE-960772516A32}"/>
          </ac:cxnSpMkLst>
        </pc:cxnChg>
      </pc:sldChg>
      <pc:sldChg chg="addSp modSp add mod replId modTransition modAnim">
        <pc:chgData name="help desk" userId="076106f8-e622-4bba-bf8d-41b4b1aaf204" providerId="ADAL" clId="{51A5D345-B88D-4C15-99E7-A4D9ED14C447}" dt="2025-05-28T16:58:39.015" v="12338"/>
        <pc:sldMkLst>
          <pc:docMk/>
          <pc:sldMk cId="1299771656" sldId="330"/>
        </pc:sldMkLst>
        <pc:spChg chg="add mod">
          <ac:chgData name="help desk" userId="076106f8-e622-4bba-bf8d-41b4b1aaf204" providerId="ADAL" clId="{51A5D345-B88D-4C15-99E7-A4D9ED14C447}" dt="2025-05-28T16:54:53.086" v="12248" actId="14100"/>
          <ac:spMkLst>
            <pc:docMk/>
            <pc:sldMk cId="1299771656" sldId="330"/>
            <ac:spMk id="2" creationId="{4C127662-1C6F-416E-A712-FA0A2F531163}"/>
          </ac:spMkLst>
        </pc:spChg>
        <pc:spChg chg="add mod">
          <ac:chgData name="help desk" userId="076106f8-e622-4bba-bf8d-41b4b1aaf204" providerId="ADAL" clId="{51A5D345-B88D-4C15-99E7-A4D9ED14C447}" dt="2025-05-26T21:28:36.306" v="9993" actId="14100"/>
          <ac:spMkLst>
            <pc:docMk/>
            <pc:sldMk cId="1299771656" sldId="330"/>
            <ac:spMk id="4" creationId="{916CA4A7-CB43-4B9E-8353-1C51EE093B15}"/>
          </ac:spMkLst>
        </pc:spChg>
        <pc:spChg chg="add mod">
          <ac:chgData name="help desk" userId="076106f8-e622-4bba-bf8d-41b4b1aaf204" providerId="ADAL" clId="{51A5D345-B88D-4C15-99E7-A4D9ED14C447}" dt="2025-05-28T16:33:11.447" v="12106" actId="113"/>
          <ac:spMkLst>
            <pc:docMk/>
            <pc:sldMk cId="1299771656" sldId="330"/>
            <ac:spMk id="7" creationId="{B02C5E94-EF67-4023-B51A-9D1D0FF79E5E}"/>
          </ac:spMkLst>
        </pc:spChg>
        <pc:spChg chg="add mod">
          <ac:chgData name="help desk" userId="076106f8-e622-4bba-bf8d-41b4b1aaf204" providerId="ADAL" clId="{51A5D345-B88D-4C15-99E7-A4D9ED14C447}" dt="2025-05-28T16:55:54.916" v="12323" actId="1035"/>
          <ac:spMkLst>
            <pc:docMk/>
            <pc:sldMk cId="1299771656" sldId="330"/>
            <ac:spMk id="8" creationId="{5309E263-2C45-4843-8CCB-532CCD41E770}"/>
          </ac:spMkLst>
        </pc:spChg>
        <pc:spChg chg="add mod">
          <ac:chgData name="help desk" userId="076106f8-e622-4bba-bf8d-41b4b1aaf204" providerId="ADAL" clId="{51A5D345-B88D-4C15-99E7-A4D9ED14C447}" dt="2025-05-28T16:57:53.675" v="12337" actId="20577"/>
          <ac:spMkLst>
            <pc:docMk/>
            <pc:sldMk cId="1299771656" sldId="330"/>
            <ac:spMk id="10" creationId="{F6B98A85-01F8-44BF-B9A6-4536644D8953}"/>
          </ac:spMkLst>
        </pc:spChg>
        <pc:spChg chg="add mod">
          <ac:chgData name="help desk" userId="076106f8-e622-4bba-bf8d-41b4b1aaf204" providerId="ADAL" clId="{51A5D345-B88D-4C15-99E7-A4D9ED14C447}" dt="2025-05-28T16:32:51.485" v="12104" actId="20577"/>
          <ac:spMkLst>
            <pc:docMk/>
            <pc:sldMk cId="1299771656" sldId="330"/>
            <ac:spMk id="12" creationId="{A39F7D58-2012-4B06-97CF-E7EB56DCD02A}"/>
          </ac:spMkLst>
        </pc:spChg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3506401947" sldId="331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4089743619" sldId="332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3619633673" sldId="333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4169079437" sldId="334"/>
        </pc:sldMkLst>
      </pc:sldChg>
      <pc:sldChg chg="add del">
        <pc:chgData name="help desk" userId="076106f8-e622-4bba-bf8d-41b4b1aaf204" providerId="ADAL" clId="{51A5D345-B88D-4C15-99E7-A4D9ED14C447}" dt="2025-05-21T20:54:09.624" v="1866" actId="2696"/>
        <pc:sldMkLst>
          <pc:docMk/>
          <pc:sldMk cId="515137834" sldId="335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843942691" sldId="336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1673920792" sldId="337"/>
        </pc:sldMkLst>
      </pc:sldChg>
      <pc:sldChg chg="add del replId">
        <pc:chgData name="help desk" userId="076106f8-e622-4bba-bf8d-41b4b1aaf204" providerId="ADAL" clId="{51A5D345-B88D-4C15-99E7-A4D9ED14C447}" dt="2025-05-21T20:54:09.624" v="1866" actId="2696"/>
        <pc:sldMkLst>
          <pc:docMk/>
          <pc:sldMk cId="1295478502" sldId="338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308267227" sldId="339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364189403" sldId="340"/>
        </pc:sldMkLst>
      </pc:sldChg>
      <pc:sldChg chg="addSp delSp modSp add del mod replId">
        <pc:chgData name="help desk" userId="076106f8-e622-4bba-bf8d-41b4b1aaf204" providerId="ADAL" clId="{51A5D345-B88D-4C15-99E7-A4D9ED14C447}" dt="2025-05-14T21:39:57.648" v="525" actId="47"/>
        <pc:sldMkLst>
          <pc:docMk/>
          <pc:sldMk cId="1076544355" sldId="341"/>
        </pc:sldMkLst>
        <pc:spChg chg="add del mod">
          <ac:chgData name="help desk" userId="076106f8-e622-4bba-bf8d-41b4b1aaf204" providerId="ADAL" clId="{51A5D345-B88D-4C15-99E7-A4D9ED14C447}" dt="2025-05-14T20:41:00.549" v="524" actId="478"/>
          <ac:spMkLst>
            <pc:docMk/>
            <pc:sldMk cId="1076544355" sldId="341"/>
            <ac:spMk id="2" creationId="{C437BB99-A0A3-41D3-A820-981B635DCAC4}"/>
          </ac:spMkLst>
        </pc:spChg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2527243573" sldId="342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2011149434" sldId="343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2233950138" sldId="344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3912896593" sldId="345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1481341792" sldId="346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509612870" sldId="347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1936618558" sldId="348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2481728079" sldId="349"/>
        </pc:sldMkLst>
      </pc:sldChg>
      <pc:sldChg chg="add del replId">
        <pc:chgData name="help desk" userId="076106f8-e622-4bba-bf8d-41b4b1aaf204" providerId="ADAL" clId="{51A5D345-B88D-4C15-99E7-A4D9ED14C447}" dt="2025-05-14T21:39:57.648" v="525" actId="47"/>
        <pc:sldMkLst>
          <pc:docMk/>
          <pc:sldMk cId="3754036013" sldId="350"/>
        </pc:sldMkLst>
      </pc:sldChg>
      <pc:sldChg chg="add del">
        <pc:chgData name="help desk" userId="076106f8-e622-4bba-bf8d-41b4b1aaf204" providerId="ADAL" clId="{51A5D345-B88D-4C15-99E7-A4D9ED14C447}" dt="2025-05-14T19:18:17.904" v="481" actId="2696"/>
        <pc:sldMkLst>
          <pc:docMk/>
          <pc:sldMk cId="582156921" sldId="375"/>
        </pc:sldMkLst>
      </pc:sldChg>
      <pc:sldChg chg="addSp delSp modSp add del mod delAnim">
        <pc:chgData name="help desk" userId="076106f8-e622-4bba-bf8d-41b4b1aaf204" providerId="ADAL" clId="{51A5D345-B88D-4C15-99E7-A4D9ED14C447}" dt="2025-05-23T16:37:43.587" v="4436" actId="2696"/>
        <pc:sldMkLst>
          <pc:docMk/>
          <pc:sldMk cId="1356542265" sldId="376"/>
        </pc:sldMkLst>
        <pc:spChg chg="mod">
          <ac:chgData name="help desk" userId="076106f8-e622-4bba-bf8d-41b4b1aaf204" providerId="ADAL" clId="{51A5D345-B88D-4C15-99E7-A4D9ED14C447}" dt="2025-05-21T14:21:51.922" v="885" actId="14861"/>
          <ac:spMkLst>
            <pc:docMk/>
            <pc:sldMk cId="1356542265" sldId="376"/>
            <ac:spMk id="2" creationId="{615F3127-AF84-4B9B-AD53-77F714B7D9D8}"/>
          </ac:spMkLst>
        </pc:spChg>
        <pc:spChg chg="del">
          <ac:chgData name="help desk" userId="076106f8-e622-4bba-bf8d-41b4b1aaf204" providerId="ADAL" clId="{51A5D345-B88D-4C15-99E7-A4D9ED14C447}" dt="2025-05-14T19:25:40.476" v="492" actId="478"/>
          <ac:spMkLst>
            <pc:docMk/>
            <pc:sldMk cId="1356542265" sldId="376"/>
            <ac:spMk id="3" creationId="{7B6EDEE4-7F06-4661-A70F-E01F20CAAB8A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4" creationId="{1C80878A-7ABE-448C-BCF1-843AEB2A380D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5" creationId="{B4F16F90-6D48-4C0D-AC82-CA832D0583EA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9" creationId="{09694C8C-80E9-4948-B735-76EBF80F0ED3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10" creationId="{CC25BBFD-F902-4B28-AFD4-1E906B66F348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17" creationId="{68B75109-D1EC-4F2D-B8EE-DE49127B2B60}"/>
          </ac:spMkLst>
        </pc:spChg>
        <pc:spChg chg="mod">
          <ac:chgData name="help desk" userId="076106f8-e622-4bba-bf8d-41b4b1aaf204" providerId="ADAL" clId="{51A5D345-B88D-4C15-99E7-A4D9ED14C447}" dt="2025-05-21T14:21:43.251" v="883" actId="14861"/>
          <ac:spMkLst>
            <pc:docMk/>
            <pc:sldMk cId="1356542265" sldId="376"/>
            <ac:spMk id="18" creationId="{5E042AB5-D8A9-41B5-BA12-27EDBC8E12C8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20" creationId="{B89E5751-FA8B-4E88-8A1B-38C415AD2246}"/>
          </ac:spMkLst>
        </pc:spChg>
        <pc:spChg chg="mod">
          <ac:chgData name="help desk" userId="076106f8-e622-4bba-bf8d-41b4b1aaf204" providerId="ADAL" clId="{51A5D345-B88D-4C15-99E7-A4D9ED14C447}" dt="2025-05-21T14:24:22.900" v="905" actId="255"/>
          <ac:spMkLst>
            <pc:docMk/>
            <pc:sldMk cId="1356542265" sldId="376"/>
            <ac:spMk id="21" creationId="{DE686AF0-275E-489D-96D0-7FFBB304BF14}"/>
          </ac:spMkLst>
        </pc:spChg>
        <pc:spChg chg="mod">
          <ac:chgData name="help desk" userId="076106f8-e622-4bba-bf8d-41b4b1aaf204" providerId="ADAL" clId="{51A5D345-B88D-4C15-99E7-A4D9ED14C447}" dt="2025-05-21T14:21:59.096" v="886" actId="692"/>
          <ac:spMkLst>
            <pc:docMk/>
            <pc:sldMk cId="1356542265" sldId="376"/>
            <ac:spMk id="22" creationId="{BFC9B125-021D-4825-8D3E-0FD03152718D}"/>
          </ac:spMkLst>
        </pc:spChg>
        <pc:spChg chg="add mod">
          <ac:chgData name="help desk" userId="076106f8-e622-4bba-bf8d-41b4b1aaf204" providerId="ADAL" clId="{51A5D345-B88D-4C15-99E7-A4D9ED14C447}" dt="2025-05-14T19:25:40.940" v="493"/>
          <ac:spMkLst>
            <pc:docMk/>
            <pc:sldMk cId="1356542265" sldId="376"/>
            <ac:spMk id="23" creationId="{01B70426-AF04-4E7B-82A1-6733444648A0}"/>
          </ac:spMkLst>
        </pc:spChg>
        <pc:spChg chg="mod">
          <ac:chgData name="help desk" userId="076106f8-e622-4bba-bf8d-41b4b1aaf204" providerId="ADAL" clId="{51A5D345-B88D-4C15-99E7-A4D9ED14C447}" dt="2025-05-21T14:25:35.103" v="909" actId="20577"/>
          <ac:spMkLst>
            <pc:docMk/>
            <pc:sldMk cId="1356542265" sldId="376"/>
            <ac:spMk id="27" creationId="{7DD0B68D-F958-468F-88AC-A6C03CE1671F}"/>
          </ac:spMkLst>
        </pc:spChg>
        <pc:spChg chg="mod">
          <ac:chgData name="help desk" userId="076106f8-e622-4bba-bf8d-41b4b1aaf204" providerId="ADAL" clId="{51A5D345-B88D-4C15-99E7-A4D9ED14C447}" dt="2025-05-21T14:24:13.522" v="904" actId="14100"/>
          <ac:spMkLst>
            <pc:docMk/>
            <pc:sldMk cId="1356542265" sldId="376"/>
            <ac:spMk id="30" creationId="{10709C34-8820-46F1-AC45-12ED04063C0B}"/>
          </ac:spMkLst>
        </pc:spChg>
        <pc:picChg chg="mod">
          <ac:chgData name="help desk" userId="076106f8-e622-4bba-bf8d-41b4b1aaf204" providerId="ADAL" clId="{51A5D345-B88D-4C15-99E7-A4D9ED14C447}" dt="2025-05-21T14:22:30.653" v="890" actId="692"/>
          <ac:picMkLst>
            <pc:docMk/>
            <pc:sldMk cId="1356542265" sldId="376"/>
            <ac:picMk id="7" creationId="{D4AC372A-A0D0-4941-A078-23579665A661}"/>
          </ac:picMkLst>
        </pc:picChg>
        <pc:cxnChg chg="mod">
          <ac:chgData name="help desk" userId="076106f8-e622-4bba-bf8d-41b4b1aaf204" providerId="ADAL" clId="{51A5D345-B88D-4C15-99E7-A4D9ED14C447}" dt="2025-05-21T14:22:30.653" v="890" actId="692"/>
          <ac:cxnSpMkLst>
            <pc:docMk/>
            <pc:sldMk cId="1356542265" sldId="376"/>
            <ac:cxnSpMk id="11" creationId="{A7B867E1-96C3-41C5-A695-72D30CBB7100}"/>
          </ac:cxnSpMkLst>
        </pc:cxnChg>
        <pc:cxnChg chg="mod">
          <ac:chgData name="help desk" userId="076106f8-e622-4bba-bf8d-41b4b1aaf204" providerId="ADAL" clId="{51A5D345-B88D-4C15-99E7-A4D9ED14C447}" dt="2025-05-21T14:22:21.873" v="888" actId="692"/>
          <ac:cxnSpMkLst>
            <pc:docMk/>
            <pc:sldMk cId="1356542265" sldId="376"/>
            <ac:cxnSpMk id="29" creationId="{AE6D7C83-7406-4FDC-B80F-404F8BA84F62}"/>
          </ac:cxnSpMkLst>
        </pc:cxnChg>
        <pc:cxnChg chg="mod">
          <ac:chgData name="help desk" userId="076106f8-e622-4bba-bf8d-41b4b1aaf204" providerId="ADAL" clId="{51A5D345-B88D-4C15-99E7-A4D9ED14C447}" dt="2025-05-21T14:24:13.522" v="904" actId="14100"/>
          <ac:cxnSpMkLst>
            <pc:docMk/>
            <pc:sldMk cId="1356542265" sldId="376"/>
            <ac:cxnSpMk id="32" creationId="{0930D796-6E55-47AD-9650-DCB9DAFFD302}"/>
          </ac:cxnSpMkLst>
        </pc:cxnChg>
        <pc:cxnChg chg="mod">
          <ac:chgData name="help desk" userId="076106f8-e622-4bba-bf8d-41b4b1aaf204" providerId="ADAL" clId="{51A5D345-B88D-4C15-99E7-A4D9ED14C447}" dt="2025-05-21T14:24:13.522" v="904" actId="14100"/>
          <ac:cxnSpMkLst>
            <pc:docMk/>
            <pc:sldMk cId="1356542265" sldId="376"/>
            <ac:cxnSpMk id="33" creationId="{0A831DC2-5365-4F5F-A2D7-A694CFBF4BF5}"/>
          </ac:cxnSpMkLst>
        </pc:cxnChg>
        <pc:cxnChg chg="mod">
          <ac:chgData name="help desk" userId="076106f8-e622-4bba-bf8d-41b4b1aaf204" providerId="ADAL" clId="{51A5D345-B88D-4C15-99E7-A4D9ED14C447}" dt="2025-05-21T14:24:13.522" v="904" actId="14100"/>
          <ac:cxnSpMkLst>
            <pc:docMk/>
            <pc:sldMk cId="1356542265" sldId="376"/>
            <ac:cxnSpMk id="36" creationId="{8FA62C1C-027D-402F-BA56-219686085B7E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3T16:37:50.868" v="4437" actId="2696"/>
        <pc:sldMkLst>
          <pc:docMk/>
          <pc:sldMk cId="1250780866" sldId="377"/>
        </pc:sldMkLst>
        <pc:spChg chg="mod">
          <ac:chgData name="help desk" userId="076106f8-e622-4bba-bf8d-41b4b1aaf204" providerId="ADAL" clId="{51A5D345-B88D-4C15-99E7-A4D9ED14C447}" dt="2025-05-21T14:28:38.313" v="913" actId="692"/>
          <ac:spMkLst>
            <pc:docMk/>
            <pc:sldMk cId="1250780866" sldId="377"/>
            <ac:spMk id="4" creationId="{F3EFF8F5-1322-4A50-AC4B-19AC6AE33B56}"/>
          </ac:spMkLst>
        </pc:spChg>
        <pc:spChg chg="mod">
          <ac:chgData name="help desk" userId="076106f8-e622-4bba-bf8d-41b4b1aaf204" providerId="ADAL" clId="{51A5D345-B88D-4C15-99E7-A4D9ED14C447}" dt="2025-05-21T14:29:20.363" v="916" actId="692"/>
          <ac:spMkLst>
            <pc:docMk/>
            <pc:sldMk cId="1250780866" sldId="377"/>
            <ac:spMk id="7" creationId="{B60641D6-C7DF-480E-A794-F61D7523ADC5}"/>
          </ac:spMkLst>
        </pc:spChg>
        <pc:spChg chg="mod">
          <ac:chgData name="help desk" userId="076106f8-e622-4bba-bf8d-41b4b1aaf204" providerId="ADAL" clId="{51A5D345-B88D-4C15-99E7-A4D9ED14C447}" dt="2025-05-21T14:29:20.363" v="916" actId="692"/>
          <ac:spMkLst>
            <pc:docMk/>
            <pc:sldMk cId="1250780866" sldId="377"/>
            <ac:spMk id="8" creationId="{AF2D06C2-04B3-48C2-8641-6B19A3A5B5FF}"/>
          </ac:spMkLst>
        </pc:spChg>
        <pc:spChg chg="mod">
          <ac:chgData name="help desk" userId="076106f8-e622-4bba-bf8d-41b4b1aaf204" providerId="ADAL" clId="{51A5D345-B88D-4C15-99E7-A4D9ED14C447}" dt="2025-05-21T14:29:20.363" v="916" actId="692"/>
          <ac:spMkLst>
            <pc:docMk/>
            <pc:sldMk cId="1250780866" sldId="377"/>
            <ac:spMk id="9" creationId="{DB32B1FD-AAC2-432F-A903-1C392D908DD7}"/>
          </ac:spMkLst>
        </pc:spChg>
        <pc:spChg chg="mod">
          <ac:chgData name="help desk" userId="076106f8-e622-4bba-bf8d-41b4b1aaf204" providerId="ADAL" clId="{51A5D345-B88D-4C15-99E7-A4D9ED14C447}" dt="2025-05-21T14:29:20.363" v="916" actId="692"/>
          <ac:spMkLst>
            <pc:docMk/>
            <pc:sldMk cId="1250780866" sldId="377"/>
            <ac:spMk id="11" creationId="{79757C29-E5FD-4504-82F6-156B7795106D}"/>
          </ac:spMkLst>
        </pc:spChg>
        <pc:spChg chg="mod">
          <ac:chgData name="help desk" userId="076106f8-e622-4bba-bf8d-41b4b1aaf204" providerId="ADAL" clId="{51A5D345-B88D-4C15-99E7-A4D9ED14C447}" dt="2025-05-21T14:29:37.232" v="917" actId="692"/>
          <ac:spMkLst>
            <pc:docMk/>
            <pc:sldMk cId="1250780866" sldId="377"/>
            <ac:spMk id="13" creationId="{C6224229-52A7-46F3-974C-5A0A5BB58E6D}"/>
          </ac:spMkLst>
        </pc:spChg>
        <pc:spChg chg="mod">
          <ac:chgData name="help desk" userId="076106f8-e622-4bba-bf8d-41b4b1aaf204" providerId="ADAL" clId="{51A5D345-B88D-4C15-99E7-A4D9ED14C447}" dt="2025-05-21T14:29:37.232" v="917" actId="692"/>
          <ac:spMkLst>
            <pc:docMk/>
            <pc:sldMk cId="1250780866" sldId="377"/>
            <ac:spMk id="14" creationId="{0D1F54F9-CAC9-4B79-A1A7-B7F2F922592E}"/>
          </ac:spMkLst>
        </pc:spChg>
        <pc:spChg chg="mod">
          <ac:chgData name="help desk" userId="076106f8-e622-4bba-bf8d-41b4b1aaf204" providerId="ADAL" clId="{51A5D345-B88D-4C15-99E7-A4D9ED14C447}" dt="2025-05-21T14:29:37.232" v="917" actId="692"/>
          <ac:spMkLst>
            <pc:docMk/>
            <pc:sldMk cId="1250780866" sldId="377"/>
            <ac:spMk id="15" creationId="{F51A2B5C-EE51-4D68-99ED-0E3204A55C80}"/>
          </ac:spMkLst>
        </pc:spChg>
        <pc:spChg chg="mod">
          <ac:chgData name="help desk" userId="076106f8-e622-4bba-bf8d-41b4b1aaf204" providerId="ADAL" clId="{51A5D345-B88D-4C15-99E7-A4D9ED14C447}" dt="2025-05-21T14:29:37.232" v="917" actId="692"/>
          <ac:spMkLst>
            <pc:docMk/>
            <pc:sldMk cId="1250780866" sldId="377"/>
            <ac:spMk id="16" creationId="{06BAA172-5A3E-40B8-8278-0386815FFD38}"/>
          </ac:spMkLst>
        </pc:spChg>
        <pc:spChg chg="add mod">
          <ac:chgData name="help desk" userId="076106f8-e622-4bba-bf8d-41b4b1aaf204" providerId="ADAL" clId="{51A5D345-B88D-4C15-99E7-A4D9ED14C447}" dt="2025-05-14T19:25:46.006" v="495"/>
          <ac:spMkLst>
            <pc:docMk/>
            <pc:sldMk cId="1250780866" sldId="377"/>
            <ac:spMk id="20" creationId="{9C5153B3-94FD-42B1-9E7C-9D3BDC68DA39}"/>
          </ac:spMkLst>
        </pc:spChg>
        <pc:spChg chg="mod">
          <ac:chgData name="help desk" userId="076106f8-e622-4bba-bf8d-41b4b1aaf204" providerId="ADAL" clId="{51A5D345-B88D-4C15-99E7-A4D9ED14C447}" dt="2025-05-21T14:28:46.131" v="914" actId="14861"/>
          <ac:spMkLst>
            <pc:docMk/>
            <pc:sldMk cId="1250780866" sldId="377"/>
            <ac:spMk id="28" creationId="{1337F365-44A8-4EAB-B906-9A45E898FC8B}"/>
          </ac:spMkLst>
        </pc:spChg>
        <pc:spChg chg="del">
          <ac:chgData name="help desk" userId="076106f8-e622-4bba-bf8d-41b4b1aaf204" providerId="ADAL" clId="{51A5D345-B88D-4C15-99E7-A4D9ED14C447}" dt="2025-05-14T19:25:45.438" v="494" actId="478"/>
          <ac:spMkLst>
            <pc:docMk/>
            <pc:sldMk cId="1250780866" sldId="377"/>
            <ac:spMk id="43" creationId="{533B9B3E-B6D3-4CD5-94CB-2A4D5BC0E565}"/>
          </ac:spMkLst>
        </pc:spChg>
        <pc:cxnChg chg="mod">
          <ac:chgData name="help desk" userId="076106f8-e622-4bba-bf8d-41b4b1aaf204" providerId="ADAL" clId="{51A5D345-B88D-4C15-99E7-A4D9ED14C447}" dt="2025-05-21T14:28:38.313" v="913" actId="692"/>
          <ac:cxnSpMkLst>
            <pc:docMk/>
            <pc:sldMk cId="1250780866" sldId="377"/>
            <ac:cxnSpMk id="17" creationId="{1DAB8B0B-EDB5-4780-94FA-FED049DE1F09}"/>
          </ac:cxnSpMkLst>
        </pc:cxnChg>
        <pc:cxnChg chg="mod">
          <ac:chgData name="help desk" userId="076106f8-e622-4bba-bf8d-41b4b1aaf204" providerId="ADAL" clId="{51A5D345-B88D-4C15-99E7-A4D9ED14C447}" dt="2025-05-21T14:28:38.313" v="913" actId="692"/>
          <ac:cxnSpMkLst>
            <pc:docMk/>
            <pc:sldMk cId="1250780866" sldId="377"/>
            <ac:cxnSpMk id="19" creationId="{90AF59AB-BEE6-4A89-BA77-F2D65E99C84A}"/>
          </ac:cxnSpMkLst>
        </pc:cxnChg>
        <pc:cxnChg chg="mod">
          <ac:chgData name="help desk" userId="076106f8-e622-4bba-bf8d-41b4b1aaf204" providerId="ADAL" clId="{51A5D345-B88D-4C15-99E7-A4D9ED14C447}" dt="2025-05-21T14:28:38.313" v="913" actId="692"/>
          <ac:cxnSpMkLst>
            <pc:docMk/>
            <pc:sldMk cId="1250780866" sldId="377"/>
            <ac:cxnSpMk id="21" creationId="{B17C0073-ED88-49D5-8BB6-F433F54E9A65}"/>
          </ac:cxnSpMkLst>
        </pc:cxnChg>
        <pc:cxnChg chg="mod">
          <ac:chgData name="help desk" userId="076106f8-e622-4bba-bf8d-41b4b1aaf204" providerId="ADAL" clId="{51A5D345-B88D-4C15-99E7-A4D9ED14C447}" dt="2025-05-21T14:28:38.313" v="913" actId="692"/>
          <ac:cxnSpMkLst>
            <pc:docMk/>
            <pc:sldMk cId="1250780866" sldId="377"/>
            <ac:cxnSpMk id="23" creationId="{AD06CC80-8C87-4AE0-9233-840D8C68AD45}"/>
          </ac:cxnSpMkLst>
        </pc:cxnChg>
      </pc:sldChg>
      <pc:sldChg chg="addSp delSp modSp add del mod delAnim modAnim">
        <pc:chgData name="help desk" userId="076106f8-e622-4bba-bf8d-41b4b1aaf204" providerId="ADAL" clId="{51A5D345-B88D-4C15-99E7-A4D9ED14C447}" dt="2025-05-21T14:07:38.312" v="857" actId="2696"/>
        <pc:sldMkLst>
          <pc:docMk/>
          <pc:sldMk cId="765849551" sldId="378"/>
        </pc:sldMkLst>
        <pc:spChg chg="del">
          <ac:chgData name="help desk" userId="076106f8-e622-4bba-bf8d-41b4b1aaf204" providerId="ADAL" clId="{51A5D345-B88D-4C15-99E7-A4D9ED14C447}" dt="2025-05-14T19:08:45.792" v="453" actId="478"/>
          <ac:spMkLst>
            <pc:docMk/>
            <pc:sldMk cId="765849551" sldId="378"/>
            <ac:spMk id="5" creationId="{1CB9D739-ECE7-47E0-85EC-399F3B1ED789}"/>
          </ac:spMkLst>
        </pc:spChg>
        <pc:spChg chg="del">
          <ac:chgData name="help desk" userId="076106f8-e622-4bba-bf8d-41b4b1aaf204" providerId="ADAL" clId="{51A5D345-B88D-4C15-99E7-A4D9ED14C447}" dt="2025-05-14T19:11:09.942" v="459" actId="478"/>
          <ac:spMkLst>
            <pc:docMk/>
            <pc:sldMk cId="765849551" sldId="378"/>
            <ac:spMk id="6" creationId="{4374D1C3-EA49-4500-B50B-391E18B02283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11" creationId="{BAEE2240-3EFE-4DA5-AC65-5B0B5D5C6CE8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13" creationId="{B705E334-D20C-43D9-91C3-2241AB83F1A6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15" creationId="{E9A58DFB-32B4-4680-B854-4B751FE44C31}"/>
          </ac:spMkLst>
        </pc:spChg>
        <pc:spChg chg="mod">
          <ac:chgData name="help desk" userId="076106f8-e622-4bba-bf8d-41b4b1aaf204" providerId="ADAL" clId="{51A5D345-B88D-4C15-99E7-A4D9ED14C447}" dt="2025-05-14T22:14:15.599" v="536" actId="1076"/>
          <ac:spMkLst>
            <pc:docMk/>
            <pc:sldMk cId="765849551" sldId="378"/>
            <ac:spMk id="16" creationId="{ABBE5E43-20D2-4336-87E1-D2785B73BE25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17" creationId="{A9EFFA15-D4CF-48F9-9E18-E83F49EAE953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19" creationId="{749F186D-AB21-4C0F-8461-A41D4C4DAFAC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21" creationId="{CDE0EC6C-5C91-4E5A-814A-82AEFB913839}"/>
          </ac:spMkLst>
        </pc:spChg>
        <pc:spChg chg="mod">
          <ac:chgData name="help desk" userId="076106f8-e622-4bba-bf8d-41b4b1aaf204" providerId="ADAL" clId="{51A5D345-B88D-4C15-99E7-A4D9ED14C447}" dt="2025-05-21T14:07:25.541" v="856" actId="1038"/>
          <ac:spMkLst>
            <pc:docMk/>
            <pc:sldMk cId="765849551" sldId="378"/>
            <ac:spMk id="23" creationId="{01C13593-3840-4381-A6AB-B304961D739C}"/>
          </ac:spMkLst>
        </pc:spChg>
        <pc:spChg chg="mod">
          <ac:chgData name="help desk" userId="076106f8-e622-4bba-bf8d-41b4b1aaf204" providerId="ADAL" clId="{51A5D345-B88D-4C15-99E7-A4D9ED14C447}" dt="2025-05-14T22:14:21.448" v="538" actId="1076"/>
          <ac:spMkLst>
            <pc:docMk/>
            <pc:sldMk cId="765849551" sldId="378"/>
            <ac:spMk id="24" creationId="{6802C25B-E5FF-4584-A9D2-844688DF2CC8}"/>
          </ac:spMkLst>
        </pc:spChg>
        <pc:spChg chg="del">
          <ac:chgData name="help desk" userId="076106f8-e622-4bba-bf8d-41b4b1aaf204" providerId="ADAL" clId="{51A5D345-B88D-4C15-99E7-A4D9ED14C447}" dt="2025-05-14T17:24:58.747" v="444" actId="478"/>
          <ac:spMkLst>
            <pc:docMk/>
            <pc:sldMk cId="765849551" sldId="378"/>
            <ac:spMk id="39" creationId="{85942253-1451-40F8-8B80-FB6298E19026}"/>
          </ac:spMkLst>
        </pc:spChg>
        <pc:spChg chg="add mod">
          <ac:chgData name="help desk" userId="076106f8-e622-4bba-bf8d-41b4b1aaf204" providerId="ADAL" clId="{51A5D345-B88D-4C15-99E7-A4D9ED14C447}" dt="2025-05-14T17:24:59.296" v="445"/>
          <ac:spMkLst>
            <pc:docMk/>
            <pc:sldMk cId="765849551" sldId="378"/>
            <ac:spMk id="40" creationId="{4C31E36B-7271-4CE1-AD7E-0422B52F7266}"/>
          </ac:spMkLst>
        </pc:spChg>
        <pc:spChg chg="add mod">
          <ac:chgData name="help desk" userId="076106f8-e622-4bba-bf8d-41b4b1aaf204" providerId="ADAL" clId="{51A5D345-B88D-4C15-99E7-A4D9ED14C447}" dt="2025-05-14T17:24:59.296" v="445"/>
          <ac:spMkLst>
            <pc:docMk/>
            <pc:sldMk cId="765849551" sldId="378"/>
            <ac:spMk id="41" creationId="{81CF853B-D44E-4FE5-B0B4-C1C83BA57FA0}"/>
          </ac:spMkLst>
        </pc:spChg>
        <pc:spChg chg="add mod">
          <ac:chgData name="help desk" userId="076106f8-e622-4bba-bf8d-41b4b1aaf204" providerId="ADAL" clId="{51A5D345-B88D-4C15-99E7-A4D9ED14C447}" dt="2025-05-14T19:08:46.311" v="454"/>
          <ac:spMkLst>
            <pc:docMk/>
            <pc:sldMk cId="765849551" sldId="378"/>
            <ac:spMk id="42" creationId="{F5E68C50-0092-4031-9077-F59D373C4A1E}"/>
          </ac:spMkLst>
        </pc:spChg>
        <pc:spChg chg="add mod">
          <ac:chgData name="help desk" userId="076106f8-e622-4bba-bf8d-41b4b1aaf204" providerId="ADAL" clId="{51A5D345-B88D-4C15-99E7-A4D9ED14C447}" dt="2025-05-14T19:11:11.555" v="460"/>
          <ac:spMkLst>
            <pc:docMk/>
            <pc:sldMk cId="765849551" sldId="378"/>
            <ac:spMk id="43" creationId="{EBDF6753-E1B6-4E76-9E91-E51130E0EB25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4" creationId="{A9ED82E1-AD73-48B0-B461-87A5B49E9131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5" creationId="{33DDC095-CCE7-4806-A598-A596C299D292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6" creationId="{B4BBEB4A-9CBF-4C6D-944F-F416035685BF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7" creationId="{2BF35A4A-C550-462F-B92A-4A3900F395BB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8" creationId="{FE74B208-10CF-4A38-A8FB-68D5D9ECE981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49" creationId="{6F7C8402-84B9-4036-B5D7-5781A2466A03}"/>
          </ac:spMkLst>
        </pc:spChg>
        <pc:spChg chg="add mod">
          <ac:chgData name="help desk" userId="076106f8-e622-4bba-bf8d-41b4b1aaf204" providerId="ADAL" clId="{51A5D345-B88D-4C15-99E7-A4D9ED14C447}" dt="2025-05-21T14:07:22.246" v="828" actId="571"/>
          <ac:spMkLst>
            <pc:docMk/>
            <pc:sldMk cId="765849551" sldId="378"/>
            <ac:spMk id="50" creationId="{4A8E0017-0B45-4952-A10C-7FFBED7AF793}"/>
          </ac:spMkLst>
        </pc:spChg>
        <pc:graphicFrameChg chg="mod">
          <ac:chgData name="help desk" userId="076106f8-e622-4bba-bf8d-41b4b1aaf204" providerId="ADAL" clId="{51A5D345-B88D-4C15-99E7-A4D9ED14C447}" dt="2025-05-14T22:14:56.344" v="544" actId="1037"/>
          <ac:graphicFrameMkLst>
            <pc:docMk/>
            <pc:sldMk cId="765849551" sldId="378"/>
            <ac:graphicFrameMk id="10" creationId="{CFF65E33-A588-4306-8AB0-1796DCAA6C8C}"/>
          </ac:graphicFrameMkLst>
        </pc:graphicFrameChg>
      </pc:sldChg>
      <pc:sldChg chg="addSp delSp modSp add mod delAnim modAnim">
        <pc:chgData name="help desk" userId="076106f8-e622-4bba-bf8d-41b4b1aaf204" providerId="ADAL" clId="{51A5D345-B88D-4C15-99E7-A4D9ED14C447}" dt="2025-05-26T15:46:34.996" v="5969"/>
        <pc:sldMkLst>
          <pc:docMk/>
          <pc:sldMk cId="330692465" sldId="379"/>
        </pc:sldMkLst>
        <pc:spChg chg="del">
          <ac:chgData name="help desk" userId="076106f8-e622-4bba-bf8d-41b4b1aaf204" providerId="ADAL" clId="{51A5D345-B88D-4C15-99E7-A4D9ED14C447}" dt="2025-05-14T19:08:53.467" v="455" actId="478"/>
          <ac:spMkLst>
            <pc:docMk/>
            <pc:sldMk cId="330692465" sldId="379"/>
            <ac:spMk id="5" creationId="{70BDFAE7-1B3E-4831-96AA-14993A1D2B2F}"/>
          </ac:spMkLst>
        </pc:spChg>
        <pc:spChg chg="del">
          <ac:chgData name="help desk" userId="076106f8-e622-4bba-bf8d-41b4b1aaf204" providerId="ADAL" clId="{51A5D345-B88D-4C15-99E7-A4D9ED14C447}" dt="2025-05-14T19:11:25.730" v="461" actId="478"/>
          <ac:spMkLst>
            <pc:docMk/>
            <pc:sldMk cId="330692465" sldId="379"/>
            <ac:spMk id="6" creationId="{832E6E8C-BF6A-4A50-B7B5-F7A758B8EAFD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9" creationId="{FC588BBC-FB65-4B19-9BF7-5D0FC101E3C0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11" creationId="{8A79C0BB-476A-4A0F-BCA0-656C4B1E9BDF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13" creationId="{D2DEFC8F-6CAE-46EB-8AF3-861EE7A2FEE3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15" creationId="{6A9EDAAF-543C-45DB-8374-14BA223E2838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17" creationId="{500441DE-61DF-4B6F-880A-CA21F16E760C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19" creationId="{457F3975-352C-4112-B54F-79FEDD6D66EB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21" creationId="{889BD936-037E-4BA0-B968-F871CFBD9F1D}"/>
          </ac:spMkLst>
        </pc:spChg>
        <pc:spChg chg="mod">
          <ac:chgData name="help desk" userId="076106f8-e622-4bba-bf8d-41b4b1aaf204" providerId="ADAL" clId="{51A5D345-B88D-4C15-99E7-A4D9ED14C447}" dt="2025-05-21T14:06:58.253" v="826" actId="1038"/>
          <ac:spMkLst>
            <pc:docMk/>
            <pc:sldMk cId="330692465" sldId="379"/>
            <ac:spMk id="23" creationId="{CB8A22B7-7843-4592-A545-A026A94D6A60}"/>
          </ac:spMkLst>
        </pc:spChg>
        <pc:spChg chg="del">
          <ac:chgData name="help desk" userId="076106f8-e622-4bba-bf8d-41b4b1aaf204" providerId="ADAL" clId="{51A5D345-B88D-4C15-99E7-A4D9ED14C447}" dt="2025-05-14T17:25:08.592" v="446" actId="478"/>
          <ac:spMkLst>
            <pc:docMk/>
            <pc:sldMk cId="330692465" sldId="379"/>
            <ac:spMk id="25" creationId="{7F790EBC-8E38-4ECD-9C17-556E67B7FC41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26" creationId="{025A4F1F-FCFA-4202-B393-E6EFCE952273}"/>
          </ac:spMkLst>
        </pc:spChg>
        <pc:spChg chg="mod">
          <ac:chgData name="help desk" userId="076106f8-e622-4bba-bf8d-41b4b1aaf204" providerId="ADAL" clId="{51A5D345-B88D-4C15-99E7-A4D9ED14C447}" dt="2025-05-23T14:32:03.175" v="2201" actId="14100"/>
          <ac:spMkLst>
            <pc:docMk/>
            <pc:sldMk cId="330692465" sldId="379"/>
            <ac:spMk id="27" creationId="{A142EDFF-CFFD-400F-889A-683A6856C67E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29" creationId="{8E46249E-70C9-4B2B-8E83-608BBDCD9415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0" creationId="{53A82C4F-59C5-488B-8EEB-EC2FF014E0B0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1" creationId="{BD68109B-14F4-4ECA-B630-7A62DB4ADAB1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2" creationId="{FE856B37-7A69-44EA-932E-8A407B7E6EEB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3" creationId="{084D7E2A-D736-49E8-87C2-32CCD57D17DE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4" creationId="{85D42FFC-A13F-4276-9364-1BE19E0DDF25}"/>
          </ac:spMkLst>
        </pc:spChg>
        <pc:spChg chg="mod">
          <ac:chgData name="help desk" userId="076106f8-e622-4bba-bf8d-41b4b1aaf204" providerId="ADAL" clId="{51A5D345-B88D-4C15-99E7-A4D9ED14C447}" dt="2025-05-21T14:06:45.702" v="793" actId="207"/>
          <ac:spMkLst>
            <pc:docMk/>
            <pc:sldMk cId="330692465" sldId="379"/>
            <ac:spMk id="35" creationId="{96AA9499-0215-483F-A6EF-A880C8088E0D}"/>
          </ac:spMkLst>
        </pc:spChg>
        <pc:spChg chg="mod">
          <ac:chgData name="help desk" userId="076106f8-e622-4bba-bf8d-41b4b1aaf204" providerId="ADAL" clId="{51A5D345-B88D-4C15-99E7-A4D9ED14C447}" dt="2025-05-23T14:31:54.416" v="2200" actId="14100"/>
          <ac:spMkLst>
            <pc:docMk/>
            <pc:sldMk cId="330692465" sldId="379"/>
            <ac:spMk id="36" creationId="{853EEA44-9163-47E2-A86B-0D7601CB9A88}"/>
          </ac:spMkLst>
        </pc:spChg>
        <pc:spChg chg="add mod">
          <ac:chgData name="help desk" userId="076106f8-e622-4bba-bf8d-41b4b1aaf204" providerId="ADAL" clId="{51A5D345-B88D-4C15-99E7-A4D9ED14C447}" dt="2025-05-14T17:25:09.320" v="447"/>
          <ac:spMkLst>
            <pc:docMk/>
            <pc:sldMk cId="330692465" sldId="379"/>
            <ac:spMk id="37" creationId="{0A89DA16-5CB5-466A-905D-9938A050685E}"/>
          </ac:spMkLst>
        </pc:spChg>
        <pc:spChg chg="add mod">
          <ac:chgData name="help desk" userId="076106f8-e622-4bba-bf8d-41b4b1aaf204" providerId="ADAL" clId="{51A5D345-B88D-4C15-99E7-A4D9ED14C447}" dt="2025-05-14T17:25:09.320" v="447"/>
          <ac:spMkLst>
            <pc:docMk/>
            <pc:sldMk cId="330692465" sldId="379"/>
            <ac:spMk id="38" creationId="{49E9AEF0-D5EE-499B-A9E3-595EBDA566B4}"/>
          </ac:spMkLst>
        </pc:spChg>
        <pc:spChg chg="add mod">
          <ac:chgData name="help desk" userId="076106f8-e622-4bba-bf8d-41b4b1aaf204" providerId="ADAL" clId="{51A5D345-B88D-4C15-99E7-A4D9ED14C447}" dt="2025-05-14T19:08:55.062" v="456"/>
          <ac:spMkLst>
            <pc:docMk/>
            <pc:sldMk cId="330692465" sldId="379"/>
            <ac:spMk id="39" creationId="{5C39D080-45FA-4D49-86ED-7BFE58D0AF96}"/>
          </ac:spMkLst>
        </pc:spChg>
        <pc:spChg chg="add mod">
          <ac:chgData name="help desk" userId="076106f8-e622-4bba-bf8d-41b4b1aaf204" providerId="ADAL" clId="{51A5D345-B88D-4C15-99E7-A4D9ED14C447}" dt="2025-05-14T19:11:26.141" v="462"/>
          <ac:spMkLst>
            <pc:docMk/>
            <pc:sldMk cId="330692465" sldId="379"/>
            <ac:spMk id="40" creationId="{16F67C2D-4EC7-4AA7-AD2D-591B8B080886}"/>
          </ac:spMkLst>
        </pc:spChg>
        <pc:spChg chg="add mod">
          <ac:chgData name="help desk" userId="076106f8-e622-4bba-bf8d-41b4b1aaf204" providerId="ADAL" clId="{51A5D345-B88D-4C15-99E7-A4D9ED14C447}" dt="2025-05-21T13:53:11.732" v="682" actId="571"/>
          <ac:spMkLst>
            <pc:docMk/>
            <pc:sldMk cId="330692465" sldId="379"/>
            <ac:spMk id="41" creationId="{62ED7FDE-A211-4BD0-B380-B378F3AD78CE}"/>
          </ac:spMkLst>
        </pc:spChg>
        <pc:spChg chg="add mod">
          <ac:chgData name="help desk" userId="076106f8-e622-4bba-bf8d-41b4b1aaf204" providerId="ADAL" clId="{51A5D345-B88D-4C15-99E7-A4D9ED14C447}" dt="2025-05-21T13:53:11.732" v="682" actId="571"/>
          <ac:spMkLst>
            <pc:docMk/>
            <pc:sldMk cId="330692465" sldId="379"/>
            <ac:spMk id="42" creationId="{3EE2970F-7CA4-484A-B32C-72BC78B69488}"/>
          </ac:spMkLst>
        </pc:spChg>
        <pc:spChg chg="add mod">
          <ac:chgData name="help desk" userId="076106f8-e622-4bba-bf8d-41b4b1aaf204" providerId="ADAL" clId="{51A5D345-B88D-4C15-99E7-A4D9ED14C447}" dt="2025-05-21T13:53:11.732" v="682" actId="571"/>
          <ac:spMkLst>
            <pc:docMk/>
            <pc:sldMk cId="330692465" sldId="379"/>
            <ac:spMk id="43" creationId="{EAFE7E1E-5C39-4184-91AA-A4484D508C69}"/>
          </ac:spMkLst>
        </pc:spChg>
        <pc:spChg chg="add mod">
          <ac:chgData name="help desk" userId="076106f8-e622-4bba-bf8d-41b4b1aaf204" providerId="ADAL" clId="{51A5D345-B88D-4C15-99E7-A4D9ED14C447}" dt="2025-05-21T13:53:11.732" v="682" actId="571"/>
          <ac:spMkLst>
            <pc:docMk/>
            <pc:sldMk cId="330692465" sldId="379"/>
            <ac:spMk id="44" creationId="{7DA9A0CA-8300-4AA5-BCFE-48FDD61DC56A}"/>
          </ac:spMkLst>
        </pc:spChg>
        <pc:spChg chg="add mod">
          <ac:chgData name="help desk" userId="076106f8-e622-4bba-bf8d-41b4b1aaf204" providerId="ADAL" clId="{51A5D345-B88D-4C15-99E7-A4D9ED14C447}" dt="2025-05-21T13:53:11.732" v="682" actId="571"/>
          <ac:spMkLst>
            <pc:docMk/>
            <pc:sldMk cId="330692465" sldId="379"/>
            <ac:spMk id="45" creationId="{D61C83B8-6784-4CC7-AA95-F70754296619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46" creationId="{2FB726E7-EA57-4425-877C-C6F338066F61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47" creationId="{9B765B1E-8BDC-4C07-8959-B96C360A064C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48" creationId="{6A1162EC-6343-496C-A036-3A0D6EBBE9FE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49" creationId="{0C51486B-35D8-4928-B88C-B25A904F1A9A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50" creationId="{357DC836-317E-4CCD-BEE8-17AE770CC202}"/>
          </ac:spMkLst>
        </pc:spChg>
        <pc:spChg chg="add mod">
          <ac:chgData name="help desk" userId="076106f8-e622-4bba-bf8d-41b4b1aaf204" providerId="ADAL" clId="{51A5D345-B88D-4C15-99E7-A4D9ED14C447}" dt="2025-05-21T13:53:26.891" v="707" actId="571"/>
          <ac:spMkLst>
            <pc:docMk/>
            <pc:sldMk cId="330692465" sldId="379"/>
            <ac:spMk id="51" creationId="{20231DF1-82DD-413B-94A3-F7512A4B3023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2" creationId="{B0B9E88F-141B-4884-B66C-D35A64B927FB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3" creationId="{85BEE7D8-3071-4BDC-88F2-2209A45F4C3D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4" creationId="{1A0CDFC7-6659-4A3D-A64F-31E9F9C213DA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5" creationId="{0A4CB9A5-31EB-4701-ADD7-CC2929EF129C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6" creationId="{164120E9-6886-4196-A155-0AC3CE68072F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7" creationId="{F860BC94-483E-4E78-B1AF-C4E9AE841433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8" creationId="{C2D48468-7E5C-4D26-AD69-76863E5FF2FE}"/>
          </ac:spMkLst>
        </pc:spChg>
        <pc:spChg chg="add mod">
          <ac:chgData name="help desk" userId="076106f8-e622-4bba-bf8d-41b4b1aaf204" providerId="ADAL" clId="{51A5D345-B88D-4C15-99E7-A4D9ED14C447}" dt="2025-05-21T14:06:27.218" v="791" actId="571"/>
          <ac:spMkLst>
            <pc:docMk/>
            <pc:sldMk cId="330692465" sldId="379"/>
            <ac:spMk id="59" creationId="{79160997-6C30-47A3-9083-BD43870987B3}"/>
          </ac:spMkLst>
        </pc:spChg>
      </pc:sldChg>
      <pc:sldChg chg="add del">
        <pc:chgData name="help desk" userId="076106f8-e622-4bba-bf8d-41b4b1aaf204" providerId="ADAL" clId="{51A5D345-B88D-4C15-99E7-A4D9ED14C447}" dt="2025-05-14T19:18:17.904" v="481" actId="2696"/>
        <pc:sldMkLst>
          <pc:docMk/>
          <pc:sldMk cId="638744913" sldId="393"/>
        </pc:sldMkLst>
      </pc:sldChg>
      <pc:sldChg chg="add del">
        <pc:chgData name="help desk" userId="076106f8-e622-4bba-bf8d-41b4b1aaf204" providerId="ADAL" clId="{51A5D345-B88D-4C15-99E7-A4D9ED14C447}" dt="2025-05-14T19:18:06.742" v="480" actId="2696"/>
        <pc:sldMkLst>
          <pc:docMk/>
          <pc:sldMk cId="1948207724" sldId="394"/>
        </pc:sldMkLst>
      </pc:sldChg>
      <pc:sldChg chg="add del">
        <pc:chgData name="help desk" userId="076106f8-e622-4bba-bf8d-41b4b1aaf204" providerId="ADAL" clId="{51A5D345-B88D-4C15-99E7-A4D9ED14C447}" dt="2025-05-14T19:15:30.711" v="465" actId="2696"/>
        <pc:sldMkLst>
          <pc:docMk/>
          <pc:sldMk cId="3669594730" sldId="394"/>
        </pc:sldMkLst>
      </pc:sldChg>
      <pc:sldChg chg="addSp delSp modSp add mod modTransition delAnim modAnim">
        <pc:chgData name="help desk" userId="076106f8-e622-4bba-bf8d-41b4b1aaf204" providerId="ADAL" clId="{51A5D345-B88D-4C15-99E7-A4D9ED14C447}" dt="2025-05-26T15:31:24.608" v="5906" actId="14100"/>
        <pc:sldMkLst>
          <pc:docMk/>
          <pc:sldMk cId="4013998615" sldId="394"/>
        </pc:sldMkLst>
        <pc:spChg chg="add mod">
          <ac:chgData name="help desk" userId="076106f8-e622-4bba-bf8d-41b4b1aaf204" providerId="ADAL" clId="{51A5D345-B88D-4C15-99E7-A4D9ED14C447}" dt="2025-05-23T14:40:45.352" v="2216" actId="164"/>
          <ac:spMkLst>
            <pc:docMk/>
            <pc:sldMk cId="4013998615" sldId="394"/>
            <ac:spMk id="2" creationId="{30C2CDF4-2AA1-4990-8E8C-CA1AC58F03EE}"/>
          </ac:spMkLst>
        </pc:spChg>
        <pc:spChg chg="del">
          <ac:chgData name="help desk" userId="076106f8-e622-4bba-bf8d-41b4b1aaf204" providerId="ADAL" clId="{51A5D345-B88D-4C15-99E7-A4D9ED14C447}" dt="2025-05-14T19:25:24.616" v="487" actId="478"/>
          <ac:spMkLst>
            <pc:docMk/>
            <pc:sldMk cId="4013998615" sldId="394"/>
            <ac:spMk id="3" creationId="{7B6EDEE4-7F06-4661-A70F-E01F20CAAB8A}"/>
          </ac:spMkLst>
        </pc:spChg>
        <pc:spChg chg="add mod">
          <ac:chgData name="help desk" userId="076106f8-e622-4bba-bf8d-41b4b1aaf204" providerId="ADAL" clId="{51A5D345-B88D-4C15-99E7-A4D9ED14C447}" dt="2025-05-23T14:59:54.870" v="2519" actId="1035"/>
          <ac:spMkLst>
            <pc:docMk/>
            <pc:sldMk cId="4013998615" sldId="394"/>
            <ac:spMk id="8" creationId="{8D117313-6ADD-49D6-933A-62C43F7EA52E}"/>
          </ac:spMkLst>
        </pc:spChg>
        <pc:spChg chg="add mod">
          <ac:chgData name="help desk" userId="076106f8-e622-4bba-bf8d-41b4b1aaf204" providerId="ADAL" clId="{51A5D345-B88D-4C15-99E7-A4D9ED14C447}" dt="2025-05-14T19:25:25.107" v="488"/>
          <ac:spMkLst>
            <pc:docMk/>
            <pc:sldMk cId="4013998615" sldId="394"/>
            <ac:spMk id="18" creationId="{E25913A4-0374-4BA3-BD65-E3855FCB3689}"/>
          </ac:spMkLst>
        </pc:spChg>
        <pc:spChg chg="add del mod">
          <ac:chgData name="help desk" userId="076106f8-e622-4bba-bf8d-41b4b1aaf204" providerId="ADAL" clId="{51A5D345-B88D-4C15-99E7-A4D9ED14C447}" dt="2025-05-23T15:03:19.286" v="2597" actId="478"/>
          <ac:spMkLst>
            <pc:docMk/>
            <pc:sldMk cId="4013998615" sldId="394"/>
            <ac:spMk id="25" creationId="{82A49A73-6F62-4102-BF78-A2506D4A69FA}"/>
          </ac:spMkLst>
        </pc:spChg>
        <pc:spChg chg="mod">
          <ac:chgData name="help desk" userId="076106f8-e622-4bba-bf8d-41b4b1aaf204" providerId="ADAL" clId="{51A5D345-B88D-4C15-99E7-A4D9ED14C447}" dt="2025-05-23T16:35:32.937" v="4355" actId="207"/>
          <ac:spMkLst>
            <pc:docMk/>
            <pc:sldMk cId="4013998615" sldId="394"/>
            <ac:spMk id="26" creationId="{BDE61AE6-B3B1-43A1-8A43-F515A3CBD9E6}"/>
          </ac:spMkLst>
        </pc:spChg>
        <pc:spChg chg="del mod">
          <ac:chgData name="help desk" userId="076106f8-e622-4bba-bf8d-41b4b1aaf204" providerId="ADAL" clId="{51A5D345-B88D-4C15-99E7-A4D9ED14C447}" dt="2025-05-23T14:55:04.446" v="2443" actId="478"/>
          <ac:spMkLst>
            <pc:docMk/>
            <pc:sldMk cId="4013998615" sldId="394"/>
            <ac:spMk id="27" creationId="{986BA130-A568-430C-9C51-61D57C7B5D52}"/>
          </ac:spMkLst>
        </pc:spChg>
        <pc:spChg chg="mod">
          <ac:chgData name="help desk" userId="076106f8-e622-4bba-bf8d-41b4b1aaf204" providerId="ADAL" clId="{51A5D345-B88D-4C15-99E7-A4D9ED14C447}" dt="2025-05-26T15:31:04.111" v="5902" actId="14100"/>
          <ac:spMkLst>
            <pc:docMk/>
            <pc:sldMk cId="4013998615" sldId="394"/>
            <ac:spMk id="28" creationId="{5BC7A9B8-21D9-4C2C-ADD7-97D3960CA786}"/>
          </ac:spMkLst>
        </pc:spChg>
        <pc:spChg chg="del mod">
          <ac:chgData name="help desk" userId="076106f8-e622-4bba-bf8d-41b4b1aaf204" providerId="ADAL" clId="{51A5D345-B88D-4C15-99E7-A4D9ED14C447}" dt="2025-05-23T15:03:16.687" v="2595" actId="478"/>
          <ac:spMkLst>
            <pc:docMk/>
            <pc:sldMk cId="4013998615" sldId="394"/>
            <ac:spMk id="29" creationId="{D3D5A624-C671-454C-B647-D2C0AC9CE71D}"/>
          </ac:spMkLst>
        </pc:spChg>
        <pc:spChg chg="del mod">
          <ac:chgData name="help desk" userId="076106f8-e622-4bba-bf8d-41b4b1aaf204" providerId="ADAL" clId="{51A5D345-B88D-4C15-99E7-A4D9ED14C447}" dt="2025-05-23T14:55:06.855" v="2445" actId="478"/>
          <ac:spMkLst>
            <pc:docMk/>
            <pc:sldMk cId="4013998615" sldId="394"/>
            <ac:spMk id="32" creationId="{6B892418-42AC-402D-B9D9-056CCBFCBB4D}"/>
          </ac:spMkLst>
        </pc:spChg>
        <pc:spChg chg="del mod">
          <ac:chgData name="help desk" userId="076106f8-e622-4bba-bf8d-41b4b1aaf204" providerId="ADAL" clId="{51A5D345-B88D-4C15-99E7-A4D9ED14C447}" dt="2025-05-23T16:07:37.143" v="3299" actId="478"/>
          <ac:spMkLst>
            <pc:docMk/>
            <pc:sldMk cId="4013998615" sldId="394"/>
            <ac:spMk id="33" creationId="{7FDCE306-B43F-4EFB-B7CE-FDFCC52BC147}"/>
          </ac:spMkLst>
        </pc:spChg>
        <pc:spChg chg="del mod">
          <ac:chgData name="help desk" userId="076106f8-e622-4bba-bf8d-41b4b1aaf204" providerId="ADAL" clId="{51A5D345-B88D-4C15-99E7-A4D9ED14C447}" dt="2025-05-23T14:53:47.109" v="2395" actId="478"/>
          <ac:spMkLst>
            <pc:docMk/>
            <pc:sldMk cId="4013998615" sldId="394"/>
            <ac:spMk id="34" creationId="{A5D309B9-02F9-4085-A55E-13E5D7ADD8B3}"/>
          </ac:spMkLst>
        </pc:spChg>
        <pc:spChg chg="del mod">
          <ac:chgData name="help desk" userId="076106f8-e622-4bba-bf8d-41b4b1aaf204" providerId="ADAL" clId="{51A5D345-B88D-4C15-99E7-A4D9ED14C447}" dt="2025-05-23T17:17:12.678" v="4627" actId="478"/>
          <ac:spMkLst>
            <pc:docMk/>
            <pc:sldMk cId="4013998615" sldId="394"/>
            <ac:spMk id="42" creationId="{1B235275-7BD0-4215-BB3B-A144600A268D}"/>
          </ac:spMkLst>
        </pc:spChg>
        <pc:spChg chg="add mod">
          <ac:chgData name="help desk" userId="076106f8-e622-4bba-bf8d-41b4b1aaf204" providerId="ADAL" clId="{51A5D345-B88D-4C15-99E7-A4D9ED14C447}" dt="2025-05-23T15:21:31.937" v="2720" actId="1038"/>
          <ac:spMkLst>
            <pc:docMk/>
            <pc:sldMk cId="4013998615" sldId="394"/>
            <ac:spMk id="44" creationId="{A34AF406-10CB-4A00-BEA4-6EB92309ED82}"/>
          </ac:spMkLst>
        </pc:spChg>
        <pc:spChg chg="add del mod">
          <ac:chgData name="help desk" userId="076106f8-e622-4bba-bf8d-41b4b1aaf204" providerId="ADAL" clId="{51A5D345-B88D-4C15-99E7-A4D9ED14C447}" dt="2025-05-23T15:21:47.417" v="2723" actId="478"/>
          <ac:spMkLst>
            <pc:docMk/>
            <pc:sldMk cId="4013998615" sldId="394"/>
            <ac:spMk id="45" creationId="{9106A651-4818-45D0-8692-FE52F0EA0AA1}"/>
          </ac:spMkLst>
        </pc:spChg>
        <pc:spChg chg="add mod">
          <ac:chgData name="help desk" userId="076106f8-e622-4bba-bf8d-41b4b1aaf204" providerId="ADAL" clId="{51A5D345-B88D-4C15-99E7-A4D9ED14C447}" dt="2025-05-23T17:07:38.136" v="4594" actId="1035"/>
          <ac:spMkLst>
            <pc:docMk/>
            <pc:sldMk cId="4013998615" sldId="394"/>
            <ac:spMk id="48" creationId="{0588B965-6985-47B9-8140-76FF049A62F3}"/>
          </ac:spMkLst>
        </pc:spChg>
        <pc:spChg chg="add del mod">
          <ac:chgData name="help desk" userId="076106f8-e622-4bba-bf8d-41b4b1aaf204" providerId="ADAL" clId="{51A5D345-B88D-4C15-99E7-A4D9ED14C447}" dt="2025-05-23T15:46:06.348" v="2837" actId="478"/>
          <ac:spMkLst>
            <pc:docMk/>
            <pc:sldMk cId="4013998615" sldId="394"/>
            <ac:spMk id="49" creationId="{65749401-EA91-4821-828D-6C12FC9D7DEE}"/>
          </ac:spMkLst>
        </pc:spChg>
        <pc:spChg chg="add mod">
          <ac:chgData name="help desk" userId="076106f8-e622-4bba-bf8d-41b4b1aaf204" providerId="ADAL" clId="{51A5D345-B88D-4C15-99E7-A4D9ED14C447}" dt="2025-05-23T17:07:44.433" v="4603" actId="1035"/>
          <ac:spMkLst>
            <pc:docMk/>
            <pc:sldMk cId="4013998615" sldId="394"/>
            <ac:spMk id="51" creationId="{F4A346AA-8180-44F5-8F78-08C86849FA63}"/>
          </ac:spMkLst>
        </pc:spChg>
        <pc:spChg chg="add mod">
          <ac:chgData name="help desk" userId="076106f8-e622-4bba-bf8d-41b4b1aaf204" providerId="ADAL" clId="{51A5D345-B88D-4C15-99E7-A4D9ED14C447}" dt="2025-05-26T15:30:59.455" v="5901" actId="14100"/>
          <ac:spMkLst>
            <pc:docMk/>
            <pc:sldMk cId="4013998615" sldId="394"/>
            <ac:spMk id="52" creationId="{59DACBF3-23BC-452C-BA4E-010CE186408D}"/>
          </ac:spMkLst>
        </pc:spChg>
        <pc:spChg chg="add mod">
          <ac:chgData name="help desk" userId="076106f8-e622-4bba-bf8d-41b4b1aaf204" providerId="ADAL" clId="{51A5D345-B88D-4C15-99E7-A4D9ED14C447}" dt="2025-05-23T15:52:22.561" v="3243" actId="1036"/>
          <ac:spMkLst>
            <pc:docMk/>
            <pc:sldMk cId="4013998615" sldId="394"/>
            <ac:spMk id="54" creationId="{DEED553A-4034-4B79-8F4B-4387CC58EA6F}"/>
          </ac:spMkLst>
        </pc:spChg>
        <pc:spChg chg="add mod">
          <ac:chgData name="help desk" userId="076106f8-e622-4bba-bf8d-41b4b1aaf204" providerId="ADAL" clId="{51A5D345-B88D-4C15-99E7-A4D9ED14C447}" dt="2025-05-26T15:31:08.696" v="5903" actId="14100"/>
          <ac:spMkLst>
            <pc:docMk/>
            <pc:sldMk cId="4013998615" sldId="394"/>
            <ac:spMk id="57" creationId="{2AB0AB46-8D4D-4A53-A9ED-DB00341AAF96}"/>
          </ac:spMkLst>
        </pc:spChg>
        <pc:spChg chg="add mod">
          <ac:chgData name="help desk" userId="076106f8-e622-4bba-bf8d-41b4b1aaf204" providerId="ADAL" clId="{51A5D345-B88D-4C15-99E7-A4D9ED14C447}" dt="2025-05-23T15:51:49.709" v="3213" actId="1037"/>
          <ac:spMkLst>
            <pc:docMk/>
            <pc:sldMk cId="4013998615" sldId="394"/>
            <ac:spMk id="59" creationId="{7594AA84-9C6E-4937-B42B-1E6F0E007E2C}"/>
          </ac:spMkLst>
        </pc:spChg>
        <pc:spChg chg="add del mod">
          <ac:chgData name="help desk" userId="076106f8-e622-4bba-bf8d-41b4b1aaf204" providerId="ADAL" clId="{51A5D345-B88D-4C15-99E7-A4D9ED14C447}" dt="2025-05-23T16:07:37.143" v="3299" actId="478"/>
          <ac:spMkLst>
            <pc:docMk/>
            <pc:sldMk cId="4013998615" sldId="394"/>
            <ac:spMk id="62" creationId="{3D0FD793-4DE9-40AA-82F0-D3CBCF2D1379}"/>
          </ac:spMkLst>
        </pc:spChg>
        <pc:spChg chg="add mod">
          <ac:chgData name="help desk" userId="076106f8-e622-4bba-bf8d-41b4b1aaf204" providerId="ADAL" clId="{51A5D345-B88D-4C15-99E7-A4D9ED14C447}" dt="2025-05-26T15:31:16.728" v="5904" actId="14100"/>
          <ac:spMkLst>
            <pc:docMk/>
            <pc:sldMk cId="4013998615" sldId="394"/>
            <ac:spMk id="63" creationId="{05CE424B-F7B2-44BD-AE98-A4A63FD946DF}"/>
          </ac:spMkLst>
        </pc:spChg>
        <pc:spChg chg="add mod">
          <ac:chgData name="help desk" userId="076106f8-e622-4bba-bf8d-41b4b1aaf204" providerId="ADAL" clId="{51A5D345-B88D-4C15-99E7-A4D9ED14C447}" dt="2025-05-23T16:08:14.803" v="3321" actId="1036"/>
          <ac:spMkLst>
            <pc:docMk/>
            <pc:sldMk cId="4013998615" sldId="394"/>
            <ac:spMk id="65" creationId="{5314DA53-5594-4CDD-9D24-E18F14406C59}"/>
          </ac:spMkLst>
        </pc:spChg>
        <pc:spChg chg="add mod">
          <ac:chgData name="help desk" userId="076106f8-e622-4bba-bf8d-41b4b1aaf204" providerId="ADAL" clId="{51A5D345-B88D-4C15-99E7-A4D9ED14C447}" dt="2025-05-26T15:31:20.416" v="5905" actId="14100"/>
          <ac:spMkLst>
            <pc:docMk/>
            <pc:sldMk cId="4013998615" sldId="394"/>
            <ac:spMk id="66" creationId="{DE8CA792-3F50-48D1-9841-29E6E0BF91FC}"/>
          </ac:spMkLst>
        </pc:spChg>
        <pc:spChg chg="add mod">
          <ac:chgData name="help desk" userId="076106f8-e622-4bba-bf8d-41b4b1aaf204" providerId="ADAL" clId="{51A5D345-B88D-4C15-99E7-A4D9ED14C447}" dt="2025-05-23T16:09:21.582" v="3372" actId="1035"/>
          <ac:spMkLst>
            <pc:docMk/>
            <pc:sldMk cId="4013998615" sldId="394"/>
            <ac:spMk id="68" creationId="{7CE685F4-87EC-403D-8C4D-73966CCB3D8D}"/>
          </ac:spMkLst>
        </pc:spChg>
        <pc:spChg chg="add mod">
          <ac:chgData name="help desk" userId="076106f8-e622-4bba-bf8d-41b4b1aaf204" providerId="ADAL" clId="{51A5D345-B88D-4C15-99E7-A4D9ED14C447}" dt="2025-05-26T15:31:24.608" v="5906" actId="14100"/>
          <ac:spMkLst>
            <pc:docMk/>
            <pc:sldMk cId="4013998615" sldId="394"/>
            <ac:spMk id="69" creationId="{39FFB2EB-5F11-446E-AED2-9B90619DDF6A}"/>
          </ac:spMkLst>
        </pc:spChg>
        <pc:spChg chg="add mod">
          <ac:chgData name="help desk" userId="076106f8-e622-4bba-bf8d-41b4b1aaf204" providerId="ADAL" clId="{51A5D345-B88D-4C15-99E7-A4D9ED14C447}" dt="2025-05-23T16:10:51.185" v="3501" actId="1035"/>
          <ac:spMkLst>
            <pc:docMk/>
            <pc:sldMk cId="4013998615" sldId="394"/>
            <ac:spMk id="71" creationId="{61B01ADF-013D-41C4-AC87-FC855B1EF2CF}"/>
          </ac:spMkLst>
        </pc:spChg>
        <pc:grpChg chg="add mod">
          <ac:chgData name="help desk" userId="076106f8-e622-4bba-bf8d-41b4b1aaf204" providerId="ADAL" clId="{51A5D345-B88D-4C15-99E7-A4D9ED14C447}" dt="2025-05-23T14:59:54.870" v="2519" actId="1035"/>
          <ac:grpSpMkLst>
            <pc:docMk/>
            <pc:sldMk cId="4013998615" sldId="394"/>
            <ac:grpSpMk id="4" creationId="{2E6BC944-B81F-4EDF-8B5D-C70F4F84B6CE}"/>
          </ac:grpSpMkLst>
        </pc:grpChg>
        <pc:picChg chg="mod">
          <ac:chgData name="help desk" userId="076106f8-e622-4bba-bf8d-41b4b1aaf204" providerId="ADAL" clId="{51A5D345-B88D-4C15-99E7-A4D9ED14C447}" dt="2025-05-23T14:40:45.352" v="2216" actId="164"/>
          <ac:picMkLst>
            <pc:docMk/>
            <pc:sldMk cId="4013998615" sldId="394"/>
            <ac:picMk id="3" creationId="{B473045A-7BFF-466B-9936-0469AA9BD1FB}"/>
          </ac:picMkLst>
        </pc:picChg>
        <pc:picChg chg="mod">
          <ac:chgData name="help desk" userId="076106f8-e622-4bba-bf8d-41b4b1aaf204" providerId="ADAL" clId="{51A5D345-B88D-4C15-99E7-A4D9ED14C447}" dt="2025-05-23T14:56:34.065" v="2450" actId="1076"/>
          <ac:picMkLst>
            <pc:docMk/>
            <pc:sldMk cId="4013998615" sldId="394"/>
            <ac:picMk id="10" creationId="{2E716FD6-EE1D-4E4D-B64D-A82C60A1E2B1}"/>
          </ac:picMkLst>
        </pc:picChg>
        <pc:picChg chg="mod">
          <ac:chgData name="help desk" userId="076106f8-e622-4bba-bf8d-41b4b1aaf204" providerId="ADAL" clId="{51A5D345-B88D-4C15-99E7-A4D9ED14C447}" dt="2025-05-21T21:08:25.950" v="1920" actId="1038"/>
          <ac:picMkLst>
            <pc:docMk/>
            <pc:sldMk cId="4013998615" sldId="394"/>
            <ac:picMk id="16" creationId="{B87B4607-D0A2-4BEF-9426-FB445B99CB0D}"/>
          </ac:picMkLst>
        </pc:picChg>
        <pc:picChg chg="mod">
          <ac:chgData name="help desk" userId="076106f8-e622-4bba-bf8d-41b4b1aaf204" providerId="ADAL" clId="{51A5D345-B88D-4C15-99E7-A4D9ED14C447}" dt="2025-05-21T14:17:07.193" v="874" actId="692"/>
          <ac:picMkLst>
            <pc:docMk/>
            <pc:sldMk cId="4013998615" sldId="394"/>
            <ac:picMk id="25" creationId="{1AAE4636-F00C-464F-A102-D9E5907EA83C}"/>
          </ac:picMkLst>
        </pc:picChg>
        <pc:picChg chg="add del mod">
          <ac:chgData name="help desk" userId="076106f8-e622-4bba-bf8d-41b4b1aaf204" providerId="ADAL" clId="{51A5D345-B88D-4C15-99E7-A4D9ED14C447}" dt="2025-05-23T16:14:26.875" v="3618" actId="21"/>
          <ac:picMkLst>
            <pc:docMk/>
            <pc:sldMk cId="4013998615" sldId="394"/>
            <ac:picMk id="81" creationId="{505C194A-813C-4CC8-A7F0-DC69709E3F0B}"/>
          </ac:picMkLst>
        </pc:picChg>
        <pc:cxnChg chg="add del mod">
          <ac:chgData name="help desk" userId="076106f8-e622-4bba-bf8d-41b4b1aaf204" providerId="ADAL" clId="{51A5D345-B88D-4C15-99E7-A4D9ED14C447}" dt="2025-05-23T15:03:18.109" v="2596" actId="478"/>
          <ac:cxnSpMkLst>
            <pc:docMk/>
            <pc:sldMk cId="4013998615" sldId="394"/>
            <ac:cxnSpMk id="30" creationId="{FB3DF8A7-D1F7-4A10-B9CA-A8D987013C22}"/>
          </ac:cxnSpMkLst>
        </pc:cxnChg>
        <pc:cxnChg chg="del mod">
          <ac:chgData name="help desk" userId="076106f8-e622-4bba-bf8d-41b4b1aaf204" providerId="ADAL" clId="{51A5D345-B88D-4C15-99E7-A4D9ED14C447}" dt="2025-05-23T14:55:05.845" v="2444" actId="478"/>
          <ac:cxnSpMkLst>
            <pc:docMk/>
            <pc:sldMk cId="4013998615" sldId="394"/>
            <ac:cxnSpMk id="31" creationId="{8E73FE36-F23C-440A-A3CB-CCA2BD2047A5}"/>
          </ac:cxnSpMkLst>
        </pc:cxnChg>
        <pc:cxnChg chg="add mod">
          <ac:chgData name="help desk" userId="076106f8-e622-4bba-bf8d-41b4b1aaf204" providerId="ADAL" clId="{51A5D345-B88D-4C15-99E7-A4D9ED14C447}" dt="2025-05-23T17:10:15.444" v="4609" actId="14100"/>
          <ac:cxnSpMkLst>
            <pc:docMk/>
            <pc:sldMk cId="4013998615" sldId="394"/>
            <ac:cxnSpMk id="35" creationId="{15CAEBC8-CB3C-444C-822F-8A47BC11A255}"/>
          </ac:cxnSpMkLst>
        </pc:cxnChg>
        <pc:cxnChg chg="add del mod">
          <ac:chgData name="help desk" userId="076106f8-e622-4bba-bf8d-41b4b1aaf204" providerId="ADAL" clId="{51A5D345-B88D-4C15-99E7-A4D9ED14C447}" dt="2025-05-23T17:19:28.379" v="4643" actId="478"/>
          <ac:cxnSpMkLst>
            <pc:docMk/>
            <pc:sldMk cId="4013998615" sldId="394"/>
            <ac:cxnSpMk id="36" creationId="{610C5664-B7B2-4C30-B730-483887BC0C1E}"/>
          </ac:cxnSpMkLst>
        </pc:cxnChg>
        <pc:cxnChg chg="add del mod">
          <ac:chgData name="help desk" userId="076106f8-e622-4bba-bf8d-41b4b1aaf204" providerId="ADAL" clId="{51A5D345-B88D-4C15-99E7-A4D9ED14C447}" dt="2025-05-23T17:19:27.433" v="4642" actId="478"/>
          <ac:cxnSpMkLst>
            <pc:docMk/>
            <pc:sldMk cId="4013998615" sldId="394"/>
            <ac:cxnSpMk id="37" creationId="{4C4276BF-B189-4049-A7E6-4514DFC5825A}"/>
          </ac:cxnSpMkLst>
        </pc:cxnChg>
        <pc:cxnChg chg="mod">
          <ac:chgData name="help desk" userId="076106f8-e622-4bba-bf8d-41b4b1aaf204" providerId="ADAL" clId="{51A5D345-B88D-4C15-99E7-A4D9ED14C447}" dt="2025-05-26T15:31:04.111" v="5902" actId="14100"/>
          <ac:cxnSpMkLst>
            <pc:docMk/>
            <pc:sldMk cId="4013998615" sldId="394"/>
            <ac:cxnSpMk id="38" creationId="{0267818A-B0A5-4CEC-A12D-24B4045EA194}"/>
          </ac:cxnSpMkLst>
        </pc:cxnChg>
        <pc:cxnChg chg="mod ord">
          <ac:chgData name="help desk" userId="076106f8-e622-4bba-bf8d-41b4b1aaf204" providerId="ADAL" clId="{51A5D345-B88D-4C15-99E7-A4D9ED14C447}" dt="2025-05-23T14:59:54.870" v="2519" actId="1035"/>
          <ac:cxnSpMkLst>
            <pc:docMk/>
            <pc:sldMk cId="4013998615" sldId="394"/>
            <ac:cxnSpMk id="39" creationId="{72C3F02C-7221-48C0-912D-192C1FE3F52A}"/>
          </ac:cxnSpMkLst>
        </pc:cxnChg>
        <pc:cxnChg chg="add mod">
          <ac:chgData name="help desk" userId="076106f8-e622-4bba-bf8d-41b4b1aaf204" providerId="ADAL" clId="{51A5D345-B88D-4C15-99E7-A4D9ED14C447}" dt="2025-05-26T15:30:59.455" v="5901" actId="14100"/>
          <ac:cxnSpMkLst>
            <pc:docMk/>
            <pc:sldMk cId="4013998615" sldId="394"/>
            <ac:cxnSpMk id="53" creationId="{835FD1BB-F122-4BB1-ACA7-804161EF4886}"/>
          </ac:cxnSpMkLst>
        </pc:cxnChg>
        <pc:cxnChg chg="add mod">
          <ac:chgData name="help desk" userId="076106f8-e622-4bba-bf8d-41b4b1aaf204" providerId="ADAL" clId="{51A5D345-B88D-4C15-99E7-A4D9ED14C447}" dt="2025-05-26T15:31:08.696" v="5903" actId="14100"/>
          <ac:cxnSpMkLst>
            <pc:docMk/>
            <pc:sldMk cId="4013998615" sldId="394"/>
            <ac:cxnSpMk id="58" creationId="{7D2ABBFD-F983-459F-A7D1-E39567DE0B14}"/>
          </ac:cxnSpMkLst>
        </pc:cxnChg>
        <pc:cxnChg chg="add mod">
          <ac:chgData name="help desk" userId="076106f8-e622-4bba-bf8d-41b4b1aaf204" providerId="ADAL" clId="{51A5D345-B88D-4C15-99E7-A4D9ED14C447}" dt="2025-05-26T15:31:16.728" v="5904" actId="14100"/>
          <ac:cxnSpMkLst>
            <pc:docMk/>
            <pc:sldMk cId="4013998615" sldId="394"/>
            <ac:cxnSpMk id="64" creationId="{4D47C431-6E5D-4D59-93EE-73ADAA860396}"/>
          </ac:cxnSpMkLst>
        </pc:cxnChg>
        <pc:cxnChg chg="add mod">
          <ac:chgData name="help desk" userId="076106f8-e622-4bba-bf8d-41b4b1aaf204" providerId="ADAL" clId="{51A5D345-B88D-4C15-99E7-A4D9ED14C447}" dt="2025-05-26T15:31:20.416" v="5905" actId="14100"/>
          <ac:cxnSpMkLst>
            <pc:docMk/>
            <pc:sldMk cId="4013998615" sldId="394"/>
            <ac:cxnSpMk id="67" creationId="{DF671382-9606-4363-8BC0-283D946583D6}"/>
          </ac:cxnSpMkLst>
        </pc:cxnChg>
        <pc:cxnChg chg="add mod">
          <ac:chgData name="help desk" userId="076106f8-e622-4bba-bf8d-41b4b1aaf204" providerId="ADAL" clId="{51A5D345-B88D-4C15-99E7-A4D9ED14C447}" dt="2025-05-26T15:31:24.608" v="5906" actId="14100"/>
          <ac:cxnSpMkLst>
            <pc:docMk/>
            <pc:sldMk cId="4013998615" sldId="394"/>
            <ac:cxnSpMk id="70" creationId="{91EE4CDA-6F32-42DE-9B34-735DE5338807}"/>
          </ac:cxnSpMkLst>
        </pc:cxnChg>
      </pc:sldChg>
      <pc:sldChg chg="add del">
        <pc:chgData name="help desk" userId="076106f8-e622-4bba-bf8d-41b4b1aaf204" providerId="ADAL" clId="{51A5D345-B88D-4C15-99E7-A4D9ED14C447}" dt="2025-05-14T19:15:30.711" v="465" actId="2696"/>
        <pc:sldMkLst>
          <pc:docMk/>
          <pc:sldMk cId="37034532" sldId="395"/>
        </pc:sldMkLst>
      </pc:sldChg>
      <pc:sldChg chg="addSp delSp modSp add mod ord delAnim modAnim">
        <pc:chgData name="help desk" userId="076106f8-e622-4bba-bf8d-41b4b1aaf204" providerId="ADAL" clId="{51A5D345-B88D-4C15-99E7-A4D9ED14C447}" dt="2025-05-26T15:24:51.157" v="5876"/>
        <pc:sldMkLst>
          <pc:docMk/>
          <pc:sldMk cId="1661870712" sldId="395"/>
        </pc:sldMkLst>
        <pc:spChg chg="del">
          <ac:chgData name="help desk" userId="076106f8-e622-4bba-bf8d-41b4b1aaf204" providerId="ADAL" clId="{51A5D345-B88D-4C15-99E7-A4D9ED14C447}" dt="2025-05-14T19:17:36.890" v="475" actId="478"/>
          <ac:spMkLst>
            <pc:docMk/>
            <pc:sldMk cId="1661870712" sldId="395"/>
            <ac:spMk id="11" creationId="{F177D3DA-02AA-4549-B00D-423E00D0296F}"/>
          </ac:spMkLst>
        </pc:spChg>
        <pc:spChg chg="del">
          <ac:chgData name="help desk" userId="076106f8-e622-4bba-bf8d-41b4b1aaf204" providerId="ADAL" clId="{51A5D345-B88D-4C15-99E7-A4D9ED14C447}" dt="2025-05-14T19:17:36.890" v="475" actId="478"/>
          <ac:spMkLst>
            <pc:docMk/>
            <pc:sldMk cId="1661870712" sldId="395"/>
            <ac:spMk id="12" creationId="{C36C024C-50E0-4B30-8B87-AF788435370A}"/>
          </ac:spMkLst>
        </pc:spChg>
        <pc:spChg chg="del">
          <ac:chgData name="help desk" userId="076106f8-e622-4bba-bf8d-41b4b1aaf204" providerId="ADAL" clId="{51A5D345-B88D-4C15-99E7-A4D9ED14C447}" dt="2025-05-14T19:17:36.890" v="475" actId="478"/>
          <ac:spMkLst>
            <pc:docMk/>
            <pc:sldMk cId="1661870712" sldId="395"/>
            <ac:spMk id="13" creationId="{5EAAD8A2-F29E-4452-9F2B-F6A9289A0B68}"/>
          </ac:spMkLst>
        </pc:spChg>
        <pc:spChg chg="del">
          <ac:chgData name="help desk" userId="076106f8-e622-4bba-bf8d-41b4b1aaf204" providerId="ADAL" clId="{51A5D345-B88D-4C15-99E7-A4D9ED14C447}" dt="2025-05-14T19:17:36.890" v="475" actId="478"/>
          <ac:spMkLst>
            <pc:docMk/>
            <pc:sldMk cId="1661870712" sldId="395"/>
            <ac:spMk id="18" creationId="{79F9165D-825E-4A0F-BE1C-5E3446092E99}"/>
          </ac:spMkLst>
        </pc:spChg>
        <pc:spChg chg="add mod">
          <ac:chgData name="help desk" userId="076106f8-e622-4bba-bf8d-41b4b1aaf204" providerId="ADAL" clId="{51A5D345-B88D-4C15-99E7-A4D9ED14C447}" dt="2025-05-21T14:13:02.789" v="860" actId="14861"/>
          <ac:spMkLst>
            <pc:docMk/>
            <pc:sldMk cId="1661870712" sldId="395"/>
            <ac:spMk id="22" creationId="{30CF5538-BA1E-45E5-8B25-7D39BDEC2154}"/>
          </ac:spMkLst>
        </pc:spChg>
        <pc:spChg chg="add mod">
          <ac:chgData name="help desk" userId="076106f8-e622-4bba-bf8d-41b4b1aaf204" providerId="ADAL" clId="{51A5D345-B88D-4C15-99E7-A4D9ED14C447}" dt="2025-05-21T14:14:36.992" v="867" actId="14861"/>
          <ac:spMkLst>
            <pc:docMk/>
            <pc:sldMk cId="1661870712" sldId="395"/>
            <ac:spMk id="24" creationId="{5000B9F0-85E8-4140-8F03-9E5D55C200F3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26" creationId="{606BE427-C4E3-48E7-AA30-8F96BE3F019A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28" creationId="{A726AAE9-C019-4B90-AF2E-6049A184E57B}"/>
          </ac:spMkLst>
        </pc:spChg>
        <pc:spChg chg="mod">
          <ac:chgData name="help desk" userId="076106f8-e622-4bba-bf8d-41b4b1aaf204" providerId="ADAL" clId="{51A5D345-B88D-4C15-99E7-A4D9ED14C447}" dt="2025-05-21T21:05:52.673" v="1896" actId="2085"/>
          <ac:spMkLst>
            <pc:docMk/>
            <pc:sldMk cId="1661870712" sldId="395"/>
            <ac:spMk id="31" creationId="{63127C04-F5D0-477F-9D4C-6A526AB40648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32" creationId="{4820FC84-32F4-454B-B2F0-623C6AABA4F4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33" creationId="{69E6B294-8BF9-4352-9488-2E7271D28EFD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34" creationId="{23C0C48D-7411-4C12-BB4F-F66FAE1F96C3}"/>
          </ac:spMkLst>
        </pc:spChg>
        <pc:spChg chg="add mod">
          <ac:chgData name="help desk" userId="076106f8-e622-4bba-bf8d-41b4b1aaf204" providerId="ADAL" clId="{51A5D345-B88D-4C15-99E7-A4D9ED14C447}" dt="2025-05-21T14:13:49.631" v="863" actId="692"/>
          <ac:spMkLst>
            <pc:docMk/>
            <pc:sldMk cId="1661870712" sldId="395"/>
            <ac:spMk id="36" creationId="{4AABD9FA-7E94-4149-9491-F1B53B27AFED}"/>
          </ac:spMkLst>
        </pc:spChg>
        <pc:spChg chg="add mod">
          <ac:chgData name="help desk" userId="076106f8-e622-4bba-bf8d-41b4b1aaf204" providerId="ADAL" clId="{51A5D345-B88D-4C15-99E7-A4D9ED14C447}" dt="2025-05-21T14:14:36.992" v="867" actId="14861"/>
          <ac:spMkLst>
            <pc:docMk/>
            <pc:sldMk cId="1661870712" sldId="395"/>
            <ac:spMk id="37" creationId="{5C1995C7-B910-482A-AB97-1C43E9B5338B}"/>
          </ac:spMkLst>
        </pc:spChg>
        <pc:grpChg chg="del">
          <ac:chgData name="help desk" userId="076106f8-e622-4bba-bf8d-41b4b1aaf204" providerId="ADAL" clId="{51A5D345-B88D-4C15-99E7-A4D9ED14C447}" dt="2025-05-14T19:17:42.058" v="476" actId="478"/>
          <ac:grpSpMkLst>
            <pc:docMk/>
            <pc:sldMk cId="1661870712" sldId="395"/>
            <ac:grpSpMk id="8" creationId="{66A20747-EBA4-4982-8685-BD56CA5FD30D}"/>
          </ac:grpSpMkLst>
        </pc:grpChg>
        <pc:grpChg chg="del">
          <ac:chgData name="help desk" userId="076106f8-e622-4bba-bf8d-41b4b1aaf204" providerId="ADAL" clId="{51A5D345-B88D-4C15-99E7-A4D9ED14C447}" dt="2025-05-14T19:17:36.890" v="475" actId="478"/>
          <ac:grpSpMkLst>
            <pc:docMk/>
            <pc:sldMk cId="1661870712" sldId="395"/>
            <ac:grpSpMk id="14" creationId="{6905FDAD-4A6F-479E-B998-E7B45088181E}"/>
          </ac:grpSpMkLst>
        </pc:grpChg>
        <pc:grpChg chg="add mod">
          <ac:chgData name="help desk" userId="076106f8-e622-4bba-bf8d-41b4b1aaf204" providerId="ADAL" clId="{51A5D345-B88D-4C15-99E7-A4D9ED14C447}" dt="2025-05-14T19:17:42.931" v="477"/>
          <ac:grpSpMkLst>
            <pc:docMk/>
            <pc:sldMk cId="1661870712" sldId="395"/>
            <ac:grpSpMk id="29" creationId="{2BDCC591-ABF7-437F-BD74-F2A5F3BF8D49}"/>
          </ac:grpSpMkLst>
        </pc:grpChg>
        <pc:picChg chg="del">
          <ac:chgData name="help desk" userId="076106f8-e622-4bba-bf8d-41b4b1aaf204" providerId="ADAL" clId="{51A5D345-B88D-4C15-99E7-A4D9ED14C447}" dt="2025-05-14T19:17:36.890" v="475" actId="478"/>
          <ac:picMkLst>
            <pc:docMk/>
            <pc:sldMk cId="1661870712" sldId="395"/>
            <ac:picMk id="17" creationId="{B9A368BA-D756-4623-99CB-74457C3FD43E}"/>
          </ac:picMkLst>
        </pc:picChg>
        <pc:picChg chg="add mod">
          <ac:chgData name="help desk" userId="076106f8-e622-4bba-bf8d-41b4b1aaf204" providerId="ADAL" clId="{51A5D345-B88D-4C15-99E7-A4D9ED14C447}" dt="2025-05-14T19:17:42.931" v="477"/>
          <ac:picMkLst>
            <pc:docMk/>
            <pc:sldMk cId="1661870712" sldId="395"/>
            <ac:picMk id="21" creationId="{D05716D3-0542-4C5E-8981-4C2994AFF859}"/>
          </ac:picMkLst>
        </pc:picChg>
        <pc:cxnChg chg="del">
          <ac:chgData name="help desk" userId="076106f8-e622-4bba-bf8d-41b4b1aaf204" providerId="ADAL" clId="{51A5D345-B88D-4C15-99E7-A4D9ED14C447}" dt="2025-05-14T19:17:36.890" v="475" actId="478"/>
          <ac:cxnSpMkLst>
            <pc:docMk/>
            <pc:sldMk cId="1661870712" sldId="395"/>
            <ac:cxnSpMk id="19" creationId="{226FE071-B7E1-4724-8B43-6CCC73D92BDD}"/>
          </ac:cxnSpMkLst>
        </pc:cxnChg>
        <pc:cxnChg chg="del">
          <ac:chgData name="help desk" userId="076106f8-e622-4bba-bf8d-41b4b1aaf204" providerId="ADAL" clId="{51A5D345-B88D-4C15-99E7-A4D9ED14C447}" dt="2025-05-14T19:17:36.890" v="475" actId="478"/>
          <ac:cxnSpMkLst>
            <pc:docMk/>
            <pc:sldMk cId="1661870712" sldId="395"/>
            <ac:cxnSpMk id="20" creationId="{9079EFD3-1F1B-48EC-A3B6-C80354041B61}"/>
          </ac:cxnSpMkLst>
        </pc:cxnChg>
        <pc:cxnChg chg="add mod">
          <ac:chgData name="help desk" userId="076106f8-e622-4bba-bf8d-41b4b1aaf204" providerId="ADAL" clId="{51A5D345-B88D-4C15-99E7-A4D9ED14C447}" dt="2025-05-21T14:14:07.332" v="864" actId="692"/>
          <ac:cxnSpMkLst>
            <pc:docMk/>
            <pc:sldMk cId="1661870712" sldId="395"/>
            <ac:cxnSpMk id="23" creationId="{7EA69CFD-8432-402C-BB35-FAFEEA8DB874}"/>
          </ac:cxnSpMkLst>
        </pc:cxnChg>
        <pc:cxnChg chg="add mod">
          <ac:chgData name="help desk" userId="076106f8-e622-4bba-bf8d-41b4b1aaf204" providerId="ADAL" clId="{51A5D345-B88D-4C15-99E7-A4D9ED14C447}" dt="2025-05-21T14:13:49.631" v="863" actId="692"/>
          <ac:cxnSpMkLst>
            <pc:docMk/>
            <pc:sldMk cId="1661870712" sldId="395"/>
            <ac:cxnSpMk id="25" creationId="{5545B311-028A-4F47-AD53-25DFC2823B76}"/>
          </ac:cxnSpMkLst>
        </pc:cxnChg>
        <pc:cxnChg chg="add mod">
          <ac:chgData name="help desk" userId="076106f8-e622-4bba-bf8d-41b4b1aaf204" providerId="ADAL" clId="{51A5D345-B88D-4C15-99E7-A4D9ED14C447}" dt="2025-05-21T14:13:49.631" v="863" actId="692"/>
          <ac:cxnSpMkLst>
            <pc:docMk/>
            <pc:sldMk cId="1661870712" sldId="395"/>
            <ac:cxnSpMk id="27" creationId="{6D2A1152-2E76-41BB-84F6-9E7599D84F4C}"/>
          </ac:cxnSpMkLst>
        </pc:cxnChg>
        <pc:cxnChg chg="mod">
          <ac:chgData name="help desk" userId="076106f8-e622-4bba-bf8d-41b4b1aaf204" providerId="ADAL" clId="{51A5D345-B88D-4C15-99E7-A4D9ED14C447}" dt="2025-05-21T21:05:30.489" v="1878" actId="14100"/>
          <ac:cxnSpMkLst>
            <pc:docMk/>
            <pc:sldMk cId="1661870712" sldId="395"/>
            <ac:cxnSpMk id="30" creationId="{2DEC0002-6E89-4696-87BF-B0FA157D8FBC}"/>
          </ac:cxnSpMkLst>
        </pc:cxnChg>
        <pc:cxnChg chg="add mod">
          <ac:chgData name="help desk" userId="076106f8-e622-4bba-bf8d-41b4b1aaf204" providerId="ADAL" clId="{51A5D345-B88D-4C15-99E7-A4D9ED14C447}" dt="2025-05-21T14:13:49.631" v="863" actId="692"/>
          <ac:cxnSpMkLst>
            <pc:docMk/>
            <pc:sldMk cId="1661870712" sldId="395"/>
            <ac:cxnSpMk id="35" creationId="{E8C58034-64EF-47FB-BBB3-9F17F170E451}"/>
          </ac:cxnSpMkLst>
        </pc:cxnChg>
        <pc:cxnChg chg="add mod">
          <ac:chgData name="help desk" userId="076106f8-e622-4bba-bf8d-41b4b1aaf204" providerId="ADAL" clId="{51A5D345-B88D-4C15-99E7-A4D9ED14C447}" dt="2025-05-21T20:59:24.976" v="1874" actId="14100"/>
          <ac:cxnSpMkLst>
            <pc:docMk/>
            <pc:sldMk cId="1661870712" sldId="395"/>
            <ac:cxnSpMk id="38" creationId="{418406EC-C6E2-4F92-AC36-42AC75D729F7}"/>
          </ac:cxnSpMkLst>
        </pc:cxnChg>
      </pc:sldChg>
      <pc:sldChg chg="addSp delSp modSp add mod">
        <pc:chgData name="help desk" userId="076106f8-e622-4bba-bf8d-41b4b1aaf204" providerId="ADAL" clId="{51A5D345-B88D-4C15-99E7-A4D9ED14C447}" dt="2025-05-21T14:16:48.131" v="872" actId="14861"/>
        <pc:sldMkLst>
          <pc:docMk/>
          <pc:sldMk cId="4104647629" sldId="396"/>
        </pc:sldMkLst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2" creationId="{E1786EC4-9080-4BDB-867B-7A2E9D038A79}"/>
          </ac:spMkLst>
        </pc:spChg>
        <pc:spChg chg="del">
          <ac:chgData name="help desk" userId="076106f8-e622-4bba-bf8d-41b4b1aaf204" providerId="ADAL" clId="{51A5D345-B88D-4C15-99E7-A4D9ED14C447}" dt="2025-05-14T19:25:08.149" v="484" actId="478"/>
          <ac:spMkLst>
            <pc:docMk/>
            <pc:sldMk cId="4104647629" sldId="396"/>
            <ac:spMk id="3" creationId="{7B6EDEE4-7F06-4661-A70F-E01F20CAAB8A}"/>
          </ac:spMkLst>
        </pc:spChg>
        <pc:spChg chg="mod">
          <ac:chgData name="help desk" userId="076106f8-e622-4bba-bf8d-41b4b1aaf204" providerId="ADAL" clId="{51A5D345-B88D-4C15-99E7-A4D9ED14C447}" dt="2025-05-21T14:16:48.131" v="872" actId="14861"/>
          <ac:spMkLst>
            <pc:docMk/>
            <pc:sldMk cId="4104647629" sldId="396"/>
            <ac:spMk id="4" creationId="{3748A6B1-14A3-43B7-8637-9E34B1EE337B}"/>
          </ac:spMkLst>
        </pc:spChg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13" creationId="{FA0D8ADC-D131-457C-A1EA-2D5AC31D3920}"/>
          </ac:spMkLst>
        </pc:spChg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15" creationId="{2982DCAB-A012-4FF4-B0E2-08FB1BACC02E}"/>
          </ac:spMkLst>
        </pc:spChg>
        <pc:spChg chg="add mod">
          <ac:chgData name="help desk" userId="076106f8-e622-4bba-bf8d-41b4b1aaf204" providerId="ADAL" clId="{51A5D345-B88D-4C15-99E7-A4D9ED14C447}" dt="2025-05-14T19:25:08.702" v="485"/>
          <ac:spMkLst>
            <pc:docMk/>
            <pc:sldMk cId="4104647629" sldId="396"/>
            <ac:spMk id="16" creationId="{6C91AC24-599B-4E6D-A9F9-33D4678BD4B0}"/>
          </ac:spMkLst>
        </pc:spChg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19" creationId="{4BE125C0-55F5-49BB-B418-711721187247}"/>
          </ac:spMkLst>
        </pc:spChg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21" creationId="{E6EE5790-2401-40A9-8A36-0E04C1185F54}"/>
          </ac:spMkLst>
        </pc:spChg>
        <pc:spChg chg="mod">
          <ac:chgData name="help desk" userId="076106f8-e622-4bba-bf8d-41b4b1aaf204" providerId="ADAL" clId="{51A5D345-B88D-4C15-99E7-A4D9ED14C447}" dt="2025-05-21T14:16:29.092" v="871" actId="692"/>
          <ac:spMkLst>
            <pc:docMk/>
            <pc:sldMk cId="4104647629" sldId="396"/>
            <ac:spMk id="23" creationId="{13FBFCE5-1ABB-4E96-B2E2-132CC0691113}"/>
          </ac:spMkLst>
        </pc:spChg>
        <pc:picChg chg="mod">
          <ac:chgData name="help desk" userId="076106f8-e622-4bba-bf8d-41b4b1aaf204" providerId="ADAL" clId="{51A5D345-B88D-4C15-99E7-A4D9ED14C447}" dt="2025-05-21T14:16:29.092" v="871" actId="692"/>
          <ac:picMkLst>
            <pc:docMk/>
            <pc:sldMk cId="4104647629" sldId="396"/>
            <ac:picMk id="9" creationId="{333897E2-E9A0-46A8-AB2A-1296A96E6039}"/>
          </ac:picMkLst>
        </pc:picChg>
        <pc:cxnChg chg="mod">
          <ac:chgData name="help desk" userId="076106f8-e622-4bba-bf8d-41b4b1aaf204" providerId="ADAL" clId="{51A5D345-B88D-4C15-99E7-A4D9ED14C447}" dt="2025-05-21T14:16:29.092" v="871" actId="692"/>
          <ac:cxnSpMkLst>
            <pc:docMk/>
            <pc:sldMk cId="4104647629" sldId="396"/>
            <ac:cxnSpMk id="12" creationId="{4243FE6A-EF08-4AF0-8E02-E6B292633BE9}"/>
          </ac:cxnSpMkLst>
        </pc:cxnChg>
        <pc:cxnChg chg="mod">
          <ac:chgData name="help desk" userId="076106f8-e622-4bba-bf8d-41b4b1aaf204" providerId="ADAL" clId="{51A5D345-B88D-4C15-99E7-A4D9ED14C447}" dt="2025-05-21T14:16:29.092" v="871" actId="692"/>
          <ac:cxnSpMkLst>
            <pc:docMk/>
            <pc:sldMk cId="4104647629" sldId="396"/>
            <ac:cxnSpMk id="18" creationId="{9F938254-042E-4729-88CE-400F4C224145}"/>
          </ac:cxnSpMkLst>
        </pc:cxnChg>
        <pc:cxnChg chg="mod">
          <ac:chgData name="help desk" userId="076106f8-e622-4bba-bf8d-41b4b1aaf204" providerId="ADAL" clId="{51A5D345-B88D-4C15-99E7-A4D9ED14C447}" dt="2025-05-21T14:16:29.092" v="871" actId="692"/>
          <ac:cxnSpMkLst>
            <pc:docMk/>
            <pc:sldMk cId="4104647629" sldId="396"/>
            <ac:cxnSpMk id="20" creationId="{2BA3CBC3-938B-4D3A-B775-D4F3EF8F1741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3T16:37:26.888" v="4435" actId="2696"/>
        <pc:sldMkLst>
          <pc:docMk/>
          <pc:sldMk cId="1263552335" sldId="397"/>
        </pc:sldMkLst>
        <pc:spChg chg="mod">
          <ac:chgData name="help desk" userId="076106f8-e622-4bba-bf8d-41b4b1aaf204" providerId="ADAL" clId="{51A5D345-B88D-4C15-99E7-A4D9ED14C447}" dt="2025-05-21T14:26:19.491" v="911" actId="14861"/>
          <ac:spMkLst>
            <pc:docMk/>
            <pc:sldMk cId="1263552335" sldId="397"/>
            <ac:spMk id="2" creationId="{C923D436-6117-4896-8DD0-EE7EB3E3BC25}"/>
          </ac:spMkLst>
        </pc:spChg>
        <pc:spChg chg="del">
          <ac:chgData name="help desk" userId="076106f8-e622-4bba-bf8d-41b4b1aaf204" providerId="ADAL" clId="{51A5D345-B88D-4C15-99E7-A4D9ED14C447}" dt="2025-05-14T19:25:34.676" v="490" actId="478"/>
          <ac:spMkLst>
            <pc:docMk/>
            <pc:sldMk cId="1263552335" sldId="397"/>
            <ac:spMk id="3" creationId="{7B6EDEE4-7F06-4661-A70F-E01F20CAAB8A}"/>
          </ac:spMkLst>
        </pc:spChg>
        <pc:spChg chg="mod">
          <ac:chgData name="help desk" userId="076106f8-e622-4bba-bf8d-41b4b1aaf204" providerId="ADAL" clId="{51A5D345-B88D-4C15-99E7-A4D9ED14C447}" dt="2025-05-21T14:26:10.522" v="910" actId="692"/>
          <ac:spMkLst>
            <pc:docMk/>
            <pc:sldMk cId="1263552335" sldId="397"/>
            <ac:spMk id="6" creationId="{DB5CFBD1-2929-42E4-8226-E697C2F3CA14}"/>
          </ac:spMkLst>
        </pc:spChg>
        <pc:spChg chg="mod">
          <ac:chgData name="help desk" userId="076106f8-e622-4bba-bf8d-41b4b1aaf204" providerId="ADAL" clId="{51A5D345-B88D-4C15-99E7-A4D9ED14C447}" dt="2025-05-21T14:26:10.522" v="910" actId="692"/>
          <ac:spMkLst>
            <pc:docMk/>
            <pc:sldMk cId="1263552335" sldId="397"/>
            <ac:spMk id="8" creationId="{39A45415-1B6A-4516-81FE-DA61F7C69D63}"/>
          </ac:spMkLst>
        </pc:spChg>
        <pc:spChg chg="mod">
          <ac:chgData name="help desk" userId="076106f8-e622-4bba-bf8d-41b4b1aaf204" providerId="ADAL" clId="{51A5D345-B88D-4C15-99E7-A4D9ED14C447}" dt="2025-05-21T14:26:10.522" v="910" actId="692"/>
          <ac:spMkLst>
            <pc:docMk/>
            <pc:sldMk cId="1263552335" sldId="397"/>
            <ac:spMk id="9" creationId="{E91202A0-2604-4781-B418-5286812A5658}"/>
          </ac:spMkLst>
        </pc:spChg>
        <pc:spChg chg="mod">
          <ac:chgData name="help desk" userId="076106f8-e622-4bba-bf8d-41b4b1aaf204" providerId="ADAL" clId="{51A5D345-B88D-4C15-99E7-A4D9ED14C447}" dt="2025-05-21T14:26:10.522" v="910" actId="692"/>
          <ac:spMkLst>
            <pc:docMk/>
            <pc:sldMk cId="1263552335" sldId="397"/>
            <ac:spMk id="12" creationId="{AFC32A9D-32F5-42AC-B195-800BE413C1C6}"/>
          </ac:spMkLst>
        </pc:spChg>
        <pc:spChg chg="add mod">
          <ac:chgData name="help desk" userId="076106f8-e622-4bba-bf8d-41b4b1aaf204" providerId="ADAL" clId="{51A5D345-B88D-4C15-99E7-A4D9ED14C447}" dt="2025-05-14T19:25:35.272" v="491"/>
          <ac:spMkLst>
            <pc:docMk/>
            <pc:sldMk cId="1263552335" sldId="397"/>
            <ac:spMk id="16" creationId="{659BB03E-171B-478A-8672-7958F4A86B1E}"/>
          </ac:spMkLst>
        </pc:spChg>
        <pc:spChg chg="mod">
          <ac:chgData name="help desk" userId="076106f8-e622-4bba-bf8d-41b4b1aaf204" providerId="ADAL" clId="{51A5D345-B88D-4C15-99E7-A4D9ED14C447}" dt="2025-05-21T14:26:10.522" v="910" actId="692"/>
          <ac:spMkLst>
            <pc:docMk/>
            <pc:sldMk cId="1263552335" sldId="397"/>
            <ac:spMk id="18" creationId="{0F32D3AF-6052-4767-BF73-9B68361284EA}"/>
          </ac:spMkLst>
        </pc:spChg>
        <pc:spChg chg="mod">
          <ac:chgData name="help desk" userId="076106f8-e622-4bba-bf8d-41b4b1aaf204" providerId="ADAL" clId="{51A5D345-B88D-4C15-99E7-A4D9ED14C447}" dt="2025-05-21T14:26:28.651" v="912" actId="14861"/>
          <ac:spMkLst>
            <pc:docMk/>
            <pc:sldMk cId="1263552335" sldId="397"/>
            <ac:spMk id="20" creationId="{E1FA8CFF-50FA-4945-90E8-E7A6C4D58D0D}"/>
          </ac:spMkLst>
        </pc:spChg>
      </pc:sldChg>
      <pc:sldChg chg="addSp delSp modSp add del mod delAnim">
        <pc:chgData name="help desk" userId="076106f8-e622-4bba-bf8d-41b4b1aaf204" providerId="ADAL" clId="{51A5D345-B88D-4C15-99E7-A4D9ED14C447}" dt="2025-05-26T14:16:07.913" v="5087" actId="2696"/>
        <pc:sldMkLst>
          <pc:docMk/>
          <pc:sldMk cId="1565676272" sldId="398"/>
        </pc:sldMkLst>
        <pc:spChg chg="del mod">
          <ac:chgData name="help desk" userId="076106f8-e622-4bba-bf8d-41b4b1aaf204" providerId="ADAL" clId="{51A5D345-B88D-4C15-99E7-A4D9ED14C447}" dt="2025-05-26T14:15:48.643" v="5086" actId="21"/>
          <ac:spMkLst>
            <pc:docMk/>
            <pc:sldMk cId="1565676272" sldId="398"/>
            <ac:spMk id="2" creationId="{615F3127-AF84-4B9B-AD53-77F714B7D9D8}"/>
          </ac:spMkLst>
        </pc:spChg>
        <pc:spChg chg="del">
          <ac:chgData name="help desk" userId="076106f8-e622-4bba-bf8d-41b4b1aaf204" providerId="ADAL" clId="{51A5D345-B88D-4C15-99E7-A4D9ED14C447}" dt="2025-05-14T19:25:57.016" v="498" actId="478"/>
          <ac:spMkLst>
            <pc:docMk/>
            <pc:sldMk cId="1565676272" sldId="398"/>
            <ac:spMk id="3" creationId="{7B6EDEE4-7F06-4661-A70F-E01F20CAAB8A}"/>
          </ac:spMkLst>
        </pc:spChg>
        <pc:spChg chg="mod">
          <ac:chgData name="help desk" userId="076106f8-e622-4bba-bf8d-41b4b1aaf204" providerId="ADAL" clId="{51A5D345-B88D-4C15-99E7-A4D9ED14C447}" dt="2025-05-21T14:30:50.458" v="922" actId="692"/>
          <ac:spMkLst>
            <pc:docMk/>
            <pc:sldMk cId="1565676272" sldId="398"/>
            <ac:spMk id="4" creationId="{4E0EFD3F-D22C-4AEB-9A68-865A2737AD2E}"/>
          </ac:spMkLst>
        </pc:spChg>
        <pc:spChg chg="add mod">
          <ac:chgData name="help desk" userId="076106f8-e622-4bba-bf8d-41b4b1aaf204" providerId="ADAL" clId="{51A5D345-B88D-4C15-99E7-A4D9ED14C447}" dt="2025-05-26T13:57:34.557" v="4883" actId="1076"/>
          <ac:spMkLst>
            <pc:docMk/>
            <pc:sldMk cId="1565676272" sldId="398"/>
            <ac:spMk id="10" creationId="{407DFE63-9C5C-4BE3-82FE-4BD891689EFF}"/>
          </ac:spMkLst>
        </pc:spChg>
        <pc:spChg chg="del mod">
          <ac:chgData name="help desk" userId="076106f8-e622-4bba-bf8d-41b4b1aaf204" providerId="ADAL" clId="{51A5D345-B88D-4C15-99E7-A4D9ED14C447}" dt="2025-05-23T16:40:53.468" v="4476" actId="478"/>
          <ac:spMkLst>
            <pc:docMk/>
            <pc:sldMk cId="1565676272" sldId="398"/>
            <ac:spMk id="12" creationId="{C0FCE7C0-E6B5-4C7C-8182-D9003FC1D6D8}"/>
          </ac:spMkLst>
        </pc:spChg>
        <pc:spChg chg="del mod">
          <ac:chgData name="help desk" userId="076106f8-e622-4bba-bf8d-41b4b1aaf204" providerId="ADAL" clId="{51A5D345-B88D-4C15-99E7-A4D9ED14C447}" dt="2025-05-14T19:25:54.449" v="497" actId="478"/>
          <ac:spMkLst>
            <pc:docMk/>
            <pc:sldMk cId="1565676272" sldId="398"/>
            <ac:spMk id="18" creationId="{5E042AB5-D8A9-41B5-BA12-27EDBC8E12C8}"/>
          </ac:spMkLst>
        </pc:spChg>
        <pc:spChg chg="del mod">
          <ac:chgData name="help desk" userId="076106f8-e622-4bba-bf8d-41b4b1aaf204" providerId="ADAL" clId="{51A5D345-B88D-4C15-99E7-A4D9ED14C447}" dt="2025-05-23T16:40:53.468" v="4476" actId="478"/>
          <ac:spMkLst>
            <pc:docMk/>
            <pc:sldMk cId="1565676272" sldId="398"/>
            <ac:spMk id="22" creationId="{BF1E3D0C-C3F2-417B-838C-D06CE6027F06}"/>
          </ac:spMkLst>
        </pc:spChg>
        <pc:spChg chg="del mod">
          <ac:chgData name="help desk" userId="076106f8-e622-4bba-bf8d-41b4b1aaf204" providerId="ADAL" clId="{51A5D345-B88D-4C15-99E7-A4D9ED14C447}" dt="2025-05-23T16:40:53.468" v="4476" actId="478"/>
          <ac:spMkLst>
            <pc:docMk/>
            <pc:sldMk cId="1565676272" sldId="398"/>
            <ac:spMk id="29" creationId="{0A7B534D-944B-4541-9AD1-C12E00569EE0}"/>
          </ac:spMkLst>
        </pc:spChg>
        <pc:spChg chg="add mod">
          <ac:chgData name="help desk" userId="076106f8-e622-4bba-bf8d-41b4b1aaf204" providerId="ADAL" clId="{51A5D345-B88D-4C15-99E7-A4D9ED14C447}" dt="2025-05-14T19:25:57.546" v="499"/>
          <ac:spMkLst>
            <pc:docMk/>
            <pc:sldMk cId="1565676272" sldId="398"/>
            <ac:spMk id="30" creationId="{88F2065E-2CD1-477D-8CBD-B88FCC259534}"/>
          </ac:spMkLst>
        </pc:spChg>
        <pc:spChg chg="add mod">
          <ac:chgData name="help desk" userId="076106f8-e622-4bba-bf8d-41b4b1aaf204" providerId="ADAL" clId="{51A5D345-B88D-4C15-99E7-A4D9ED14C447}" dt="2025-05-23T16:52:40.641" v="4565" actId="14100"/>
          <ac:spMkLst>
            <pc:docMk/>
            <pc:sldMk cId="1565676272" sldId="398"/>
            <ac:spMk id="33" creationId="{3629D22E-A28C-4B52-808D-F80DF9A1A437}"/>
          </ac:spMkLst>
        </pc:spChg>
        <pc:spChg chg="del mod">
          <ac:chgData name="help desk" userId="076106f8-e622-4bba-bf8d-41b4b1aaf204" providerId="ADAL" clId="{51A5D345-B88D-4C15-99E7-A4D9ED14C447}" dt="2025-05-23T16:40:53.468" v="4476" actId="478"/>
          <ac:spMkLst>
            <pc:docMk/>
            <pc:sldMk cId="1565676272" sldId="398"/>
            <ac:spMk id="35" creationId="{41FC7A38-40F9-4ECE-B2DE-A484BD851DF5}"/>
          </ac:spMkLst>
        </pc:spChg>
        <pc:spChg chg="mod">
          <ac:chgData name="help desk" userId="076106f8-e622-4bba-bf8d-41b4b1aaf204" providerId="ADAL" clId="{51A5D345-B88D-4C15-99E7-A4D9ED14C447}" dt="2025-05-21T14:30:50.458" v="922" actId="692"/>
          <ac:spMkLst>
            <pc:docMk/>
            <pc:sldMk cId="1565676272" sldId="398"/>
            <ac:spMk id="45" creationId="{38274FD9-D5F8-4534-A547-8F8E8E071108}"/>
          </ac:spMkLst>
        </pc:spChg>
        <pc:spChg chg="del mod">
          <ac:chgData name="help desk" userId="076106f8-e622-4bba-bf8d-41b4b1aaf204" providerId="ADAL" clId="{51A5D345-B88D-4C15-99E7-A4D9ED14C447}" dt="2025-05-23T16:40:53.468" v="4476" actId="478"/>
          <ac:spMkLst>
            <pc:docMk/>
            <pc:sldMk cId="1565676272" sldId="398"/>
            <ac:spMk id="61" creationId="{652B41C1-901C-4E04-A362-391632D2698F}"/>
          </ac:spMkLst>
        </pc:spChg>
        <pc:grpChg chg="del">
          <ac:chgData name="help desk" userId="076106f8-e622-4bba-bf8d-41b4b1aaf204" providerId="ADAL" clId="{51A5D345-B88D-4C15-99E7-A4D9ED14C447}" dt="2025-05-23T16:40:53.468" v="4476" actId="478"/>
          <ac:grpSpMkLst>
            <pc:docMk/>
            <pc:sldMk cId="1565676272" sldId="398"/>
            <ac:grpSpMk id="5" creationId="{A371ED01-2BD2-4AB7-85F4-118CF550A802}"/>
          </ac:grpSpMkLst>
        </pc:grpChg>
        <pc:grpChg chg="del">
          <ac:chgData name="help desk" userId="076106f8-e622-4bba-bf8d-41b4b1aaf204" providerId="ADAL" clId="{51A5D345-B88D-4C15-99E7-A4D9ED14C447}" dt="2025-05-23T16:40:53.468" v="4476" actId="478"/>
          <ac:grpSpMkLst>
            <pc:docMk/>
            <pc:sldMk cId="1565676272" sldId="398"/>
            <ac:grpSpMk id="48" creationId="{4EB06946-C6B2-4F39-A482-7874FBF08C0B}"/>
          </ac:grpSpMkLst>
        </pc:grpChg>
        <pc:picChg chg="add del mod">
          <ac:chgData name="help desk" userId="076106f8-e622-4bba-bf8d-41b4b1aaf204" providerId="ADAL" clId="{51A5D345-B88D-4C15-99E7-A4D9ED14C447}" dt="2025-05-23T16:53:35.404" v="4567" actId="478"/>
          <ac:picMkLst>
            <pc:docMk/>
            <pc:sldMk cId="1565676272" sldId="398"/>
            <ac:picMk id="6" creationId="{91978055-A5E6-4617-AC3D-D88C281F3E81}"/>
          </ac:picMkLst>
        </pc:picChg>
        <pc:picChg chg="del mod">
          <ac:chgData name="help desk" userId="076106f8-e622-4bba-bf8d-41b4b1aaf204" providerId="ADAL" clId="{51A5D345-B88D-4C15-99E7-A4D9ED14C447}" dt="2025-05-23T16:40:53.468" v="4476" actId="478"/>
          <ac:picMkLst>
            <pc:docMk/>
            <pc:sldMk cId="1565676272" sldId="398"/>
            <ac:picMk id="7" creationId="{D4AC372A-A0D0-4941-A078-23579665A661}"/>
          </ac:picMkLst>
        </pc:picChg>
        <pc:picChg chg="del">
          <ac:chgData name="help desk" userId="076106f8-e622-4bba-bf8d-41b4b1aaf204" providerId="ADAL" clId="{51A5D345-B88D-4C15-99E7-A4D9ED14C447}" dt="2025-05-23T16:40:53.468" v="4476" actId="478"/>
          <ac:picMkLst>
            <pc:docMk/>
            <pc:sldMk cId="1565676272" sldId="398"/>
            <ac:picMk id="13" creationId="{ED860DC2-1F51-4AE2-B1D9-FB217CAD94C0}"/>
          </ac:picMkLst>
        </pc:picChg>
        <pc:picChg chg="add del">
          <ac:chgData name="help desk" userId="076106f8-e622-4bba-bf8d-41b4b1aaf204" providerId="ADAL" clId="{51A5D345-B88D-4C15-99E7-A4D9ED14C447}" dt="2025-05-23T16:50:16.484" v="4508" actId="22"/>
          <ac:picMkLst>
            <pc:docMk/>
            <pc:sldMk cId="1565676272" sldId="398"/>
            <ac:picMk id="17" creationId="{34B6E166-913A-45AB-B438-37F1A1FFC195}"/>
          </ac:picMkLst>
        </pc:picChg>
        <pc:picChg chg="add del mod">
          <ac:chgData name="help desk" userId="076106f8-e622-4bba-bf8d-41b4b1aaf204" providerId="ADAL" clId="{51A5D345-B88D-4C15-99E7-A4D9ED14C447}" dt="2025-05-23T16:52:12.844" v="4561" actId="478"/>
          <ac:picMkLst>
            <pc:docMk/>
            <pc:sldMk cId="1565676272" sldId="398"/>
            <ac:picMk id="20" creationId="{497C3C15-9508-45F7-B86D-A24E63BBAFC1}"/>
          </ac:picMkLst>
        </pc:picChg>
        <pc:picChg chg="mod">
          <ac:chgData name="help desk" userId="076106f8-e622-4bba-bf8d-41b4b1aaf204" providerId="ADAL" clId="{51A5D345-B88D-4C15-99E7-A4D9ED14C447}" dt="2025-05-23T16:52:40.641" v="4565" actId="14100"/>
          <ac:picMkLst>
            <pc:docMk/>
            <pc:sldMk cId="1565676272" sldId="398"/>
            <ac:picMk id="25" creationId="{1CD0C8A9-0FE6-4ECE-BB3E-5A248A1B48BA}"/>
          </ac:picMkLst>
        </pc:picChg>
        <pc:picChg chg="add del mod">
          <ac:chgData name="help desk" userId="076106f8-e622-4bba-bf8d-41b4b1aaf204" providerId="ADAL" clId="{51A5D345-B88D-4C15-99E7-A4D9ED14C447}" dt="2025-05-23T16:46:29.460" v="4482" actId="478"/>
          <ac:picMkLst>
            <pc:docMk/>
            <pc:sldMk cId="1565676272" sldId="398"/>
            <ac:picMk id="31" creationId="{CB8C6929-DC93-4E7F-8683-6500D63963A9}"/>
          </ac:picMkLst>
        </pc:picChg>
        <pc:picChg chg="del">
          <ac:chgData name="help desk" userId="076106f8-e622-4bba-bf8d-41b4b1aaf204" providerId="ADAL" clId="{51A5D345-B88D-4C15-99E7-A4D9ED14C447}" dt="2025-05-23T16:40:53.468" v="4476" actId="478"/>
          <ac:picMkLst>
            <pc:docMk/>
            <pc:sldMk cId="1565676272" sldId="398"/>
            <ac:picMk id="34" creationId="{817CD4D3-9A91-4D8A-81D2-E85186D7F142}"/>
          </ac:picMkLst>
        </pc:picChg>
        <pc:picChg chg="add mod ord">
          <ac:chgData name="help desk" userId="076106f8-e622-4bba-bf8d-41b4b1aaf204" providerId="ADAL" clId="{51A5D345-B88D-4C15-99E7-A4D9ED14C447}" dt="2025-05-23T16:53:59.521" v="4574" actId="692"/>
          <ac:picMkLst>
            <pc:docMk/>
            <pc:sldMk cId="1565676272" sldId="398"/>
            <ac:picMk id="36" creationId="{670E5323-E6C4-40EB-912B-AE7A65310D25}"/>
          </ac:picMkLst>
        </pc:picChg>
        <pc:picChg chg="del">
          <ac:chgData name="help desk" userId="076106f8-e622-4bba-bf8d-41b4b1aaf204" providerId="ADAL" clId="{51A5D345-B88D-4C15-99E7-A4D9ED14C447}" dt="2025-05-23T16:40:56.762" v="4477" actId="478"/>
          <ac:picMkLst>
            <pc:docMk/>
            <pc:sldMk cId="1565676272" sldId="398"/>
            <ac:picMk id="38" creationId="{69BDF088-8AA4-47E9-AE25-FE7F1CEED7B2}"/>
          </ac:picMkLst>
        </pc:picChg>
        <pc:picChg chg="mod">
          <ac:chgData name="help desk" userId="076106f8-e622-4bba-bf8d-41b4b1aaf204" providerId="ADAL" clId="{51A5D345-B88D-4C15-99E7-A4D9ED14C447}" dt="2025-05-21T14:30:50.458" v="922" actId="692"/>
          <ac:picMkLst>
            <pc:docMk/>
            <pc:sldMk cId="1565676272" sldId="398"/>
            <ac:picMk id="47" creationId="{10FD30F0-0D2B-4E2D-8512-FC56579F8CE2}"/>
          </ac:picMkLst>
        </pc:picChg>
        <pc:picChg chg="mod">
          <ac:chgData name="help desk" userId="076106f8-e622-4bba-bf8d-41b4b1aaf204" providerId="ADAL" clId="{51A5D345-B88D-4C15-99E7-A4D9ED14C447}" dt="2025-05-23T16:52:40.641" v="4565" actId="14100"/>
          <ac:picMkLst>
            <pc:docMk/>
            <pc:sldMk cId="1565676272" sldId="398"/>
            <ac:picMk id="54" creationId="{C7F5E89B-D7C8-4812-9373-391853D7EE09}"/>
          </ac:picMkLst>
        </pc:pic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23" creationId="{A8E427B0-B17B-4D39-86B8-C801601E642F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28" creationId="{63B77C39-4915-40B7-9686-0964C2B7AD29}"/>
          </ac:cxnSpMkLst>
        </pc:cxnChg>
        <pc:cxnChg chg="add mod">
          <ac:chgData name="help desk" userId="076106f8-e622-4bba-bf8d-41b4b1aaf204" providerId="ADAL" clId="{51A5D345-B88D-4C15-99E7-A4D9ED14C447}" dt="2025-05-23T16:52:40.641" v="4565" actId="14100"/>
          <ac:cxnSpMkLst>
            <pc:docMk/>
            <pc:sldMk cId="1565676272" sldId="398"/>
            <ac:cxnSpMk id="32" creationId="{6B84A228-500E-451E-A8C4-97266E63C63D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40" creationId="{FAEACE52-39FD-4891-91E3-78470174E130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42" creationId="{E1B9A075-FEDE-40E4-8ABE-66DE79AB56C0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50" creationId="{3F3C9877-FC63-403F-974C-5AF896472E3E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52" creationId="{82FCFE8C-D509-41B8-B1B0-A47EE3DE771C}"/>
          </ac:cxnSpMkLst>
        </pc:cxnChg>
        <pc:cxnChg chg="mod">
          <ac:chgData name="help desk" userId="076106f8-e622-4bba-bf8d-41b4b1aaf204" providerId="ADAL" clId="{51A5D345-B88D-4C15-99E7-A4D9ED14C447}" dt="2025-05-21T14:30:50.458" v="922" actId="692"/>
          <ac:cxnSpMkLst>
            <pc:docMk/>
            <pc:sldMk cId="1565676272" sldId="398"/>
            <ac:cxnSpMk id="57" creationId="{3AFCBEA8-CBE4-4A72-B7A0-26BAB9B52FE3}"/>
          </ac:cxnSpMkLst>
        </pc:cxnChg>
        <pc:cxnChg chg="del mod">
          <ac:chgData name="help desk" userId="076106f8-e622-4bba-bf8d-41b4b1aaf204" providerId="ADAL" clId="{51A5D345-B88D-4C15-99E7-A4D9ED14C447}" dt="2025-05-23T16:40:53.468" v="4476" actId="478"/>
          <ac:cxnSpMkLst>
            <pc:docMk/>
            <pc:sldMk cId="1565676272" sldId="398"/>
            <ac:cxnSpMk id="63" creationId="{119038E3-D5DC-4E59-B65F-ECF6361ABF06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3T16:55:37.999" v="4575" actId="2696"/>
        <pc:sldMkLst>
          <pc:docMk/>
          <pc:sldMk cId="3702557819" sldId="399"/>
        </pc:sldMkLst>
        <pc:spChg chg="mod">
          <ac:chgData name="help desk" userId="076106f8-e622-4bba-bf8d-41b4b1aaf204" providerId="ADAL" clId="{51A5D345-B88D-4C15-99E7-A4D9ED14C447}" dt="2025-05-21T14:41:28.522" v="930" actId="692"/>
          <ac:spMkLst>
            <pc:docMk/>
            <pc:sldMk cId="3702557819" sldId="399"/>
            <ac:spMk id="2" creationId="{29AD3AE5-494C-4801-9C1A-1E8E9A760E2D}"/>
          </ac:spMkLst>
        </pc:spChg>
        <pc:spChg chg="del">
          <ac:chgData name="help desk" userId="076106f8-e622-4bba-bf8d-41b4b1aaf204" providerId="ADAL" clId="{51A5D345-B88D-4C15-99E7-A4D9ED14C447}" dt="2025-05-14T19:26:04.658" v="501" actId="478"/>
          <ac:spMkLst>
            <pc:docMk/>
            <pc:sldMk cId="3702557819" sldId="399"/>
            <ac:spMk id="3" creationId="{7B6EDEE4-7F06-4661-A70F-E01F20CAAB8A}"/>
          </ac:spMkLst>
        </pc:spChg>
        <pc:spChg chg="del">
          <ac:chgData name="help desk" userId="076106f8-e622-4bba-bf8d-41b4b1aaf204" providerId="ADAL" clId="{51A5D345-B88D-4C15-99E7-A4D9ED14C447}" dt="2025-05-14T19:26:02.326" v="500" actId="478"/>
          <ac:spMkLst>
            <pc:docMk/>
            <pc:sldMk cId="3702557819" sldId="399"/>
            <ac:spMk id="10" creationId="{2A6B4BFB-1B18-4453-867F-70B3F7ABD23F}"/>
          </ac:spMkLst>
        </pc:spChg>
        <pc:spChg chg="mod">
          <ac:chgData name="help desk" userId="076106f8-e622-4bba-bf8d-41b4b1aaf204" providerId="ADAL" clId="{51A5D345-B88D-4C15-99E7-A4D9ED14C447}" dt="2025-05-21T14:41:28.522" v="930" actId="692"/>
          <ac:spMkLst>
            <pc:docMk/>
            <pc:sldMk cId="3702557819" sldId="399"/>
            <ac:spMk id="18" creationId="{D6291576-850F-496D-9916-BC477D2F0F4D}"/>
          </ac:spMkLst>
        </pc:spChg>
        <pc:spChg chg="add mod">
          <ac:chgData name="help desk" userId="076106f8-e622-4bba-bf8d-41b4b1aaf204" providerId="ADAL" clId="{51A5D345-B88D-4C15-99E7-A4D9ED14C447}" dt="2025-05-14T19:26:05.271" v="502"/>
          <ac:spMkLst>
            <pc:docMk/>
            <pc:sldMk cId="3702557819" sldId="399"/>
            <ac:spMk id="19" creationId="{30535B44-18BF-430E-AF21-8207764B7BFD}"/>
          </ac:spMkLst>
        </pc:spChg>
        <pc:spChg chg="mod">
          <ac:chgData name="help desk" userId="076106f8-e622-4bba-bf8d-41b4b1aaf204" providerId="ADAL" clId="{51A5D345-B88D-4C15-99E7-A4D9ED14C447}" dt="2025-05-21T14:41:28.522" v="930" actId="692"/>
          <ac:spMkLst>
            <pc:docMk/>
            <pc:sldMk cId="3702557819" sldId="399"/>
            <ac:spMk id="24" creationId="{09FBA468-A013-4344-975F-E68235207419}"/>
          </ac:spMkLst>
        </pc:spChg>
        <pc:spChg chg="mod">
          <ac:chgData name="help desk" userId="076106f8-e622-4bba-bf8d-41b4b1aaf204" providerId="ADAL" clId="{51A5D345-B88D-4C15-99E7-A4D9ED14C447}" dt="2025-05-21T14:41:28.522" v="930" actId="692"/>
          <ac:spMkLst>
            <pc:docMk/>
            <pc:sldMk cId="3702557819" sldId="399"/>
            <ac:spMk id="33" creationId="{3ABE4D8B-5884-4ADF-803F-97D6884BBA53}"/>
          </ac:spMkLst>
        </pc:spChg>
        <pc:spChg chg="mod">
          <ac:chgData name="help desk" userId="076106f8-e622-4bba-bf8d-41b4b1aaf204" providerId="ADAL" clId="{51A5D345-B88D-4C15-99E7-A4D9ED14C447}" dt="2025-05-21T14:41:59.161" v="936" actId="14861"/>
          <ac:spMkLst>
            <pc:docMk/>
            <pc:sldMk cId="3702557819" sldId="399"/>
            <ac:spMk id="40" creationId="{D4B05FAC-CA3E-44AA-B81B-E330BD77742E}"/>
          </ac:spMkLst>
        </pc:spChg>
        <pc:cxnChg chg="mod">
          <ac:chgData name="help desk" userId="076106f8-e622-4bba-bf8d-41b4b1aaf204" providerId="ADAL" clId="{51A5D345-B88D-4C15-99E7-A4D9ED14C447}" dt="2025-05-21T14:41:28.522" v="930" actId="692"/>
          <ac:cxnSpMkLst>
            <pc:docMk/>
            <pc:sldMk cId="3702557819" sldId="399"/>
            <ac:cxnSpMk id="6" creationId="{8C8F3F78-FDB5-45E2-8CF5-CA2AB382AA50}"/>
          </ac:cxnSpMkLst>
        </pc:cxnChg>
        <pc:cxnChg chg="mod">
          <ac:chgData name="help desk" userId="076106f8-e622-4bba-bf8d-41b4b1aaf204" providerId="ADAL" clId="{51A5D345-B88D-4C15-99E7-A4D9ED14C447}" dt="2025-05-21T14:41:28.522" v="930" actId="692"/>
          <ac:cxnSpMkLst>
            <pc:docMk/>
            <pc:sldMk cId="3702557819" sldId="399"/>
            <ac:cxnSpMk id="20" creationId="{00AAB008-B65A-4B86-9F6B-CC1C516EDD8D}"/>
          </ac:cxnSpMkLst>
        </pc:cxnChg>
        <pc:cxnChg chg="mod">
          <ac:chgData name="help desk" userId="076106f8-e622-4bba-bf8d-41b4b1aaf204" providerId="ADAL" clId="{51A5D345-B88D-4C15-99E7-A4D9ED14C447}" dt="2025-05-21T14:41:28.522" v="930" actId="692"/>
          <ac:cxnSpMkLst>
            <pc:docMk/>
            <pc:sldMk cId="3702557819" sldId="399"/>
            <ac:cxnSpMk id="21" creationId="{D16B4822-5F59-4CA6-9F1A-A1534CB77941}"/>
          </ac:cxnSpMkLst>
        </pc:cxnChg>
        <pc:cxnChg chg="mod">
          <ac:chgData name="help desk" userId="076106f8-e622-4bba-bf8d-41b4b1aaf204" providerId="ADAL" clId="{51A5D345-B88D-4C15-99E7-A4D9ED14C447}" dt="2025-05-21T14:41:28.522" v="930" actId="692"/>
          <ac:cxnSpMkLst>
            <pc:docMk/>
            <pc:sldMk cId="3702557819" sldId="399"/>
            <ac:cxnSpMk id="28" creationId="{E3A72F06-34A0-4E41-8AC5-55C1AB449839}"/>
          </ac:cxnSpMkLst>
        </pc:cxnChg>
        <pc:cxnChg chg="mod">
          <ac:chgData name="help desk" userId="076106f8-e622-4bba-bf8d-41b4b1aaf204" providerId="ADAL" clId="{51A5D345-B88D-4C15-99E7-A4D9ED14C447}" dt="2025-05-21T14:41:28.522" v="930" actId="692"/>
          <ac:cxnSpMkLst>
            <pc:docMk/>
            <pc:sldMk cId="3702557819" sldId="399"/>
            <ac:cxnSpMk id="35" creationId="{432422C5-55D3-4F1B-A33E-7DED2AF5B15F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3T16:55:47.191" v="4576" actId="2696"/>
        <pc:sldMkLst>
          <pc:docMk/>
          <pc:sldMk cId="3621604378" sldId="400"/>
        </pc:sldMkLst>
        <pc:spChg chg="del">
          <ac:chgData name="help desk" userId="076106f8-e622-4bba-bf8d-41b4b1aaf204" providerId="ADAL" clId="{51A5D345-B88D-4C15-99E7-A4D9ED14C447}" dt="2025-05-14T19:26:10.628" v="503" actId="478"/>
          <ac:spMkLst>
            <pc:docMk/>
            <pc:sldMk cId="3621604378" sldId="400"/>
            <ac:spMk id="3" creationId="{7B6EDEE4-7F06-4661-A70F-E01F20CAAB8A}"/>
          </ac:spMkLst>
        </pc:spChg>
        <pc:spChg chg="mod">
          <ac:chgData name="help desk" userId="076106f8-e622-4bba-bf8d-41b4b1aaf204" providerId="ADAL" clId="{51A5D345-B88D-4C15-99E7-A4D9ED14C447}" dt="2025-05-21T14:42:41.707" v="938" actId="692"/>
          <ac:spMkLst>
            <pc:docMk/>
            <pc:sldMk cId="3621604378" sldId="400"/>
            <ac:spMk id="6" creationId="{5B1EE0E9-D669-4FB4-9767-28C762FCEEE5}"/>
          </ac:spMkLst>
        </pc:spChg>
        <pc:spChg chg="del">
          <ac:chgData name="help desk" userId="076106f8-e622-4bba-bf8d-41b4b1aaf204" providerId="ADAL" clId="{51A5D345-B88D-4C15-99E7-A4D9ED14C447}" dt="2025-05-14T19:26:10.628" v="503" actId="478"/>
          <ac:spMkLst>
            <pc:docMk/>
            <pc:sldMk cId="3621604378" sldId="400"/>
            <ac:spMk id="9" creationId="{155EAE79-8AF0-49CD-B03D-787390CE7338}"/>
          </ac:spMkLst>
        </pc:spChg>
        <pc:spChg chg="mod">
          <ac:chgData name="help desk" userId="076106f8-e622-4bba-bf8d-41b4b1aaf204" providerId="ADAL" clId="{51A5D345-B88D-4C15-99E7-A4D9ED14C447}" dt="2025-05-21T14:43:06.195" v="944" actId="14861"/>
          <ac:spMkLst>
            <pc:docMk/>
            <pc:sldMk cId="3621604378" sldId="400"/>
            <ac:spMk id="10" creationId="{895ED68F-DE70-44C7-BBF0-C063A13C6E94}"/>
          </ac:spMkLst>
        </pc:spChg>
        <pc:spChg chg="mod">
          <ac:chgData name="help desk" userId="076106f8-e622-4bba-bf8d-41b4b1aaf204" providerId="ADAL" clId="{51A5D345-B88D-4C15-99E7-A4D9ED14C447}" dt="2025-05-21T14:42:41.707" v="938" actId="692"/>
          <ac:spMkLst>
            <pc:docMk/>
            <pc:sldMk cId="3621604378" sldId="400"/>
            <ac:spMk id="13" creationId="{52A180A0-E3A0-4C05-B99E-2315414D6088}"/>
          </ac:spMkLst>
        </pc:spChg>
        <pc:spChg chg="mod">
          <ac:chgData name="help desk" userId="076106f8-e622-4bba-bf8d-41b4b1aaf204" providerId="ADAL" clId="{51A5D345-B88D-4C15-99E7-A4D9ED14C447}" dt="2025-05-21T14:42:41.707" v="938" actId="692"/>
          <ac:spMkLst>
            <pc:docMk/>
            <pc:sldMk cId="3621604378" sldId="400"/>
            <ac:spMk id="16" creationId="{FBFBAE0E-A5EE-4D85-A5BA-1E2586413298}"/>
          </ac:spMkLst>
        </pc:spChg>
        <pc:spChg chg="add mod">
          <ac:chgData name="help desk" userId="076106f8-e622-4bba-bf8d-41b4b1aaf204" providerId="ADAL" clId="{51A5D345-B88D-4C15-99E7-A4D9ED14C447}" dt="2025-05-14T19:26:11.776" v="504"/>
          <ac:spMkLst>
            <pc:docMk/>
            <pc:sldMk cId="3621604378" sldId="400"/>
            <ac:spMk id="19" creationId="{6802B768-8B85-43DE-B463-D7A72A2EA731}"/>
          </ac:spMkLst>
        </pc:spChg>
        <pc:spChg chg="mod">
          <ac:chgData name="help desk" userId="076106f8-e622-4bba-bf8d-41b4b1aaf204" providerId="ADAL" clId="{51A5D345-B88D-4C15-99E7-A4D9ED14C447}" dt="2025-05-21T14:42:41.707" v="938" actId="692"/>
          <ac:spMkLst>
            <pc:docMk/>
            <pc:sldMk cId="3621604378" sldId="400"/>
            <ac:spMk id="38" creationId="{C732F254-DEB6-4D92-ACE0-04C5D58E5B60}"/>
          </ac:spMkLst>
        </pc:spChg>
        <pc:picChg chg="mod">
          <ac:chgData name="help desk" userId="076106f8-e622-4bba-bf8d-41b4b1aaf204" providerId="ADAL" clId="{51A5D345-B88D-4C15-99E7-A4D9ED14C447}" dt="2025-05-21T14:42:41.707" v="938" actId="692"/>
          <ac:picMkLst>
            <pc:docMk/>
            <pc:sldMk cId="3621604378" sldId="400"/>
            <ac:picMk id="32" creationId="{5474836B-F59B-49B0-8424-5B899319D1B2}"/>
          </ac:picMkLst>
        </pc:picChg>
        <pc:picChg chg="mod">
          <ac:chgData name="help desk" userId="076106f8-e622-4bba-bf8d-41b4b1aaf204" providerId="ADAL" clId="{51A5D345-B88D-4C15-99E7-A4D9ED14C447}" dt="2025-05-21T14:42:41.707" v="938" actId="692"/>
          <ac:picMkLst>
            <pc:docMk/>
            <pc:sldMk cId="3621604378" sldId="400"/>
            <ac:picMk id="37" creationId="{ECAA1E61-236D-4316-A0F1-15BB99337186}"/>
          </ac:picMkLst>
        </pc:picChg>
        <pc:cxnChg chg="mod">
          <ac:chgData name="help desk" userId="076106f8-e622-4bba-bf8d-41b4b1aaf204" providerId="ADAL" clId="{51A5D345-B88D-4C15-99E7-A4D9ED14C447}" dt="2025-05-21T14:42:41.707" v="938" actId="692"/>
          <ac:cxnSpMkLst>
            <pc:docMk/>
            <pc:sldMk cId="3621604378" sldId="400"/>
            <ac:cxnSpMk id="7" creationId="{47E68382-B17E-41B8-AF63-4914E67CBFF7}"/>
          </ac:cxnSpMkLst>
        </pc:cxnChg>
        <pc:cxnChg chg="mod">
          <ac:chgData name="help desk" userId="076106f8-e622-4bba-bf8d-41b4b1aaf204" providerId="ADAL" clId="{51A5D345-B88D-4C15-99E7-A4D9ED14C447}" dt="2025-05-21T14:42:41.707" v="938" actId="692"/>
          <ac:cxnSpMkLst>
            <pc:docMk/>
            <pc:sldMk cId="3621604378" sldId="400"/>
            <ac:cxnSpMk id="14" creationId="{4F43260E-6141-4BC6-AC5B-8A0576970409}"/>
          </ac:cxnSpMkLst>
        </pc:cxnChg>
        <pc:cxnChg chg="mod">
          <ac:chgData name="help desk" userId="076106f8-e622-4bba-bf8d-41b4b1aaf204" providerId="ADAL" clId="{51A5D345-B88D-4C15-99E7-A4D9ED14C447}" dt="2025-05-21T14:42:41.707" v="938" actId="692"/>
          <ac:cxnSpMkLst>
            <pc:docMk/>
            <pc:sldMk cId="3621604378" sldId="400"/>
            <ac:cxnSpMk id="15" creationId="{FF371447-A9BE-4EDB-8FA6-5CE1F8C338BC}"/>
          </ac:cxnSpMkLst>
        </pc:cxnChg>
        <pc:cxnChg chg="mod">
          <ac:chgData name="help desk" userId="076106f8-e622-4bba-bf8d-41b4b1aaf204" providerId="ADAL" clId="{51A5D345-B88D-4C15-99E7-A4D9ED14C447}" dt="2025-05-21T14:42:41.707" v="938" actId="692"/>
          <ac:cxnSpMkLst>
            <pc:docMk/>
            <pc:sldMk cId="3621604378" sldId="400"/>
            <ac:cxnSpMk id="17" creationId="{5A92F4D9-EAED-41B7-9FE3-11F97451E99A}"/>
          </ac:cxnSpMkLst>
        </pc:cxnChg>
        <pc:cxnChg chg="mod">
          <ac:chgData name="help desk" userId="076106f8-e622-4bba-bf8d-41b4b1aaf204" providerId="ADAL" clId="{51A5D345-B88D-4C15-99E7-A4D9ED14C447}" dt="2025-05-21T14:42:41.707" v="938" actId="692"/>
          <ac:cxnSpMkLst>
            <pc:docMk/>
            <pc:sldMk cId="3621604378" sldId="400"/>
            <ac:cxnSpMk id="40" creationId="{C71FED7E-2E9B-4178-AB2E-57DD3B56CC38}"/>
          </ac:cxnSpMkLst>
        </pc:cxnChg>
      </pc:sldChg>
      <pc:sldChg chg="addSp delSp modSp add mod modTransition delAnim modAnim">
        <pc:chgData name="help desk" userId="076106f8-e622-4bba-bf8d-41b4b1aaf204" providerId="ADAL" clId="{51A5D345-B88D-4C15-99E7-A4D9ED14C447}" dt="2025-05-26T15:27:26.402" v="5882"/>
        <pc:sldMkLst>
          <pc:docMk/>
          <pc:sldMk cId="2182152674" sldId="402"/>
        </pc:sldMkLst>
        <pc:spChg chg="del mod">
          <ac:chgData name="help desk" userId="076106f8-e622-4bba-bf8d-41b4b1aaf204" providerId="ADAL" clId="{51A5D345-B88D-4C15-99E7-A4D9ED14C447}" dt="2025-05-14T19:29:32.389" v="508" actId="478"/>
          <ac:spMkLst>
            <pc:docMk/>
            <pc:sldMk cId="2182152674" sldId="402"/>
            <ac:spMk id="3" creationId="{5E85008A-4E22-44CC-BAB0-A3F6813FA829}"/>
          </ac:spMkLst>
        </pc:spChg>
        <pc:spChg chg="mod">
          <ac:chgData name="help desk" userId="076106f8-e622-4bba-bf8d-41b4b1aaf204" providerId="ADAL" clId="{51A5D345-B88D-4C15-99E7-A4D9ED14C447}" dt="2025-05-21T14:33:27.921" v="927" actId="14861"/>
          <ac:spMkLst>
            <pc:docMk/>
            <pc:sldMk cId="2182152674" sldId="402"/>
            <ac:spMk id="10" creationId="{C3C8AB13-430A-4E57-9CBC-8DC0E14C7043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11" creationId="{326955CC-4B25-4372-972D-5A7DB406CBBE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14" creationId="{71D8188F-AFBC-461B-886B-C58F414BC735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15" creationId="{7ADC94A9-47F7-46FD-8C46-2E11290CAB94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21" creationId="{8488895A-DD7C-4A02-B2BD-F537589C1FB6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24" creationId="{552C53B8-6BE5-4A37-A414-0D2E78B9060B}"/>
          </ac:spMkLst>
        </pc:spChg>
        <pc:spChg chg="add mod">
          <ac:chgData name="help desk" userId="076106f8-e622-4bba-bf8d-41b4b1aaf204" providerId="ADAL" clId="{51A5D345-B88D-4C15-99E7-A4D9ED14C447}" dt="2025-05-21T13:48:35.403" v="546" actId="1076"/>
          <ac:spMkLst>
            <pc:docMk/>
            <pc:sldMk cId="2182152674" sldId="402"/>
            <ac:spMk id="25" creationId="{8A34149B-BEE8-4F6F-8008-D9F2226B85B9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26" creationId="{055AF935-901D-4EA2-88BE-A070DBD83BB3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31" creationId="{73E21D73-D1BD-4E48-823B-BE36C0B61234}"/>
          </ac:spMkLst>
        </pc:spChg>
        <pc:spChg chg="mod">
          <ac:chgData name="help desk" userId="076106f8-e622-4bba-bf8d-41b4b1aaf204" providerId="ADAL" clId="{51A5D345-B88D-4C15-99E7-A4D9ED14C447}" dt="2025-05-21T14:16:02.932" v="870" actId="692"/>
          <ac:spMkLst>
            <pc:docMk/>
            <pc:sldMk cId="2182152674" sldId="402"/>
            <ac:spMk id="34" creationId="{203B1526-BA2B-405B-9235-A89A9611C69C}"/>
          </ac:spMkLst>
        </pc:spChg>
        <pc:picChg chg="mod">
          <ac:chgData name="help desk" userId="076106f8-e622-4bba-bf8d-41b4b1aaf204" providerId="ADAL" clId="{51A5D345-B88D-4C15-99E7-A4D9ED14C447}" dt="2025-05-21T14:16:02.932" v="870" actId="692"/>
          <ac:picMkLst>
            <pc:docMk/>
            <pc:sldMk cId="2182152674" sldId="402"/>
            <ac:picMk id="9" creationId="{F2496A90-2AC7-4776-A3FE-60E0B4A8C2A7}"/>
          </ac:picMkLst>
        </pc:picChg>
        <pc:picChg chg="mod">
          <ac:chgData name="help desk" userId="076106f8-e622-4bba-bf8d-41b4b1aaf204" providerId="ADAL" clId="{51A5D345-B88D-4C15-99E7-A4D9ED14C447}" dt="2025-05-21T14:33:43.038" v="928" actId="692"/>
          <ac:picMkLst>
            <pc:docMk/>
            <pc:sldMk cId="2182152674" sldId="402"/>
            <ac:picMk id="30" creationId="{2D397645-A9B9-4F5B-A967-1EF112CEC49C}"/>
          </ac:picMkLst>
        </pc:picChg>
        <pc:cxnChg chg="mod">
          <ac:chgData name="help desk" userId="076106f8-e622-4bba-bf8d-41b4b1aaf204" providerId="ADAL" clId="{51A5D345-B88D-4C15-99E7-A4D9ED14C447}" dt="2025-05-21T14:16:02.932" v="870" actId="692"/>
          <ac:cxnSpMkLst>
            <pc:docMk/>
            <pc:sldMk cId="2182152674" sldId="402"/>
            <ac:cxnSpMk id="13" creationId="{423D6A0B-E6BB-4DFE-9AFC-6F335FF0E1AD}"/>
          </ac:cxnSpMkLst>
        </pc:cxnChg>
        <pc:cxnChg chg="mod">
          <ac:chgData name="help desk" userId="076106f8-e622-4bba-bf8d-41b4b1aaf204" providerId="ADAL" clId="{51A5D345-B88D-4C15-99E7-A4D9ED14C447}" dt="2025-05-21T14:16:02.932" v="870" actId="692"/>
          <ac:cxnSpMkLst>
            <pc:docMk/>
            <pc:sldMk cId="2182152674" sldId="402"/>
            <ac:cxnSpMk id="18" creationId="{0BA18916-D777-4D54-A3AE-2CFA2BD4FEB5}"/>
          </ac:cxnSpMkLst>
        </pc:cxnChg>
        <pc:cxnChg chg="mod">
          <ac:chgData name="help desk" userId="076106f8-e622-4bba-bf8d-41b4b1aaf204" providerId="ADAL" clId="{51A5D345-B88D-4C15-99E7-A4D9ED14C447}" dt="2025-05-21T14:16:02.932" v="870" actId="692"/>
          <ac:cxnSpMkLst>
            <pc:docMk/>
            <pc:sldMk cId="2182152674" sldId="402"/>
            <ac:cxnSpMk id="20" creationId="{0F470CDF-AB8C-408A-95E5-7F1119BEEF29}"/>
          </ac:cxnSpMkLst>
        </pc:cxnChg>
        <pc:cxnChg chg="mod">
          <ac:chgData name="help desk" userId="076106f8-e622-4bba-bf8d-41b4b1aaf204" providerId="ADAL" clId="{51A5D345-B88D-4C15-99E7-A4D9ED14C447}" dt="2025-05-21T14:16:02.932" v="870" actId="692"/>
          <ac:cxnSpMkLst>
            <pc:docMk/>
            <pc:sldMk cId="2182152674" sldId="402"/>
            <ac:cxnSpMk id="23" creationId="{B2C69BBA-E2F2-4879-B168-3F754228457C}"/>
          </ac:cxnSpMkLst>
        </pc:cxnChg>
        <pc:cxnChg chg="mod">
          <ac:chgData name="help desk" userId="076106f8-e622-4bba-bf8d-41b4b1aaf204" providerId="ADAL" clId="{51A5D345-B88D-4C15-99E7-A4D9ED14C447}" dt="2025-05-21T14:16:02.932" v="870" actId="692"/>
          <ac:cxnSpMkLst>
            <pc:docMk/>
            <pc:sldMk cId="2182152674" sldId="402"/>
            <ac:cxnSpMk id="33" creationId="{BB487C8F-AF00-4936-9B26-EB559B3EAE5F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1T19:57:01.420" v="1230" actId="2696"/>
        <pc:sldMkLst>
          <pc:docMk/>
          <pc:sldMk cId="3592558128" sldId="403"/>
        </pc:sldMkLst>
        <pc:spChg chg="del">
          <ac:chgData name="help desk" userId="076106f8-e622-4bba-bf8d-41b4b1aaf204" providerId="ADAL" clId="{51A5D345-B88D-4C15-99E7-A4D9ED14C447}" dt="2025-05-14T20:26:37.366" v="515" actId="478"/>
          <ac:spMkLst>
            <pc:docMk/>
            <pc:sldMk cId="3592558128" sldId="403"/>
            <ac:spMk id="3" creationId="{274B98B0-A1DA-4D3D-AA5F-3AED47196137}"/>
          </ac:spMkLst>
        </pc:spChg>
        <pc:spChg chg="mod">
          <ac:chgData name="help desk" userId="076106f8-e622-4bba-bf8d-41b4b1aaf204" providerId="ADAL" clId="{51A5D345-B88D-4C15-99E7-A4D9ED14C447}" dt="2025-05-21T14:43:39.087" v="946" actId="692"/>
          <ac:spMkLst>
            <pc:docMk/>
            <pc:sldMk cId="3592558128" sldId="403"/>
            <ac:spMk id="6" creationId="{F00F65B2-DD16-4A7A-B739-5573886C5F91}"/>
          </ac:spMkLst>
        </pc:spChg>
        <pc:spChg chg="mod">
          <ac:chgData name="help desk" userId="076106f8-e622-4bba-bf8d-41b4b1aaf204" providerId="ADAL" clId="{51A5D345-B88D-4C15-99E7-A4D9ED14C447}" dt="2025-05-21T14:43:39.087" v="946" actId="692"/>
          <ac:spMkLst>
            <pc:docMk/>
            <pc:sldMk cId="3592558128" sldId="403"/>
            <ac:spMk id="7" creationId="{8E7A864E-92D5-47EC-81C3-ACC937DB0F93}"/>
          </ac:spMkLst>
        </pc:spChg>
        <pc:spChg chg="mod">
          <ac:chgData name="help desk" userId="076106f8-e622-4bba-bf8d-41b4b1aaf204" providerId="ADAL" clId="{51A5D345-B88D-4C15-99E7-A4D9ED14C447}" dt="2025-05-21T14:43:39.087" v="946" actId="692"/>
          <ac:spMkLst>
            <pc:docMk/>
            <pc:sldMk cId="3592558128" sldId="403"/>
            <ac:spMk id="9" creationId="{F84EA5DD-AE52-46C1-A5E8-D99EF42E5E76}"/>
          </ac:spMkLst>
        </pc:spChg>
        <pc:spChg chg="add mod">
          <ac:chgData name="help desk" userId="076106f8-e622-4bba-bf8d-41b4b1aaf204" providerId="ADAL" clId="{51A5D345-B88D-4C15-99E7-A4D9ED14C447}" dt="2025-05-14T20:26:37.987" v="516"/>
          <ac:spMkLst>
            <pc:docMk/>
            <pc:sldMk cId="3592558128" sldId="403"/>
            <ac:spMk id="15" creationId="{B01E0761-D772-464B-AEE3-ED9D3BD3023B}"/>
          </ac:spMkLst>
        </pc:spChg>
        <pc:spChg chg="mod">
          <ac:chgData name="help desk" userId="076106f8-e622-4bba-bf8d-41b4b1aaf204" providerId="ADAL" clId="{51A5D345-B88D-4C15-99E7-A4D9ED14C447}" dt="2025-05-21T14:43:39.087" v="946" actId="692"/>
          <ac:spMkLst>
            <pc:docMk/>
            <pc:sldMk cId="3592558128" sldId="403"/>
            <ac:spMk id="31" creationId="{B19594BF-632E-4E03-A3D2-660C9729908A}"/>
          </ac:spMkLst>
        </pc:spChg>
        <pc:cxnChg chg="mod">
          <ac:chgData name="help desk" userId="076106f8-e622-4bba-bf8d-41b4b1aaf204" providerId="ADAL" clId="{51A5D345-B88D-4C15-99E7-A4D9ED14C447}" dt="2025-05-21T14:43:39.087" v="946" actId="692"/>
          <ac:cxnSpMkLst>
            <pc:docMk/>
            <pc:sldMk cId="3592558128" sldId="403"/>
            <ac:cxnSpMk id="11" creationId="{FAABF50C-1487-4BB0-A3F1-0D9BDF2D50B6}"/>
          </ac:cxnSpMkLst>
        </pc:cxnChg>
        <pc:cxnChg chg="mod">
          <ac:chgData name="help desk" userId="076106f8-e622-4bba-bf8d-41b4b1aaf204" providerId="ADAL" clId="{51A5D345-B88D-4C15-99E7-A4D9ED14C447}" dt="2025-05-21T14:43:39.087" v="946" actId="692"/>
          <ac:cxnSpMkLst>
            <pc:docMk/>
            <pc:sldMk cId="3592558128" sldId="403"/>
            <ac:cxnSpMk id="12" creationId="{798ABFF2-ADAC-4A1D-9BDE-31DB6E19F120}"/>
          </ac:cxnSpMkLst>
        </pc:cxnChg>
        <pc:cxnChg chg="mod">
          <ac:chgData name="help desk" userId="076106f8-e622-4bba-bf8d-41b4b1aaf204" providerId="ADAL" clId="{51A5D345-B88D-4C15-99E7-A4D9ED14C447}" dt="2025-05-21T14:43:39.087" v="946" actId="692"/>
          <ac:cxnSpMkLst>
            <pc:docMk/>
            <pc:sldMk cId="3592558128" sldId="403"/>
            <ac:cxnSpMk id="18" creationId="{D263D4FD-1D04-4307-8791-C66D53550995}"/>
          </ac:cxnSpMkLst>
        </pc:cxnChg>
        <pc:cxnChg chg="mod">
          <ac:chgData name="help desk" userId="076106f8-e622-4bba-bf8d-41b4b1aaf204" providerId="ADAL" clId="{51A5D345-B88D-4C15-99E7-A4D9ED14C447}" dt="2025-05-21T14:43:39.087" v="946" actId="692"/>
          <ac:cxnSpMkLst>
            <pc:docMk/>
            <pc:sldMk cId="3592558128" sldId="403"/>
            <ac:cxnSpMk id="32" creationId="{0A3B0DAE-934A-46CB-9324-667A08381CC5}"/>
          </ac:cxnSpMkLst>
        </pc:cxnChg>
      </pc:sldChg>
      <pc:sldChg chg="addSp delSp modSp add del mod modAnim">
        <pc:chgData name="help desk" userId="076106f8-e622-4bba-bf8d-41b4b1aaf204" providerId="ADAL" clId="{51A5D345-B88D-4C15-99E7-A4D9ED14C447}" dt="2025-05-23T21:28:28.209" v="4820" actId="2696"/>
        <pc:sldMkLst>
          <pc:docMk/>
          <pc:sldMk cId="2145613162" sldId="408"/>
        </pc:sldMkLst>
        <pc:spChg chg="del">
          <ac:chgData name="help desk" userId="076106f8-e622-4bba-bf8d-41b4b1aaf204" providerId="ADAL" clId="{51A5D345-B88D-4C15-99E7-A4D9ED14C447}" dt="2025-05-14T20:26:41.599" v="517" actId="478"/>
          <ac:spMkLst>
            <pc:docMk/>
            <pc:sldMk cId="2145613162" sldId="408"/>
            <ac:spMk id="3" creationId="{274B98B0-A1DA-4D3D-AA5F-3AED47196137}"/>
          </ac:spMkLst>
        </pc:spChg>
        <pc:spChg chg="mod">
          <ac:chgData name="help desk" userId="076106f8-e622-4bba-bf8d-41b4b1aaf204" providerId="ADAL" clId="{51A5D345-B88D-4C15-99E7-A4D9ED14C447}" dt="2025-05-21T19:58:04.291" v="1266" actId="1035"/>
          <ac:spMkLst>
            <pc:docMk/>
            <pc:sldMk cId="2145613162" sldId="408"/>
            <ac:spMk id="6" creationId="{F00F65B2-DD16-4A7A-B739-5573886C5F91}"/>
          </ac:spMkLst>
        </pc:spChg>
        <pc:spChg chg="mod">
          <ac:chgData name="help desk" userId="076106f8-e622-4bba-bf8d-41b4b1aaf204" providerId="ADAL" clId="{51A5D345-B88D-4C15-99E7-A4D9ED14C447}" dt="2025-05-21T19:59:51.822" v="1342" actId="1035"/>
          <ac:spMkLst>
            <pc:docMk/>
            <pc:sldMk cId="2145613162" sldId="408"/>
            <ac:spMk id="7" creationId="{8E7A864E-92D5-47EC-81C3-ACC937DB0F93}"/>
          </ac:spMkLst>
        </pc:spChg>
        <pc:spChg chg="mod">
          <ac:chgData name="help desk" userId="076106f8-e622-4bba-bf8d-41b4b1aaf204" providerId="ADAL" clId="{51A5D345-B88D-4C15-99E7-A4D9ED14C447}" dt="2025-05-21T20:00:12.351" v="1362" actId="1037"/>
          <ac:spMkLst>
            <pc:docMk/>
            <pc:sldMk cId="2145613162" sldId="408"/>
            <ac:spMk id="9" creationId="{F84EA5DD-AE52-46C1-A5E8-D99EF42E5E76}"/>
          </ac:spMkLst>
        </pc:spChg>
        <pc:spChg chg="add mod">
          <ac:chgData name="help desk" userId="076106f8-e622-4bba-bf8d-41b4b1aaf204" providerId="ADAL" clId="{51A5D345-B88D-4C15-99E7-A4D9ED14C447}" dt="2025-05-14T20:26:42.147" v="518"/>
          <ac:spMkLst>
            <pc:docMk/>
            <pc:sldMk cId="2145613162" sldId="408"/>
            <ac:spMk id="14" creationId="{485B1B7B-21DA-41C9-A9C0-36725E897ADA}"/>
          </ac:spMkLst>
        </pc:spChg>
        <pc:spChg chg="add del mod">
          <ac:chgData name="help desk" userId="076106f8-e622-4bba-bf8d-41b4b1aaf204" providerId="ADAL" clId="{51A5D345-B88D-4C15-99E7-A4D9ED14C447}" dt="2025-05-21T19:58:51.242" v="1271"/>
          <ac:spMkLst>
            <pc:docMk/>
            <pc:sldMk cId="2145613162" sldId="408"/>
            <ac:spMk id="21" creationId="{B23E2F3D-6EF9-4897-AA51-27B333A8BDFB}"/>
          </ac:spMkLst>
        </pc:spChg>
        <pc:spChg chg="add del mod">
          <ac:chgData name="help desk" userId="076106f8-e622-4bba-bf8d-41b4b1aaf204" providerId="ADAL" clId="{51A5D345-B88D-4C15-99E7-A4D9ED14C447}" dt="2025-05-21T19:58:51.242" v="1271"/>
          <ac:spMkLst>
            <pc:docMk/>
            <pc:sldMk cId="2145613162" sldId="408"/>
            <ac:spMk id="22" creationId="{CE982A3E-F6ED-4A65-9F1C-76FBB3935AB4}"/>
          </ac:spMkLst>
        </pc:spChg>
        <pc:spChg chg="add del mod">
          <ac:chgData name="help desk" userId="076106f8-e622-4bba-bf8d-41b4b1aaf204" providerId="ADAL" clId="{51A5D345-B88D-4C15-99E7-A4D9ED14C447}" dt="2025-05-21T19:58:51.242" v="1271"/>
          <ac:spMkLst>
            <pc:docMk/>
            <pc:sldMk cId="2145613162" sldId="408"/>
            <ac:spMk id="23" creationId="{9A4B77E3-3C00-4F7A-B998-D0E346A6BCD4}"/>
          </ac:spMkLst>
        </pc:spChg>
        <pc:spChg chg="add del mod">
          <ac:chgData name="help desk" userId="076106f8-e622-4bba-bf8d-41b4b1aaf204" providerId="ADAL" clId="{51A5D345-B88D-4C15-99E7-A4D9ED14C447}" dt="2025-05-21T19:58:51.242" v="1271"/>
          <ac:spMkLst>
            <pc:docMk/>
            <pc:sldMk cId="2145613162" sldId="408"/>
            <ac:spMk id="27" creationId="{F0A6F61C-7108-4D24-98BD-AAFC067DB80B}"/>
          </ac:spMkLst>
        </pc:spChg>
        <pc:spChg chg="add mod">
          <ac:chgData name="help desk" userId="076106f8-e622-4bba-bf8d-41b4b1aaf204" providerId="ADAL" clId="{51A5D345-B88D-4C15-99E7-A4D9ED14C447}" dt="2025-05-21T19:59:22.068" v="1329" actId="1036"/>
          <ac:spMkLst>
            <pc:docMk/>
            <pc:sldMk cId="2145613162" sldId="408"/>
            <ac:spMk id="29" creationId="{D890DEEA-7B81-4A48-AEEF-C6B2A648E8F0}"/>
          </ac:spMkLst>
        </pc:spChg>
        <pc:spChg chg="add mod">
          <ac:chgData name="help desk" userId="076106f8-e622-4bba-bf8d-41b4b1aaf204" providerId="ADAL" clId="{51A5D345-B88D-4C15-99E7-A4D9ED14C447}" dt="2025-05-21T19:59:45.965" v="1333" actId="1038"/>
          <ac:spMkLst>
            <pc:docMk/>
            <pc:sldMk cId="2145613162" sldId="408"/>
            <ac:spMk id="30" creationId="{3940B41C-D29A-4567-B1EB-7CA6B5B76F39}"/>
          </ac:spMkLst>
        </pc:spChg>
        <pc:spChg chg="add mod">
          <ac:chgData name="help desk" userId="076106f8-e622-4bba-bf8d-41b4b1aaf204" providerId="ADAL" clId="{51A5D345-B88D-4C15-99E7-A4D9ED14C447}" dt="2025-05-21T20:01:54.062" v="1479" actId="1035"/>
          <ac:spMkLst>
            <pc:docMk/>
            <pc:sldMk cId="2145613162" sldId="408"/>
            <ac:spMk id="37" creationId="{F53807C9-1D19-489E-8D53-CFCDA63A18A9}"/>
          </ac:spMkLst>
        </pc:spChg>
        <pc:spChg chg="add mod">
          <ac:chgData name="help desk" userId="076106f8-e622-4bba-bf8d-41b4b1aaf204" providerId="ADAL" clId="{51A5D345-B88D-4C15-99E7-A4D9ED14C447}" dt="2025-05-21T20:02:01.242" v="1490" actId="1035"/>
          <ac:spMkLst>
            <pc:docMk/>
            <pc:sldMk cId="2145613162" sldId="408"/>
            <ac:spMk id="39" creationId="{641F58B2-904D-41A7-8A82-CFD93F237616}"/>
          </ac:spMkLst>
        </pc:spChg>
        <pc:grpChg chg="mod">
          <ac:chgData name="help desk" userId="076106f8-e622-4bba-bf8d-41b4b1aaf204" providerId="ADAL" clId="{51A5D345-B88D-4C15-99E7-A4D9ED14C447}" dt="2025-05-21T20:02:45.423" v="1493" actId="1076"/>
          <ac:grpSpMkLst>
            <pc:docMk/>
            <pc:sldMk cId="2145613162" sldId="408"/>
            <ac:grpSpMk id="20" creationId="{5415F92E-018F-42B6-9C62-4479CC08567B}"/>
          </ac:grpSpMkLst>
        </pc:grpChg>
        <pc:cxnChg chg="mod">
          <ac:chgData name="help desk" userId="076106f8-e622-4bba-bf8d-41b4b1aaf204" providerId="ADAL" clId="{51A5D345-B88D-4C15-99E7-A4D9ED14C447}" dt="2025-05-21T19:58:30.427" v="1269" actId="14100"/>
          <ac:cxnSpMkLst>
            <pc:docMk/>
            <pc:sldMk cId="2145613162" sldId="408"/>
            <ac:cxnSpMk id="11" creationId="{FAABF50C-1487-4BB0-A3F1-0D9BDF2D50B6}"/>
          </ac:cxnSpMkLst>
        </pc:cxnChg>
        <pc:cxnChg chg="mod">
          <ac:chgData name="help desk" userId="076106f8-e622-4bba-bf8d-41b4b1aaf204" providerId="ADAL" clId="{51A5D345-B88D-4C15-99E7-A4D9ED14C447}" dt="2025-05-21T20:00:00.462" v="1343" actId="14100"/>
          <ac:cxnSpMkLst>
            <pc:docMk/>
            <pc:sldMk cId="2145613162" sldId="408"/>
            <ac:cxnSpMk id="12" creationId="{798ABFF2-ADAC-4A1D-9BDE-31DB6E19F120}"/>
          </ac:cxnSpMkLst>
        </pc:cxnChg>
        <pc:cxnChg chg="mod">
          <ac:chgData name="help desk" userId="076106f8-e622-4bba-bf8d-41b4b1aaf204" providerId="ADAL" clId="{51A5D345-B88D-4C15-99E7-A4D9ED14C447}" dt="2025-05-21T20:00:17.141" v="1363" actId="14100"/>
          <ac:cxnSpMkLst>
            <pc:docMk/>
            <pc:sldMk cId="2145613162" sldId="408"/>
            <ac:cxnSpMk id="18" creationId="{D263D4FD-1D04-4307-8791-C66D53550995}"/>
          </ac:cxnSpMkLst>
        </pc:cxnChg>
        <pc:cxnChg chg="add del mod">
          <ac:chgData name="help desk" userId="076106f8-e622-4bba-bf8d-41b4b1aaf204" providerId="ADAL" clId="{51A5D345-B88D-4C15-99E7-A4D9ED14C447}" dt="2025-05-21T19:58:51.242" v="1271"/>
          <ac:cxnSpMkLst>
            <pc:docMk/>
            <pc:sldMk cId="2145613162" sldId="408"/>
            <ac:cxnSpMk id="24" creationId="{FEB7287F-32B2-44A6-B103-728881B96DDB}"/>
          </ac:cxnSpMkLst>
        </pc:cxnChg>
        <pc:cxnChg chg="add del mod">
          <ac:chgData name="help desk" userId="076106f8-e622-4bba-bf8d-41b4b1aaf204" providerId="ADAL" clId="{51A5D345-B88D-4C15-99E7-A4D9ED14C447}" dt="2025-05-21T19:58:51.242" v="1271"/>
          <ac:cxnSpMkLst>
            <pc:docMk/>
            <pc:sldMk cId="2145613162" sldId="408"/>
            <ac:cxnSpMk id="25" creationId="{1FCB3A21-588F-4037-82F8-3DFF21EC2FF7}"/>
          </ac:cxnSpMkLst>
        </pc:cxnChg>
        <pc:cxnChg chg="add del mod">
          <ac:chgData name="help desk" userId="076106f8-e622-4bba-bf8d-41b4b1aaf204" providerId="ADAL" clId="{51A5D345-B88D-4C15-99E7-A4D9ED14C447}" dt="2025-05-21T19:58:51.242" v="1271"/>
          <ac:cxnSpMkLst>
            <pc:docMk/>
            <pc:sldMk cId="2145613162" sldId="408"/>
            <ac:cxnSpMk id="26" creationId="{27C97AC4-18F6-4F16-B3EA-D9B4BEB290AA}"/>
          </ac:cxnSpMkLst>
        </pc:cxnChg>
        <pc:cxnChg chg="add del mod">
          <ac:chgData name="help desk" userId="076106f8-e622-4bba-bf8d-41b4b1aaf204" providerId="ADAL" clId="{51A5D345-B88D-4C15-99E7-A4D9ED14C447}" dt="2025-05-21T19:58:51.242" v="1271"/>
          <ac:cxnSpMkLst>
            <pc:docMk/>
            <pc:sldMk cId="2145613162" sldId="408"/>
            <ac:cxnSpMk id="28" creationId="{3A236E6C-E644-42EE-9758-1B113FA1E338}"/>
          </ac:cxnSpMkLst>
        </pc:cxnChg>
        <pc:cxnChg chg="add mod">
          <ac:chgData name="help desk" userId="076106f8-e622-4bba-bf8d-41b4b1aaf204" providerId="ADAL" clId="{51A5D345-B88D-4C15-99E7-A4D9ED14C447}" dt="2025-05-21T19:59:39.672" v="1330" actId="14100"/>
          <ac:cxnSpMkLst>
            <pc:docMk/>
            <pc:sldMk cId="2145613162" sldId="408"/>
            <ac:cxnSpMk id="31" creationId="{B611896B-8471-47EF-80FF-DFC7666CD6F1}"/>
          </ac:cxnSpMkLst>
        </pc:cxnChg>
        <pc:cxnChg chg="add mod">
          <ac:chgData name="help desk" userId="076106f8-e622-4bba-bf8d-41b4b1aaf204" providerId="ADAL" clId="{51A5D345-B88D-4C15-99E7-A4D9ED14C447}" dt="2025-05-21T20:00:27.431" v="1364" actId="14100"/>
          <ac:cxnSpMkLst>
            <pc:docMk/>
            <pc:sldMk cId="2145613162" sldId="408"/>
            <ac:cxnSpMk id="32" creationId="{85303F98-D280-4B07-9795-7DEF9AB6C41F}"/>
          </ac:cxnSpMkLst>
        </pc:cxnChg>
        <pc:cxnChg chg="add mod">
          <ac:chgData name="help desk" userId="076106f8-e622-4bba-bf8d-41b4b1aaf204" providerId="ADAL" clId="{51A5D345-B88D-4C15-99E7-A4D9ED14C447}" dt="2025-05-21T20:02:09.698" v="1491" actId="14100"/>
          <ac:cxnSpMkLst>
            <pc:docMk/>
            <pc:sldMk cId="2145613162" sldId="408"/>
            <ac:cxnSpMk id="38" creationId="{9C29E74F-B7AF-4521-86E8-BDBACC56CB04}"/>
          </ac:cxnSpMkLst>
        </pc:cxnChg>
        <pc:cxnChg chg="add mod">
          <ac:chgData name="help desk" userId="076106f8-e622-4bba-bf8d-41b4b1aaf204" providerId="ADAL" clId="{51A5D345-B88D-4C15-99E7-A4D9ED14C447}" dt="2025-05-21T20:01:57.602" v="1480" actId="14100"/>
          <ac:cxnSpMkLst>
            <pc:docMk/>
            <pc:sldMk cId="2145613162" sldId="408"/>
            <ac:cxnSpMk id="40" creationId="{50771457-F539-4716-A67C-192EE46FE8A9}"/>
          </ac:cxnSpMkLst>
        </pc:cxnChg>
      </pc:sldChg>
      <pc:sldChg chg="addSp delSp modSp add del mod delAnim modAnim">
        <pc:chgData name="help desk" userId="076106f8-e622-4bba-bf8d-41b4b1aaf204" providerId="ADAL" clId="{51A5D345-B88D-4C15-99E7-A4D9ED14C447}" dt="2025-05-23T21:28:32.685" v="4821" actId="2696"/>
        <pc:sldMkLst>
          <pc:docMk/>
          <pc:sldMk cId="47728307" sldId="409"/>
        </pc:sldMkLst>
        <pc:spChg chg="del">
          <ac:chgData name="help desk" userId="076106f8-e622-4bba-bf8d-41b4b1aaf204" providerId="ADAL" clId="{51A5D345-B88D-4C15-99E7-A4D9ED14C447}" dt="2025-05-14T20:26:30.792" v="514" actId="478"/>
          <ac:spMkLst>
            <pc:docMk/>
            <pc:sldMk cId="47728307" sldId="409"/>
            <ac:spMk id="3" creationId="{274B98B0-A1DA-4D3D-AA5F-3AED47196137}"/>
          </ac:spMkLst>
        </pc:spChg>
        <pc:spChg chg="mod">
          <ac:chgData name="help desk" userId="076106f8-e622-4bba-bf8d-41b4b1aaf204" providerId="ADAL" clId="{51A5D345-B88D-4C15-99E7-A4D9ED14C447}" dt="2025-05-21T19:50:10.429" v="979" actId="1035"/>
          <ac:spMkLst>
            <pc:docMk/>
            <pc:sldMk cId="47728307" sldId="409"/>
            <ac:spMk id="6" creationId="{F00F65B2-DD16-4A7A-B739-5573886C5F91}"/>
          </ac:spMkLst>
        </pc:spChg>
        <pc:spChg chg="mod">
          <ac:chgData name="help desk" userId="076106f8-e622-4bba-bf8d-41b4b1aaf204" providerId="ADAL" clId="{51A5D345-B88D-4C15-99E7-A4D9ED14C447}" dt="2025-05-23T16:57:09.621" v="4578" actId="1076"/>
          <ac:spMkLst>
            <pc:docMk/>
            <pc:sldMk cId="47728307" sldId="409"/>
            <ac:spMk id="7" creationId="{8E7A864E-92D5-47EC-81C3-ACC937DB0F93}"/>
          </ac:spMkLst>
        </pc:spChg>
        <pc:spChg chg="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8" creationId="{33B28BA0-D4CD-43EF-8874-2006A1B0F2A8}"/>
          </ac:spMkLst>
        </pc:spChg>
        <pc:spChg chg="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9" creationId="{F84EA5DD-AE52-46C1-A5E8-D99EF42E5E76}"/>
          </ac:spMkLst>
        </pc:spChg>
        <pc:spChg chg="add mod">
          <ac:chgData name="help desk" userId="076106f8-e622-4bba-bf8d-41b4b1aaf204" providerId="ADAL" clId="{51A5D345-B88D-4C15-99E7-A4D9ED14C447}" dt="2025-05-14T20:26:28.286" v="513"/>
          <ac:spMkLst>
            <pc:docMk/>
            <pc:sldMk cId="47728307" sldId="409"/>
            <ac:spMk id="15" creationId="{A43B65ED-7ECE-4BE1-ADB5-402D0ED71B46}"/>
          </ac:spMkLst>
        </pc:spChg>
        <pc:spChg chg="add del mod">
          <ac:chgData name="help desk" userId="076106f8-e622-4bba-bf8d-41b4b1aaf204" providerId="ADAL" clId="{51A5D345-B88D-4C15-99E7-A4D9ED14C447}" dt="2025-05-21T19:51:47.800" v="1002"/>
          <ac:spMkLst>
            <pc:docMk/>
            <pc:sldMk cId="47728307" sldId="409"/>
            <ac:spMk id="23" creationId="{6B654BA2-9EBE-4E3F-BCCD-FF1172FCFF56}"/>
          </ac:spMkLst>
        </pc:spChg>
        <pc:spChg chg="add del mod">
          <ac:chgData name="help desk" userId="076106f8-e622-4bba-bf8d-41b4b1aaf204" providerId="ADAL" clId="{51A5D345-B88D-4C15-99E7-A4D9ED14C447}" dt="2025-05-21T19:51:47.800" v="1002"/>
          <ac:spMkLst>
            <pc:docMk/>
            <pc:sldMk cId="47728307" sldId="409"/>
            <ac:spMk id="24" creationId="{BC73D304-EF61-41F4-98FD-845D666BF8DD}"/>
          </ac:spMkLst>
        </pc:spChg>
        <pc:spChg chg="add del mod">
          <ac:chgData name="help desk" userId="076106f8-e622-4bba-bf8d-41b4b1aaf204" providerId="ADAL" clId="{51A5D345-B88D-4C15-99E7-A4D9ED14C447}" dt="2025-05-21T19:51:47.800" v="1002"/>
          <ac:spMkLst>
            <pc:docMk/>
            <pc:sldMk cId="47728307" sldId="409"/>
            <ac:spMk id="25" creationId="{04B4FB1B-3E31-47E8-B116-64132A2E8E48}"/>
          </ac:spMkLst>
        </pc:spChg>
        <pc:spChg chg="add del mod">
          <ac:chgData name="help desk" userId="076106f8-e622-4bba-bf8d-41b4b1aaf204" providerId="ADAL" clId="{51A5D345-B88D-4C15-99E7-A4D9ED14C447}" dt="2025-05-21T19:51:47.800" v="1002"/>
          <ac:spMkLst>
            <pc:docMk/>
            <pc:sldMk cId="47728307" sldId="409"/>
            <ac:spMk id="29" creationId="{391E251F-4B91-498A-8C4A-43B4757FC43C}"/>
          </ac:spMkLst>
        </pc:spChg>
        <pc:spChg chg="add 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31" creationId="{06588E1C-D9A3-412B-BD73-BE0E512C1C9B}"/>
          </ac:spMkLst>
        </pc:spChg>
        <pc:spChg chg="add 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32" creationId="{64C91E63-390C-4E6E-A786-330EAA82FFE6}"/>
          </ac:spMkLst>
        </pc:spChg>
        <pc:spChg chg="add del mod">
          <ac:chgData name="help desk" userId="076106f8-e622-4bba-bf8d-41b4b1aaf204" providerId="ADAL" clId="{51A5D345-B88D-4C15-99E7-A4D9ED14C447}" dt="2025-05-21T19:53:41.820" v="1169"/>
          <ac:spMkLst>
            <pc:docMk/>
            <pc:sldMk cId="47728307" sldId="409"/>
            <ac:spMk id="38" creationId="{DD42BFFE-8CE4-427E-A9B7-6D5A039227E7}"/>
          </ac:spMkLst>
        </pc:spChg>
        <pc:spChg chg="add del mod">
          <ac:chgData name="help desk" userId="076106f8-e622-4bba-bf8d-41b4b1aaf204" providerId="ADAL" clId="{51A5D345-B88D-4C15-99E7-A4D9ED14C447}" dt="2025-05-21T19:53:41.820" v="1169"/>
          <ac:spMkLst>
            <pc:docMk/>
            <pc:sldMk cId="47728307" sldId="409"/>
            <ac:spMk id="39" creationId="{ED7BD54B-675A-40A3-852A-CC6A2E639C9D}"/>
          </ac:spMkLst>
        </pc:spChg>
        <pc:spChg chg="add 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42" creationId="{28A11EE8-0A1D-4912-B794-1F3B6349E8A5}"/>
          </ac:spMkLst>
        </pc:spChg>
        <pc:spChg chg="add del mod">
          <ac:chgData name="help desk" userId="076106f8-e622-4bba-bf8d-41b4b1aaf204" providerId="ADAL" clId="{51A5D345-B88D-4C15-99E7-A4D9ED14C447}" dt="2025-05-23T16:57:00.101" v="4577" actId="478"/>
          <ac:spMkLst>
            <pc:docMk/>
            <pc:sldMk cId="47728307" sldId="409"/>
            <ac:spMk id="46" creationId="{C8798E47-D1FE-4392-A281-03AC14F69777}"/>
          </ac:spMkLst>
        </pc:spChg>
        <pc:grpChg chg="del">
          <ac:chgData name="help desk" userId="076106f8-e622-4bba-bf8d-41b4b1aaf204" providerId="ADAL" clId="{51A5D345-B88D-4C15-99E7-A4D9ED14C447}" dt="2025-05-23T16:57:00.101" v="4577" actId="478"/>
          <ac:grpSpMkLst>
            <pc:docMk/>
            <pc:sldMk cId="47728307" sldId="409"/>
            <ac:grpSpMk id="14" creationId="{FA8BB988-35E6-40A4-A336-425573BA12DA}"/>
          </ac:grpSpMkLst>
        </pc:grpChg>
        <pc:cxnChg chg="mod">
          <ac:chgData name="help desk" userId="076106f8-e622-4bba-bf8d-41b4b1aaf204" providerId="ADAL" clId="{51A5D345-B88D-4C15-99E7-A4D9ED14C447}" dt="2025-05-21T14:43:26.956" v="945" actId="692"/>
          <ac:cxnSpMkLst>
            <pc:docMk/>
            <pc:sldMk cId="47728307" sldId="409"/>
            <ac:cxnSpMk id="11" creationId="{FAABF50C-1487-4BB0-A3F1-0D9BDF2D50B6}"/>
          </ac:cxnSpMkLst>
        </pc:cxnChg>
        <pc:cxnChg chg="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12" creationId="{798ABFF2-ADAC-4A1D-9BDE-31DB6E19F120}"/>
          </ac:cxnSpMkLst>
        </pc:cxnChg>
        <pc:cxnChg chg="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18" creationId="{D263D4FD-1D04-4307-8791-C66D53550995}"/>
          </ac:cxnSpMkLst>
        </pc:cxnChg>
        <pc:cxnChg chg="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21" creationId="{DD7383B3-36A7-435C-9700-A437E540B760}"/>
          </ac:cxnSpMkLst>
        </pc:cxnChg>
        <pc:cxnChg chg="add del mod">
          <ac:chgData name="help desk" userId="076106f8-e622-4bba-bf8d-41b4b1aaf204" providerId="ADAL" clId="{51A5D345-B88D-4C15-99E7-A4D9ED14C447}" dt="2025-05-21T19:51:47.800" v="1002"/>
          <ac:cxnSpMkLst>
            <pc:docMk/>
            <pc:sldMk cId="47728307" sldId="409"/>
            <ac:cxnSpMk id="26" creationId="{8227D6F4-E843-4525-A8FB-0D55E82C94FF}"/>
          </ac:cxnSpMkLst>
        </pc:cxnChg>
        <pc:cxnChg chg="add del mod">
          <ac:chgData name="help desk" userId="076106f8-e622-4bba-bf8d-41b4b1aaf204" providerId="ADAL" clId="{51A5D345-B88D-4C15-99E7-A4D9ED14C447}" dt="2025-05-21T19:51:47.800" v="1002"/>
          <ac:cxnSpMkLst>
            <pc:docMk/>
            <pc:sldMk cId="47728307" sldId="409"/>
            <ac:cxnSpMk id="27" creationId="{E6DA44F8-F3A4-410F-82CE-0A93B367FAF8}"/>
          </ac:cxnSpMkLst>
        </pc:cxnChg>
        <pc:cxnChg chg="add del mod">
          <ac:chgData name="help desk" userId="076106f8-e622-4bba-bf8d-41b4b1aaf204" providerId="ADAL" clId="{51A5D345-B88D-4C15-99E7-A4D9ED14C447}" dt="2025-05-21T19:51:47.800" v="1002"/>
          <ac:cxnSpMkLst>
            <pc:docMk/>
            <pc:sldMk cId="47728307" sldId="409"/>
            <ac:cxnSpMk id="28" creationId="{B91ECAB2-D730-4CFF-B6C3-00EEF63C92EC}"/>
          </ac:cxnSpMkLst>
        </pc:cxnChg>
        <pc:cxnChg chg="add del mod">
          <ac:chgData name="help desk" userId="076106f8-e622-4bba-bf8d-41b4b1aaf204" providerId="ADAL" clId="{51A5D345-B88D-4C15-99E7-A4D9ED14C447}" dt="2025-05-21T19:51:47.800" v="1002"/>
          <ac:cxnSpMkLst>
            <pc:docMk/>
            <pc:sldMk cId="47728307" sldId="409"/>
            <ac:cxnSpMk id="30" creationId="{929D6815-60F0-40D7-83A5-F670E9CBEA92}"/>
          </ac:cxnSpMkLst>
        </pc:cxnChg>
        <pc:cxnChg chg="add 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33" creationId="{539348B4-171B-4896-8A19-17B166DB2F57}"/>
          </ac:cxnSpMkLst>
        </pc:cxnChg>
        <pc:cxnChg chg="add 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34" creationId="{765538A9-7AB3-4C79-B162-F93676AA2EFA}"/>
          </ac:cxnSpMkLst>
        </pc:cxnChg>
        <pc:cxnChg chg="add del mod">
          <ac:chgData name="help desk" userId="076106f8-e622-4bba-bf8d-41b4b1aaf204" providerId="ADAL" clId="{51A5D345-B88D-4C15-99E7-A4D9ED14C447}" dt="2025-05-21T19:53:41.820" v="1169"/>
          <ac:cxnSpMkLst>
            <pc:docMk/>
            <pc:sldMk cId="47728307" sldId="409"/>
            <ac:cxnSpMk id="40" creationId="{21476F0F-C97D-4607-A1AD-67C7A36A78EF}"/>
          </ac:cxnSpMkLst>
        </pc:cxnChg>
        <pc:cxnChg chg="add del mod">
          <ac:chgData name="help desk" userId="076106f8-e622-4bba-bf8d-41b4b1aaf204" providerId="ADAL" clId="{51A5D345-B88D-4C15-99E7-A4D9ED14C447}" dt="2025-05-21T19:53:41.820" v="1169"/>
          <ac:cxnSpMkLst>
            <pc:docMk/>
            <pc:sldMk cId="47728307" sldId="409"/>
            <ac:cxnSpMk id="41" creationId="{C9D4F1C5-BECB-4D3D-A6EE-297A0615EA3A}"/>
          </ac:cxnSpMkLst>
        </pc:cxnChg>
        <pc:cxnChg chg="add 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43" creationId="{F6A50343-058B-4336-87E2-91AA4C3C1933}"/>
          </ac:cxnSpMkLst>
        </pc:cxnChg>
        <pc:cxnChg chg="add del mod">
          <ac:chgData name="help desk" userId="076106f8-e622-4bba-bf8d-41b4b1aaf204" providerId="ADAL" clId="{51A5D345-B88D-4C15-99E7-A4D9ED14C447}" dt="2025-05-23T16:57:00.101" v="4577" actId="478"/>
          <ac:cxnSpMkLst>
            <pc:docMk/>
            <pc:sldMk cId="47728307" sldId="409"/>
            <ac:cxnSpMk id="45" creationId="{68E23ECA-9FCE-435E-9165-C6ADB17D8BCD}"/>
          </ac:cxnSpMkLst>
        </pc:cxnChg>
      </pc:sldChg>
      <pc:sldChg chg="addSp delSp modSp add del mod">
        <pc:chgData name="help desk" userId="076106f8-e622-4bba-bf8d-41b4b1aaf204" providerId="ADAL" clId="{51A5D345-B88D-4C15-99E7-A4D9ED14C447}" dt="2025-05-21T20:02:55.191" v="1494" actId="2696"/>
        <pc:sldMkLst>
          <pc:docMk/>
          <pc:sldMk cId="1959016071" sldId="410"/>
        </pc:sldMkLst>
        <pc:spChg chg="del">
          <ac:chgData name="help desk" userId="076106f8-e622-4bba-bf8d-41b4b1aaf204" providerId="ADAL" clId="{51A5D345-B88D-4C15-99E7-A4D9ED14C447}" dt="2025-05-14T20:26:46.857" v="519" actId="478"/>
          <ac:spMkLst>
            <pc:docMk/>
            <pc:sldMk cId="1959016071" sldId="410"/>
            <ac:spMk id="3" creationId="{274B98B0-A1DA-4D3D-AA5F-3AED47196137}"/>
          </ac:spMkLst>
        </pc:spChg>
        <pc:spChg chg="mod">
          <ac:chgData name="help desk" userId="076106f8-e622-4bba-bf8d-41b4b1aaf204" providerId="ADAL" clId="{51A5D345-B88D-4C15-99E7-A4D9ED14C447}" dt="2025-05-21T14:44:08.607" v="948" actId="692"/>
          <ac:spMkLst>
            <pc:docMk/>
            <pc:sldMk cId="1959016071" sldId="410"/>
            <ac:spMk id="6" creationId="{F00F65B2-DD16-4A7A-B739-5573886C5F91}"/>
          </ac:spMkLst>
        </pc:spChg>
        <pc:spChg chg="mod">
          <ac:chgData name="help desk" userId="076106f8-e622-4bba-bf8d-41b4b1aaf204" providerId="ADAL" clId="{51A5D345-B88D-4C15-99E7-A4D9ED14C447}" dt="2025-05-21T14:44:08.607" v="948" actId="692"/>
          <ac:spMkLst>
            <pc:docMk/>
            <pc:sldMk cId="1959016071" sldId="410"/>
            <ac:spMk id="7" creationId="{8E7A864E-92D5-47EC-81C3-ACC937DB0F93}"/>
          </ac:spMkLst>
        </pc:spChg>
        <pc:spChg chg="mod">
          <ac:chgData name="help desk" userId="076106f8-e622-4bba-bf8d-41b4b1aaf204" providerId="ADAL" clId="{51A5D345-B88D-4C15-99E7-A4D9ED14C447}" dt="2025-05-21T14:44:08.607" v="948" actId="692"/>
          <ac:spMkLst>
            <pc:docMk/>
            <pc:sldMk cId="1959016071" sldId="410"/>
            <ac:spMk id="9" creationId="{F84EA5DD-AE52-46C1-A5E8-D99EF42E5E76}"/>
          </ac:spMkLst>
        </pc:spChg>
        <pc:spChg chg="add mod">
          <ac:chgData name="help desk" userId="076106f8-e622-4bba-bf8d-41b4b1aaf204" providerId="ADAL" clId="{51A5D345-B88D-4C15-99E7-A4D9ED14C447}" dt="2025-05-14T20:26:47.396" v="520"/>
          <ac:spMkLst>
            <pc:docMk/>
            <pc:sldMk cId="1959016071" sldId="410"/>
            <ac:spMk id="14" creationId="{C83F8D9C-1C8C-4C2E-858E-B8BDBB0EA05C}"/>
          </ac:spMkLst>
        </pc:spChg>
        <pc:spChg chg="mod">
          <ac:chgData name="help desk" userId="076106f8-e622-4bba-bf8d-41b4b1aaf204" providerId="ADAL" clId="{51A5D345-B88D-4C15-99E7-A4D9ED14C447}" dt="2025-05-21T14:44:08.607" v="948" actId="692"/>
          <ac:spMkLst>
            <pc:docMk/>
            <pc:sldMk cId="1959016071" sldId="410"/>
            <ac:spMk id="31" creationId="{B19594BF-632E-4E03-A3D2-660C9729908A}"/>
          </ac:spMkLst>
        </pc:spChg>
        <pc:cxnChg chg="mod">
          <ac:chgData name="help desk" userId="076106f8-e622-4bba-bf8d-41b4b1aaf204" providerId="ADAL" clId="{51A5D345-B88D-4C15-99E7-A4D9ED14C447}" dt="2025-05-21T14:44:08.607" v="948" actId="692"/>
          <ac:cxnSpMkLst>
            <pc:docMk/>
            <pc:sldMk cId="1959016071" sldId="410"/>
            <ac:cxnSpMk id="11" creationId="{FAABF50C-1487-4BB0-A3F1-0D9BDF2D50B6}"/>
          </ac:cxnSpMkLst>
        </pc:cxnChg>
        <pc:cxnChg chg="mod">
          <ac:chgData name="help desk" userId="076106f8-e622-4bba-bf8d-41b4b1aaf204" providerId="ADAL" clId="{51A5D345-B88D-4C15-99E7-A4D9ED14C447}" dt="2025-05-21T14:44:08.607" v="948" actId="692"/>
          <ac:cxnSpMkLst>
            <pc:docMk/>
            <pc:sldMk cId="1959016071" sldId="410"/>
            <ac:cxnSpMk id="12" creationId="{798ABFF2-ADAC-4A1D-9BDE-31DB6E19F120}"/>
          </ac:cxnSpMkLst>
        </pc:cxnChg>
        <pc:cxnChg chg="mod">
          <ac:chgData name="help desk" userId="076106f8-e622-4bba-bf8d-41b4b1aaf204" providerId="ADAL" clId="{51A5D345-B88D-4C15-99E7-A4D9ED14C447}" dt="2025-05-21T14:44:08.607" v="948" actId="692"/>
          <ac:cxnSpMkLst>
            <pc:docMk/>
            <pc:sldMk cId="1959016071" sldId="410"/>
            <ac:cxnSpMk id="18" creationId="{D263D4FD-1D04-4307-8791-C66D53550995}"/>
          </ac:cxnSpMkLst>
        </pc:cxnChg>
        <pc:cxnChg chg="mod">
          <ac:chgData name="help desk" userId="076106f8-e622-4bba-bf8d-41b4b1aaf204" providerId="ADAL" clId="{51A5D345-B88D-4C15-99E7-A4D9ED14C447}" dt="2025-05-21T14:44:08.607" v="948" actId="692"/>
          <ac:cxnSpMkLst>
            <pc:docMk/>
            <pc:sldMk cId="1959016071" sldId="410"/>
            <ac:cxnSpMk id="32" creationId="{0A3B0DAE-934A-46CB-9324-667A08381CC5}"/>
          </ac:cxnSpMkLst>
        </pc:cxnChg>
      </pc:sldChg>
      <pc:sldChg chg="addSp delSp modSp add mod modTransition addAnim delAnim modAnim">
        <pc:chgData name="help desk" userId="076106f8-e622-4bba-bf8d-41b4b1aaf204" providerId="ADAL" clId="{51A5D345-B88D-4C15-99E7-A4D9ED14C447}" dt="2025-05-26T15:43:33.755" v="5967"/>
        <pc:sldMkLst>
          <pc:docMk/>
          <pc:sldMk cId="856981565" sldId="411"/>
        </pc:sldMkLst>
        <pc:spChg chg="del">
          <ac:chgData name="help desk" userId="076106f8-e622-4bba-bf8d-41b4b1aaf204" providerId="ADAL" clId="{51A5D345-B88D-4C15-99E7-A4D9ED14C447}" dt="2025-05-14T20:26:51.526" v="521" actId="478"/>
          <ac:spMkLst>
            <pc:docMk/>
            <pc:sldMk cId="856981565" sldId="411"/>
            <ac:spMk id="3" creationId="{274B98B0-A1DA-4D3D-AA5F-3AED47196137}"/>
          </ac:spMkLst>
        </pc:spChg>
        <pc:spChg chg="add mod">
          <ac:chgData name="help desk" userId="076106f8-e622-4bba-bf8d-41b4b1aaf204" providerId="ADAL" clId="{51A5D345-B88D-4C15-99E7-A4D9ED14C447}" dt="2025-05-14T20:26:51.966" v="522"/>
          <ac:spMkLst>
            <pc:docMk/>
            <pc:sldMk cId="856981565" sldId="411"/>
            <ac:spMk id="11" creationId="{2FCCFFE6-C568-40F9-9C06-933DC5B2B950}"/>
          </ac:spMkLst>
        </pc:spChg>
        <pc:spChg chg="add mod">
          <ac:chgData name="help desk" userId="076106f8-e622-4bba-bf8d-41b4b1aaf204" providerId="ADAL" clId="{51A5D345-B88D-4C15-99E7-A4D9ED14C447}" dt="2025-05-26T15:35:59.218" v="5923" actId="571"/>
          <ac:spMkLst>
            <pc:docMk/>
            <pc:sldMk cId="856981565" sldId="411"/>
            <ac:spMk id="20" creationId="{906E639D-0DE4-4462-8A99-7A483A42CF82}"/>
          </ac:spMkLst>
        </pc:spChg>
        <pc:spChg chg="add del mod">
          <ac:chgData name="help desk" userId="076106f8-e622-4bba-bf8d-41b4b1aaf204" providerId="ADAL" clId="{51A5D345-B88D-4C15-99E7-A4D9ED14C447}" dt="2025-05-21T20:30:55.724" v="1733" actId="1035"/>
          <ac:spMkLst>
            <pc:docMk/>
            <pc:sldMk cId="856981565" sldId="411"/>
            <ac:spMk id="25" creationId="{8C975581-74F1-43E5-B92B-A274EE576D9B}"/>
          </ac:spMkLst>
        </pc:spChg>
        <pc:spChg chg="add mod">
          <ac:chgData name="help desk" userId="076106f8-e622-4bba-bf8d-41b4b1aaf204" providerId="ADAL" clId="{51A5D345-B88D-4C15-99E7-A4D9ED14C447}" dt="2025-05-21T20:30:51.380" v="1732" actId="1036"/>
          <ac:spMkLst>
            <pc:docMk/>
            <pc:sldMk cId="856981565" sldId="411"/>
            <ac:spMk id="29" creationId="{0A79B65F-359A-41E7-A16C-333898D77F62}"/>
          </ac:spMkLst>
        </pc:spChg>
        <pc:spChg chg="del mod">
          <ac:chgData name="help desk" userId="076106f8-e622-4bba-bf8d-41b4b1aaf204" providerId="ADAL" clId="{51A5D345-B88D-4C15-99E7-A4D9ED14C447}" dt="2025-05-21T20:18:26.779" v="1539" actId="478"/>
          <ac:spMkLst>
            <pc:docMk/>
            <pc:sldMk cId="856981565" sldId="411"/>
            <ac:spMk id="31" creationId="{B19594BF-632E-4E03-A3D2-660C9729908A}"/>
          </ac:spMkLst>
        </pc:spChg>
        <pc:spChg chg="add mod">
          <ac:chgData name="help desk" userId="076106f8-e622-4bba-bf8d-41b4b1aaf204" providerId="ADAL" clId="{51A5D345-B88D-4C15-99E7-A4D9ED14C447}" dt="2025-05-21T20:28:37.972" v="1701" actId="6549"/>
          <ac:spMkLst>
            <pc:docMk/>
            <pc:sldMk cId="856981565" sldId="411"/>
            <ac:spMk id="33" creationId="{19FC86D2-7651-405E-88A7-55ED9A48ADAC}"/>
          </ac:spMkLst>
        </pc:spChg>
        <pc:spChg chg="add mod">
          <ac:chgData name="help desk" userId="076106f8-e622-4bba-bf8d-41b4b1aaf204" providerId="ADAL" clId="{51A5D345-B88D-4C15-99E7-A4D9ED14C447}" dt="2025-05-21T20:30:32.349" v="1723" actId="20577"/>
          <ac:spMkLst>
            <pc:docMk/>
            <pc:sldMk cId="856981565" sldId="411"/>
            <ac:spMk id="48" creationId="{B3FB8286-4F12-41AA-8EDC-A9CB27CE9EC1}"/>
          </ac:spMkLst>
        </pc:spChg>
        <pc:spChg chg="add mod">
          <ac:chgData name="help desk" userId="076106f8-e622-4bba-bf8d-41b4b1aaf204" providerId="ADAL" clId="{51A5D345-B88D-4C15-99E7-A4D9ED14C447}" dt="2025-05-21T20:34:24.545" v="1826" actId="14100"/>
          <ac:spMkLst>
            <pc:docMk/>
            <pc:sldMk cId="856981565" sldId="411"/>
            <ac:spMk id="58" creationId="{62CE644D-F25A-43FA-A6F8-65F7F20300E3}"/>
          </ac:spMkLst>
        </pc:spChg>
        <pc:spChg chg="add mod">
          <ac:chgData name="help desk" userId="076106f8-e622-4bba-bf8d-41b4b1aaf204" providerId="ADAL" clId="{51A5D345-B88D-4C15-99E7-A4D9ED14C447}" dt="2025-05-21T20:34:30.702" v="1828" actId="14100"/>
          <ac:spMkLst>
            <pc:docMk/>
            <pc:sldMk cId="856981565" sldId="411"/>
            <ac:spMk id="60" creationId="{3B85E309-6B7B-4954-8A67-0B7D13A91F81}"/>
          </ac:spMkLst>
        </pc:spChg>
        <pc:grpChg chg="del mod">
          <ac:chgData name="help desk" userId="076106f8-e622-4bba-bf8d-41b4b1aaf204" providerId="ADAL" clId="{51A5D345-B88D-4C15-99E7-A4D9ED14C447}" dt="2025-05-21T20:08:18.845" v="1495" actId="478"/>
          <ac:grpSpMkLst>
            <pc:docMk/>
            <pc:sldMk cId="856981565" sldId="411"/>
            <ac:grpSpMk id="16" creationId="{AF5D911A-ADE8-486F-B115-B5167073E70C}"/>
          </ac:grpSpMkLst>
        </pc:grpChg>
        <pc:graphicFrameChg chg="add del mod">
          <ac:chgData name="help desk" userId="076106f8-e622-4bba-bf8d-41b4b1aaf204" providerId="ADAL" clId="{51A5D345-B88D-4C15-99E7-A4D9ED14C447}" dt="2025-05-21T20:18:53.106" v="1541"/>
          <ac:graphicFrameMkLst>
            <pc:docMk/>
            <pc:sldMk cId="856981565" sldId="411"/>
            <ac:graphicFrameMk id="22" creationId="{D6947BE9-C2EB-4737-BF37-5377560CD48A}"/>
          </ac:graphicFrameMkLst>
        </pc:graphicFrameChg>
        <pc:picChg chg="add del mod">
          <ac:chgData name="help desk" userId="076106f8-e622-4bba-bf8d-41b4b1aaf204" providerId="ADAL" clId="{51A5D345-B88D-4C15-99E7-A4D9ED14C447}" dt="2025-05-21T20:15:08.858" v="1503" actId="478"/>
          <ac:picMkLst>
            <pc:docMk/>
            <pc:sldMk cId="856981565" sldId="411"/>
            <ac:picMk id="6" creationId="{F95AD6A7-2BBD-49C3-9B06-46C69CD63880}"/>
          </ac:picMkLst>
        </pc:picChg>
        <pc:picChg chg="add del mod">
          <ac:chgData name="help desk" userId="076106f8-e622-4bba-bf8d-41b4b1aaf204" providerId="ADAL" clId="{51A5D345-B88D-4C15-99E7-A4D9ED14C447}" dt="2025-05-21T20:16:12.828" v="1509" actId="478"/>
          <ac:picMkLst>
            <pc:docMk/>
            <pc:sldMk cId="856981565" sldId="411"/>
            <ac:picMk id="8" creationId="{43DE775A-FA79-4E3C-8548-07B6C048D2DC}"/>
          </ac:picMkLst>
        </pc:picChg>
        <pc:picChg chg="add mod">
          <ac:chgData name="help desk" userId="076106f8-e622-4bba-bf8d-41b4b1aaf204" providerId="ADAL" clId="{51A5D345-B88D-4C15-99E7-A4D9ED14C447}" dt="2025-05-21T20:16:50.924" v="1517" actId="692"/>
          <ac:picMkLst>
            <pc:docMk/>
            <pc:sldMk cId="856981565" sldId="411"/>
            <ac:picMk id="10" creationId="{3AACC246-5FD5-4535-86C4-70D002927212}"/>
          </ac:picMkLst>
        </pc:picChg>
        <pc:picChg chg="del">
          <ac:chgData name="help desk" userId="076106f8-e622-4bba-bf8d-41b4b1aaf204" providerId="ADAL" clId="{51A5D345-B88D-4C15-99E7-A4D9ED14C447}" dt="2025-05-21T20:15:06.517" v="1502" actId="478"/>
          <ac:picMkLst>
            <pc:docMk/>
            <pc:sldMk cId="856981565" sldId="411"/>
            <ac:picMk id="13" creationId="{0E19A33D-E27F-4E6D-873C-5FC9F4F4DA28}"/>
          </ac:picMkLst>
        </pc:picChg>
        <pc:picChg chg="add mod">
          <ac:chgData name="help desk" userId="076106f8-e622-4bba-bf8d-41b4b1aaf204" providerId="ADAL" clId="{51A5D345-B88D-4C15-99E7-A4D9ED14C447}" dt="2025-05-21T20:17:43.950" v="1533" actId="1038"/>
          <ac:picMkLst>
            <pc:docMk/>
            <pc:sldMk cId="856981565" sldId="411"/>
            <ac:picMk id="14" creationId="{1F7A3210-C5BC-41DE-A017-18ED355AD85C}"/>
          </ac:picMkLst>
        </pc:picChg>
        <pc:picChg chg="add mod">
          <ac:chgData name="help desk" userId="076106f8-e622-4bba-bf8d-41b4b1aaf204" providerId="ADAL" clId="{51A5D345-B88D-4C15-99E7-A4D9ED14C447}" dt="2025-05-26T15:35:59.218" v="5923" actId="571"/>
          <ac:picMkLst>
            <pc:docMk/>
            <pc:sldMk cId="856981565" sldId="411"/>
            <ac:picMk id="21" creationId="{ADE83469-B0A6-4DAC-8A32-361EBF03739F}"/>
          </ac:picMkLst>
        </pc:picChg>
        <pc:cxnChg chg="mod ord">
          <ac:chgData name="help desk" userId="076106f8-e622-4bba-bf8d-41b4b1aaf204" providerId="ADAL" clId="{51A5D345-B88D-4C15-99E7-A4D9ED14C447}" dt="2025-05-21T20:34:24.545" v="1826" actId="14100"/>
          <ac:cxnSpMkLst>
            <pc:docMk/>
            <pc:sldMk cId="856981565" sldId="411"/>
            <ac:cxnSpMk id="18" creationId="{D263D4FD-1D04-4307-8791-C66D53550995}"/>
          </ac:cxnSpMkLst>
        </pc:cxnChg>
        <pc:cxnChg chg="mod ord">
          <ac:chgData name="help desk" userId="076106f8-e622-4bba-bf8d-41b4b1aaf204" providerId="ADAL" clId="{51A5D345-B88D-4C15-99E7-A4D9ED14C447}" dt="2025-05-21T20:30:51.380" v="1732" actId="1036"/>
          <ac:cxnSpMkLst>
            <pc:docMk/>
            <pc:sldMk cId="856981565" sldId="411"/>
            <ac:cxnSpMk id="19" creationId="{8C2A72C7-959D-4FBA-B150-C376DA8EE3C3}"/>
          </ac:cxnSpMkLst>
        </pc:cxnChg>
        <pc:cxnChg chg="add del mod">
          <ac:chgData name="help desk" userId="076106f8-e622-4bba-bf8d-41b4b1aaf204" providerId="ADAL" clId="{51A5D345-B88D-4C15-99E7-A4D9ED14C447}" dt="2025-05-21T20:30:55.724" v="1733" actId="1035"/>
          <ac:cxnSpMkLst>
            <pc:docMk/>
            <pc:sldMk cId="856981565" sldId="411"/>
            <ac:cxnSpMk id="26" creationId="{74906BAD-1070-4DF8-BF69-B70BCD374B0F}"/>
          </ac:cxnSpMkLst>
        </pc:cxnChg>
        <pc:cxnChg chg="add mod">
          <ac:chgData name="help desk" userId="076106f8-e622-4bba-bf8d-41b4b1aaf204" providerId="ADAL" clId="{51A5D345-B88D-4C15-99E7-A4D9ED14C447}" dt="2025-05-21T20:27:38.215" v="1686" actId="14100"/>
          <ac:cxnSpMkLst>
            <pc:docMk/>
            <pc:sldMk cId="856981565" sldId="411"/>
            <ac:cxnSpMk id="34" creationId="{30DA0F87-9A12-496A-9225-824DD06E00BC}"/>
          </ac:cxnSpMkLst>
        </pc:cxnChg>
        <pc:cxnChg chg="add mod">
          <ac:chgData name="help desk" userId="076106f8-e622-4bba-bf8d-41b4b1aaf204" providerId="ADAL" clId="{51A5D345-B88D-4C15-99E7-A4D9ED14C447}" dt="2025-05-21T20:29:40.580" v="1722" actId="14100"/>
          <ac:cxnSpMkLst>
            <pc:docMk/>
            <pc:sldMk cId="856981565" sldId="411"/>
            <ac:cxnSpMk id="49" creationId="{FAC97B40-1F40-4366-9E5D-E0CAFD31113D}"/>
          </ac:cxnSpMkLst>
        </pc:cxnChg>
        <pc:cxnChg chg="add mod">
          <ac:chgData name="help desk" userId="076106f8-e622-4bba-bf8d-41b4b1aaf204" providerId="ADAL" clId="{51A5D345-B88D-4C15-99E7-A4D9ED14C447}" dt="2025-05-21T20:34:54.891" v="1864" actId="14100"/>
          <ac:cxnSpMkLst>
            <pc:docMk/>
            <pc:sldMk cId="856981565" sldId="411"/>
            <ac:cxnSpMk id="62" creationId="{6B7B029A-320A-40ED-95A4-0BD5CE8320F4}"/>
          </ac:cxnSpMkLst>
        </pc:cxnChg>
      </pc:sldChg>
      <pc:sldChg chg="addSp delSp modSp mod modAnim">
        <pc:chgData name="help desk" userId="076106f8-e622-4bba-bf8d-41b4b1aaf204" providerId="ADAL" clId="{51A5D345-B88D-4C15-99E7-A4D9ED14C447}" dt="2025-05-28T14:52:44.796" v="11552" actId="1035"/>
        <pc:sldMkLst>
          <pc:docMk/>
          <pc:sldMk cId="1102919043" sldId="412"/>
        </pc:sldMkLst>
        <pc:spChg chg="add del mod">
          <ac:chgData name="help desk" userId="076106f8-e622-4bba-bf8d-41b4b1aaf204" providerId="ADAL" clId="{51A5D345-B88D-4C15-99E7-A4D9ED14C447}" dt="2025-05-28T14:24:34.865" v="11135" actId="478"/>
          <ac:spMkLst>
            <pc:docMk/>
            <pc:sldMk cId="1102919043" sldId="412"/>
            <ac:spMk id="2" creationId="{79C4D107-3124-4261-90EC-C59AF0C3F95D}"/>
          </ac:spMkLst>
        </pc:spChg>
        <pc:spChg chg="add mod">
          <ac:chgData name="help desk" userId="076106f8-e622-4bba-bf8d-41b4b1aaf204" providerId="ADAL" clId="{51A5D345-B88D-4C15-99E7-A4D9ED14C447}" dt="2025-05-23T16:19:20.494" v="3749" actId="1038"/>
          <ac:spMkLst>
            <pc:docMk/>
            <pc:sldMk cId="1102919043" sldId="412"/>
            <ac:spMk id="4" creationId="{FFF0DE1D-7E08-45E2-935C-4EDAD20EFFC6}"/>
          </ac:spMkLst>
        </pc:spChg>
        <pc:spChg chg="add mod">
          <ac:chgData name="help desk" userId="076106f8-e622-4bba-bf8d-41b4b1aaf204" providerId="ADAL" clId="{51A5D345-B88D-4C15-99E7-A4D9ED14C447}" dt="2025-05-23T16:19:20.494" v="3749" actId="1038"/>
          <ac:spMkLst>
            <pc:docMk/>
            <pc:sldMk cId="1102919043" sldId="412"/>
            <ac:spMk id="6" creationId="{97E81850-3EBA-4E27-A945-E283112FA2FD}"/>
          </ac:spMkLst>
        </pc:spChg>
        <pc:spChg chg="add del mod">
          <ac:chgData name="help desk" userId="076106f8-e622-4bba-bf8d-41b4b1aaf204" providerId="ADAL" clId="{51A5D345-B88D-4C15-99E7-A4D9ED14C447}" dt="2025-05-28T14:25:56.351" v="11153" actId="478"/>
          <ac:spMkLst>
            <pc:docMk/>
            <pc:sldMk cId="1102919043" sldId="412"/>
            <ac:spMk id="7" creationId="{A6E669A2-B409-44A9-AED9-DF7902636F13}"/>
          </ac:spMkLst>
        </pc:spChg>
        <pc:spChg chg="add del mod">
          <ac:chgData name="help desk" userId="076106f8-e622-4bba-bf8d-41b4b1aaf204" providerId="ADAL" clId="{51A5D345-B88D-4C15-99E7-A4D9ED14C447}" dt="2025-05-28T14:27:06.875" v="11159"/>
          <ac:spMkLst>
            <pc:docMk/>
            <pc:sldMk cId="1102919043" sldId="412"/>
            <ac:spMk id="10" creationId="{2CDB1DED-B6E6-4CC9-8CFC-C0DE93EE6DFF}"/>
          </ac:spMkLst>
        </pc:spChg>
        <pc:spChg chg="add mod">
          <ac:chgData name="help desk" userId="076106f8-e622-4bba-bf8d-41b4b1aaf204" providerId="ADAL" clId="{51A5D345-B88D-4C15-99E7-A4D9ED14C447}" dt="2025-05-23T16:20:54.869" v="3891" actId="1038"/>
          <ac:spMkLst>
            <pc:docMk/>
            <pc:sldMk cId="1102919043" sldId="412"/>
            <ac:spMk id="11" creationId="{0771582D-CEFD-4BB3-9835-B56D139F3EED}"/>
          </ac:spMkLst>
        </pc:spChg>
        <pc:spChg chg="add mod">
          <ac:chgData name="help desk" userId="076106f8-e622-4bba-bf8d-41b4b1aaf204" providerId="ADAL" clId="{51A5D345-B88D-4C15-99E7-A4D9ED14C447}" dt="2025-05-23T16:19:59.375" v="3814" actId="14100"/>
          <ac:spMkLst>
            <pc:docMk/>
            <pc:sldMk cId="1102919043" sldId="412"/>
            <ac:spMk id="13" creationId="{E74BBC55-4056-4DCA-93FB-3B7D9010131A}"/>
          </ac:spMkLst>
        </pc:spChg>
        <pc:spChg chg="add mod">
          <ac:chgData name="help desk" userId="076106f8-e622-4bba-bf8d-41b4b1aaf204" providerId="ADAL" clId="{51A5D345-B88D-4C15-99E7-A4D9ED14C447}" dt="2025-05-23T16:21:10.254" v="3892"/>
          <ac:spMkLst>
            <pc:docMk/>
            <pc:sldMk cId="1102919043" sldId="412"/>
            <ac:spMk id="17" creationId="{A5F8DB6A-A7D6-4064-84C1-C1757ABA4DD7}"/>
          </ac:spMkLst>
        </pc:spChg>
        <pc:spChg chg="add mod">
          <ac:chgData name="help desk" userId="076106f8-e622-4bba-bf8d-41b4b1aaf204" providerId="ADAL" clId="{51A5D345-B88D-4C15-99E7-A4D9ED14C447}" dt="2025-05-23T16:35:27.028" v="4354" actId="207"/>
          <ac:spMkLst>
            <pc:docMk/>
            <pc:sldMk cId="1102919043" sldId="412"/>
            <ac:spMk id="18" creationId="{66AF3840-9535-48BF-8058-FEB880FB24A3}"/>
          </ac:spMkLst>
        </pc:spChg>
        <pc:spChg chg="add mod">
          <ac:chgData name="help desk" userId="076106f8-e622-4bba-bf8d-41b4b1aaf204" providerId="ADAL" clId="{51A5D345-B88D-4C15-99E7-A4D9ED14C447}" dt="2025-05-28T14:52:30.328" v="11546" actId="1036"/>
          <ac:spMkLst>
            <pc:docMk/>
            <pc:sldMk cId="1102919043" sldId="412"/>
            <ac:spMk id="21" creationId="{E2744111-D980-4FAD-8636-EABBD1156071}"/>
          </ac:spMkLst>
        </pc:spChg>
        <pc:spChg chg="add mod">
          <ac:chgData name="help desk" userId="076106f8-e622-4bba-bf8d-41b4b1aaf204" providerId="ADAL" clId="{51A5D345-B88D-4C15-99E7-A4D9ED14C447}" dt="2025-05-28T14:52:44.796" v="11552" actId="1035"/>
          <ac:spMkLst>
            <pc:docMk/>
            <pc:sldMk cId="1102919043" sldId="412"/>
            <ac:spMk id="23" creationId="{69B23321-C820-4215-BA30-17B8E8F39256}"/>
          </ac:spMkLst>
        </pc:spChg>
        <pc:grpChg chg="add mod ord">
          <ac:chgData name="help desk" userId="076106f8-e622-4bba-bf8d-41b4b1aaf204" providerId="ADAL" clId="{51A5D345-B88D-4C15-99E7-A4D9ED14C447}" dt="2025-05-28T14:35:08.336" v="11206" actId="167"/>
          <ac:grpSpMkLst>
            <pc:docMk/>
            <pc:sldMk cId="1102919043" sldId="412"/>
            <ac:grpSpMk id="20" creationId="{224BFAE7-A0AB-4CB8-B5D8-586F6EEE5254}"/>
          </ac:grpSpMkLst>
        </pc:grpChg>
        <pc:picChg chg="add mod">
          <ac:chgData name="help desk" userId="076106f8-e622-4bba-bf8d-41b4b1aaf204" providerId="ADAL" clId="{51A5D345-B88D-4C15-99E7-A4D9ED14C447}" dt="2025-05-28T14:43:53.574" v="11331" actId="1076"/>
          <ac:picMkLst>
            <pc:docMk/>
            <pc:sldMk cId="1102919043" sldId="412"/>
            <ac:picMk id="3" creationId="{EA6E307F-1245-42F4-883F-7718FA56D5EF}"/>
          </ac:picMkLst>
        </pc:picChg>
        <pc:picChg chg="del">
          <ac:chgData name="help desk" userId="076106f8-e622-4bba-bf8d-41b4b1aaf204" providerId="ADAL" clId="{51A5D345-B88D-4C15-99E7-A4D9ED14C447}" dt="2025-05-23T16:14:15.048" v="3607" actId="21"/>
          <ac:picMkLst>
            <pc:docMk/>
            <pc:sldMk cId="1102919043" sldId="412"/>
            <ac:picMk id="7" creationId="{C43600A1-661B-419C-8039-BFD377B1DCB5}"/>
          </ac:picMkLst>
        </pc:picChg>
        <pc:picChg chg="add del mod">
          <ac:chgData name="help desk" userId="076106f8-e622-4bba-bf8d-41b4b1aaf204" providerId="ADAL" clId="{51A5D345-B88D-4C15-99E7-A4D9ED14C447}" dt="2025-05-28T14:27:06.868" v="11157" actId="21"/>
          <ac:picMkLst>
            <pc:docMk/>
            <pc:sldMk cId="1102919043" sldId="412"/>
            <ac:picMk id="9" creationId="{073CA1F9-8D13-4EEB-A775-AFF31F252D14}"/>
          </ac:picMkLst>
        </pc:picChg>
        <pc:picChg chg="add mod">
          <ac:chgData name="help desk" userId="076106f8-e622-4bba-bf8d-41b4b1aaf204" providerId="ADAL" clId="{51A5D345-B88D-4C15-99E7-A4D9ED14C447}" dt="2025-05-28T14:35:02.057" v="11203" actId="164"/>
          <ac:picMkLst>
            <pc:docMk/>
            <pc:sldMk cId="1102919043" sldId="412"/>
            <ac:picMk id="15" creationId="{9C7C293A-1233-4339-9DE1-A9E5A5856910}"/>
          </ac:picMkLst>
        </pc:picChg>
        <pc:picChg chg="add mod">
          <ac:chgData name="help desk" userId="076106f8-e622-4bba-bf8d-41b4b1aaf204" providerId="ADAL" clId="{51A5D345-B88D-4C15-99E7-A4D9ED14C447}" dt="2025-05-28T14:35:02.057" v="11203" actId="164"/>
          <ac:picMkLst>
            <pc:docMk/>
            <pc:sldMk cId="1102919043" sldId="412"/>
            <ac:picMk id="19" creationId="{E9F9EA99-76A3-48B2-959D-90A45EF309C5}"/>
          </ac:picMkLst>
        </pc:picChg>
        <pc:picChg chg="add del mod">
          <ac:chgData name="help desk" userId="076106f8-e622-4bba-bf8d-41b4b1aaf204" providerId="ADAL" clId="{51A5D345-B88D-4C15-99E7-A4D9ED14C447}" dt="2025-05-23T16:22:45.469" v="3930" actId="21"/>
          <ac:picMkLst>
            <pc:docMk/>
            <pc:sldMk cId="1102919043" sldId="412"/>
            <ac:picMk id="22" creationId="{DD7B4C08-F1D2-4384-9C98-7B5719F76D5F}"/>
          </ac:picMkLst>
        </pc:picChg>
        <pc:cxnChg chg="add mod">
          <ac:chgData name="help desk" userId="076106f8-e622-4bba-bf8d-41b4b1aaf204" providerId="ADAL" clId="{51A5D345-B88D-4C15-99E7-A4D9ED14C447}" dt="2025-05-23T16:19:20.494" v="3749" actId="1038"/>
          <ac:cxnSpMkLst>
            <pc:docMk/>
            <pc:sldMk cId="1102919043" sldId="412"/>
            <ac:cxnSpMk id="5" creationId="{0D8BFA1C-2EEF-49E0-81ED-7F127D6F56CC}"/>
          </ac:cxnSpMkLst>
        </pc:cxnChg>
        <pc:cxnChg chg="add mod">
          <ac:chgData name="help desk" userId="076106f8-e622-4bba-bf8d-41b4b1aaf204" providerId="ADAL" clId="{51A5D345-B88D-4C15-99E7-A4D9ED14C447}" dt="2025-05-23T16:20:54.869" v="3891" actId="1038"/>
          <ac:cxnSpMkLst>
            <pc:docMk/>
            <pc:sldMk cId="1102919043" sldId="412"/>
            <ac:cxnSpMk id="12" creationId="{C04C4682-174C-4CF0-AFA4-02BD39961182}"/>
          </ac:cxnSpMkLst>
        </pc:cxnChg>
        <pc:cxnChg chg="add del mod">
          <ac:chgData name="help desk" userId="076106f8-e622-4bba-bf8d-41b4b1aaf204" providerId="ADAL" clId="{51A5D345-B88D-4C15-99E7-A4D9ED14C447}" dt="2025-05-23T17:10:52.624" v="4612" actId="478"/>
          <ac:cxnSpMkLst>
            <pc:docMk/>
            <pc:sldMk cId="1102919043" sldId="412"/>
            <ac:cxnSpMk id="19" creationId="{C7274380-C86F-4311-A0FA-8DA38CE6FF28}"/>
          </ac:cxnSpMkLst>
        </pc:cxnChg>
        <pc:cxnChg chg="add del mod">
          <ac:chgData name="help desk" userId="076106f8-e622-4bba-bf8d-41b4b1aaf204" providerId="ADAL" clId="{51A5D345-B88D-4C15-99E7-A4D9ED14C447}" dt="2025-05-23T17:10:53.814" v="4613" actId="478"/>
          <ac:cxnSpMkLst>
            <pc:docMk/>
            <pc:sldMk cId="1102919043" sldId="412"/>
            <ac:cxnSpMk id="20" creationId="{C74744C8-3844-455B-9FFA-3F5CE206A176}"/>
          </ac:cxnSpMkLst>
        </pc:cxnChg>
        <pc:cxnChg chg="add del mod">
          <ac:chgData name="help desk" userId="076106f8-e622-4bba-bf8d-41b4b1aaf204" providerId="ADAL" clId="{51A5D345-B88D-4C15-99E7-A4D9ED14C447}" dt="2025-05-23T17:10:55.242" v="4614" actId="478"/>
          <ac:cxnSpMkLst>
            <pc:docMk/>
            <pc:sldMk cId="1102919043" sldId="412"/>
            <ac:cxnSpMk id="21" creationId="{D75DD87D-94D4-4C7B-952A-DB94FF2DE543}"/>
          </ac:cxnSpMkLst>
        </pc:cxnChg>
        <pc:cxnChg chg="add del mod">
          <ac:chgData name="help desk" userId="076106f8-e622-4bba-bf8d-41b4b1aaf204" providerId="ADAL" clId="{51A5D345-B88D-4C15-99E7-A4D9ED14C447}" dt="2025-05-23T19:10:43.958" v="4729" actId="478"/>
          <ac:cxnSpMkLst>
            <pc:docMk/>
            <pc:sldMk cId="1102919043" sldId="412"/>
            <ac:cxnSpMk id="23" creationId="{A52C084E-54FC-403F-AA4A-00738827D697}"/>
          </ac:cxnSpMkLst>
        </pc:cxnChg>
        <pc:cxnChg chg="add mod">
          <ac:chgData name="help desk" userId="076106f8-e622-4bba-bf8d-41b4b1aaf204" providerId="ADAL" clId="{51A5D345-B88D-4C15-99E7-A4D9ED14C447}" dt="2025-05-23T17:12:37.450" v="4624" actId="692"/>
          <ac:cxnSpMkLst>
            <pc:docMk/>
            <pc:sldMk cId="1102919043" sldId="412"/>
            <ac:cxnSpMk id="24" creationId="{9D1E991D-D344-463A-8487-358A04E4A738}"/>
          </ac:cxnSpMkLst>
        </pc:cxnChg>
        <pc:cxnChg chg="add del mod">
          <ac:chgData name="help desk" userId="076106f8-e622-4bba-bf8d-41b4b1aaf204" providerId="ADAL" clId="{51A5D345-B88D-4C15-99E7-A4D9ED14C447}" dt="2025-05-23T19:10:45.658" v="4730" actId="478"/>
          <ac:cxnSpMkLst>
            <pc:docMk/>
            <pc:sldMk cId="1102919043" sldId="412"/>
            <ac:cxnSpMk id="25" creationId="{1B9401D6-56DE-41DA-982B-AE9B16EF1C3F}"/>
          </ac:cxnSpMkLst>
        </pc:cxnChg>
      </pc:sldChg>
      <pc:sldChg chg="addSp delSp modSp mod modAnim">
        <pc:chgData name="help desk" userId="076106f8-e622-4bba-bf8d-41b4b1aaf204" providerId="ADAL" clId="{51A5D345-B88D-4C15-99E7-A4D9ED14C447}" dt="2025-05-28T16:42:03.108" v="12111"/>
        <pc:sldMkLst>
          <pc:docMk/>
          <pc:sldMk cId="1175408892" sldId="413"/>
        </pc:sldMkLst>
        <pc:spChg chg="add del mod">
          <ac:chgData name="help desk" userId="076106f8-e622-4bba-bf8d-41b4b1aaf204" providerId="ADAL" clId="{51A5D345-B88D-4C15-99E7-A4D9ED14C447}" dt="2025-05-26T13:56:10.111" v="4833" actId="21"/>
          <ac:spMkLst>
            <pc:docMk/>
            <pc:sldMk cId="1175408892" sldId="413"/>
            <ac:spMk id="2" creationId="{0DE96ECF-BEB4-4125-9F90-3C847D39F0C3}"/>
          </ac:spMkLst>
        </pc:spChg>
        <pc:spChg chg="add mod">
          <ac:chgData name="help desk" userId="076106f8-e622-4bba-bf8d-41b4b1aaf204" providerId="ADAL" clId="{51A5D345-B88D-4C15-99E7-A4D9ED14C447}" dt="2025-05-23T16:35:17.044" v="4353" actId="207"/>
          <ac:spMkLst>
            <pc:docMk/>
            <pc:sldMk cId="1175408892" sldId="413"/>
            <ac:spMk id="3" creationId="{AF4B2CC1-DB2B-41B9-B455-8BF3A5E13252}"/>
          </ac:spMkLst>
        </pc:spChg>
        <pc:spChg chg="add mod">
          <ac:chgData name="help desk" userId="076106f8-e622-4bba-bf8d-41b4b1aaf204" providerId="ADAL" clId="{51A5D345-B88D-4C15-99E7-A4D9ED14C447}" dt="2025-05-28T14:55:24.448" v="11566" actId="14100"/>
          <ac:spMkLst>
            <pc:docMk/>
            <pc:sldMk cId="1175408892" sldId="413"/>
            <ac:spMk id="7" creationId="{261DC195-69C3-4AE5-99F7-BE845052DC7D}"/>
          </ac:spMkLst>
        </pc:spChg>
        <pc:spChg chg="add mod">
          <ac:chgData name="help desk" userId="076106f8-e622-4bba-bf8d-41b4b1aaf204" providerId="ADAL" clId="{51A5D345-B88D-4C15-99E7-A4D9ED14C447}" dt="2025-05-23T16:25:34.407" v="4090" actId="1035"/>
          <ac:spMkLst>
            <pc:docMk/>
            <pc:sldMk cId="1175408892" sldId="413"/>
            <ac:spMk id="9" creationId="{D9DB372A-B15C-4BB8-B46F-C23565830754}"/>
          </ac:spMkLst>
        </pc:spChg>
        <pc:spChg chg="add mod">
          <ac:chgData name="help desk" userId="076106f8-e622-4bba-bf8d-41b4b1aaf204" providerId="ADAL" clId="{51A5D345-B88D-4C15-99E7-A4D9ED14C447}" dt="2025-05-23T16:25:34.407" v="4090" actId="1035"/>
          <ac:spMkLst>
            <pc:docMk/>
            <pc:sldMk cId="1175408892" sldId="413"/>
            <ac:spMk id="11" creationId="{4B19473F-E3D6-4EA7-A9B2-8DC2CF9DDBCB}"/>
          </ac:spMkLst>
        </pc:spChg>
        <pc:spChg chg="add mod">
          <ac:chgData name="help desk" userId="076106f8-e622-4bba-bf8d-41b4b1aaf204" providerId="ADAL" clId="{51A5D345-B88D-4C15-99E7-A4D9ED14C447}" dt="2025-05-23T16:28:07.126" v="4212" actId="20577"/>
          <ac:spMkLst>
            <pc:docMk/>
            <pc:sldMk cId="1175408892" sldId="413"/>
            <ac:spMk id="12" creationId="{CC85E6CF-7394-4624-B0F8-99A39C439BAB}"/>
          </ac:spMkLst>
        </pc:spChg>
        <pc:spChg chg="add mod">
          <ac:chgData name="help desk" userId="076106f8-e622-4bba-bf8d-41b4b1aaf204" providerId="ADAL" clId="{51A5D345-B88D-4C15-99E7-A4D9ED14C447}" dt="2025-05-28T14:42:00.723" v="11277" actId="14100"/>
          <ac:spMkLst>
            <pc:docMk/>
            <pc:sldMk cId="1175408892" sldId="413"/>
            <ac:spMk id="14" creationId="{70126765-58BB-4542-B9CC-220AB443E92B}"/>
          </ac:spMkLst>
        </pc:spChg>
        <pc:spChg chg="add del mod">
          <ac:chgData name="help desk" userId="076106f8-e622-4bba-bf8d-41b4b1aaf204" providerId="ADAL" clId="{51A5D345-B88D-4C15-99E7-A4D9ED14C447}" dt="2025-05-23T16:28:38.517" v="4214"/>
          <ac:spMkLst>
            <pc:docMk/>
            <pc:sldMk cId="1175408892" sldId="413"/>
            <ac:spMk id="18" creationId="{C948E6B6-C19F-4134-9A76-C937007A7E6F}"/>
          </ac:spMkLst>
        </pc:spChg>
        <pc:spChg chg="add mod">
          <ac:chgData name="help desk" userId="076106f8-e622-4bba-bf8d-41b4b1aaf204" providerId="ADAL" clId="{51A5D345-B88D-4C15-99E7-A4D9ED14C447}" dt="2025-05-23T16:29:35.937" v="4329" actId="20577"/>
          <ac:spMkLst>
            <pc:docMk/>
            <pc:sldMk cId="1175408892" sldId="413"/>
            <ac:spMk id="19" creationId="{1ACA2E6E-0298-4864-AFBA-B74F5E7EC682}"/>
          </ac:spMkLst>
        </pc:spChg>
        <pc:spChg chg="add mod">
          <ac:chgData name="help desk" userId="076106f8-e622-4bba-bf8d-41b4b1aaf204" providerId="ADAL" clId="{51A5D345-B88D-4C15-99E7-A4D9ED14C447}" dt="2025-05-23T16:29:05.287" v="4285" actId="14100"/>
          <ac:spMkLst>
            <pc:docMk/>
            <pc:sldMk cId="1175408892" sldId="413"/>
            <ac:spMk id="21" creationId="{43E139B2-16D4-4C55-9A4F-8017896F5760}"/>
          </ac:spMkLst>
        </pc:spChg>
        <pc:spChg chg="add del mod">
          <ac:chgData name="help desk" userId="076106f8-e622-4bba-bf8d-41b4b1aaf204" providerId="ADAL" clId="{51A5D345-B88D-4C15-99E7-A4D9ED14C447}" dt="2025-05-28T14:43:40.340" v="11328"/>
          <ac:spMkLst>
            <pc:docMk/>
            <pc:sldMk cId="1175408892" sldId="413"/>
            <ac:spMk id="23" creationId="{7C22CCDF-1F82-4178-A0E9-F96963B7CF75}"/>
          </ac:spMkLst>
        </pc:spChg>
        <pc:spChg chg="add mod">
          <ac:chgData name="help desk" userId="076106f8-e622-4bba-bf8d-41b4b1aaf204" providerId="ADAL" clId="{51A5D345-B88D-4C15-99E7-A4D9ED14C447}" dt="2025-05-23T16:36:58.597" v="4434" actId="20577"/>
          <ac:spMkLst>
            <pc:docMk/>
            <pc:sldMk cId="1175408892" sldId="413"/>
            <ac:spMk id="24" creationId="{BE2DC335-5E44-4BD2-9BAC-D6078F727F32}"/>
          </ac:spMkLst>
        </pc:spChg>
        <pc:spChg chg="add mod">
          <ac:chgData name="help desk" userId="076106f8-e622-4bba-bf8d-41b4b1aaf204" providerId="ADAL" clId="{51A5D345-B88D-4C15-99E7-A4D9ED14C447}" dt="2025-05-23T16:30:14.231" v="4351" actId="14100"/>
          <ac:spMkLst>
            <pc:docMk/>
            <pc:sldMk cId="1175408892" sldId="413"/>
            <ac:spMk id="26" creationId="{93ED71A1-EB04-49B9-B887-BE1FBB4E790C}"/>
          </ac:spMkLst>
        </pc:spChg>
        <pc:spChg chg="add mod">
          <ac:chgData name="help desk" userId="076106f8-e622-4bba-bf8d-41b4b1aaf204" providerId="ADAL" clId="{51A5D345-B88D-4C15-99E7-A4D9ED14C447}" dt="2025-05-28T14:55:26.967" v="11567" actId="14100"/>
          <ac:spMkLst>
            <pc:docMk/>
            <pc:sldMk cId="1175408892" sldId="413"/>
            <ac:spMk id="28" creationId="{F431461C-A2D7-45DD-81E1-57346ACB44EA}"/>
          </ac:spMkLst>
        </pc:spChg>
        <pc:spChg chg="add mod">
          <ac:chgData name="help desk" userId="076106f8-e622-4bba-bf8d-41b4b1aaf204" providerId="ADAL" clId="{51A5D345-B88D-4C15-99E7-A4D9ED14C447}" dt="2025-05-23T16:34:29.765" v="4352"/>
          <ac:spMkLst>
            <pc:docMk/>
            <pc:sldMk cId="1175408892" sldId="413"/>
            <ac:spMk id="29" creationId="{3009271E-E759-4D4A-A33E-9962DA71CD32}"/>
          </ac:spMkLst>
        </pc:spChg>
        <pc:grpChg chg="add mod ord">
          <ac:chgData name="help desk" userId="076106f8-e622-4bba-bf8d-41b4b1aaf204" providerId="ADAL" clId="{51A5D345-B88D-4C15-99E7-A4D9ED14C447}" dt="2025-05-28T14:44:29.157" v="11370" actId="167"/>
          <ac:grpSpMkLst>
            <pc:docMk/>
            <pc:sldMk cId="1175408892" sldId="413"/>
            <ac:grpSpMk id="6" creationId="{A35589D4-531D-446D-AB3A-C792A2A71D86}"/>
          </ac:grpSpMkLst>
        </pc:grpChg>
        <pc:picChg chg="del mod">
          <ac:chgData name="help desk" userId="076106f8-e622-4bba-bf8d-41b4b1aaf204" providerId="ADAL" clId="{51A5D345-B88D-4C15-99E7-A4D9ED14C447}" dt="2025-05-23T16:22:32.666" v="3900" actId="21"/>
          <ac:picMkLst>
            <pc:docMk/>
            <pc:sldMk cId="1175408892" sldId="413"/>
            <ac:picMk id="5" creationId="{90B64BDB-2928-4866-8777-BDD858141D80}"/>
          </ac:picMkLst>
        </pc:picChg>
        <pc:picChg chg="add del mod">
          <ac:chgData name="help desk" userId="076106f8-e622-4bba-bf8d-41b4b1aaf204" providerId="ADAL" clId="{51A5D345-B88D-4C15-99E7-A4D9ED14C447}" dt="2025-05-28T14:42:36.627" v="11279" actId="478"/>
          <ac:picMkLst>
            <pc:docMk/>
            <pc:sldMk cId="1175408892" sldId="413"/>
            <ac:picMk id="5" creationId="{A770262E-5BF2-4695-8D86-60A6355FDB71}"/>
          </ac:picMkLst>
        </pc:picChg>
        <pc:picChg chg="add mod ord">
          <ac:chgData name="help desk" userId="076106f8-e622-4bba-bf8d-41b4b1aaf204" providerId="ADAL" clId="{51A5D345-B88D-4C15-99E7-A4D9ED14C447}" dt="2025-05-28T14:44:24.685" v="11369" actId="164"/>
          <ac:picMkLst>
            <pc:docMk/>
            <pc:sldMk cId="1175408892" sldId="413"/>
            <ac:picMk id="8" creationId="{BCDD3833-153A-437F-8CE4-7E23D592FAF4}"/>
          </ac:picMkLst>
        </pc:picChg>
        <pc:picChg chg="add mod">
          <ac:chgData name="help desk" userId="076106f8-e622-4bba-bf8d-41b4b1aaf204" providerId="ADAL" clId="{51A5D345-B88D-4C15-99E7-A4D9ED14C447}" dt="2025-05-28T14:44:24.685" v="11369" actId="164"/>
          <ac:picMkLst>
            <pc:docMk/>
            <pc:sldMk cId="1175408892" sldId="413"/>
            <ac:picMk id="22" creationId="{907B34D2-B7E7-46DA-8369-EE4DAA42D7AC}"/>
          </ac:picMkLst>
        </pc:picChg>
        <pc:picChg chg="add mod">
          <ac:chgData name="help desk" userId="076106f8-e622-4bba-bf8d-41b4b1aaf204" providerId="ADAL" clId="{51A5D345-B88D-4C15-99E7-A4D9ED14C447}" dt="2025-05-28T14:44:24.685" v="11369" actId="164"/>
          <ac:picMkLst>
            <pc:docMk/>
            <pc:sldMk cId="1175408892" sldId="413"/>
            <ac:picMk id="27" creationId="{0BA5D63D-62A9-4CC2-8AF4-69E824B86719}"/>
          </ac:picMkLst>
        </pc:picChg>
        <pc:cxnChg chg="add del mod">
          <ac:chgData name="help desk" userId="076106f8-e622-4bba-bf8d-41b4b1aaf204" providerId="ADAL" clId="{51A5D345-B88D-4C15-99E7-A4D9ED14C447}" dt="2025-05-23T17:11:22.312" v="4616" actId="478"/>
          <ac:cxnSpMkLst>
            <pc:docMk/>
            <pc:sldMk cId="1175408892" sldId="413"/>
            <ac:cxnSpMk id="4" creationId="{CAE1EBC8-672B-405E-A99E-157706C2D229}"/>
          </ac:cxnSpMkLst>
        </pc:cxnChg>
        <pc:cxnChg chg="add del mod">
          <ac:chgData name="help desk" userId="076106f8-e622-4bba-bf8d-41b4b1aaf204" providerId="ADAL" clId="{51A5D345-B88D-4C15-99E7-A4D9ED14C447}" dt="2025-05-23T17:11:22.312" v="4616" actId="478"/>
          <ac:cxnSpMkLst>
            <pc:docMk/>
            <pc:sldMk cId="1175408892" sldId="413"/>
            <ac:cxnSpMk id="6" creationId="{4FDBE5E1-5706-40D6-B648-B68294C8BE79}"/>
          </ac:cxnSpMkLst>
        </pc:cxnChg>
        <pc:cxnChg chg="add del mod">
          <ac:chgData name="help desk" userId="076106f8-e622-4bba-bf8d-41b4b1aaf204" providerId="ADAL" clId="{51A5D345-B88D-4C15-99E7-A4D9ED14C447}" dt="2025-05-23T17:11:22.312" v="4616" actId="478"/>
          <ac:cxnSpMkLst>
            <pc:docMk/>
            <pc:sldMk cId="1175408892" sldId="413"/>
            <ac:cxnSpMk id="7" creationId="{685DB494-1FE1-487A-9050-CBB7A84B2A90}"/>
          </ac:cxnSpMkLst>
        </pc:cxnChg>
        <pc:cxnChg chg="add mod">
          <ac:chgData name="help desk" userId="076106f8-e622-4bba-bf8d-41b4b1aaf204" providerId="ADAL" clId="{51A5D345-B88D-4C15-99E7-A4D9ED14C447}" dt="2025-05-23T16:25:34.407" v="4090" actId="1035"/>
          <ac:cxnSpMkLst>
            <pc:docMk/>
            <pc:sldMk cId="1175408892" sldId="413"/>
            <ac:cxnSpMk id="10" creationId="{BF3C97B3-02A3-4571-AF4A-13600999CF9E}"/>
          </ac:cxnSpMkLst>
        </pc:cxnChg>
        <pc:cxnChg chg="add mod">
          <ac:chgData name="help desk" userId="076106f8-e622-4bba-bf8d-41b4b1aaf204" providerId="ADAL" clId="{51A5D345-B88D-4C15-99E7-A4D9ED14C447}" dt="2025-05-28T14:42:00.723" v="11277" actId="14100"/>
          <ac:cxnSpMkLst>
            <pc:docMk/>
            <pc:sldMk cId="1175408892" sldId="413"/>
            <ac:cxnSpMk id="13" creationId="{F2F80FDC-095D-42D0-B6E0-CCD7AB84BBAD}"/>
          </ac:cxnSpMkLst>
        </pc:cxnChg>
        <pc:cxnChg chg="add del mod">
          <ac:chgData name="help desk" userId="076106f8-e622-4bba-bf8d-41b4b1aaf204" providerId="ADAL" clId="{51A5D345-B88D-4C15-99E7-A4D9ED14C447}" dt="2025-05-23T16:28:38.517" v="4214"/>
          <ac:cxnSpMkLst>
            <pc:docMk/>
            <pc:sldMk cId="1175408892" sldId="413"/>
            <ac:cxnSpMk id="17" creationId="{BA423849-F18A-4A0E-82EC-30BC33133145}"/>
          </ac:cxnSpMkLst>
        </pc:cxnChg>
        <pc:cxnChg chg="add mod">
          <ac:chgData name="help desk" userId="076106f8-e622-4bba-bf8d-41b4b1aaf204" providerId="ADAL" clId="{51A5D345-B88D-4C15-99E7-A4D9ED14C447}" dt="2025-05-23T16:29:27.110" v="4298" actId="20577"/>
          <ac:cxnSpMkLst>
            <pc:docMk/>
            <pc:sldMk cId="1175408892" sldId="413"/>
            <ac:cxnSpMk id="20" creationId="{2CE8A7BA-2DDD-4338-90CE-27479451A771}"/>
          </ac:cxnSpMkLst>
        </pc:cxnChg>
        <pc:cxnChg chg="add mod">
          <ac:chgData name="help desk" userId="076106f8-e622-4bba-bf8d-41b4b1aaf204" providerId="ADAL" clId="{51A5D345-B88D-4C15-99E7-A4D9ED14C447}" dt="2025-05-23T16:36:38.847" v="4407" actId="20577"/>
          <ac:cxnSpMkLst>
            <pc:docMk/>
            <pc:sldMk cId="1175408892" sldId="413"/>
            <ac:cxnSpMk id="25" creationId="{AD95F25F-50F1-4EF3-B335-E7EB56BAB8E1}"/>
          </ac:cxnSpMkLst>
        </pc:cxnChg>
        <pc:cxnChg chg="add del mod">
          <ac:chgData name="help desk" userId="076106f8-e622-4bba-bf8d-41b4b1aaf204" providerId="ADAL" clId="{51A5D345-B88D-4C15-99E7-A4D9ED14C447}" dt="2025-05-23T19:18:09.308" v="4768" actId="478"/>
          <ac:cxnSpMkLst>
            <pc:docMk/>
            <pc:sldMk cId="1175408892" sldId="413"/>
            <ac:cxnSpMk id="30" creationId="{7C27274F-1BC3-4691-8070-748E4A710DD0}"/>
          </ac:cxnSpMkLst>
        </pc:cxnChg>
        <pc:cxnChg chg="add del mod">
          <ac:chgData name="help desk" userId="076106f8-e622-4bba-bf8d-41b4b1aaf204" providerId="ADAL" clId="{51A5D345-B88D-4C15-99E7-A4D9ED14C447}" dt="2025-05-23T19:18:11.019" v="4769" actId="478"/>
          <ac:cxnSpMkLst>
            <pc:docMk/>
            <pc:sldMk cId="1175408892" sldId="413"/>
            <ac:cxnSpMk id="31" creationId="{E0C8ECF0-3F78-4EC7-B5D7-2F6EE4801694}"/>
          </ac:cxnSpMkLst>
        </pc:cxnChg>
        <pc:cxnChg chg="add mod">
          <ac:chgData name="help desk" userId="076106f8-e622-4bba-bf8d-41b4b1aaf204" providerId="ADAL" clId="{51A5D345-B88D-4C15-99E7-A4D9ED14C447}" dt="2025-05-23T17:12:03.117" v="4621" actId="692"/>
          <ac:cxnSpMkLst>
            <pc:docMk/>
            <pc:sldMk cId="1175408892" sldId="413"/>
            <ac:cxnSpMk id="32" creationId="{5868206B-E901-45CF-A817-7DE618687CDB}"/>
          </ac:cxnSpMkLst>
        </pc:cxnChg>
      </pc:sldChg>
      <pc:sldChg chg="addSp delSp modSp new mod delAnim modAnim">
        <pc:chgData name="help desk" userId="076106f8-e622-4bba-bf8d-41b4b1aaf204" providerId="ADAL" clId="{51A5D345-B88D-4C15-99E7-A4D9ED14C447}" dt="2025-05-28T14:50:56.631" v="11498"/>
        <pc:sldMkLst>
          <pc:docMk/>
          <pc:sldMk cId="1484875763" sldId="414"/>
        </pc:sldMkLst>
        <pc:spChg chg="del">
          <ac:chgData name="help desk" userId="076106f8-e622-4bba-bf8d-41b4b1aaf204" providerId="ADAL" clId="{51A5D345-B88D-4C15-99E7-A4D9ED14C447}" dt="2025-05-26T14:02:12.222" v="4886" actId="478"/>
          <ac:spMkLst>
            <pc:docMk/>
            <pc:sldMk cId="1484875763" sldId="414"/>
            <ac:spMk id="2" creationId="{C3DF95BE-4DAF-4BC8-9D23-36F2EE5E95EC}"/>
          </ac:spMkLst>
        </pc:spChg>
        <pc:spChg chg="del">
          <ac:chgData name="help desk" userId="076106f8-e622-4bba-bf8d-41b4b1aaf204" providerId="ADAL" clId="{51A5D345-B88D-4C15-99E7-A4D9ED14C447}" dt="2025-05-26T14:02:12.222" v="4886" actId="478"/>
          <ac:spMkLst>
            <pc:docMk/>
            <pc:sldMk cId="1484875763" sldId="414"/>
            <ac:spMk id="3" creationId="{08D51D76-9342-4854-8BF2-8325BD55B225}"/>
          </ac:spMkLst>
        </pc:spChg>
        <pc:spChg chg="del">
          <ac:chgData name="help desk" userId="076106f8-e622-4bba-bf8d-41b4b1aaf204" providerId="ADAL" clId="{51A5D345-B88D-4C15-99E7-A4D9ED14C447}" dt="2025-05-26T14:02:12.222" v="4886" actId="478"/>
          <ac:spMkLst>
            <pc:docMk/>
            <pc:sldMk cId="1484875763" sldId="414"/>
            <ac:spMk id="4" creationId="{CD11C5A9-D883-4894-85A1-5E36124368CB}"/>
          </ac:spMkLst>
        </pc:spChg>
        <pc:spChg chg="add mod">
          <ac:chgData name="help desk" userId="076106f8-e622-4bba-bf8d-41b4b1aaf204" providerId="ADAL" clId="{51A5D345-B88D-4C15-99E7-A4D9ED14C447}" dt="2025-05-26T14:02:38.780" v="4888"/>
          <ac:spMkLst>
            <pc:docMk/>
            <pc:sldMk cId="1484875763" sldId="414"/>
            <ac:spMk id="7" creationId="{920778A9-12B2-46FF-AA23-6DA7A3DF4302}"/>
          </ac:spMkLst>
        </pc:spChg>
        <pc:spChg chg="add mod">
          <ac:chgData name="help desk" userId="076106f8-e622-4bba-bf8d-41b4b1aaf204" providerId="ADAL" clId="{51A5D345-B88D-4C15-99E7-A4D9ED14C447}" dt="2025-05-26T14:28:33.069" v="5318" actId="14100"/>
          <ac:spMkLst>
            <pc:docMk/>
            <pc:sldMk cId="1484875763" sldId="414"/>
            <ac:spMk id="8" creationId="{240832F2-D6F5-4554-82D7-1849BD77AAD9}"/>
          </ac:spMkLst>
        </pc:spChg>
        <pc:spChg chg="add del mod">
          <ac:chgData name="help desk" userId="076106f8-e622-4bba-bf8d-41b4b1aaf204" providerId="ADAL" clId="{51A5D345-B88D-4C15-99E7-A4D9ED14C447}" dt="2025-05-26T14:06:05.122" v="4950" actId="478"/>
          <ac:spMkLst>
            <pc:docMk/>
            <pc:sldMk cId="1484875763" sldId="414"/>
            <ac:spMk id="10" creationId="{DB9B8000-4EF6-4418-BED9-F1CBFB666F95}"/>
          </ac:spMkLst>
        </pc:spChg>
        <pc:spChg chg="add mod">
          <ac:chgData name="help desk" userId="076106f8-e622-4bba-bf8d-41b4b1aaf204" providerId="ADAL" clId="{51A5D345-B88D-4C15-99E7-A4D9ED14C447}" dt="2025-05-26T14:28:57.010" v="5325" actId="113"/>
          <ac:spMkLst>
            <pc:docMk/>
            <pc:sldMk cId="1484875763" sldId="414"/>
            <ac:spMk id="14" creationId="{C45E3F9C-6A48-4610-ACBC-8B35C3B555E1}"/>
          </ac:spMkLst>
        </pc:spChg>
        <pc:spChg chg="add del mod">
          <ac:chgData name="help desk" userId="076106f8-e622-4bba-bf8d-41b4b1aaf204" providerId="ADAL" clId="{51A5D345-B88D-4C15-99E7-A4D9ED14C447}" dt="2025-05-26T14:08:19.861" v="5031" actId="478"/>
          <ac:spMkLst>
            <pc:docMk/>
            <pc:sldMk cId="1484875763" sldId="414"/>
            <ac:spMk id="16" creationId="{D48D0A98-8B44-4664-8A3C-89393E0DDB09}"/>
          </ac:spMkLst>
        </pc:spChg>
        <pc:spChg chg="add mod">
          <ac:chgData name="help desk" userId="076106f8-e622-4bba-bf8d-41b4b1aaf204" providerId="ADAL" clId="{51A5D345-B88D-4C15-99E7-A4D9ED14C447}" dt="2025-05-26T14:18:44.353" v="5162" actId="1076"/>
          <ac:spMkLst>
            <pc:docMk/>
            <pc:sldMk cId="1484875763" sldId="414"/>
            <ac:spMk id="27" creationId="{8BC54AC3-1030-4961-80F6-9FF61B86CD62}"/>
          </ac:spMkLst>
        </pc:spChg>
        <pc:spChg chg="add mod">
          <ac:chgData name="help desk" userId="076106f8-e622-4bba-bf8d-41b4b1aaf204" providerId="ADAL" clId="{51A5D345-B88D-4C15-99E7-A4D9ED14C447}" dt="2025-05-26T14:17:36.915" v="5098" actId="692"/>
          <ac:spMkLst>
            <pc:docMk/>
            <pc:sldMk cId="1484875763" sldId="414"/>
            <ac:spMk id="28" creationId="{9C7A45D1-867F-403E-8B8F-F440C302A77D}"/>
          </ac:spMkLst>
        </pc:spChg>
        <pc:spChg chg="add mod">
          <ac:chgData name="help desk" userId="076106f8-e622-4bba-bf8d-41b4b1aaf204" providerId="ADAL" clId="{51A5D345-B88D-4C15-99E7-A4D9ED14C447}" dt="2025-05-26T14:30:43.445" v="5332" actId="20577"/>
          <ac:spMkLst>
            <pc:docMk/>
            <pc:sldMk cId="1484875763" sldId="414"/>
            <ac:spMk id="29" creationId="{9DE943BA-0130-40E9-AA0E-60140EDDD1BA}"/>
          </ac:spMkLst>
        </pc:spChg>
        <pc:spChg chg="add mod">
          <ac:chgData name="help desk" userId="076106f8-e622-4bba-bf8d-41b4b1aaf204" providerId="ADAL" clId="{51A5D345-B88D-4C15-99E7-A4D9ED14C447}" dt="2025-05-26T15:18:05.506" v="5869"/>
          <ac:spMkLst>
            <pc:docMk/>
            <pc:sldMk cId="1484875763" sldId="414"/>
            <ac:spMk id="35" creationId="{D331F3B1-AD4D-4890-A48E-402575D6B680}"/>
          </ac:spMkLst>
        </pc:spChg>
        <pc:picChg chg="add del mod ord">
          <ac:chgData name="help desk" userId="076106f8-e622-4bba-bf8d-41b4b1aaf204" providerId="ADAL" clId="{51A5D345-B88D-4C15-99E7-A4D9ED14C447}" dt="2025-05-26T14:52:01.956" v="5371" actId="167"/>
          <ac:picMkLst>
            <pc:docMk/>
            <pc:sldMk cId="1484875763" sldId="414"/>
            <ac:picMk id="6" creationId="{7BFA0A16-CECA-4029-971A-0CCBB17D02AB}"/>
          </ac:picMkLst>
        </pc:picChg>
        <pc:picChg chg="add del mod ord">
          <ac:chgData name="help desk" userId="076106f8-e622-4bba-bf8d-41b4b1aaf204" providerId="ADAL" clId="{51A5D345-B88D-4C15-99E7-A4D9ED14C447}" dt="2025-05-26T14:52:03.867" v="5372" actId="478"/>
          <ac:picMkLst>
            <pc:docMk/>
            <pc:sldMk cId="1484875763" sldId="414"/>
            <ac:picMk id="34" creationId="{76167BC7-148F-42CE-AC91-76DE0AA1CBE4}"/>
          </ac:picMkLst>
        </pc:picChg>
        <pc:cxnChg chg="add mod">
          <ac:chgData name="help desk" userId="076106f8-e622-4bba-bf8d-41b4b1aaf204" providerId="ADAL" clId="{51A5D345-B88D-4C15-99E7-A4D9ED14C447}" dt="2025-05-26T14:28:33.069" v="5318" actId="14100"/>
          <ac:cxnSpMkLst>
            <pc:docMk/>
            <pc:sldMk cId="1484875763" sldId="414"/>
            <ac:cxnSpMk id="9" creationId="{774FAECE-7E74-4681-B124-414C75006CB6}"/>
          </ac:cxnSpMkLst>
        </pc:cxnChg>
        <pc:cxnChg chg="add mod">
          <ac:chgData name="help desk" userId="076106f8-e622-4bba-bf8d-41b4b1aaf204" providerId="ADAL" clId="{51A5D345-B88D-4C15-99E7-A4D9ED14C447}" dt="2025-05-28T14:50:33.816" v="11494" actId="14100"/>
          <ac:cxnSpMkLst>
            <pc:docMk/>
            <pc:sldMk cId="1484875763" sldId="414"/>
            <ac:cxnSpMk id="15" creationId="{BE538874-032C-4078-B380-5F2498A148C0}"/>
          </ac:cxnSpMkLst>
        </pc:cxnChg>
        <pc:cxnChg chg="add mod">
          <ac:chgData name="help desk" userId="076106f8-e622-4bba-bf8d-41b4b1aaf204" providerId="ADAL" clId="{51A5D345-B88D-4C15-99E7-A4D9ED14C447}" dt="2025-05-28T14:50:45.177" v="11497" actId="14100"/>
          <ac:cxnSpMkLst>
            <pc:docMk/>
            <pc:sldMk cId="1484875763" sldId="414"/>
            <ac:cxnSpMk id="24" creationId="{041358B8-B267-4DA2-9D93-FDBFD6EABB49}"/>
          </ac:cxnSpMkLst>
        </pc:cxnChg>
        <pc:cxnChg chg="add mod">
          <ac:chgData name="help desk" userId="076106f8-e622-4bba-bf8d-41b4b1aaf204" providerId="ADAL" clId="{51A5D345-B88D-4C15-99E7-A4D9ED14C447}" dt="2025-05-26T14:19:01.316" v="5168" actId="14100"/>
          <ac:cxnSpMkLst>
            <pc:docMk/>
            <pc:sldMk cId="1484875763" sldId="414"/>
            <ac:cxnSpMk id="30" creationId="{91E71ABE-4B8E-4759-922E-CDB53A4AC088}"/>
          </ac:cxnSpMkLst>
        </pc:cxnChg>
        <pc:cxnChg chg="add mod">
          <ac:chgData name="help desk" userId="076106f8-e622-4bba-bf8d-41b4b1aaf204" providerId="ADAL" clId="{51A5D345-B88D-4C15-99E7-A4D9ED14C447}" dt="2025-05-26T15:18:05.506" v="5869"/>
          <ac:cxnSpMkLst>
            <pc:docMk/>
            <pc:sldMk cId="1484875763" sldId="414"/>
            <ac:cxnSpMk id="36" creationId="{AAE2A1BE-0DEB-4400-9281-B6E68973FC87}"/>
          </ac:cxnSpMkLst>
        </pc:cxnChg>
      </pc:sldChg>
      <pc:sldChg chg="addSp delSp modSp add mod delAnim modAnim">
        <pc:chgData name="help desk" userId="076106f8-e622-4bba-bf8d-41b4b1aaf204" providerId="ADAL" clId="{51A5D345-B88D-4C15-99E7-A4D9ED14C447}" dt="2025-05-26T15:03:27.394" v="5566" actId="113"/>
        <pc:sldMkLst>
          <pc:docMk/>
          <pc:sldMk cId="3148642693" sldId="415"/>
        </pc:sldMkLst>
        <pc:spChg chg="mod">
          <ac:chgData name="help desk" userId="076106f8-e622-4bba-bf8d-41b4b1aaf204" providerId="ADAL" clId="{51A5D345-B88D-4C15-99E7-A4D9ED14C447}" dt="2025-05-26T14:57:59.927" v="5454" actId="14100"/>
          <ac:spMkLst>
            <pc:docMk/>
            <pc:sldMk cId="3148642693" sldId="415"/>
            <ac:spMk id="8" creationId="{240832F2-D6F5-4554-82D7-1849BD77AAD9}"/>
          </ac:spMkLst>
        </pc:spChg>
        <pc:spChg chg="mod">
          <ac:chgData name="help desk" userId="076106f8-e622-4bba-bf8d-41b4b1aaf204" providerId="ADAL" clId="{51A5D345-B88D-4C15-99E7-A4D9ED14C447}" dt="2025-05-26T15:00:41.108" v="5548" actId="14100"/>
          <ac:spMkLst>
            <pc:docMk/>
            <pc:sldMk cId="3148642693" sldId="415"/>
            <ac:spMk id="14" creationId="{C45E3F9C-6A48-4610-ACBC-8B35C3B555E1}"/>
          </ac:spMkLst>
        </pc:spChg>
        <pc:spChg chg="add mod">
          <ac:chgData name="help desk" userId="076106f8-e622-4bba-bf8d-41b4b1aaf204" providerId="ADAL" clId="{51A5D345-B88D-4C15-99E7-A4D9ED14C447}" dt="2025-05-26T15:03:27.394" v="5566" actId="113"/>
          <ac:spMkLst>
            <pc:docMk/>
            <pc:sldMk cId="3148642693" sldId="415"/>
            <ac:spMk id="21" creationId="{2A5A3568-5647-4995-997D-B67A4F4483E5}"/>
          </ac:spMkLst>
        </pc:spChg>
        <pc:spChg chg="mod">
          <ac:chgData name="help desk" userId="076106f8-e622-4bba-bf8d-41b4b1aaf204" providerId="ADAL" clId="{51A5D345-B88D-4C15-99E7-A4D9ED14C447}" dt="2025-05-26T14:58:29.688" v="5462" actId="6549"/>
          <ac:spMkLst>
            <pc:docMk/>
            <pc:sldMk cId="3148642693" sldId="415"/>
            <ac:spMk id="27" creationId="{8BC54AC3-1030-4961-80F6-9FF61B86CD62}"/>
          </ac:spMkLst>
        </pc:spChg>
        <pc:spChg chg="del">
          <ac:chgData name="help desk" userId="076106f8-e622-4bba-bf8d-41b4b1aaf204" providerId="ADAL" clId="{51A5D345-B88D-4C15-99E7-A4D9ED14C447}" dt="2025-05-26T14:57:12.899" v="5413" actId="478"/>
          <ac:spMkLst>
            <pc:docMk/>
            <pc:sldMk cId="3148642693" sldId="415"/>
            <ac:spMk id="28" creationId="{9C7A45D1-867F-403E-8B8F-F440C302A77D}"/>
          </ac:spMkLst>
        </pc:spChg>
        <pc:spChg chg="del">
          <ac:chgData name="help desk" userId="076106f8-e622-4bba-bf8d-41b4b1aaf204" providerId="ADAL" clId="{51A5D345-B88D-4C15-99E7-A4D9ED14C447}" dt="2025-05-26T14:57:09.461" v="5411" actId="478"/>
          <ac:spMkLst>
            <pc:docMk/>
            <pc:sldMk cId="3148642693" sldId="415"/>
            <ac:spMk id="29" creationId="{9DE943BA-0130-40E9-AA0E-60140EDDD1BA}"/>
          </ac:spMkLst>
        </pc:spChg>
        <pc:picChg chg="add del mod ord">
          <ac:chgData name="help desk" userId="076106f8-e622-4bba-bf8d-41b4b1aaf204" providerId="ADAL" clId="{51A5D345-B88D-4C15-99E7-A4D9ED14C447}" dt="2025-05-26T14:49:34.914" v="5355" actId="21"/>
          <ac:picMkLst>
            <pc:docMk/>
            <pc:sldMk cId="3148642693" sldId="415"/>
            <ac:picMk id="3" creationId="{75D8DDBE-9548-43FB-845D-DEA4517117D7}"/>
          </ac:picMkLst>
        </pc:picChg>
        <pc:picChg chg="add mod ord">
          <ac:chgData name="help desk" userId="076106f8-e622-4bba-bf8d-41b4b1aaf204" providerId="ADAL" clId="{51A5D345-B88D-4C15-99E7-A4D9ED14C447}" dt="2025-05-26T14:55:46.698" v="5410" actId="692"/>
          <ac:picMkLst>
            <pc:docMk/>
            <pc:sldMk cId="3148642693" sldId="415"/>
            <ac:picMk id="5" creationId="{BE33A103-C5D3-47CC-98A8-E80F0D78E3DB}"/>
          </ac:picMkLst>
        </pc:picChg>
        <pc:picChg chg="del">
          <ac:chgData name="help desk" userId="076106f8-e622-4bba-bf8d-41b4b1aaf204" providerId="ADAL" clId="{51A5D345-B88D-4C15-99E7-A4D9ED14C447}" dt="2025-05-26T14:48:14.884" v="5349" actId="478"/>
          <ac:picMkLst>
            <pc:docMk/>
            <pc:sldMk cId="3148642693" sldId="415"/>
            <ac:picMk id="6" creationId="{7BFA0A16-CECA-4029-971A-0CCBB17D02AB}"/>
          </ac:picMkLst>
        </pc:picChg>
        <pc:picChg chg="add del mod ord">
          <ac:chgData name="help desk" userId="076106f8-e622-4bba-bf8d-41b4b1aaf204" providerId="ADAL" clId="{51A5D345-B88D-4C15-99E7-A4D9ED14C447}" dt="2025-05-26T14:55:37.881" v="5408" actId="478"/>
          <ac:picMkLst>
            <pc:docMk/>
            <pc:sldMk cId="3148642693" sldId="415"/>
            <ac:picMk id="16" creationId="{9FAD8A20-92D3-48CE-918A-A7D5B3496B88}"/>
          </ac:picMkLst>
        </pc:picChg>
        <pc:cxnChg chg="mod">
          <ac:chgData name="help desk" userId="076106f8-e622-4bba-bf8d-41b4b1aaf204" providerId="ADAL" clId="{51A5D345-B88D-4C15-99E7-A4D9ED14C447}" dt="2025-05-26T14:58:06.191" v="5455" actId="14100"/>
          <ac:cxnSpMkLst>
            <pc:docMk/>
            <pc:sldMk cId="3148642693" sldId="415"/>
            <ac:cxnSpMk id="9" creationId="{774FAECE-7E74-4681-B124-414C75006CB6}"/>
          </ac:cxnSpMkLst>
        </pc:cxnChg>
        <pc:cxnChg chg="mod">
          <ac:chgData name="help desk" userId="076106f8-e622-4bba-bf8d-41b4b1aaf204" providerId="ADAL" clId="{51A5D345-B88D-4C15-99E7-A4D9ED14C447}" dt="2025-05-26T15:00:41.108" v="5548" actId="14100"/>
          <ac:cxnSpMkLst>
            <pc:docMk/>
            <pc:sldMk cId="3148642693" sldId="415"/>
            <ac:cxnSpMk id="15" creationId="{BE538874-032C-4078-B380-5F2498A148C0}"/>
          </ac:cxnSpMkLst>
        </pc:cxnChg>
        <pc:cxnChg chg="add mod">
          <ac:chgData name="help desk" userId="076106f8-e622-4bba-bf8d-41b4b1aaf204" providerId="ADAL" clId="{51A5D345-B88D-4C15-99E7-A4D9ED14C447}" dt="2025-05-26T15:00:35.620" v="5547" actId="14100"/>
          <ac:cxnSpMkLst>
            <pc:docMk/>
            <pc:sldMk cId="3148642693" sldId="415"/>
            <ac:cxnSpMk id="22" creationId="{464037B0-D6D4-4D23-A048-4AC9D64E6D5D}"/>
          </ac:cxnSpMkLst>
        </pc:cxnChg>
        <pc:cxnChg chg="del">
          <ac:chgData name="help desk" userId="076106f8-e622-4bba-bf8d-41b4b1aaf204" providerId="ADAL" clId="{51A5D345-B88D-4C15-99E7-A4D9ED14C447}" dt="2025-05-26T14:59:23.824" v="5463" actId="478"/>
          <ac:cxnSpMkLst>
            <pc:docMk/>
            <pc:sldMk cId="3148642693" sldId="415"/>
            <ac:cxnSpMk id="24" creationId="{041358B8-B267-4DA2-9D93-FDBFD6EABB49}"/>
          </ac:cxnSpMkLst>
        </pc:cxnChg>
        <pc:cxnChg chg="del mod">
          <ac:chgData name="help desk" userId="076106f8-e622-4bba-bf8d-41b4b1aaf204" providerId="ADAL" clId="{51A5D345-B88D-4C15-99E7-A4D9ED14C447}" dt="2025-05-26T14:57:11.230" v="5412" actId="478"/>
          <ac:cxnSpMkLst>
            <pc:docMk/>
            <pc:sldMk cId="3148642693" sldId="415"/>
            <ac:cxnSpMk id="30" creationId="{91E71ABE-4B8E-4759-922E-CDB53A4AC088}"/>
          </ac:cxnSpMkLst>
        </pc:cxnChg>
      </pc:sldChg>
      <pc:sldChg chg="addSp delSp modSp add mod modAnim">
        <pc:chgData name="help desk" userId="076106f8-e622-4bba-bf8d-41b4b1aaf204" providerId="ADAL" clId="{51A5D345-B88D-4C15-99E7-A4D9ED14C447}" dt="2025-05-28T15:44:59.475" v="11889" actId="6549"/>
        <pc:sldMkLst>
          <pc:docMk/>
          <pc:sldMk cId="4116206122" sldId="416"/>
        </pc:sldMkLst>
        <pc:spChg chg="add del mod">
          <ac:chgData name="help desk" userId="076106f8-e622-4bba-bf8d-41b4b1aaf204" providerId="ADAL" clId="{51A5D345-B88D-4C15-99E7-A4D9ED14C447}" dt="2025-05-28T14:57:46.176" v="11596"/>
          <ac:spMkLst>
            <pc:docMk/>
            <pc:sldMk cId="4116206122" sldId="416"/>
            <ac:spMk id="6" creationId="{8BCD1B6F-92DD-4ABE-A2BE-FA1C2B6309E9}"/>
          </ac:spMkLst>
        </pc:spChg>
        <pc:spChg chg="mod">
          <ac:chgData name="help desk" userId="076106f8-e622-4bba-bf8d-41b4b1aaf204" providerId="ADAL" clId="{51A5D345-B88D-4C15-99E7-A4D9ED14C447}" dt="2025-05-26T15:04:42.464" v="5629" actId="20577"/>
          <ac:spMkLst>
            <pc:docMk/>
            <pc:sldMk cId="4116206122" sldId="416"/>
            <ac:spMk id="8" creationId="{240832F2-D6F5-4554-82D7-1849BD77AAD9}"/>
          </ac:spMkLst>
        </pc:spChg>
        <pc:spChg chg="add mod">
          <ac:chgData name="help desk" userId="076106f8-e622-4bba-bf8d-41b4b1aaf204" providerId="ADAL" clId="{51A5D345-B88D-4C15-99E7-A4D9ED14C447}" dt="2025-05-28T14:58:30.666" v="11612" actId="1036"/>
          <ac:spMkLst>
            <pc:docMk/>
            <pc:sldMk cId="4116206122" sldId="416"/>
            <ac:spMk id="10" creationId="{341A7F47-6CCC-477A-9067-5BB5DD1F489B}"/>
          </ac:spMkLst>
        </pc:spChg>
        <pc:spChg chg="mod">
          <ac:chgData name="help desk" userId="076106f8-e622-4bba-bf8d-41b4b1aaf204" providerId="ADAL" clId="{51A5D345-B88D-4C15-99E7-A4D9ED14C447}" dt="2025-05-26T15:16:30.731" v="5841" actId="14100"/>
          <ac:spMkLst>
            <pc:docMk/>
            <pc:sldMk cId="4116206122" sldId="416"/>
            <ac:spMk id="14" creationId="{C45E3F9C-6A48-4610-ACBC-8B35C3B555E1}"/>
          </ac:spMkLst>
        </pc:spChg>
        <pc:spChg chg="add mod">
          <ac:chgData name="help desk" userId="076106f8-e622-4bba-bf8d-41b4b1aaf204" providerId="ADAL" clId="{51A5D345-B88D-4C15-99E7-A4D9ED14C447}" dt="2025-05-26T15:16:28.211" v="5840" actId="14100"/>
          <ac:spMkLst>
            <pc:docMk/>
            <pc:sldMk cId="4116206122" sldId="416"/>
            <ac:spMk id="16" creationId="{AF04A9C4-3EB7-43B6-ADE9-DEB7F7A36A50}"/>
          </ac:spMkLst>
        </pc:spChg>
        <pc:spChg chg="add del mod">
          <ac:chgData name="help desk" userId="076106f8-e622-4bba-bf8d-41b4b1aaf204" providerId="ADAL" clId="{51A5D345-B88D-4C15-99E7-A4D9ED14C447}" dt="2025-05-28T14:54:30.437" v="11561"/>
          <ac:spMkLst>
            <pc:docMk/>
            <pc:sldMk cId="4116206122" sldId="416"/>
            <ac:spMk id="18" creationId="{665B9A8A-0B4C-403E-9CD0-B3ABFDCA74A9}"/>
          </ac:spMkLst>
        </pc:spChg>
        <pc:spChg chg="add del mod">
          <ac:chgData name="help desk" userId="076106f8-e622-4bba-bf8d-41b4b1aaf204" providerId="ADAL" clId="{51A5D345-B88D-4C15-99E7-A4D9ED14C447}" dt="2025-05-28T14:55:17.947" v="11565"/>
          <ac:spMkLst>
            <pc:docMk/>
            <pc:sldMk cId="4116206122" sldId="416"/>
            <ac:spMk id="19" creationId="{07485F2F-B06C-450E-AEEF-8DCF3D03B1A1}"/>
          </ac:spMkLst>
        </pc:spChg>
        <pc:spChg chg="add del mod">
          <ac:chgData name="help desk" userId="076106f8-e622-4bba-bf8d-41b4b1aaf204" providerId="ADAL" clId="{51A5D345-B88D-4C15-99E7-A4D9ED14C447}" dt="2025-05-28T14:55:17.947" v="11565"/>
          <ac:spMkLst>
            <pc:docMk/>
            <pc:sldMk cId="4116206122" sldId="416"/>
            <ac:spMk id="20" creationId="{F4187CD5-6DED-4FF2-80B0-FADB98B3D407}"/>
          </ac:spMkLst>
        </pc:spChg>
        <pc:spChg chg="mod">
          <ac:chgData name="help desk" userId="076106f8-e622-4bba-bf8d-41b4b1aaf204" providerId="ADAL" clId="{51A5D345-B88D-4C15-99E7-A4D9ED14C447}" dt="2025-05-26T15:16:25.787" v="5839" actId="14100"/>
          <ac:spMkLst>
            <pc:docMk/>
            <pc:sldMk cId="4116206122" sldId="416"/>
            <ac:spMk id="21" creationId="{2A5A3568-5647-4995-997D-B67A4F4483E5}"/>
          </ac:spMkLst>
        </pc:spChg>
        <pc:spChg chg="add mod">
          <ac:chgData name="help desk" userId="076106f8-e622-4bba-bf8d-41b4b1aaf204" providerId="ADAL" clId="{51A5D345-B88D-4C15-99E7-A4D9ED14C447}" dt="2025-05-26T15:16:50.171" v="5868" actId="20577"/>
          <ac:spMkLst>
            <pc:docMk/>
            <pc:sldMk cId="4116206122" sldId="416"/>
            <ac:spMk id="23" creationId="{8D7E9266-621B-422A-AAFF-65344FC00DFF}"/>
          </ac:spMkLst>
        </pc:spChg>
        <pc:spChg chg="mod">
          <ac:chgData name="help desk" userId="076106f8-e622-4bba-bf8d-41b4b1aaf204" providerId="ADAL" clId="{51A5D345-B88D-4C15-99E7-A4D9ED14C447}" dt="2025-05-26T15:33:38.048" v="5919" actId="20577"/>
          <ac:spMkLst>
            <pc:docMk/>
            <pc:sldMk cId="4116206122" sldId="416"/>
            <ac:spMk id="27" creationId="{8BC54AC3-1030-4961-80F6-9FF61B86CD62}"/>
          </ac:spMkLst>
        </pc:spChg>
        <pc:spChg chg="add mod">
          <ac:chgData name="help desk" userId="076106f8-e622-4bba-bf8d-41b4b1aaf204" providerId="ADAL" clId="{51A5D345-B88D-4C15-99E7-A4D9ED14C447}" dt="2025-05-28T15:44:59.475" v="11889" actId="6549"/>
          <ac:spMkLst>
            <pc:docMk/>
            <pc:sldMk cId="4116206122" sldId="416"/>
            <ac:spMk id="28" creationId="{C909D82A-4815-473A-87A3-5646ACC6F825}"/>
          </ac:spMkLst>
        </pc:spChg>
        <pc:grpChg chg="add mod ord">
          <ac:chgData name="help desk" userId="076106f8-e622-4bba-bf8d-41b4b1aaf204" providerId="ADAL" clId="{51A5D345-B88D-4C15-99E7-A4D9ED14C447}" dt="2025-05-28T14:56:53.576" v="11592" actId="167"/>
          <ac:grpSpMkLst>
            <pc:docMk/>
            <pc:sldMk cId="4116206122" sldId="416"/>
            <ac:grpSpMk id="5" creationId="{DFA8624A-5A68-4748-A3C3-21F543BE50AF}"/>
          </ac:grpSpMkLst>
        </pc:grpChg>
        <pc:picChg chg="add mod ord">
          <ac:chgData name="help desk" userId="076106f8-e622-4bba-bf8d-41b4b1aaf204" providerId="ADAL" clId="{51A5D345-B88D-4C15-99E7-A4D9ED14C447}" dt="2025-05-28T14:56:42.375" v="11591" actId="164"/>
          <ac:picMkLst>
            <pc:docMk/>
            <pc:sldMk cId="4116206122" sldId="416"/>
            <ac:picMk id="3" creationId="{F3401814-543E-49E7-9952-4A8FB725746B}"/>
          </ac:picMkLst>
        </pc:picChg>
        <pc:picChg chg="add del mod">
          <ac:chgData name="help desk" userId="076106f8-e622-4bba-bf8d-41b4b1aaf204" providerId="ADAL" clId="{51A5D345-B88D-4C15-99E7-A4D9ED14C447}" dt="2025-05-28T14:54:46.904" v="11563" actId="478"/>
          <ac:picMkLst>
            <pc:docMk/>
            <pc:sldMk cId="4116206122" sldId="416"/>
            <ac:picMk id="4" creationId="{AFF948CB-CB2D-452E-9EC9-2BEB4FA7C87D}"/>
          </ac:picMkLst>
        </pc:picChg>
        <pc:picChg chg="del">
          <ac:chgData name="help desk" userId="076106f8-e622-4bba-bf8d-41b4b1aaf204" providerId="ADAL" clId="{51A5D345-B88D-4C15-99E7-A4D9ED14C447}" dt="2025-05-26T15:02:06.731" v="5555" actId="478"/>
          <ac:picMkLst>
            <pc:docMk/>
            <pc:sldMk cId="4116206122" sldId="416"/>
            <ac:picMk id="5" creationId="{BE33A103-C5D3-47CC-98A8-E80F0D78E3DB}"/>
          </ac:picMkLst>
        </pc:picChg>
        <pc:picChg chg="add mod">
          <ac:chgData name="help desk" userId="076106f8-e622-4bba-bf8d-41b4b1aaf204" providerId="ADAL" clId="{51A5D345-B88D-4C15-99E7-A4D9ED14C447}" dt="2025-05-28T14:56:42.375" v="11591" actId="164"/>
          <ac:picMkLst>
            <pc:docMk/>
            <pc:sldMk cId="4116206122" sldId="416"/>
            <ac:picMk id="25" creationId="{A56FC2C8-C59A-4341-BDEB-84CFDC589332}"/>
          </ac:picMkLst>
        </pc:picChg>
        <pc:picChg chg="add mod">
          <ac:chgData name="help desk" userId="076106f8-e622-4bba-bf8d-41b4b1aaf204" providerId="ADAL" clId="{51A5D345-B88D-4C15-99E7-A4D9ED14C447}" dt="2025-05-28T14:56:42.375" v="11591" actId="164"/>
          <ac:picMkLst>
            <pc:docMk/>
            <pc:sldMk cId="4116206122" sldId="416"/>
            <ac:picMk id="26" creationId="{FFBE7B44-91BA-4091-89F4-CF36B45CDBA5}"/>
          </ac:picMkLst>
        </pc:picChg>
        <pc:cxnChg chg="mod">
          <ac:chgData name="help desk" userId="076106f8-e622-4bba-bf8d-41b4b1aaf204" providerId="ADAL" clId="{51A5D345-B88D-4C15-99E7-A4D9ED14C447}" dt="2025-05-26T15:09:56.334" v="5720" actId="14100"/>
          <ac:cxnSpMkLst>
            <pc:docMk/>
            <pc:sldMk cId="4116206122" sldId="416"/>
            <ac:cxnSpMk id="9" creationId="{774FAECE-7E74-4681-B124-414C75006CB6}"/>
          </ac:cxnSpMkLst>
        </pc:cxnChg>
        <pc:cxnChg chg="mod">
          <ac:chgData name="help desk" userId="076106f8-e622-4bba-bf8d-41b4b1aaf204" providerId="ADAL" clId="{51A5D345-B88D-4C15-99E7-A4D9ED14C447}" dt="2025-05-26T15:16:30.731" v="5841" actId="14100"/>
          <ac:cxnSpMkLst>
            <pc:docMk/>
            <pc:sldMk cId="4116206122" sldId="416"/>
            <ac:cxnSpMk id="15" creationId="{BE538874-032C-4078-B380-5F2498A148C0}"/>
          </ac:cxnSpMkLst>
        </pc:cxnChg>
        <pc:cxnChg chg="add mod">
          <ac:chgData name="help desk" userId="076106f8-e622-4bba-bf8d-41b4b1aaf204" providerId="ADAL" clId="{51A5D345-B88D-4C15-99E7-A4D9ED14C447}" dt="2025-05-26T15:16:28.211" v="5840" actId="14100"/>
          <ac:cxnSpMkLst>
            <pc:docMk/>
            <pc:sldMk cId="4116206122" sldId="416"/>
            <ac:cxnSpMk id="17" creationId="{24955369-E694-4F5F-BC3F-5447E41364E0}"/>
          </ac:cxnSpMkLst>
        </pc:cxnChg>
        <pc:cxnChg chg="mod">
          <ac:chgData name="help desk" userId="076106f8-e622-4bba-bf8d-41b4b1aaf204" providerId="ADAL" clId="{51A5D345-B88D-4C15-99E7-A4D9ED14C447}" dt="2025-05-26T15:16:25.787" v="5839" actId="14100"/>
          <ac:cxnSpMkLst>
            <pc:docMk/>
            <pc:sldMk cId="4116206122" sldId="416"/>
            <ac:cxnSpMk id="22" creationId="{464037B0-D6D4-4D23-A048-4AC9D64E6D5D}"/>
          </ac:cxnSpMkLst>
        </pc:cxnChg>
        <pc:cxnChg chg="add mod">
          <ac:chgData name="help desk" userId="076106f8-e622-4bba-bf8d-41b4b1aaf204" providerId="ADAL" clId="{51A5D345-B88D-4C15-99E7-A4D9ED14C447}" dt="2025-05-26T15:16:44.126" v="5850" actId="20577"/>
          <ac:cxnSpMkLst>
            <pc:docMk/>
            <pc:sldMk cId="4116206122" sldId="416"/>
            <ac:cxnSpMk id="24" creationId="{FFB90A83-C398-4D9B-B5A9-405D0485BF10}"/>
          </ac:cxnSpMkLst>
        </pc:cxnChg>
      </pc:sldChg>
      <pc:sldChg chg="addSp delSp modSp add mod modAnim">
        <pc:chgData name="help desk" userId="076106f8-e622-4bba-bf8d-41b4b1aaf204" providerId="ADAL" clId="{51A5D345-B88D-4C15-99E7-A4D9ED14C447}" dt="2025-05-28T16:07:04.158" v="12016"/>
        <pc:sldMkLst>
          <pc:docMk/>
          <pc:sldMk cId="243474800" sldId="417"/>
        </pc:sldMkLst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8" creationId="{0058FF30-EF69-4038-95D2-100995A64433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2" creationId="{36243143-E0AA-44C6-82E1-3FCE772C9B57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3" creationId="{B686D1A9-88D2-4460-A704-4467674D9ABA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5" creationId="{96D306B0-F7FA-4AAE-A982-D2D77CE40855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6" creationId="{90CE7394-C2A0-4080-B745-2CCEFFF5CA7A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8" creationId="{40D7CBC5-1DDF-48F9-A719-F4D84625AB35}"/>
          </ac:spMkLst>
        </pc:spChg>
        <pc:spChg chg="add mod">
          <ac:chgData name="help desk" userId="076106f8-e622-4bba-bf8d-41b4b1aaf204" providerId="ADAL" clId="{51A5D345-B88D-4C15-99E7-A4D9ED14C447}" dt="2025-05-28T15:31:28.843" v="11880" actId="1076"/>
          <ac:spMkLst>
            <pc:docMk/>
            <pc:sldMk cId="243474800" sldId="417"/>
            <ac:spMk id="18" creationId="{CD9FD236-152C-4541-B672-F9E7A1318573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19" creationId="{72BDD6F7-344D-4603-BA19-7385AF9D7C70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21" creationId="{03C622AF-52FF-4820-B2F1-200494C50FA0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25" creationId="{87ED1B1B-BA89-4ED7-9B19-B201529B233D}"/>
          </ac:spMkLst>
        </pc:spChg>
        <pc:spChg chg="del">
          <ac:chgData name="help desk" userId="076106f8-e622-4bba-bf8d-41b4b1aaf204" providerId="ADAL" clId="{51A5D345-B88D-4C15-99E7-A4D9ED14C447}" dt="2025-05-26T19:07:06.753" v="8083" actId="478"/>
          <ac:spMkLst>
            <pc:docMk/>
            <pc:sldMk cId="243474800" sldId="417"/>
            <ac:spMk id="27" creationId="{FDCB3EBB-498D-4D3A-BE5C-CB2E8D0E34CA}"/>
          </ac:spMkLst>
        </pc:spChg>
        <pc:spChg chg="del">
          <ac:chgData name="help desk" userId="076106f8-e622-4bba-bf8d-41b4b1aaf204" providerId="ADAL" clId="{51A5D345-B88D-4C15-99E7-A4D9ED14C447}" dt="2025-05-26T19:21:09.799" v="8410" actId="478"/>
          <ac:spMkLst>
            <pc:docMk/>
            <pc:sldMk cId="243474800" sldId="417"/>
            <ac:spMk id="30" creationId="{C9C730AA-2E50-448E-8B72-4BE68F31A030}"/>
          </ac:spMkLst>
        </pc:spChg>
        <pc:spChg chg="del mod">
          <ac:chgData name="help desk" userId="076106f8-e622-4bba-bf8d-41b4b1aaf204" providerId="ADAL" clId="{51A5D345-B88D-4C15-99E7-A4D9ED14C447}" dt="2025-05-26T19:21:03.410" v="8409" actId="478"/>
          <ac:spMkLst>
            <pc:docMk/>
            <pc:sldMk cId="243474800" sldId="417"/>
            <ac:spMk id="32" creationId="{CE5F69A9-292F-4DF5-90FD-3F0E81C5BD83}"/>
          </ac:spMkLst>
        </pc:spChg>
        <pc:spChg chg="del">
          <ac:chgData name="help desk" userId="076106f8-e622-4bba-bf8d-41b4b1aaf204" providerId="ADAL" clId="{51A5D345-B88D-4C15-99E7-A4D9ED14C447}" dt="2025-05-26T19:21:09.799" v="8410" actId="478"/>
          <ac:spMkLst>
            <pc:docMk/>
            <pc:sldMk cId="243474800" sldId="417"/>
            <ac:spMk id="33" creationId="{5A41C8F8-E050-4673-A1D9-FD6CEFA8845D}"/>
          </ac:spMkLst>
        </pc:spChg>
        <pc:spChg chg="del mod">
          <ac:chgData name="help desk" userId="076106f8-e622-4bba-bf8d-41b4b1aaf204" providerId="ADAL" clId="{51A5D345-B88D-4C15-99E7-A4D9ED14C447}" dt="2025-05-26T19:21:03.410" v="8409" actId="478"/>
          <ac:spMkLst>
            <pc:docMk/>
            <pc:sldMk cId="243474800" sldId="417"/>
            <ac:spMk id="35" creationId="{987B18AA-64FB-40C0-92BE-36EB4F480283}"/>
          </ac:spMkLst>
        </pc:spChg>
        <pc:spChg chg="del">
          <ac:chgData name="help desk" userId="076106f8-e622-4bba-bf8d-41b4b1aaf204" providerId="ADAL" clId="{51A5D345-B88D-4C15-99E7-A4D9ED14C447}" dt="2025-05-26T19:17:01.406" v="8316" actId="21"/>
          <ac:spMkLst>
            <pc:docMk/>
            <pc:sldMk cId="243474800" sldId="417"/>
            <ac:spMk id="37" creationId="{2E4420C9-B54B-4788-BCA7-A6C28D6043D9}"/>
          </ac:spMkLst>
        </pc:spChg>
        <pc:spChg chg="del mod">
          <ac:chgData name="help desk" userId="076106f8-e622-4bba-bf8d-41b4b1aaf204" providerId="ADAL" clId="{51A5D345-B88D-4C15-99E7-A4D9ED14C447}" dt="2025-05-26T19:17:01.406" v="8316" actId="21"/>
          <ac:spMkLst>
            <pc:docMk/>
            <pc:sldMk cId="243474800" sldId="417"/>
            <ac:spMk id="39" creationId="{84094770-14B7-48EC-BA24-77B4FADE3597}"/>
          </ac:spMkLst>
        </pc:spChg>
        <pc:spChg chg="add mod">
          <ac:chgData name="help desk" userId="076106f8-e622-4bba-bf8d-41b4b1aaf204" providerId="ADAL" clId="{51A5D345-B88D-4C15-99E7-A4D9ED14C447}" dt="2025-05-26T19:11:53.613" v="8123" actId="14100"/>
          <ac:spMkLst>
            <pc:docMk/>
            <pc:sldMk cId="243474800" sldId="417"/>
            <ac:spMk id="40" creationId="{5584ECAC-8BE3-43AC-A223-2630075EA1EC}"/>
          </ac:spMkLst>
        </pc:spChg>
        <pc:spChg chg="del">
          <ac:chgData name="help desk" userId="076106f8-e622-4bba-bf8d-41b4b1aaf204" providerId="ADAL" clId="{51A5D345-B88D-4C15-99E7-A4D9ED14C447}" dt="2025-05-26T19:15:25.595" v="8149" actId="21"/>
          <ac:spMkLst>
            <pc:docMk/>
            <pc:sldMk cId="243474800" sldId="417"/>
            <ac:spMk id="41" creationId="{EC5F3B7A-00A5-494F-B48A-072CC730EA36}"/>
          </ac:spMkLst>
        </pc:spChg>
        <pc:spChg chg="del mod">
          <ac:chgData name="help desk" userId="076106f8-e622-4bba-bf8d-41b4b1aaf204" providerId="ADAL" clId="{51A5D345-B88D-4C15-99E7-A4D9ED14C447}" dt="2025-05-26T19:15:25.595" v="8149" actId="21"/>
          <ac:spMkLst>
            <pc:docMk/>
            <pc:sldMk cId="243474800" sldId="417"/>
            <ac:spMk id="43" creationId="{0DA77239-EA3E-4098-8D0F-BFA182999605}"/>
          </ac:spMkLst>
        </pc:spChg>
        <pc:spChg chg="add del mod">
          <ac:chgData name="help desk" userId="076106f8-e622-4bba-bf8d-41b4b1aaf204" providerId="ADAL" clId="{51A5D345-B88D-4C15-99E7-A4D9ED14C447}" dt="2025-05-26T19:14:50.998" v="8143" actId="478"/>
          <ac:spMkLst>
            <pc:docMk/>
            <pc:sldMk cId="243474800" sldId="417"/>
            <ac:spMk id="45" creationId="{276FAF82-560B-4DED-83CE-71C47DD6984C}"/>
          </ac:spMkLst>
        </pc:spChg>
        <pc:spChg chg="add del mod">
          <ac:chgData name="help desk" userId="076106f8-e622-4bba-bf8d-41b4b1aaf204" providerId="ADAL" clId="{51A5D345-B88D-4C15-99E7-A4D9ED14C447}" dt="2025-05-26T19:22:33.279" v="8421" actId="478"/>
          <ac:spMkLst>
            <pc:docMk/>
            <pc:sldMk cId="243474800" sldId="417"/>
            <ac:spMk id="60" creationId="{00E109AF-BEA6-49E9-96F9-20FF2EB9F9C3}"/>
          </ac:spMkLst>
        </pc:spChg>
        <pc:spChg chg="add mod">
          <ac:chgData name="help desk" userId="076106f8-e622-4bba-bf8d-41b4b1aaf204" providerId="ADAL" clId="{51A5D345-B88D-4C15-99E7-A4D9ED14C447}" dt="2025-05-28T15:32:08.232" v="11886" actId="1036"/>
          <ac:spMkLst>
            <pc:docMk/>
            <pc:sldMk cId="243474800" sldId="417"/>
            <ac:spMk id="62" creationId="{D3AF4F64-DDEB-47B3-9D40-D6BA0DBD99D3}"/>
          </ac:spMkLst>
        </pc:spChg>
        <pc:spChg chg="add mod">
          <ac:chgData name="help desk" userId="076106f8-e622-4bba-bf8d-41b4b1aaf204" providerId="ADAL" clId="{51A5D345-B88D-4C15-99E7-A4D9ED14C447}" dt="2025-05-28T15:29:25.025" v="11868" actId="1036"/>
          <ac:spMkLst>
            <pc:docMk/>
            <pc:sldMk cId="243474800" sldId="417"/>
            <ac:spMk id="70" creationId="{EE53BA1A-6E70-4E85-9821-C3C34C88ACF6}"/>
          </ac:spMkLst>
        </pc:spChg>
        <pc:spChg chg="add mod">
          <ac:chgData name="help desk" userId="076106f8-e622-4bba-bf8d-41b4b1aaf204" providerId="ADAL" clId="{51A5D345-B88D-4C15-99E7-A4D9ED14C447}" dt="2025-05-28T15:29:25.025" v="11868" actId="1036"/>
          <ac:spMkLst>
            <pc:docMk/>
            <pc:sldMk cId="243474800" sldId="417"/>
            <ac:spMk id="72" creationId="{1E27C2ED-006D-489D-B66D-9D6337436499}"/>
          </ac:spMkLst>
        </pc:spChg>
        <pc:spChg chg="add mod">
          <ac:chgData name="help desk" userId="076106f8-e622-4bba-bf8d-41b4b1aaf204" providerId="ADAL" clId="{51A5D345-B88D-4C15-99E7-A4D9ED14C447}" dt="2025-05-28T15:29:25.025" v="11868" actId="1036"/>
          <ac:spMkLst>
            <pc:docMk/>
            <pc:sldMk cId="243474800" sldId="417"/>
            <ac:spMk id="73" creationId="{5BF6DC3A-EAC9-42BE-BB94-172F808D896E}"/>
          </ac:spMkLst>
        </pc:spChg>
        <pc:spChg chg="add mod">
          <ac:chgData name="help desk" userId="076106f8-e622-4bba-bf8d-41b4b1aaf204" providerId="ADAL" clId="{51A5D345-B88D-4C15-99E7-A4D9ED14C447}" dt="2025-05-28T15:29:25.025" v="11868" actId="1036"/>
          <ac:spMkLst>
            <pc:docMk/>
            <pc:sldMk cId="243474800" sldId="417"/>
            <ac:spMk id="75" creationId="{85CA5FDA-C1CC-4569-A946-2DB694C833DC}"/>
          </ac:spMkLst>
        </pc:spChg>
        <pc:spChg chg="add del mod">
          <ac:chgData name="help desk" userId="076106f8-e622-4bba-bf8d-41b4b1aaf204" providerId="ADAL" clId="{51A5D345-B88D-4C15-99E7-A4D9ED14C447}" dt="2025-05-26T19:27:28.250" v="8699" actId="478"/>
          <ac:spMkLst>
            <pc:docMk/>
            <pc:sldMk cId="243474800" sldId="417"/>
            <ac:spMk id="76" creationId="{D83903F0-03A4-4F45-8117-3A2FFE158ABB}"/>
          </ac:spMkLst>
        </pc:spChg>
        <pc:spChg chg="add del mod">
          <ac:chgData name="help desk" userId="076106f8-e622-4bba-bf8d-41b4b1aaf204" providerId="ADAL" clId="{51A5D345-B88D-4C15-99E7-A4D9ED14C447}" dt="2025-05-26T19:31:42.785" v="8821" actId="478"/>
          <ac:spMkLst>
            <pc:docMk/>
            <pc:sldMk cId="243474800" sldId="417"/>
            <ac:spMk id="79" creationId="{980F5B2B-5C30-4F00-8DB6-B93B8F51FF85}"/>
          </ac:spMkLst>
        </pc:spChg>
        <pc:picChg chg="mod">
          <ac:chgData name="help desk" userId="076106f8-e622-4bba-bf8d-41b4b1aaf204" providerId="ADAL" clId="{51A5D345-B88D-4C15-99E7-A4D9ED14C447}" dt="2025-05-26T19:11:45.494" v="8121" actId="1076"/>
          <ac:picMkLst>
            <pc:docMk/>
            <pc:sldMk cId="243474800" sldId="417"/>
            <ac:picMk id="3" creationId="{C1204C5F-B465-4368-8550-066280FD9272}"/>
          </ac:picMkLst>
        </pc:picChg>
        <pc:picChg chg="add mod">
          <ac:chgData name="help desk" userId="076106f8-e622-4bba-bf8d-41b4b1aaf204" providerId="ADAL" clId="{51A5D345-B88D-4C15-99E7-A4D9ED14C447}" dt="2025-05-28T15:56:46.917" v="11934" actId="1076"/>
          <ac:picMkLst>
            <pc:docMk/>
            <pc:sldMk cId="243474800" sldId="417"/>
            <ac:picMk id="51" creationId="{114D1B7D-0437-438F-B281-ADDA4B8AAAD4}"/>
          </ac:picMkLst>
        </pc:picChg>
        <pc:cxnChg chg="del mod">
          <ac:chgData name="help desk" userId="076106f8-e622-4bba-bf8d-41b4b1aaf204" providerId="ADAL" clId="{51A5D345-B88D-4C15-99E7-A4D9ED14C447}" dt="2025-05-26T19:07:06.753" v="8083" actId="478"/>
          <ac:cxnSpMkLst>
            <pc:docMk/>
            <pc:sldMk cId="243474800" sldId="417"/>
            <ac:cxnSpMk id="9" creationId="{86CB5205-4B17-4D98-A372-C202ECA51744}"/>
          </ac:cxnSpMkLst>
        </pc:cxnChg>
        <pc:cxnChg chg="del mod">
          <ac:chgData name="help desk" userId="076106f8-e622-4bba-bf8d-41b4b1aaf204" providerId="ADAL" clId="{51A5D345-B88D-4C15-99E7-A4D9ED14C447}" dt="2025-05-26T19:07:06.753" v="8083" actId="478"/>
          <ac:cxnSpMkLst>
            <pc:docMk/>
            <pc:sldMk cId="243474800" sldId="417"/>
            <ac:cxnSpMk id="14" creationId="{556B96D5-FE6F-455B-9C11-9D731B2F2A85}"/>
          </ac:cxnSpMkLst>
        </pc:cxnChg>
        <pc:cxnChg chg="del mod">
          <ac:chgData name="help desk" userId="076106f8-e622-4bba-bf8d-41b4b1aaf204" providerId="ADAL" clId="{51A5D345-B88D-4C15-99E7-A4D9ED14C447}" dt="2025-05-26T19:07:06.753" v="8083" actId="478"/>
          <ac:cxnSpMkLst>
            <pc:docMk/>
            <pc:sldMk cId="243474800" sldId="417"/>
            <ac:cxnSpMk id="17" creationId="{629BF022-4C5D-40CF-B7F0-90E39375A760}"/>
          </ac:cxnSpMkLst>
        </pc:cxnChg>
        <pc:cxnChg chg="del mod">
          <ac:chgData name="help desk" userId="076106f8-e622-4bba-bf8d-41b4b1aaf204" providerId="ADAL" clId="{51A5D345-B88D-4C15-99E7-A4D9ED14C447}" dt="2025-05-26T19:07:06.753" v="8083" actId="478"/>
          <ac:cxnSpMkLst>
            <pc:docMk/>
            <pc:sldMk cId="243474800" sldId="417"/>
            <ac:cxnSpMk id="20" creationId="{B310734A-99E4-41B2-B8D9-59D4CA800C8F}"/>
          </ac:cxnSpMkLst>
        </pc:cxnChg>
        <pc:cxnChg chg="del mod">
          <ac:chgData name="help desk" userId="076106f8-e622-4bba-bf8d-41b4b1aaf204" providerId="ADAL" clId="{51A5D345-B88D-4C15-99E7-A4D9ED14C447}" dt="2025-05-26T19:07:06.753" v="8083" actId="478"/>
          <ac:cxnSpMkLst>
            <pc:docMk/>
            <pc:sldMk cId="243474800" sldId="417"/>
            <ac:cxnSpMk id="26" creationId="{97F33FC3-CD63-4EC4-9BDA-38E4F3A1A103}"/>
          </ac:cxnSpMkLst>
        </pc:cxnChg>
        <pc:cxnChg chg="del mod">
          <ac:chgData name="help desk" userId="076106f8-e622-4bba-bf8d-41b4b1aaf204" providerId="ADAL" clId="{51A5D345-B88D-4C15-99E7-A4D9ED14C447}" dt="2025-05-26T19:21:09.799" v="8410" actId="478"/>
          <ac:cxnSpMkLst>
            <pc:docMk/>
            <pc:sldMk cId="243474800" sldId="417"/>
            <ac:cxnSpMk id="31" creationId="{4DBDA8B3-06D7-4773-854B-2422E29BCC76}"/>
          </ac:cxnSpMkLst>
        </pc:cxnChg>
        <pc:cxnChg chg="del mod">
          <ac:chgData name="help desk" userId="076106f8-e622-4bba-bf8d-41b4b1aaf204" providerId="ADAL" clId="{51A5D345-B88D-4C15-99E7-A4D9ED14C447}" dt="2025-05-26T19:21:09.799" v="8410" actId="478"/>
          <ac:cxnSpMkLst>
            <pc:docMk/>
            <pc:sldMk cId="243474800" sldId="417"/>
            <ac:cxnSpMk id="34" creationId="{B373071D-D657-48FC-8EB5-45A468D44078}"/>
          </ac:cxnSpMkLst>
        </pc:cxnChg>
        <pc:cxnChg chg="del mod">
          <ac:chgData name="help desk" userId="076106f8-e622-4bba-bf8d-41b4b1aaf204" providerId="ADAL" clId="{51A5D345-B88D-4C15-99E7-A4D9ED14C447}" dt="2025-05-26T19:17:01.406" v="8316" actId="21"/>
          <ac:cxnSpMkLst>
            <pc:docMk/>
            <pc:sldMk cId="243474800" sldId="417"/>
            <ac:cxnSpMk id="38" creationId="{597FD25D-D1C7-4FD7-9C8E-E220FF3E833C}"/>
          </ac:cxnSpMkLst>
        </pc:cxnChg>
        <pc:cxnChg chg="del mod">
          <ac:chgData name="help desk" userId="076106f8-e622-4bba-bf8d-41b4b1aaf204" providerId="ADAL" clId="{51A5D345-B88D-4C15-99E7-A4D9ED14C447}" dt="2025-05-26T19:15:25.595" v="8149" actId="21"/>
          <ac:cxnSpMkLst>
            <pc:docMk/>
            <pc:sldMk cId="243474800" sldId="417"/>
            <ac:cxnSpMk id="42" creationId="{83F1BEAE-DB55-4A7F-8748-851973317F27}"/>
          </ac:cxnSpMkLst>
        </pc:cxnChg>
        <pc:cxnChg chg="add mod">
          <ac:chgData name="help desk" userId="076106f8-e622-4bba-bf8d-41b4b1aaf204" providerId="ADAL" clId="{51A5D345-B88D-4C15-99E7-A4D9ED14C447}" dt="2025-05-26T19:21:48.053" v="8418" actId="14100"/>
          <ac:cxnSpMkLst>
            <pc:docMk/>
            <pc:sldMk cId="243474800" sldId="417"/>
            <ac:cxnSpMk id="44" creationId="{02C77525-CD11-4735-B950-F07AACEB9D07}"/>
          </ac:cxnSpMkLst>
        </pc:cxnChg>
        <pc:cxnChg chg="add mod">
          <ac:chgData name="help desk" userId="076106f8-e622-4bba-bf8d-41b4b1aaf204" providerId="ADAL" clId="{51A5D345-B88D-4C15-99E7-A4D9ED14C447}" dt="2025-05-28T15:32:13.286" v="11887" actId="14100"/>
          <ac:cxnSpMkLst>
            <pc:docMk/>
            <pc:sldMk cId="243474800" sldId="417"/>
            <ac:cxnSpMk id="61" creationId="{0D256A69-BD94-4210-8A48-B6E1055D265E}"/>
          </ac:cxnSpMkLst>
        </pc:cxnChg>
        <pc:cxnChg chg="add mod">
          <ac:chgData name="help desk" userId="076106f8-e622-4bba-bf8d-41b4b1aaf204" providerId="ADAL" clId="{51A5D345-B88D-4C15-99E7-A4D9ED14C447}" dt="2025-05-28T15:29:25.025" v="11868" actId="1036"/>
          <ac:cxnSpMkLst>
            <pc:docMk/>
            <pc:sldMk cId="243474800" sldId="417"/>
            <ac:cxnSpMk id="71" creationId="{9A51A9B7-8F22-47BB-9582-CF0273769D7F}"/>
          </ac:cxnSpMkLst>
        </pc:cxnChg>
        <pc:cxnChg chg="add mod">
          <ac:chgData name="help desk" userId="076106f8-e622-4bba-bf8d-41b4b1aaf204" providerId="ADAL" clId="{51A5D345-B88D-4C15-99E7-A4D9ED14C447}" dt="2025-05-28T15:29:25.025" v="11868" actId="1036"/>
          <ac:cxnSpMkLst>
            <pc:docMk/>
            <pc:sldMk cId="243474800" sldId="417"/>
            <ac:cxnSpMk id="74" creationId="{A4A68373-2FEB-4136-9C0D-50ADBC29E243}"/>
          </ac:cxnSpMkLst>
        </pc:cxnChg>
        <pc:cxnChg chg="add del mod">
          <ac:chgData name="help desk" userId="076106f8-e622-4bba-bf8d-41b4b1aaf204" providerId="ADAL" clId="{51A5D345-B88D-4C15-99E7-A4D9ED14C447}" dt="2025-05-26T19:31:45.826" v="8822" actId="478"/>
          <ac:cxnSpMkLst>
            <pc:docMk/>
            <pc:sldMk cId="243474800" sldId="417"/>
            <ac:cxnSpMk id="78" creationId="{2FC87FBF-69C8-4C1B-9BE7-DB1437E2B057}"/>
          </ac:cxnSpMkLst>
        </pc:cxnChg>
      </pc:sldChg>
      <pc:sldChg chg="addSp delSp modSp add mod modTransition modAnim">
        <pc:chgData name="help desk" userId="076106f8-e622-4bba-bf8d-41b4b1aaf204" providerId="ADAL" clId="{51A5D345-B88D-4C15-99E7-A4D9ED14C447}" dt="2025-05-28T16:13:11.985" v="12024"/>
        <pc:sldMkLst>
          <pc:docMk/>
          <pc:sldMk cId="2849397364" sldId="418"/>
        </pc:sldMkLst>
        <pc:spChg chg="add mod">
          <ac:chgData name="help desk" userId="076106f8-e622-4bba-bf8d-41b4b1aaf204" providerId="ADAL" clId="{51A5D345-B88D-4C15-99E7-A4D9ED14C447}" dt="2025-05-26T19:48:01.309" v="8984" actId="164"/>
          <ac:spMkLst>
            <pc:docMk/>
            <pc:sldMk cId="2849397364" sldId="418"/>
            <ac:spMk id="13" creationId="{26EB1233-F0B2-4BC6-B536-8301AD86109F}"/>
          </ac:spMkLst>
        </pc:spChg>
        <pc:spChg chg="add mod">
          <ac:chgData name="help desk" userId="076106f8-e622-4bba-bf8d-41b4b1aaf204" providerId="ADAL" clId="{51A5D345-B88D-4C15-99E7-A4D9ED14C447}" dt="2025-05-28T15:59:09.648" v="11986" actId="1035"/>
          <ac:spMkLst>
            <pc:docMk/>
            <pc:sldMk cId="2849397364" sldId="418"/>
            <ac:spMk id="20" creationId="{6CE42FE2-3EA3-409E-9115-D57942D03D49}"/>
          </ac:spMkLst>
        </pc:spChg>
        <pc:spChg chg="add mod">
          <ac:chgData name="help desk" userId="076106f8-e622-4bba-bf8d-41b4b1aaf204" providerId="ADAL" clId="{51A5D345-B88D-4C15-99E7-A4D9ED14C447}" dt="2025-05-26T19:39:18.206" v="8974" actId="1076"/>
          <ac:spMkLst>
            <pc:docMk/>
            <pc:sldMk cId="2849397364" sldId="418"/>
            <ac:spMk id="26" creationId="{7DE396FF-4CB1-4F70-89DF-CE6F0240780E}"/>
          </ac:spMkLst>
        </pc:spChg>
        <pc:spChg chg="del">
          <ac:chgData name="help desk" userId="076106f8-e622-4bba-bf8d-41b4b1aaf204" providerId="ADAL" clId="{51A5D345-B88D-4C15-99E7-A4D9ED14C447}" dt="2025-05-26T19:34:03.329" v="8907" actId="478"/>
          <ac:spMkLst>
            <pc:docMk/>
            <pc:sldMk cId="2849397364" sldId="418"/>
            <ac:spMk id="62" creationId="{D3AF4F64-DDEB-47B3-9D40-D6BA0DBD99D3}"/>
          </ac:spMkLst>
        </pc:spChg>
        <pc:spChg chg="del">
          <ac:chgData name="help desk" userId="076106f8-e622-4bba-bf8d-41b4b1aaf204" providerId="ADAL" clId="{51A5D345-B88D-4C15-99E7-A4D9ED14C447}" dt="2025-05-26T19:34:03.329" v="8907" actId="478"/>
          <ac:spMkLst>
            <pc:docMk/>
            <pc:sldMk cId="2849397364" sldId="418"/>
            <ac:spMk id="70" creationId="{EE53BA1A-6E70-4E85-9821-C3C34C88ACF6}"/>
          </ac:spMkLst>
        </pc:spChg>
        <pc:spChg chg="del">
          <ac:chgData name="help desk" userId="076106f8-e622-4bba-bf8d-41b4b1aaf204" providerId="ADAL" clId="{51A5D345-B88D-4C15-99E7-A4D9ED14C447}" dt="2025-05-26T19:34:03.329" v="8907" actId="478"/>
          <ac:spMkLst>
            <pc:docMk/>
            <pc:sldMk cId="2849397364" sldId="418"/>
            <ac:spMk id="72" creationId="{1E27C2ED-006D-489D-B66D-9D6337436499}"/>
          </ac:spMkLst>
        </pc:spChg>
        <pc:spChg chg="del">
          <ac:chgData name="help desk" userId="076106f8-e622-4bba-bf8d-41b4b1aaf204" providerId="ADAL" clId="{51A5D345-B88D-4C15-99E7-A4D9ED14C447}" dt="2025-05-26T19:34:03.329" v="8907" actId="478"/>
          <ac:spMkLst>
            <pc:docMk/>
            <pc:sldMk cId="2849397364" sldId="418"/>
            <ac:spMk id="73" creationId="{5BF6DC3A-EAC9-42BE-BB94-172F808D896E}"/>
          </ac:spMkLst>
        </pc:spChg>
        <pc:spChg chg="del">
          <ac:chgData name="help desk" userId="076106f8-e622-4bba-bf8d-41b4b1aaf204" providerId="ADAL" clId="{51A5D345-B88D-4C15-99E7-A4D9ED14C447}" dt="2025-05-26T19:34:03.329" v="8907" actId="478"/>
          <ac:spMkLst>
            <pc:docMk/>
            <pc:sldMk cId="2849397364" sldId="418"/>
            <ac:spMk id="75" creationId="{85CA5FDA-C1CC-4569-A946-2DB694C833DC}"/>
          </ac:spMkLst>
        </pc:spChg>
        <pc:grpChg chg="add mod">
          <ac:chgData name="help desk" userId="076106f8-e622-4bba-bf8d-41b4b1aaf204" providerId="ADAL" clId="{51A5D345-B88D-4C15-99E7-A4D9ED14C447}" dt="2025-05-26T19:48:01.309" v="8984" actId="164"/>
          <ac:grpSpMkLst>
            <pc:docMk/>
            <pc:sldMk cId="2849397364" sldId="418"/>
            <ac:grpSpMk id="14" creationId="{A0F1ABC8-ABAD-46D6-A87F-F395C9CB4CCF}"/>
          </ac:grpSpMkLst>
        </pc:grpChg>
        <pc:picChg chg="add mod">
          <ac:chgData name="help desk" userId="076106f8-e622-4bba-bf8d-41b4b1aaf204" providerId="ADAL" clId="{51A5D345-B88D-4C15-99E7-A4D9ED14C447}" dt="2025-05-26T19:48:01.309" v="8984" actId="164"/>
          <ac:picMkLst>
            <pc:docMk/>
            <pc:sldMk cId="2849397364" sldId="418"/>
            <ac:picMk id="8" creationId="{317EF96E-6185-4571-ABD1-E8FB23B45416}"/>
          </ac:picMkLst>
        </pc:picChg>
        <pc:picChg chg="add mod ord">
          <ac:chgData name="help desk" userId="076106f8-e622-4bba-bf8d-41b4b1aaf204" providerId="ADAL" clId="{51A5D345-B88D-4C15-99E7-A4D9ED14C447}" dt="2025-05-28T15:59:16.167" v="11987" actId="167"/>
          <ac:picMkLst>
            <pc:docMk/>
            <pc:sldMk cId="2849397364" sldId="418"/>
            <ac:picMk id="16" creationId="{27407783-9A0C-4EF8-938B-BE451B7E314B}"/>
          </ac:picMkLst>
        </pc:picChg>
        <pc:picChg chg="del">
          <ac:chgData name="help desk" userId="076106f8-e622-4bba-bf8d-41b4b1aaf204" providerId="ADAL" clId="{51A5D345-B88D-4C15-99E7-A4D9ED14C447}" dt="2025-05-28T15:59:23.346" v="11988" actId="478"/>
          <ac:picMkLst>
            <pc:docMk/>
            <pc:sldMk cId="2849397364" sldId="418"/>
            <ac:picMk id="51" creationId="{114D1B7D-0437-438F-B281-ADDA4B8AAAD4}"/>
          </ac:picMkLst>
        </pc:picChg>
        <pc:cxnChg chg="add mod">
          <ac:chgData name="help desk" userId="076106f8-e622-4bba-bf8d-41b4b1aaf204" providerId="ADAL" clId="{51A5D345-B88D-4C15-99E7-A4D9ED14C447}" dt="2025-05-28T15:59:09.648" v="11986" actId="1035"/>
          <ac:cxnSpMkLst>
            <pc:docMk/>
            <pc:sldMk cId="2849397364" sldId="418"/>
            <ac:cxnSpMk id="21" creationId="{0C648983-F297-4D89-ACF9-F0444AE34C0A}"/>
          </ac:cxnSpMkLst>
        </pc:cxnChg>
        <pc:cxnChg chg="del mod">
          <ac:chgData name="help desk" userId="076106f8-e622-4bba-bf8d-41b4b1aaf204" providerId="ADAL" clId="{51A5D345-B88D-4C15-99E7-A4D9ED14C447}" dt="2025-05-26T19:34:03.329" v="8907" actId="478"/>
          <ac:cxnSpMkLst>
            <pc:docMk/>
            <pc:sldMk cId="2849397364" sldId="418"/>
            <ac:cxnSpMk id="61" creationId="{0D256A69-BD94-4210-8A48-B6E1055D265E}"/>
          </ac:cxnSpMkLst>
        </pc:cxnChg>
        <pc:cxnChg chg="del">
          <ac:chgData name="help desk" userId="076106f8-e622-4bba-bf8d-41b4b1aaf204" providerId="ADAL" clId="{51A5D345-B88D-4C15-99E7-A4D9ED14C447}" dt="2025-05-26T19:34:03.329" v="8907" actId="478"/>
          <ac:cxnSpMkLst>
            <pc:docMk/>
            <pc:sldMk cId="2849397364" sldId="418"/>
            <ac:cxnSpMk id="71" creationId="{9A51A9B7-8F22-47BB-9582-CF0273769D7F}"/>
          </ac:cxnSpMkLst>
        </pc:cxnChg>
        <pc:cxnChg chg="del">
          <ac:chgData name="help desk" userId="076106f8-e622-4bba-bf8d-41b4b1aaf204" providerId="ADAL" clId="{51A5D345-B88D-4C15-99E7-A4D9ED14C447}" dt="2025-05-26T19:34:03.329" v="8907" actId="478"/>
          <ac:cxnSpMkLst>
            <pc:docMk/>
            <pc:sldMk cId="2849397364" sldId="418"/>
            <ac:cxnSpMk id="74" creationId="{A4A68373-2FEB-4136-9C0D-50ADBC29E243}"/>
          </ac:cxnSpMkLst>
        </pc:cxnChg>
      </pc:sldChg>
      <pc:sldChg chg="addSp delSp modSp add mod modTransition modAnim">
        <pc:chgData name="help desk" userId="076106f8-e622-4bba-bf8d-41b4b1aaf204" providerId="ADAL" clId="{51A5D345-B88D-4C15-99E7-A4D9ED14C447}" dt="2025-05-28T16:14:28.440" v="12041"/>
        <pc:sldMkLst>
          <pc:docMk/>
          <pc:sldMk cId="700217485" sldId="419"/>
        </pc:sldMkLst>
        <pc:spChg chg="add mod">
          <ac:chgData name="help desk" userId="076106f8-e622-4bba-bf8d-41b4b1aaf204" providerId="ADAL" clId="{51A5D345-B88D-4C15-99E7-A4D9ED14C447}" dt="2025-05-26T20:01:47.046" v="9176" actId="1035"/>
          <ac:spMkLst>
            <pc:docMk/>
            <pc:sldMk cId="700217485" sldId="419"/>
            <ac:spMk id="17" creationId="{A0B57DEB-B10B-4ED9-B76D-6FEAABD2FCBF}"/>
          </ac:spMkLst>
        </pc:spChg>
        <pc:spChg chg="mod">
          <ac:chgData name="help desk" userId="076106f8-e622-4bba-bf8d-41b4b1aaf204" providerId="ADAL" clId="{51A5D345-B88D-4C15-99E7-A4D9ED14C447}" dt="2025-05-26T20:02:04.173" v="9182" actId="14100"/>
          <ac:spMkLst>
            <pc:docMk/>
            <pc:sldMk cId="700217485" sldId="419"/>
            <ac:spMk id="20" creationId="{6CE42FE2-3EA3-409E-9115-D57942D03D49}"/>
          </ac:spMkLst>
        </pc:spChg>
        <pc:spChg chg="add del mod">
          <ac:chgData name="help desk" userId="076106f8-e622-4bba-bf8d-41b4b1aaf204" providerId="ADAL" clId="{51A5D345-B88D-4C15-99E7-A4D9ED14C447}" dt="2025-05-26T20:28:44.599" v="9537" actId="21"/>
          <ac:spMkLst>
            <pc:docMk/>
            <pc:sldMk cId="700217485" sldId="419"/>
            <ac:spMk id="23" creationId="{32DB7E73-E2B4-49C0-A505-BFE5574C5B69}"/>
          </ac:spMkLst>
        </pc:spChg>
        <pc:spChg chg="mod">
          <ac:chgData name="help desk" userId="076106f8-e622-4bba-bf8d-41b4b1aaf204" providerId="ADAL" clId="{51A5D345-B88D-4C15-99E7-A4D9ED14C447}" dt="2025-05-26T20:02:37.613" v="9240" actId="14100"/>
          <ac:spMkLst>
            <pc:docMk/>
            <pc:sldMk cId="700217485" sldId="419"/>
            <ac:spMk id="26" creationId="{7DE396FF-4CB1-4F70-89DF-CE6F0240780E}"/>
          </ac:spMkLst>
        </pc:spChg>
        <pc:spChg chg="mod">
          <ac:chgData name="help desk" userId="076106f8-e622-4bba-bf8d-41b4b1aaf204" providerId="ADAL" clId="{51A5D345-B88D-4C15-99E7-A4D9ED14C447}" dt="2025-05-26T19:58:09.101" v="9016" actId="14100"/>
          <ac:spMkLst>
            <pc:docMk/>
            <pc:sldMk cId="700217485" sldId="419"/>
            <ac:spMk id="40" creationId="{5584ECAC-8BE3-43AC-A223-2630075EA1EC}"/>
          </ac:spMkLst>
        </pc:spChg>
        <pc:grpChg chg="del">
          <ac:chgData name="help desk" userId="076106f8-e622-4bba-bf8d-41b4b1aaf204" providerId="ADAL" clId="{51A5D345-B88D-4C15-99E7-A4D9ED14C447}" dt="2025-05-26T19:57:55.560" v="8989" actId="478"/>
          <ac:grpSpMkLst>
            <pc:docMk/>
            <pc:sldMk cId="700217485" sldId="419"/>
            <ac:grpSpMk id="14" creationId="{A0F1ABC8-ABAD-46D6-A87F-F395C9CB4CCF}"/>
          </ac:grpSpMkLst>
        </pc:grpChg>
        <pc:picChg chg="del mod">
          <ac:chgData name="help desk" userId="076106f8-e622-4bba-bf8d-41b4b1aaf204" providerId="ADAL" clId="{51A5D345-B88D-4C15-99E7-A4D9ED14C447}" dt="2025-05-26T19:57:54.487" v="8988" actId="478"/>
          <ac:picMkLst>
            <pc:docMk/>
            <pc:sldMk cId="700217485" sldId="419"/>
            <ac:picMk id="51" creationId="{114D1B7D-0437-438F-B281-ADDA4B8AAAD4}"/>
          </ac:picMkLst>
        </pc:picChg>
        <pc:cxnChg chg="mod">
          <ac:chgData name="help desk" userId="076106f8-e622-4bba-bf8d-41b4b1aaf204" providerId="ADAL" clId="{51A5D345-B88D-4C15-99E7-A4D9ED14C447}" dt="2025-05-26T20:02:37.613" v="9240" actId="14100"/>
          <ac:cxnSpMkLst>
            <pc:docMk/>
            <pc:sldMk cId="700217485" sldId="419"/>
            <ac:cxnSpMk id="21" creationId="{0C648983-F297-4D89-ACF9-F0444AE34C0A}"/>
          </ac:cxnSpMkLst>
        </pc:cxnChg>
        <pc:cxnChg chg="add del mod">
          <ac:chgData name="help desk" userId="076106f8-e622-4bba-bf8d-41b4b1aaf204" providerId="ADAL" clId="{51A5D345-B88D-4C15-99E7-A4D9ED14C447}" dt="2025-05-26T20:28:44.599" v="9537" actId="21"/>
          <ac:cxnSpMkLst>
            <pc:docMk/>
            <pc:sldMk cId="700217485" sldId="419"/>
            <ac:cxnSpMk id="22" creationId="{CB63EC5E-7F19-4634-B7F1-3C403918D125}"/>
          </ac:cxnSpMkLst>
        </pc:cxnChg>
        <pc:cxnChg chg="mod">
          <ac:chgData name="help desk" userId="076106f8-e622-4bba-bf8d-41b4b1aaf204" providerId="ADAL" clId="{51A5D345-B88D-4C15-99E7-A4D9ED14C447}" dt="2025-05-26T19:58:09.101" v="9016" actId="14100"/>
          <ac:cxnSpMkLst>
            <pc:docMk/>
            <pc:sldMk cId="700217485" sldId="419"/>
            <ac:cxnSpMk id="44" creationId="{02C77525-CD11-4735-B950-F07AACEB9D07}"/>
          </ac:cxnSpMkLst>
        </pc:cxnChg>
      </pc:sldChg>
      <pc:sldChg chg="addSp modSp add mod modAnim">
        <pc:chgData name="help desk" userId="076106f8-e622-4bba-bf8d-41b4b1aaf204" providerId="ADAL" clId="{51A5D345-B88D-4C15-99E7-A4D9ED14C447}" dt="2025-05-28T17:18:01.860" v="12514"/>
        <pc:sldMkLst>
          <pc:docMk/>
          <pc:sldMk cId="3293239701" sldId="420"/>
        </pc:sldMkLst>
        <pc:spChg chg="add mod">
          <ac:chgData name="help desk" userId="076106f8-e622-4bba-bf8d-41b4b1aaf204" providerId="ADAL" clId="{51A5D345-B88D-4C15-99E7-A4D9ED14C447}" dt="2025-05-26T21:59:51.130" v="10915" actId="20577"/>
          <ac:spMkLst>
            <pc:docMk/>
            <pc:sldMk cId="3293239701" sldId="420"/>
            <ac:spMk id="7" creationId="{612BEF45-D2D6-4294-B8B3-5EB7F2AF123A}"/>
          </ac:spMkLst>
        </pc:spChg>
        <pc:spChg chg="add mod">
          <ac:chgData name="help desk" userId="076106f8-e622-4bba-bf8d-41b4b1aaf204" providerId="ADAL" clId="{51A5D345-B88D-4C15-99E7-A4D9ED14C447}" dt="2025-05-28T16:53:17.114" v="12242" actId="1076"/>
          <ac:spMkLst>
            <pc:docMk/>
            <pc:sldMk cId="3293239701" sldId="420"/>
            <ac:spMk id="10" creationId="{B2249E04-0DAD-4FFE-88A8-72E1780DBCF4}"/>
          </ac:spMkLst>
        </pc:spChg>
        <pc:spChg chg="add mod">
          <ac:chgData name="help desk" userId="076106f8-e622-4bba-bf8d-41b4b1aaf204" providerId="ADAL" clId="{51A5D345-B88D-4C15-99E7-A4D9ED14C447}" dt="2025-05-28T17:02:39.407" v="12425" actId="20577"/>
          <ac:spMkLst>
            <pc:docMk/>
            <pc:sldMk cId="3293239701" sldId="420"/>
            <ac:spMk id="17" creationId="{D5FC63A9-19F6-4BFD-ADBC-BE47EA2A0B83}"/>
          </ac:spMkLst>
        </pc:spChg>
        <pc:spChg chg="add mod">
          <ac:chgData name="help desk" userId="076106f8-e622-4bba-bf8d-41b4b1aaf204" providerId="ADAL" clId="{51A5D345-B88D-4C15-99E7-A4D9ED14C447}" dt="2025-05-28T17:13:31.639" v="12456" actId="692"/>
          <ac:spMkLst>
            <pc:docMk/>
            <pc:sldMk cId="3293239701" sldId="420"/>
            <ac:spMk id="37" creationId="{C2F925EC-C7B8-4885-96E5-F14E77449C17}"/>
          </ac:spMkLst>
        </pc:spChg>
        <pc:spChg chg="add mod">
          <ac:chgData name="help desk" userId="076106f8-e622-4bba-bf8d-41b4b1aaf204" providerId="ADAL" clId="{51A5D345-B88D-4C15-99E7-A4D9ED14C447}" dt="2025-05-28T17:16:08.200" v="12505" actId="164"/>
          <ac:spMkLst>
            <pc:docMk/>
            <pc:sldMk cId="3293239701" sldId="420"/>
            <ac:spMk id="42" creationId="{4DBBC948-B930-4E85-B5B2-A528581BF121}"/>
          </ac:spMkLst>
        </pc:spChg>
        <pc:grpChg chg="add mod">
          <ac:chgData name="help desk" userId="076106f8-e622-4bba-bf8d-41b4b1aaf204" providerId="ADAL" clId="{51A5D345-B88D-4C15-99E7-A4D9ED14C447}" dt="2025-05-28T16:50:38.478" v="12192" actId="14100"/>
          <ac:grpSpMkLst>
            <pc:docMk/>
            <pc:sldMk cId="3293239701" sldId="420"/>
            <ac:grpSpMk id="20" creationId="{877544DD-ED87-4DFB-8BB5-98FA6C9006D1}"/>
          </ac:grpSpMkLst>
        </pc:grpChg>
        <pc:grpChg chg="add mod">
          <ac:chgData name="help desk" userId="076106f8-e622-4bba-bf8d-41b4b1aaf204" providerId="ADAL" clId="{51A5D345-B88D-4C15-99E7-A4D9ED14C447}" dt="2025-05-28T17:16:08.200" v="12505" actId="164"/>
          <ac:grpSpMkLst>
            <pc:docMk/>
            <pc:sldMk cId="3293239701" sldId="420"/>
            <ac:grpSpMk id="44" creationId="{AD519379-5D00-4EB0-A3DE-CBEB873DC933}"/>
          </ac:grpSpMkLst>
        </pc:grpChg>
        <pc:picChg chg="add mod">
          <ac:chgData name="help desk" userId="076106f8-e622-4bba-bf8d-41b4b1aaf204" providerId="ADAL" clId="{51A5D345-B88D-4C15-99E7-A4D9ED14C447}" dt="2025-05-26T21:59:59.251" v="10917" actId="1076"/>
          <ac:picMkLst>
            <pc:docMk/>
            <pc:sldMk cId="3293239701" sldId="420"/>
            <ac:picMk id="3" creationId="{550B9977-15D0-45DB-A30F-A9975A7CEF71}"/>
          </ac:picMkLst>
        </pc:picChg>
        <pc:picChg chg="add mod">
          <ac:chgData name="help desk" userId="076106f8-e622-4bba-bf8d-41b4b1aaf204" providerId="ADAL" clId="{51A5D345-B88D-4C15-99E7-A4D9ED14C447}" dt="2025-05-26T22:03:01.820" v="11073" actId="1076"/>
          <ac:picMkLst>
            <pc:docMk/>
            <pc:sldMk cId="3293239701" sldId="420"/>
            <ac:picMk id="9" creationId="{7513AEE1-1E87-4CBF-8305-95300BB582CE}"/>
          </ac:picMkLst>
        </pc:picChg>
        <pc:picChg chg="add mod">
          <ac:chgData name="help desk" userId="076106f8-e622-4bba-bf8d-41b4b1aaf204" providerId="ADAL" clId="{51A5D345-B88D-4C15-99E7-A4D9ED14C447}" dt="2025-05-28T16:52:31.254" v="12240" actId="1037"/>
          <ac:picMkLst>
            <pc:docMk/>
            <pc:sldMk cId="3293239701" sldId="420"/>
            <ac:picMk id="19" creationId="{199B48E6-D664-42DF-A43C-3DBD0EFDD46F}"/>
          </ac:picMkLst>
        </pc:picChg>
        <pc:picChg chg="add mod">
          <ac:chgData name="help desk" userId="076106f8-e622-4bba-bf8d-41b4b1aaf204" providerId="ADAL" clId="{51A5D345-B88D-4C15-99E7-A4D9ED14C447}" dt="2025-05-28T17:10:09.438" v="12441" actId="1076"/>
          <ac:picMkLst>
            <pc:docMk/>
            <pc:sldMk cId="3293239701" sldId="420"/>
            <ac:picMk id="34" creationId="{AF03C1BF-ACBA-4A9D-A17B-9FF884F7FD20}"/>
          </ac:picMkLst>
        </pc:picChg>
        <pc:cxnChg chg="add mod">
          <ac:chgData name="help desk" userId="076106f8-e622-4bba-bf8d-41b4b1aaf204" providerId="ADAL" clId="{51A5D345-B88D-4C15-99E7-A4D9ED14C447}" dt="2025-05-28T16:53:48.685" v="12244" actId="14100"/>
          <ac:cxnSpMkLst>
            <pc:docMk/>
            <pc:sldMk cId="3293239701" sldId="420"/>
            <ac:cxnSpMk id="12" creationId="{805904F8-8B83-4524-9986-5A19744D6E3C}"/>
          </ac:cxnSpMkLst>
        </pc:cxnChg>
        <pc:cxnChg chg="add mod">
          <ac:chgData name="help desk" userId="076106f8-e622-4bba-bf8d-41b4b1aaf204" providerId="ADAL" clId="{51A5D345-B88D-4C15-99E7-A4D9ED14C447}" dt="2025-05-28T16:52:07.265" v="12206" actId="14100"/>
          <ac:cxnSpMkLst>
            <pc:docMk/>
            <pc:sldMk cId="3293239701" sldId="420"/>
            <ac:cxnSpMk id="14" creationId="{06AA187F-564F-44DD-83CF-1DA07AF74BD5}"/>
          </ac:cxnSpMkLst>
        </pc:cxnChg>
        <pc:cxnChg chg="add mod">
          <ac:chgData name="help desk" userId="076106f8-e622-4bba-bf8d-41b4b1aaf204" providerId="ADAL" clId="{51A5D345-B88D-4C15-99E7-A4D9ED14C447}" dt="2025-05-28T17:02:34.907" v="12412" actId="20577"/>
          <ac:cxnSpMkLst>
            <pc:docMk/>
            <pc:sldMk cId="3293239701" sldId="420"/>
            <ac:cxnSpMk id="21" creationId="{A391CB9F-CC52-47BF-BD0A-C7F12F1E0CA3}"/>
          </ac:cxnSpMkLst>
        </pc:cxnChg>
        <pc:cxnChg chg="add mod">
          <ac:chgData name="help desk" userId="076106f8-e622-4bba-bf8d-41b4b1aaf204" providerId="ADAL" clId="{51A5D345-B88D-4C15-99E7-A4D9ED14C447}" dt="2025-05-28T17:02:34.907" v="12412" actId="20577"/>
          <ac:cxnSpMkLst>
            <pc:docMk/>
            <pc:sldMk cId="3293239701" sldId="420"/>
            <ac:cxnSpMk id="25" creationId="{0C655144-7F43-4DD3-AEAD-5B8E39475D7B}"/>
          </ac:cxnSpMkLst>
        </pc:cxnChg>
        <pc:cxnChg chg="add mod">
          <ac:chgData name="help desk" userId="076106f8-e622-4bba-bf8d-41b4b1aaf204" providerId="ADAL" clId="{51A5D345-B88D-4C15-99E7-A4D9ED14C447}" dt="2025-05-28T17:14:38.110" v="12462" actId="14100"/>
          <ac:cxnSpMkLst>
            <pc:docMk/>
            <pc:sldMk cId="3293239701" sldId="420"/>
            <ac:cxnSpMk id="35" creationId="{25E3D456-0632-433F-BE22-B8CBB1FDB265}"/>
          </ac:cxnSpMkLst>
        </pc:cxnChg>
        <pc:cxnChg chg="add mod">
          <ac:chgData name="help desk" userId="076106f8-e622-4bba-bf8d-41b4b1aaf204" providerId="ADAL" clId="{51A5D345-B88D-4C15-99E7-A4D9ED14C447}" dt="2025-05-28T17:16:08.200" v="12505" actId="164"/>
          <ac:cxnSpMkLst>
            <pc:docMk/>
            <pc:sldMk cId="3293239701" sldId="420"/>
            <ac:cxnSpMk id="41" creationId="{AD64FD7B-593B-4AA1-BDB7-B0F07FB32204}"/>
          </ac:cxnSpMkLst>
        </pc:cxnChg>
      </pc:sldChg>
      <pc:sldChg chg="addSp delSp modSp add mod delAnim modAnim">
        <pc:chgData name="help desk" userId="076106f8-e622-4bba-bf8d-41b4b1aaf204" providerId="ADAL" clId="{51A5D345-B88D-4C15-99E7-A4D9ED14C447}" dt="2025-05-28T21:03:21.291" v="12909" actId="14100"/>
        <pc:sldMkLst>
          <pc:docMk/>
          <pc:sldMk cId="1297936432" sldId="421"/>
        </pc:sldMkLst>
        <pc:spChg chg="add mod">
          <ac:chgData name="help desk" userId="076106f8-e622-4bba-bf8d-41b4b1aaf204" providerId="ADAL" clId="{51A5D345-B88D-4C15-99E7-A4D9ED14C447}" dt="2025-05-28T17:20:12.260" v="12623" actId="1076"/>
          <ac:spMkLst>
            <pc:docMk/>
            <pc:sldMk cId="1297936432" sldId="421"/>
            <ac:spMk id="2" creationId="{C60C8E99-5A8C-4A94-A470-3A58511EE06B}"/>
          </ac:spMkLst>
        </pc:spChg>
        <pc:spChg chg="add del mod">
          <ac:chgData name="help desk" userId="076106f8-e622-4bba-bf8d-41b4b1aaf204" providerId="ADAL" clId="{51A5D345-B88D-4C15-99E7-A4D9ED14C447}" dt="2025-05-28T20:53:54.412" v="12630"/>
          <ac:spMkLst>
            <pc:docMk/>
            <pc:sldMk cId="1297936432" sldId="421"/>
            <ac:spMk id="9" creationId="{47E86E3A-92A4-457C-A914-3DCF51215753}"/>
          </ac:spMkLst>
        </pc:spChg>
        <pc:spChg chg="mod">
          <ac:chgData name="help desk" userId="076106f8-e622-4bba-bf8d-41b4b1aaf204" providerId="ADAL" clId="{51A5D345-B88D-4C15-99E7-A4D9ED14C447}" dt="2025-05-28T20:53:49.595" v="12624"/>
          <ac:spMkLst>
            <pc:docMk/>
            <pc:sldMk cId="1297936432" sldId="421"/>
            <ac:spMk id="12" creationId="{62177B87-3CDF-46A8-95FB-5920DBC383F9}"/>
          </ac:spMkLst>
        </pc:spChg>
        <pc:spChg chg="add mod">
          <ac:chgData name="help desk" userId="076106f8-e622-4bba-bf8d-41b4b1aaf204" providerId="ADAL" clId="{51A5D345-B88D-4C15-99E7-A4D9ED14C447}" dt="2025-05-28T20:54:34.630" v="12678" actId="1037"/>
          <ac:spMkLst>
            <pc:docMk/>
            <pc:sldMk cId="1297936432" sldId="421"/>
            <ac:spMk id="14" creationId="{41600D02-21C2-49BD-9203-18FA8AADBA5B}"/>
          </ac:spMkLst>
        </pc:spChg>
        <pc:spChg chg="mod topLvl">
          <ac:chgData name="help desk" userId="076106f8-e622-4bba-bf8d-41b4b1aaf204" providerId="ADAL" clId="{51A5D345-B88D-4C15-99E7-A4D9ED14C447}" dt="2025-05-28T21:01:49.825" v="12895" actId="1076"/>
          <ac:spMkLst>
            <pc:docMk/>
            <pc:sldMk cId="1297936432" sldId="421"/>
            <ac:spMk id="17" creationId="{E8B25948-9988-49CA-AB6B-E652A15631E2}"/>
          </ac:spMkLst>
        </pc:spChg>
        <pc:spChg chg="add mod">
          <ac:chgData name="help desk" userId="076106f8-e622-4bba-bf8d-41b4b1aaf204" providerId="ADAL" clId="{51A5D345-B88D-4C15-99E7-A4D9ED14C447}" dt="2025-05-28T20:56:45.020" v="12814" actId="1035"/>
          <ac:spMkLst>
            <pc:docMk/>
            <pc:sldMk cId="1297936432" sldId="421"/>
            <ac:spMk id="23" creationId="{27BDC7BE-2290-45A8-AD5B-B0F251BE907F}"/>
          </ac:spMkLst>
        </pc:spChg>
        <pc:spChg chg="add mod">
          <ac:chgData name="help desk" userId="076106f8-e622-4bba-bf8d-41b4b1aaf204" providerId="ADAL" clId="{51A5D345-B88D-4C15-99E7-A4D9ED14C447}" dt="2025-05-28T21:03:12.955" v="12908" actId="14100"/>
          <ac:spMkLst>
            <pc:docMk/>
            <pc:sldMk cId="1297936432" sldId="421"/>
            <ac:spMk id="24" creationId="{CF75CE6B-1CD3-41AA-BBD0-E594333F7585}"/>
          </ac:spMkLst>
        </pc:spChg>
        <pc:grpChg chg="add del mod">
          <ac:chgData name="help desk" userId="076106f8-e622-4bba-bf8d-41b4b1aaf204" providerId="ADAL" clId="{51A5D345-B88D-4C15-99E7-A4D9ED14C447}" dt="2025-05-28T20:53:54.412" v="12630"/>
          <ac:grpSpMkLst>
            <pc:docMk/>
            <pc:sldMk cId="1297936432" sldId="421"/>
            <ac:grpSpMk id="10" creationId="{CCEA3DAC-7FC8-4E97-8691-656F8D43296E}"/>
          </ac:grpSpMkLst>
        </pc:grpChg>
        <pc:grpChg chg="add del mod">
          <ac:chgData name="help desk" userId="076106f8-e622-4bba-bf8d-41b4b1aaf204" providerId="ADAL" clId="{51A5D345-B88D-4C15-99E7-A4D9ED14C447}" dt="2025-05-28T20:54:45.070" v="12680" actId="21"/>
          <ac:grpSpMkLst>
            <pc:docMk/>
            <pc:sldMk cId="1297936432" sldId="421"/>
            <ac:grpSpMk id="15" creationId="{91DC2CBF-971A-4CEE-B65A-0A90E75F8304}"/>
          </ac:grpSpMkLst>
        </pc:grpChg>
        <pc:picChg chg="add mod">
          <ac:chgData name="help desk" userId="076106f8-e622-4bba-bf8d-41b4b1aaf204" providerId="ADAL" clId="{51A5D345-B88D-4C15-99E7-A4D9ED14C447}" dt="2025-05-28T17:12:30.369" v="12450"/>
          <ac:picMkLst>
            <pc:docMk/>
            <pc:sldMk cId="1297936432" sldId="421"/>
            <ac:picMk id="7" creationId="{97B7DF6B-B97E-44DC-BF3E-A56A7AEFF6C2}"/>
          </ac:picMkLst>
        </pc:picChg>
        <pc:picChg chg="add del mod">
          <ac:chgData name="help desk" userId="076106f8-e622-4bba-bf8d-41b4b1aaf204" providerId="ADAL" clId="{51A5D345-B88D-4C15-99E7-A4D9ED14C447}" dt="2025-05-28T20:53:54.412" v="12630"/>
          <ac:picMkLst>
            <pc:docMk/>
            <pc:sldMk cId="1297936432" sldId="421"/>
            <ac:picMk id="8" creationId="{8438B62A-E548-4D5E-8476-376C732D2022}"/>
          </ac:picMkLst>
        </pc:picChg>
        <pc:picChg chg="add mod">
          <ac:chgData name="help desk" userId="076106f8-e622-4bba-bf8d-41b4b1aaf204" providerId="ADAL" clId="{51A5D345-B88D-4C15-99E7-A4D9ED14C447}" dt="2025-05-28T20:53:56.379" v="12631"/>
          <ac:picMkLst>
            <pc:docMk/>
            <pc:sldMk cId="1297936432" sldId="421"/>
            <ac:picMk id="13" creationId="{CEB2D05E-F32A-4821-9EC8-E6D036FFB779}"/>
          </ac:picMkLst>
        </pc:picChg>
        <pc:picChg chg="add mod">
          <ac:chgData name="help desk" userId="076106f8-e622-4bba-bf8d-41b4b1aaf204" providerId="ADAL" clId="{51A5D345-B88D-4C15-99E7-A4D9ED14C447}" dt="2025-05-28T21:02:16.691" v="12901" actId="692"/>
          <ac:picMkLst>
            <pc:docMk/>
            <pc:sldMk cId="1297936432" sldId="421"/>
            <ac:picMk id="29" creationId="{47A8D928-A3EF-457E-8581-2356542051A8}"/>
          </ac:picMkLst>
        </pc:picChg>
        <pc:cxnChg chg="mod">
          <ac:chgData name="help desk" userId="076106f8-e622-4bba-bf8d-41b4b1aaf204" providerId="ADAL" clId="{51A5D345-B88D-4C15-99E7-A4D9ED14C447}" dt="2025-05-28T20:53:54.098" v="12629" actId="1038"/>
          <ac:cxnSpMkLst>
            <pc:docMk/>
            <pc:sldMk cId="1297936432" sldId="421"/>
            <ac:cxnSpMk id="11" creationId="{87375D32-D087-4786-8322-BD8D26E58757}"/>
          </ac:cxnSpMkLst>
        </pc:cxnChg>
        <pc:cxnChg chg="del mod topLvl">
          <ac:chgData name="help desk" userId="076106f8-e622-4bba-bf8d-41b4b1aaf204" providerId="ADAL" clId="{51A5D345-B88D-4C15-99E7-A4D9ED14C447}" dt="2025-05-28T20:54:45.070" v="12680" actId="21"/>
          <ac:cxnSpMkLst>
            <pc:docMk/>
            <pc:sldMk cId="1297936432" sldId="421"/>
            <ac:cxnSpMk id="16" creationId="{CD42606D-7332-4A03-8000-81323FB610AC}"/>
          </ac:cxnSpMkLst>
        </pc:cxnChg>
        <pc:cxnChg chg="add mod">
          <ac:chgData name="help desk" userId="076106f8-e622-4bba-bf8d-41b4b1aaf204" providerId="ADAL" clId="{51A5D345-B88D-4C15-99E7-A4D9ED14C447}" dt="2025-05-28T21:01:53.281" v="12896" actId="14100"/>
          <ac:cxnSpMkLst>
            <pc:docMk/>
            <pc:sldMk cId="1297936432" sldId="421"/>
            <ac:cxnSpMk id="20" creationId="{8113C989-E624-4BEB-8589-11F8A82B2ACC}"/>
          </ac:cxnSpMkLst>
        </pc:cxnChg>
        <pc:cxnChg chg="add mod">
          <ac:chgData name="help desk" userId="076106f8-e622-4bba-bf8d-41b4b1aaf204" providerId="ADAL" clId="{51A5D345-B88D-4C15-99E7-A4D9ED14C447}" dt="2025-05-28T21:03:12.955" v="12908" actId="14100"/>
          <ac:cxnSpMkLst>
            <pc:docMk/>
            <pc:sldMk cId="1297936432" sldId="421"/>
            <ac:cxnSpMk id="25" creationId="{C4E68949-1547-4945-A337-17D9F23622BA}"/>
          </ac:cxnSpMkLst>
        </pc:cxnChg>
        <pc:cxnChg chg="add mod">
          <ac:chgData name="help desk" userId="076106f8-e622-4bba-bf8d-41b4b1aaf204" providerId="ADAL" clId="{51A5D345-B88D-4C15-99E7-A4D9ED14C447}" dt="2025-05-28T21:03:21.291" v="12909" actId="14100"/>
          <ac:cxnSpMkLst>
            <pc:docMk/>
            <pc:sldMk cId="1297936432" sldId="421"/>
            <ac:cxnSpMk id="34" creationId="{679F829E-1CF1-448F-901F-62B0157E1436}"/>
          </ac:cxnSpMkLst>
        </pc:cxnChg>
      </pc:sldChg>
      <pc:sldChg chg="addSp modSp add mod modAnim">
        <pc:chgData name="help desk" userId="076106f8-e622-4bba-bf8d-41b4b1aaf204" providerId="ADAL" clId="{51A5D345-B88D-4C15-99E7-A4D9ED14C447}" dt="2025-05-28T21:22:06.839" v="12964" actId="14100"/>
        <pc:sldMkLst>
          <pc:docMk/>
          <pc:sldMk cId="2011355341" sldId="422"/>
        </pc:sldMkLst>
        <pc:spChg chg="add mod">
          <ac:chgData name="help desk" userId="076106f8-e622-4bba-bf8d-41b4b1aaf204" providerId="ADAL" clId="{51A5D345-B88D-4C15-99E7-A4D9ED14C447}" dt="2025-05-28T21:06:56.756" v="12940" actId="1035"/>
          <ac:spMkLst>
            <pc:docMk/>
            <pc:sldMk cId="2011355341" sldId="422"/>
            <ac:spMk id="16" creationId="{71E21351-2FE4-4ABB-B29F-CE3423A826BC}"/>
          </ac:spMkLst>
        </pc:spChg>
        <pc:spChg chg="add mod">
          <ac:chgData name="help desk" userId="076106f8-e622-4bba-bf8d-41b4b1aaf204" providerId="ADAL" clId="{51A5D345-B88D-4C15-99E7-A4D9ED14C447}" dt="2025-05-28T21:21:44.726" v="12960" actId="1076"/>
          <ac:spMkLst>
            <pc:docMk/>
            <pc:sldMk cId="2011355341" sldId="422"/>
            <ac:spMk id="18" creationId="{5FB4A9B4-EB90-493F-9743-4F9882CB9182}"/>
          </ac:spMkLst>
        </pc:spChg>
        <pc:spChg chg="mod">
          <ac:chgData name="help desk" userId="076106f8-e622-4bba-bf8d-41b4b1aaf204" providerId="ADAL" clId="{51A5D345-B88D-4C15-99E7-A4D9ED14C447}" dt="2025-05-28T21:22:02.216" v="12963" actId="14100"/>
          <ac:spMkLst>
            <pc:docMk/>
            <pc:sldMk cId="2011355341" sldId="422"/>
            <ac:spMk id="24" creationId="{CF75CE6B-1CD3-41AA-BBD0-E594333F7585}"/>
          </ac:spMkLst>
        </pc:spChg>
        <pc:cxnChg chg="add mod">
          <ac:chgData name="help desk" userId="076106f8-e622-4bba-bf8d-41b4b1aaf204" providerId="ADAL" clId="{51A5D345-B88D-4C15-99E7-A4D9ED14C447}" dt="2025-05-28T21:21:44.726" v="12960" actId="1076"/>
          <ac:cxnSpMkLst>
            <pc:docMk/>
            <pc:sldMk cId="2011355341" sldId="422"/>
            <ac:cxnSpMk id="19" creationId="{420E3BA1-5FC5-4D58-8B52-EDB2DD0FF3DF}"/>
          </ac:cxnSpMkLst>
        </pc:cxnChg>
        <pc:cxnChg chg="mod">
          <ac:chgData name="help desk" userId="076106f8-e622-4bba-bf8d-41b4b1aaf204" providerId="ADAL" clId="{51A5D345-B88D-4C15-99E7-A4D9ED14C447}" dt="2025-05-28T21:22:02.216" v="12963" actId="14100"/>
          <ac:cxnSpMkLst>
            <pc:docMk/>
            <pc:sldMk cId="2011355341" sldId="422"/>
            <ac:cxnSpMk id="25" creationId="{C4E68949-1547-4945-A337-17D9F23622BA}"/>
          </ac:cxnSpMkLst>
        </pc:cxnChg>
        <pc:cxnChg chg="mod">
          <ac:chgData name="help desk" userId="076106f8-e622-4bba-bf8d-41b4b1aaf204" providerId="ADAL" clId="{51A5D345-B88D-4C15-99E7-A4D9ED14C447}" dt="2025-05-28T21:22:06.839" v="12964" actId="14100"/>
          <ac:cxnSpMkLst>
            <pc:docMk/>
            <pc:sldMk cId="2011355341" sldId="422"/>
            <ac:cxnSpMk id="34" creationId="{679F829E-1CF1-448F-901F-62B0157E143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2ACC1-8B8E-4B93-AA5F-FFB94285EEF5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A8AB1-59BF-4F4F-9B1B-AEA6B615D1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062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30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7E0B8-A223-4B44-B91B-0BCC14D1F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1E2AC-EB23-4CE1-8B72-B2CD1CA87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0F0FF-5770-465A-A868-F3B08D28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15BA-BF15-4199-89ED-770FC43FE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EC745-86C8-4B2C-A79C-5651DE07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108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BA237-77FE-4916-A44B-A639F52F7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A0EA8F-714A-4412-B744-C034EAF8F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7288E-F4BA-426E-8B79-5694F710C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63117-AFFA-48EB-B5BE-B6CAEA133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E84E6-A94F-4DD0-AD52-AB435E107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653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F329DA-45FD-4F86-B2F7-EC362B44C2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BE4989-F348-4F6E-B808-6456CF5C0C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B5DC5-C653-44AE-8A57-D7C227DD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3A56F-2C2F-4E4D-BFDE-997B44119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5473B-67DF-4276-964B-83A5ABE25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384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72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B5747-6A10-43B6-A263-BAA97CE46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BDFE7-49B3-460C-A0F4-4B151D45F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54600-B0EA-4173-974C-0898E187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3560F-A061-4C2A-A750-6C46F929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285F5-7B1F-4804-AAAB-46029188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734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AE9E-4EED-45DD-AB6B-605BA1702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05C3D3-D2A1-4878-8873-942C98205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ABCBB-5776-49E7-A06B-B3048A49C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1574E-3B28-48D8-BEBF-E8E441C97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33BD0-2C27-429C-A8CB-9D585D96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170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8CC0E-C124-4E40-B509-F5B292EF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C0550-698D-48DF-9AFC-958C13D02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F5917-76A5-4BA6-A5BE-A4ABAC7F5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E3F34-D115-4A3F-928A-9C3A3BF70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2D23A-CFF0-4540-BB38-50117C1EF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4C483-1B70-4EDF-8F5E-C384AFE75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5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C3396-D993-464F-890E-F5B83A5A2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66B62-AD18-47AC-A8CB-06681C891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4A719-E14C-44A7-986C-33105FC74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60470-9311-4C16-BF7A-B6FE420D8D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2740-DA17-4FBB-824D-600DFB512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7E246A-B5AC-4386-9089-2DEA6CEF1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50D5BA-4414-4FF5-89D9-690E8ABF9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9D07F4-00AB-4402-8B03-5418F8D85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956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97B9E-253D-40E6-9732-8E019568E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9A1D74-0339-49B4-856F-1471E8A37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8DBF25-6787-4AC8-8F6D-1FD875BE6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CDCA8-2638-4E29-9D71-922ED171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112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61968C-825C-4CA0-A2B7-55C4D110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C21F84-3D71-4ADB-9F38-62DC8D24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89E59-CA08-4418-B11E-61CF054A1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417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4190-1C3A-46B2-8400-891BB9CEE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BA11-1DF0-4083-B1B5-CC24B48B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0238D9-14A7-4EA1-BFED-1E8CBE061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652EB-CD8E-426C-A433-D498234C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005FA-F044-488A-8875-A00F3D9E1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031CE-48B8-4A5B-9FEF-B854C1C2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956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92D94-CD83-49F8-9722-D1CF1579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E6AEBD-5D3E-4723-8629-9DB858559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7CB15-CFEE-41F8-82D1-5BD6A6108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340FD-63B8-4998-A0BB-32037146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7F8AB-E94D-45CB-AFFA-24B186E39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3690F-C91C-47A4-8568-111AAF3D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981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BBF745-8EB8-4E74-9874-F2104509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6F94D-72F8-467F-B4E9-0204D21D1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A6C78-C75D-4250-B478-264EE286C6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DAB7E-01ED-45CC-A3FC-C140E5BFCC0C}" type="datetimeFigureOut">
              <a:rPr lang="en-CA" smtClean="0"/>
              <a:t>2025-07-16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BBDD8-7AE1-429F-A815-6329C6C6D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EA6E2-A7EB-4F60-843A-8EC1D5BA5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4E44E-E10D-4EAE-9633-C23749806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24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jpe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401216" y="-44061"/>
            <a:ext cx="12767752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39353" y="2757996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5D1BEBD-E6AF-4AD9-8E90-2E8A6F9FC86C}"/>
              </a:ext>
            </a:extLst>
          </p:cNvPr>
          <p:cNvSpPr/>
          <p:nvPr/>
        </p:nvSpPr>
        <p:spPr>
          <a:xfrm>
            <a:off x="3843867" y="164490"/>
            <a:ext cx="4301066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O365 Excel Basics L2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301A1B-1DE5-490C-B221-1DFF6AC54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478" y="1152659"/>
            <a:ext cx="1527844" cy="142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CB6F1979-B5E1-40BC-B89E-972E5C4F7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157" y="4569653"/>
            <a:ext cx="4160525" cy="19888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172A46-EE3A-4895-A14A-058CFFC66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757" y="1034733"/>
            <a:ext cx="4160525" cy="19888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8AB10E-F408-4A11-8406-6F02E2EF0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66" y="1034733"/>
            <a:ext cx="4160525" cy="168843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C8AB13-430A-4E57-9CBC-8DC0E14C7043}"/>
              </a:ext>
            </a:extLst>
          </p:cNvPr>
          <p:cNvSpPr txBox="1"/>
          <p:nvPr/>
        </p:nvSpPr>
        <p:spPr>
          <a:xfrm>
            <a:off x="3026665" y="247650"/>
            <a:ext cx="638894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US" sz="2000" dirty="0"/>
              <a:t>Autofill provides an easy way to fill in cells with similar data.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955CC-4B25-4372-972D-5A7DB406CBBE}"/>
              </a:ext>
            </a:extLst>
          </p:cNvPr>
          <p:cNvSpPr txBox="1"/>
          <p:nvPr/>
        </p:nvSpPr>
        <p:spPr>
          <a:xfrm>
            <a:off x="351245" y="3020262"/>
            <a:ext cx="242495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Enter information in two cells, in the case of this example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Monday in A1</a:t>
            </a:r>
          </a:p>
          <a:p>
            <a:pPr marL="461963" indent="-285750">
              <a:buFont typeface="Wingdings" panose="05000000000000000000" pitchFamily="2" charset="2"/>
              <a:buChar char="Ø"/>
            </a:pPr>
            <a:r>
              <a:rPr lang="en-US" dirty="0"/>
              <a:t>Tuesday in B1.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3D6A0B-E6BB-4DFE-9AFC-6F335FF0E1AD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1091697" y="2713617"/>
            <a:ext cx="0" cy="2981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1D8188F-AFBC-461B-886B-C58F414BC735}"/>
              </a:ext>
            </a:extLst>
          </p:cNvPr>
          <p:cNvSpPr/>
          <p:nvPr/>
        </p:nvSpPr>
        <p:spPr>
          <a:xfrm>
            <a:off x="587205" y="2422358"/>
            <a:ext cx="1008984" cy="29125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DC94A9-47F7-46FD-8C46-2E11290CAB94}"/>
              </a:ext>
            </a:extLst>
          </p:cNvPr>
          <p:cNvSpPr txBox="1"/>
          <p:nvPr/>
        </p:nvSpPr>
        <p:spPr>
          <a:xfrm>
            <a:off x="7206558" y="3697466"/>
            <a:ext cx="4825497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Pick up the Autofill handle and drag the box to the right to fill in the remaining  days in the week.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BA18916-D777-4D54-A3AE-2CFA2BD4FEB5}"/>
              </a:ext>
            </a:extLst>
          </p:cNvPr>
          <p:cNvCxnSpPr>
            <a:cxnSpLocks/>
          </p:cNvCxnSpPr>
          <p:nvPr/>
        </p:nvCxnSpPr>
        <p:spPr>
          <a:xfrm flipV="1">
            <a:off x="7469109" y="2654968"/>
            <a:ext cx="696323" cy="10424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488895A-DD7C-4A02-B2BD-F537589C1FB6}"/>
              </a:ext>
            </a:extLst>
          </p:cNvPr>
          <p:cNvSpPr txBox="1"/>
          <p:nvPr/>
        </p:nvSpPr>
        <p:spPr>
          <a:xfrm>
            <a:off x="7813138" y="4461324"/>
            <a:ext cx="3467478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how Wednesday to Sunday are auto-filled.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C69BBA-E2F2-4879-B168-3F754228457C}"/>
              </a:ext>
            </a:extLst>
          </p:cNvPr>
          <p:cNvCxnSpPr>
            <a:cxnSpLocks/>
            <a:stCxn id="21" idx="1"/>
            <a:endCxn id="24" idx="1"/>
          </p:cNvCxnSpPr>
          <p:nvPr/>
        </p:nvCxnSpPr>
        <p:spPr>
          <a:xfrm flipH="1">
            <a:off x="5198066" y="4784490"/>
            <a:ext cx="2615072" cy="7856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552C53B8-6BE5-4A37-A414-0D2E78B9060B}"/>
              </a:ext>
            </a:extLst>
          </p:cNvPr>
          <p:cNvSpPr/>
          <p:nvPr/>
        </p:nvSpPr>
        <p:spPr>
          <a:xfrm rot="5400000">
            <a:off x="5053211" y="3974001"/>
            <a:ext cx="289711" cy="3481985"/>
          </a:xfrm>
          <a:prstGeom prst="leftBrac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C03539-4061-4203-A548-1D68B5359FF0}"/>
              </a:ext>
            </a:extLst>
          </p:cNvPr>
          <p:cNvGrpSpPr/>
          <p:nvPr/>
        </p:nvGrpSpPr>
        <p:grpSpPr>
          <a:xfrm>
            <a:off x="8165510" y="2610747"/>
            <a:ext cx="2510511" cy="369332"/>
            <a:chOff x="7885568" y="3207965"/>
            <a:chExt cx="2663145" cy="36933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F470CDF-AB8C-408A-95E5-7F1119BEEF29}"/>
                </a:ext>
              </a:extLst>
            </p:cNvPr>
            <p:cNvCxnSpPr/>
            <p:nvPr/>
          </p:nvCxnSpPr>
          <p:spPr>
            <a:xfrm>
              <a:off x="7885568" y="3298496"/>
              <a:ext cx="2663145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55AF935-901D-4EA2-88BE-A070DBD83BB3}"/>
                </a:ext>
              </a:extLst>
            </p:cNvPr>
            <p:cNvSpPr txBox="1"/>
            <p:nvPr/>
          </p:nvSpPr>
          <p:spPr>
            <a:xfrm>
              <a:off x="8374450" y="3207965"/>
              <a:ext cx="1903711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drag to the right</a:t>
              </a:r>
              <a:endParaRPr lang="en-GB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2D397645-A9B9-4F5B-A967-1EF112CEC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777" y="5129478"/>
            <a:ext cx="1776200" cy="160937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73E21D73-D1BD-4E48-823B-BE36C0B61234}"/>
              </a:ext>
            </a:extLst>
          </p:cNvPr>
          <p:cNvSpPr/>
          <p:nvPr/>
        </p:nvSpPr>
        <p:spPr>
          <a:xfrm>
            <a:off x="6874042" y="6190285"/>
            <a:ext cx="472843" cy="380338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B487C8F-AF00-4936-9B26-EB559B3EAE5F}"/>
              </a:ext>
            </a:extLst>
          </p:cNvPr>
          <p:cNvCxnSpPr>
            <a:cxnSpLocks/>
            <a:stCxn id="31" idx="6"/>
          </p:cNvCxnSpPr>
          <p:nvPr/>
        </p:nvCxnSpPr>
        <p:spPr>
          <a:xfrm>
            <a:off x="7346885" y="6380454"/>
            <a:ext cx="2485892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3B1526-BA2B-405B-9235-A89A9611C69C}"/>
              </a:ext>
            </a:extLst>
          </p:cNvPr>
          <p:cNvSpPr txBox="1"/>
          <p:nvPr/>
        </p:nvSpPr>
        <p:spPr>
          <a:xfrm>
            <a:off x="7813133" y="5102420"/>
            <a:ext cx="168394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Autofill button displays a menu of options</a:t>
            </a:r>
            <a:endParaRPr lang="en-GB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34149B-BEE8-4F6F-8008-D9F2226B85B9}"/>
              </a:ext>
            </a:extLst>
          </p:cNvPr>
          <p:cNvSpPr/>
          <p:nvPr/>
        </p:nvSpPr>
        <p:spPr>
          <a:xfrm>
            <a:off x="84666" y="84668"/>
            <a:ext cx="1528003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Autofill</a:t>
            </a:r>
          </a:p>
        </p:txBody>
      </p:sp>
    </p:spTree>
    <p:extLst>
      <p:ext uri="{BB962C8B-B14F-4D97-AF65-F5344CB8AC3E}">
        <p14:creationId xmlns:p14="http://schemas.microsoft.com/office/powerpoint/2010/main" val="21821526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1" grpId="1" animBg="1"/>
      <p:bldP spid="11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21" grpId="0" animBg="1"/>
      <p:bldP spid="21" grpId="1" animBg="1"/>
      <p:bldP spid="24" grpId="0" animBg="1"/>
      <p:bldP spid="24" grpId="1" animBg="1"/>
      <p:bldP spid="31" grpId="0" animBg="1"/>
      <p:bldP spid="31" grpId="1" animBg="1"/>
      <p:bldP spid="34" grpId="0" animBg="1"/>
      <p:bldP spid="3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174B41-FD11-40B9-9C99-645E1DAA0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078"/>
            <a:ext cx="12192000" cy="1222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48A6B1-14A3-43B7-8637-9E34B1EE337B}"/>
              </a:ext>
            </a:extLst>
          </p:cNvPr>
          <p:cNvSpPr txBox="1"/>
          <p:nvPr/>
        </p:nvSpPr>
        <p:spPr>
          <a:xfrm>
            <a:off x="1347705" y="564966"/>
            <a:ext cx="9496590" cy="38472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900" dirty="0"/>
              <a:t>Data validation supplies a level of input control and professionality to your worksheet projects.</a:t>
            </a:r>
            <a:endParaRPr lang="en-GB" sz="19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6EC4-9080-4BDB-867B-7A2E9D038A79}"/>
              </a:ext>
            </a:extLst>
          </p:cNvPr>
          <p:cNvSpPr txBox="1"/>
          <p:nvPr/>
        </p:nvSpPr>
        <p:spPr>
          <a:xfrm>
            <a:off x="1337321" y="1081578"/>
            <a:ext cx="518160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Data</a:t>
            </a:r>
            <a:r>
              <a:rPr lang="en-CA" sz="2000" dirty="0"/>
              <a:t> tab to expose the Data ribbon.</a:t>
            </a:r>
            <a:endParaRPr lang="en-GB" sz="20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243FE6A-EF08-4AF0-8E02-E6B292633BE9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>
            <a:off x="3928121" y="1481688"/>
            <a:ext cx="1" cy="30795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A0D8ADC-D131-457C-A1EA-2D5AC31D3920}"/>
              </a:ext>
            </a:extLst>
          </p:cNvPr>
          <p:cNvSpPr/>
          <p:nvPr/>
        </p:nvSpPr>
        <p:spPr>
          <a:xfrm>
            <a:off x="3701785" y="1789644"/>
            <a:ext cx="452673" cy="3078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82DCAB-A012-4FF4-B0E2-08FB1BACC02E}"/>
              </a:ext>
            </a:extLst>
          </p:cNvPr>
          <p:cNvSpPr txBox="1"/>
          <p:nvPr/>
        </p:nvSpPr>
        <p:spPr>
          <a:xfrm>
            <a:off x="1626825" y="4495573"/>
            <a:ext cx="527015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b="1" dirty="0"/>
              <a:t>Data Validation </a:t>
            </a:r>
            <a:r>
              <a:rPr lang="en-CA" sz="2000" dirty="0"/>
              <a:t>is found in the </a:t>
            </a:r>
            <a:r>
              <a:rPr lang="en-CA" sz="2000" b="1" dirty="0"/>
              <a:t>Data Tools </a:t>
            </a:r>
            <a:r>
              <a:rPr lang="en-CA" sz="2000" dirty="0"/>
              <a:t>group.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938254-042E-4729-88CE-400F4C224145}"/>
              </a:ext>
            </a:extLst>
          </p:cNvPr>
          <p:cNvCxnSpPr>
            <a:cxnSpLocks/>
          </p:cNvCxnSpPr>
          <p:nvPr/>
        </p:nvCxnSpPr>
        <p:spPr>
          <a:xfrm flipV="1">
            <a:off x="6896980" y="2914690"/>
            <a:ext cx="2838702" cy="15808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BE125C0-55F5-49BB-B418-711721187247}"/>
              </a:ext>
            </a:extLst>
          </p:cNvPr>
          <p:cNvSpPr txBox="1"/>
          <p:nvPr/>
        </p:nvSpPr>
        <p:spPr>
          <a:xfrm>
            <a:off x="8213297" y="4495573"/>
            <a:ext cx="385036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Click on the </a:t>
            </a:r>
            <a:r>
              <a:rPr lang="en-CA" sz="2000" b="1" dirty="0"/>
              <a:t>Data Validation </a:t>
            </a:r>
            <a:r>
              <a:rPr lang="en-CA" sz="2000" dirty="0"/>
              <a:t>menu.</a:t>
            </a:r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A3CBC3-938B-4D3A-B775-D4F3EF8F1741}"/>
              </a:ext>
            </a:extLst>
          </p:cNvPr>
          <p:cNvCxnSpPr>
            <a:cxnSpLocks/>
            <a:stCxn id="19" idx="0"/>
            <a:endCxn id="23" idx="4"/>
          </p:cNvCxnSpPr>
          <p:nvPr/>
        </p:nvCxnSpPr>
        <p:spPr>
          <a:xfrm flipV="1">
            <a:off x="10138480" y="3026775"/>
            <a:ext cx="714004" cy="14687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13FBFCE5-1ABB-4E96-B2E2-132CC0691113}"/>
              </a:ext>
            </a:extLst>
          </p:cNvPr>
          <p:cNvSpPr/>
          <p:nvPr/>
        </p:nvSpPr>
        <p:spPr>
          <a:xfrm>
            <a:off x="10539663" y="2118458"/>
            <a:ext cx="625641" cy="908317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EE5790-2401-40A9-8A36-0E04C1185F54}"/>
              </a:ext>
            </a:extLst>
          </p:cNvPr>
          <p:cNvSpPr/>
          <p:nvPr/>
        </p:nvSpPr>
        <p:spPr>
          <a:xfrm>
            <a:off x="9751724" y="2797780"/>
            <a:ext cx="653023" cy="20173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AE8995D7-A9CB-4CEB-9C74-ED98D5CFC4BD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C91AC24-599B-4E6D-A9F9-33D4678BD4B0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</p:spTree>
    <p:extLst>
      <p:ext uri="{BB962C8B-B14F-4D97-AF65-F5344CB8AC3E}">
        <p14:creationId xmlns:p14="http://schemas.microsoft.com/office/powerpoint/2010/main" val="410464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13" grpId="0" animBg="1"/>
      <p:bldP spid="13" grpId="1" animBg="1"/>
      <p:bldP spid="13" grpId="2" animBg="1"/>
      <p:bldP spid="15" grpId="0" animBg="1"/>
      <p:bldP spid="15" grpId="1" animBg="1"/>
      <p:bldP spid="19" grpId="0" animBg="1"/>
      <p:bldP spid="19" grpId="1" animBg="1"/>
      <p:bldP spid="23" grpId="0" animBg="1"/>
      <p:bldP spid="23" grpId="1" animBg="1"/>
      <p:bldP spid="23" grpId="2" animBg="1"/>
      <p:bldP spid="23" grpId="3" animBg="1"/>
      <p:bldP spid="21" grpId="0" animBg="1"/>
      <p:bldP spid="21" grpId="1" animBg="1"/>
      <p:bldP spid="21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DE61AE6-B3B1-43A1-8A43-F515A3CBD9E6}"/>
              </a:ext>
            </a:extLst>
          </p:cNvPr>
          <p:cNvSpPr txBox="1"/>
          <p:nvPr/>
        </p:nvSpPr>
        <p:spPr>
          <a:xfrm>
            <a:off x="3048440" y="157009"/>
            <a:ext cx="897174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There are three dialogs which allow you to set the validation of one or more cells;</a:t>
            </a:r>
            <a:br>
              <a:rPr lang="en-CA" sz="2000" dirty="0"/>
            </a:br>
            <a:r>
              <a:rPr lang="en-CA" sz="2000" dirty="0"/>
              <a:t>				             </a:t>
            </a:r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Settings</a:t>
            </a:r>
            <a:r>
              <a:rPr lang="en-CA" sz="2000" dirty="0"/>
              <a:t>, </a:t>
            </a:r>
            <a:r>
              <a:rPr lang="en-CA" sz="2000" b="1" dirty="0"/>
              <a:t>Input Message</a:t>
            </a:r>
            <a:r>
              <a:rPr lang="en-CA" sz="2000" dirty="0"/>
              <a:t>, and </a:t>
            </a:r>
            <a:r>
              <a:rPr lang="en-CA" sz="2000" b="1" dirty="0"/>
              <a:t>Error Alert</a:t>
            </a:r>
            <a:r>
              <a:rPr lang="en-CA" sz="2000" dirty="0"/>
              <a:t>.</a:t>
            </a:r>
            <a:endParaRPr lang="en-GB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C7A9B8-21D9-4C2C-ADD7-97D3960CA786}"/>
              </a:ext>
            </a:extLst>
          </p:cNvPr>
          <p:cNvSpPr txBox="1"/>
          <p:nvPr/>
        </p:nvSpPr>
        <p:spPr>
          <a:xfrm>
            <a:off x="224447" y="3567110"/>
            <a:ext cx="6409109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Any Value</a:t>
            </a:r>
            <a:r>
              <a:rPr lang="en-CA" sz="2000" dirty="0"/>
              <a:t>,</a:t>
            </a:r>
            <a:r>
              <a:rPr lang="en-CA" sz="2000" b="1" dirty="0"/>
              <a:t> Whole Number</a:t>
            </a:r>
            <a:r>
              <a:rPr lang="en-CA" sz="2000" dirty="0"/>
              <a:t>,</a:t>
            </a:r>
            <a:r>
              <a:rPr lang="en-CA" sz="2000" b="1" dirty="0"/>
              <a:t> Decimal </a:t>
            </a:r>
            <a:r>
              <a:rPr lang="en-CA" sz="2000" dirty="0"/>
              <a:t>– Self explanatory</a:t>
            </a:r>
            <a:endParaRPr lang="en-GB" sz="2000" b="1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267818A-B0A5-4CEC-A12D-24B4045EA194}"/>
              </a:ext>
            </a:extLst>
          </p:cNvPr>
          <p:cNvCxnSpPr>
            <a:cxnSpLocks/>
            <a:stCxn id="28" idx="3"/>
            <a:endCxn id="44" idx="1"/>
          </p:cNvCxnSpPr>
          <p:nvPr/>
        </p:nvCxnSpPr>
        <p:spPr>
          <a:xfrm flipV="1">
            <a:off x="6633556" y="3758289"/>
            <a:ext cx="889462" cy="88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46D82993-D460-475F-AD6D-5DDE70AAC196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25913A4-0374-4BA3-BD65-E3855FCB3689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716FD6-EE1D-4E4D-B64D-A82C60A1E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471" y="1560017"/>
            <a:ext cx="3896269" cy="5229955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E6BC944-B81F-4EDF-8B5D-C70F4F84B6CE}"/>
              </a:ext>
            </a:extLst>
          </p:cNvPr>
          <p:cNvGrpSpPr/>
          <p:nvPr/>
        </p:nvGrpSpPr>
        <p:grpSpPr>
          <a:xfrm>
            <a:off x="3723782" y="1024679"/>
            <a:ext cx="3810532" cy="1309458"/>
            <a:chOff x="630181" y="541392"/>
            <a:chExt cx="3810532" cy="130945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73045A-7BFF-466B-9936-0469AA9BD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181" y="831533"/>
              <a:ext cx="3810532" cy="1019317"/>
            </a:xfrm>
            <a:prstGeom prst="rect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0C2CDF4-2AA1-4990-8E8C-CA1AC58F03EE}"/>
                </a:ext>
              </a:extLst>
            </p:cNvPr>
            <p:cNvSpPr txBox="1"/>
            <p:nvPr/>
          </p:nvSpPr>
          <p:spPr>
            <a:xfrm>
              <a:off x="1875344" y="541392"/>
              <a:ext cx="999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Data tab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2C3F02C-7221-48C0-912D-192C1FE3F52A}"/>
              </a:ext>
            </a:extLst>
          </p:cNvPr>
          <p:cNvCxnSpPr>
            <a:cxnSpLocks/>
          </p:cNvCxnSpPr>
          <p:nvPr/>
        </p:nvCxnSpPr>
        <p:spPr>
          <a:xfrm flipV="1">
            <a:off x="6362604" y="1824478"/>
            <a:ext cx="1491867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117313-6ADD-49D6-933A-62C43F7EA52E}"/>
              </a:ext>
            </a:extLst>
          </p:cNvPr>
          <p:cNvSpPr/>
          <p:nvPr/>
        </p:nvSpPr>
        <p:spPr>
          <a:xfrm>
            <a:off x="5802216" y="1410637"/>
            <a:ext cx="565265" cy="70095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5CAEBC8-CB3C-444C-822F-8A47BC11A255}"/>
              </a:ext>
            </a:extLst>
          </p:cNvPr>
          <p:cNvCxnSpPr>
            <a:cxnSpLocks/>
          </p:cNvCxnSpPr>
          <p:nvPr/>
        </p:nvCxnSpPr>
        <p:spPr>
          <a:xfrm>
            <a:off x="7800776" y="805162"/>
            <a:ext cx="373852" cy="149499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Left Brace 43">
            <a:extLst>
              <a:ext uri="{FF2B5EF4-FFF2-40B4-BE49-F238E27FC236}">
                <a16:creationId xmlns:a16="http://schemas.microsoft.com/office/drawing/2014/main" id="{A34AF406-10CB-4A00-BEA4-6EB92309ED82}"/>
              </a:ext>
            </a:extLst>
          </p:cNvPr>
          <p:cNvSpPr/>
          <p:nvPr/>
        </p:nvSpPr>
        <p:spPr>
          <a:xfrm>
            <a:off x="7523018" y="3293720"/>
            <a:ext cx="447831" cy="929138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588B965-6985-47B9-8140-76FF049A62F3}"/>
              </a:ext>
            </a:extLst>
          </p:cNvPr>
          <p:cNvSpPr txBox="1"/>
          <p:nvPr/>
        </p:nvSpPr>
        <p:spPr>
          <a:xfrm>
            <a:off x="224466" y="2616056"/>
            <a:ext cx="6998631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First</a:t>
            </a:r>
            <a:r>
              <a:rPr lang="en-GB" sz="2000" dirty="0"/>
              <a:t>, select the cell or cells to which you wish to apply validation.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4A346AA-8180-44F5-8F78-08C86849FA63}"/>
              </a:ext>
            </a:extLst>
          </p:cNvPr>
          <p:cNvSpPr txBox="1"/>
          <p:nvPr/>
        </p:nvSpPr>
        <p:spPr>
          <a:xfrm>
            <a:off x="224447" y="3092659"/>
            <a:ext cx="4299788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Second</a:t>
            </a:r>
            <a:r>
              <a:rPr lang="en-GB" sz="2000" dirty="0"/>
              <a:t>, select the validation data type.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9DACBF3-23BC-452C-BA4E-010CE186408D}"/>
              </a:ext>
            </a:extLst>
          </p:cNvPr>
          <p:cNvSpPr txBox="1"/>
          <p:nvPr/>
        </p:nvSpPr>
        <p:spPr>
          <a:xfrm>
            <a:off x="224447" y="4026333"/>
            <a:ext cx="6409109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List </a:t>
            </a:r>
            <a:r>
              <a:rPr lang="en-CA" sz="2000" dirty="0"/>
              <a:t>– Select a block of cells which will be put in a drop down list.  You can select more than one cell to place the list.</a:t>
            </a:r>
            <a:endParaRPr lang="en-GB" sz="2000" b="1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35FD1BB-F122-4BB1-ACA7-804161EF4886}"/>
              </a:ext>
            </a:extLst>
          </p:cNvPr>
          <p:cNvCxnSpPr>
            <a:cxnSpLocks/>
            <a:stCxn id="52" idx="3"/>
            <a:endCxn id="54" idx="1"/>
          </p:cNvCxnSpPr>
          <p:nvPr/>
        </p:nvCxnSpPr>
        <p:spPr>
          <a:xfrm>
            <a:off x="6633556" y="4380276"/>
            <a:ext cx="900758" cy="879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Left Brace 53">
            <a:extLst>
              <a:ext uri="{FF2B5EF4-FFF2-40B4-BE49-F238E27FC236}">
                <a16:creationId xmlns:a16="http://schemas.microsoft.com/office/drawing/2014/main" id="{DEED553A-4034-4B79-8F4B-4387CC58EA6F}"/>
              </a:ext>
            </a:extLst>
          </p:cNvPr>
          <p:cNvSpPr/>
          <p:nvPr/>
        </p:nvSpPr>
        <p:spPr>
          <a:xfrm>
            <a:off x="7534314" y="4248241"/>
            <a:ext cx="436535" cy="281663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B0AB46-8D4D-4A53-A9ED-DB00341AAF96}"/>
              </a:ext>
            </a:extLst>
          </p:cNvPr>
          <p:cNvSpPr txBox="1"/>
          <p:nvPr/>
        </p:nvSpPr>
        <p:spPr>
          <a:xfrm>
            <a:off x="224447" y="4802190"/>
            <a:ext cx="6409108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Date </a:t>
            </a:r>
            <a:r>
              <a:rPr lang="en-CA" sz="2000" dirty="0"/>
              <a:t>– Set a date span.</a:t>
            </a:r>
            <a:endParaRPr lang="en-GB" sz="2000" b="1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D2ABBFD-F983-459F-A7D1-E39567DE0B14}"/>
              </a:ext>
            </a:extLst>
          </p:cNvPr>
          <p:cNvCxnSpPr>
            <a:cxnSpLocks/>
            <a:stCxn id="57" idx="3"/>
            <a:endCxn id="59" idx="1"/>
          </p:cNvCxnSpPr>
          <p:nvPr/>
        </p:nvCxnSpPr>
        <p:spPr>
          <a:xfrm flipV="1">
            <a:off x="6633555" y="4688976"/>
            <a:ext cx="900759" cy="31326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Left Brace 58">
            <a:extLst>
              <a:ext uri="{FF2B5EF4-FFF2-40B4-BE49-F238E27FC236}">
                <a16:creationId xmlns:a16="http://schemas.microsoft.com/office/drawing/2014/main" id="{7594AA84-9C6E-4937-B42B-1E6F0E007E2C}"/>
              </a:ext>
            </a:extLst>
          </p:cNvPr>
          <p:cNvSpPr/>
          <p:nvPr/>
        </p:nvSpPr>
        <p:spPr>
          <a:xfrm>
            <a:off x="7534314" y="4557845"/>
            <a:ext cx="447831" cy="262262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5CE424B-F7B2-44BD-AE98-A4A63FD946DF}"/>
              </a:ext>
            </a:extLst>
          </p:cNvPr>
          <p:cNvSpPr txBox="1"/>
          <p:nvPr/>
        </p:nvSpPr>
        <p:spPr>
          <a:xfrm>
            <a:off x="224446" y="5278787"/>
            <a:ext cx="6409107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Time </a:t>
            </a:r>
            <a:r>
              <a:rPr lang="en-CA" sz="2000" dirty="0"/>
              <a:t>– Set a time span.</a:t>
            </a:r>
            <a:endParaRPr lang="en-GB" sz="20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D47C431-6E5D-4D59-93EE-73ADAA860396}"/>
              </a:ext>
            </a:extLst>
          </p:cNvPr>
          <p:cNvCxnSpPr>
            <a:cxnSpLocks/>
            <a:stCxn id="63" idx="3"/>
            <a:endCxn id="65" idx="1"/>
          </p:cNvCxnSpPr>
          <p:nvPr/>
        </p:nvCxnSpPr>
        <p:spPr>
          <a:xfrm flipV="1">
            <a:off x="6633553" y="5007633"/>
            <a:ext cx="895217" cy="4712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Left Brace 64">
            <a:extLst>
              <a:ext uri="{FF2B5EF4-FFF2-40B4-BE49-F238E27FC236}">
                <a16:creationId xmlns:a16="http://schemas.microsoft.com/office/drawing/2014/main" id="{5314DA53-5594-4CDD-9D24-E18F14406C59}"/>
              </a:ext>
            </a:extLst>
          </p:cNvPr>
          <p:cNvSpPr/>
          <p:nvPr/>
        </p:nvSpPr>
        <p:spPr>
          <a:xfrm>
            <a:off x="7528770" y="4876502"/>
            <a:ext cx="447831" cy="262262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E8CA792-3F50-48D1-9841-29E6E0BF91FC}"/>
              </a:ext>
            </a:extLst>
          </p:cNvPr>
          <p:cNvSpPr txBox="1"/>
          <p:nvPr/>
        </p:nvSpPr>
        <p:spPr>
          <a:xfrm>
            <a:off x="218902" y="5755383"/>
            <a:ext cx="6409107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Text Length </a:t>
            </a:r>
            <a:r>
              <a:rPr lang="en-CA" sz="2000" dirty="0"/>
              <a:t>– Set the number of characters.</a:t>
            </a:r>
            <a:endParaRPr lang="en-GB" sz="2000" b="1" dirty="0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F671382-9606-4363-8BC0-283D946583D6}"/>
              </a:ext>
            </a:extLst>
          </p:cNvPr>
          <p:cNvCxnSpPr>
            <a:cxnSpLocks/>
            <a:stCxn id="66" idx="3"/>
            <a:endCxn id="68" idx="1"/>
          </p:cNvCxnSpPr>
          <p:nvPr/>
        </p:nvCxnSpPr>
        <p:spPr>
          <a:xfrm flipV="1">
            <a:off x="6628009" y="5334598"/>
            <a:ext cx="903531" cy="6208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Left Brace 67">
            <a:extLst>
              <a:ext uri="{FF2B5EF4-FFF2-40B4-BE49-F238E27FC236}">
                <a16:creationId xmlns:a16="http://schemas.microsoft.com/office/drawing/2014/main" id="{7CE685F4-87EC-403D-8C4D-73966CCB3D8D}"/>
              </a:ext>
            </a:extLst>
          </p:cNvPr>
          <p:cNvSpPr/>
          <p:nvPr/>
        </p:nvSpPr>
        <p:spPr>
          <a:xfrm>
            <a:off x="7531540" y="5203467"/>
            <a:ext cx="447831" cy="262262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9FFB2EB-5F11-446E-AED2-9B90619DDF6A}"/>
              </a:ext>
            </a:extLst>
          </p:cNvPr>
          <p:cNvSpPr txBox="1"/>
          <p:nvPr/>
        </p:nvSpPr>
        <p:spPr>
          <a:xfrm>
            <a:off x="218903" y="6243061"/>
            <a:ext cx="6409106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Custom </a:t>
            </a:r>
            <a:r>
              <a:rPr lang="en-CA" sz="2000" dirty="0"/>
              <a:t>– </a:t>
            </a:r>
            <a:r>
              <a:rPr lang="en-CA" sz="1950" dirty="0"/>
              <a:t>Create your own formula to do the validation.</a:t>
            </a:r>
            <a:endParaRPr lang="en-GB" sz="1950" b="1" dirty="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1EE4CDA-6F32-42DE-9B34-735DE5338807}"/>
              </a:ext>
            </a:extLst>
          </p:cNvPr>
          <p:cNvCxnSpPr>
            <a:cxnSpLocks/>
            <a:stCxn id="69" idx="3"/>
            <a:endCxn id="71" idx="1"/>
          </p:cNvCxnSpPr>
          <p:nvPr/>
        </p:nvCxnSpPr>
        <p:spPr>
          <a:xfrm flipV="1">
            <a:off x="6628009" y="5669892"/>
            <a:ext cx="911843" cy="7732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eft Brace 70">
            <a:extLst>
              <a:ext uri="{FF2B5EF4-FFF2-40B4-BE49-F238E27FC236}">
                <a16:creationId xmlns:a16="http://schemas.microsoft.com/office/drawing/2014/main" id="{61B01ADF-013D-41C4-AC87-FC855B1EF2CF}"/>
              </a:ext>
            </a:extLst>
          </p:cNvPr>
          <p:cNvSpPr/>
          <p:nvPr/>
        </p:nvSpPr>
        <p:spPr>
          <a:xfrm>
            <a:off x="7539852" y="5538761"/>
            <a:ext cx="447831" cy="262262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399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8" grpId="0" animBg="1"/>
      <p:bldP spid="28" grpId="1" animBg="1"/>
      <p:bldP spid="8" grpId="0" animBg="1"/>
      <p:bldP spid="8" grpId="1" animBg="1"/>
      <p:bldP spid="44" grpId="0" animBg="1"/>
      <p:bldP spid="44" grpId="1" animBg="1"/>
      <p:bldP spid="48" grpId="0" animBg="1"/>
      <p:bldP spid="48" grpId="1" animBg="1"/>
      <p:bldP spid="51" grpId="0" animBg="1"/>
      <p:bldP spid="51" grpId="1" animBg="1"/>
      <p:bldP spid="52" grpId="0" animBg="1"/>
      <p:bldP spid="52" grpId="1" animBg="1"/>
      <p:bldP spid="54" grpId="0" animBg="1"/>
      <p:bldP spid="54" grpId="1" animBg="1"/>
      <p:bldP spid="57" grpId="0" animBg="1"/>
      <p:bldP spid="57" grpId="1" animBg="1"/>
      <p:bldP spid="59" grpId="0" animBg="1"/>
      <p:bldP spid="59" grpId="1" animBg="1"/>
      <p:bldP spid="63" grpId="0" animBg="1"/>
      <p:bldP spid="63" grpId="1" animBg="1"/>
      <p:bldP spid="65" grpId="0" animBg="1"/>
      <p:bldP spid="65" grpId="1" animBg="1"/>
      <p:bldP spid="66" grpId="0" animBg="1"/>
      <p:bldP spid="66" grpId="1" animBg="1"/>
      <p:bldP spid="68" grpId="0" animBg="1"/>
      <p:bldP spid="68" grpId="1" animBg="1"/>
      <p:bldP spid="69" grpId="0" animBg="1"/>
      <p:bldP spid="69" grpId="1" animBg="1"/>
      <p:bldP spid="71" grpId="0" animBg="1"/>
      <p:bldP spid="7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24BFAE7-A0AB-4CB8-B5D8-586F6EEE5254}"/>
              </a:ext>
            </a:extLst>
          </p:cNvPr>
          <p:cNvGrpSpPr/>
          <p:nvPr/>
        </p:nvGrpSpPr>
        <p:grpSpPr>
          <a:xfrm>
            <a:off x="7879404" y="1561320"/>
            <a:ext cx="3886742" cy="5210902"/>
            <a:chOff x="7879404" y="1561320"/>
            <a:chExt cx="3886742" cy="521090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A6E307F-1245-42F4-883F-7718FA56D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79404" y="1561320"/>
              <a:ext cx="3886742" cy="5210902"/>
            </a:xfrm>
            <a:prstGeom prst="rect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C7C293A-1233-4339-9DE1-A9E5A5856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8629" y="3361337"/>
              <a:ext cx="3484552" cy="31375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9F9EA99-76A3-48B2-959D-90A45EF30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6720" y="4055304"/>
              <a:ext cx="3504774" cy="61750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FF0DE1D-7E08-45E2-935C-4EDAD20EFFC6}"/>
              </a:ext>
            </a:extLst>
          </p:cNvPr>
          <p:cNvSpPr txBox="1"/>
          <p:nvPr/>
        </p:nvSpPr>
        <p:spPr>
          <a:xfrm>
            <a:off x="322846" y="3177341"/>
            <a:ext cx="5931095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Title </a:t>
            </a:r>
            <a:r>
              <a:rPr lang="en-CA" sz="2000" dirty="0"/>
              <a:t>– When you click on a cell with validation applied, a box appears with this title.</a:t>
            </a:r>
            <a:endParaRPr lang="en-GB" sz="2000" b="1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D8BFA1C-2EEF-49E0-81ED-7F127D6F56CC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6253941" y="3521382"/>
            <a:ext cx="1393767" cy="99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Left Brace 5">
            <a:extLst>
              <a:ext uri="{FF2B5EF4-FFF2-40B4-BE49-F238E27FC236}">
                <a16:creationId xmlns:a16="http://schemas.microsoft.com/office/drawing/2014/main" id="{97E81850-3EBA-4E27-A945-E283112FA2FD}"/>
              </a:ext>
            </a:extLst>
          </p:cNvPr>
          <p:cNvSpPr/>
          <p:nvPr/>
        </p:nvSpPr>
        <p:spPr>
          <a:xfrm>
            <a:off x="7647708" y="3351912"/>
            <a:ext cx="364700" cy="338940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71582D-CEFD-4BB3-9835-B56D139F3EED}"/>
              </a:ext>
            </a:extLst>
          </p:cNvPr>
          <p:cNvSpPr txBox="1"/>
          <p:nvPr/>
        </p:nvSpPr>
        <p:spPr>
          <a:xfrm>
            <a:off x="331159" y="4166771"/>
            <a:ext cx="5931095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Message </a:t>
            </a:r>
            <a:r>
              <a:rPr lang="en-CA" sz="2000" dirty="0"/>
              <a:t>– This message appears just under the title.</a:t>
            </a:r>
            <a:endParaRPr lang="en-GB" sz="2000" b="1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04C4682-174C-4CF0-AFA4-02BD39961182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 flipV="1">
            <a:off x="6262254" y="4366509"/>
            <a:ext cx="1388223" cy="3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>
            <a:extLst>
              <a:ext uri="{FF2B5EF4-FFF2-40B4-BE49-F238E27FC236}">
                <a16:creationId xmlns:a16="http://schemas.microsoft.com/office/drawing/2014/main" id="{E74BBC55-4056-4DCA-93FB-3B7D9010131A}"/>
              </a:ext>
            </a:extLst>
          </p:cNvPr>
          <p:cNvSpPr/>
          <p:nvPr/>
        </p:nvSpPr>
        <p:spPr>
          <a:xfrm>
            <a:off x="7650477" y="4044640"/>
            <a:ext cx="364700" cy="643738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5F8DB6A-A7D6-4064-84C1-C1757ABA4DD7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AF3840-9535-48BF-8058-FEB880FB24A3}"/>
              </a:ext>
            </a:extLst>
          </p:cNvPr>
          <p:cNvSpPr txBox="1"/>
          <p:nvPr/>
        </p:nvSpPr>
        <p:spPr>
          <a:xfrm>
            <a:off x="3048440" y="157009"/>
            <a:ext cx="897174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There are three dialogs which allow you to set the validation of one or more cells;</a:t>
            </a:r>
            <a:br>
              <a:rPr lang="en-CA" sz="2000" dirty="0"/>
            </a:br>
            <a:r>
              <a:rPr lang="en-CA" sz="2000" dirty="0"/>
              <a:t>				             </a:t>
            </a:r>
            <a:r>
              <a:rPr lang="en-CA" sz="2000" b="1" dirty="0"/>
              <a:t>Settings</a:t>
            </a:r>
            <a:r>
              <a:rPr lang="en-CA" sz="2000" dirty="0"/>
              <a:t>, </a:t>
            </a:r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Input Message</a:t>
            </a:r>
            <a:r>
              <a:rPr lang="en-CA" sz="2000" dirty="0"/>
              <a:t>, and </a:t>
            </a:r>
            <a:r>
              <a:rPr lang="en-CA" sz="2000" b="1" dirty="0"/>
              <a:t>Error Alert</a:t>
            </a:r>
            <a:r>
              <a:rPr lang="en-CA" sz="2000" dirty="0"/>
              <a:t>.</a:t>
            </a:r>
            <a:endParaRPr lang="en-GB" sz="2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D1E991D-D344-463A-8487-358A04E4A738}"/>
              </a:ext>
            </a:extLst>
          </p:cNvPr>
          <p:cNvCxnSpPr>
            <a:cxnSpLocks/>
          </p:cNvCxnSpPr>
          <p:nvPr/>
        </p:nvCxnSpPr>
        <p:spPr>
          <a:xfrm flipH="1">
            <a:off x="9503670" y="805162"/>
            <a:ext cx="19822" cy="14331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2744111-D980-4FAD-8636-EABBD1156071}"/>
              </a:ext>
            </a:extLst>
          </p:cNvPr>
          <p:cNvSpPr txBox="1"/>
          <p:nvPr/>
        </p:nvSpPr>
        <p:spPr>
          <a:xfrm>
            <a:off x="8058629" y="3385164"/>
            <a:ext cx="3484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Communities List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B23321-C820-4215-BA30-17B8E8F39256}"/>
              </a:ext>
            </a:extLst>
          </p:cNvPr>
          <p:cNvSpPr txBox="1"/>
          <p:nvPr/>
        </p:nvSpPr>
        <p:spPr>
          <a:xfrm>
            <a:off x="8026262" y="4075566"/>
            <a:ext cx="3525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Please select a community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110291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11" grpId="0" animBg="1"/>
      <p:bldP spid="11" grpId="1" animBg="1"/>
      <p:bldP spid="13" grpId="0" animBg="1"/>
      <p:bldP spid="13" grpId="1" animBg="1"/>
      <p:bldP spid="18" grpId="0" animBg="1"/>
      <p:bldP spid="18" grpId="1" animBg="1"/>
      <p:bldP spid="21" grpId="0"/>
      <p:bldP spid="21" grpId="1"/>
      <p:bldP spid="23" grpId="0"/>
      <p:bldP spid="2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5589D4-531D-446D-AB3A-C792A2A71D86}"/>
              </a:ext>
            </a:extLst>
          </p:cNvPr>
          <p:cNvGrpSpPr/>
          <p:nvPr/>
        </p:nvGrpSpPr>
        <p:grpSpPr>
          <a:xfrm>
            <a:off x="7856169" y="1574432"/>
            <a:ext cx="3886742" cy="5201376"/>
            <a:chOff x="7856169" y="1574432"/>
            <a:chExt cx="3886742" cy="5201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CDD3833-153A-437F-8CE4-7E23D592F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6169" y="1574432"/>
              <a:ext cx="3886742" cy="5201376"/>
            </a:xfrm>
            <a:prstGeom prst="rect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07B34D2-B7E7-46DA-8369-EE4DAA42D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8628" y="4101166"/>
              <a:ext cx="3504375" cy="313753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BA5D63D-62A9-4CC2-8AF4-69E824B86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6720" y="4795136"/>
              <a:ext cx="3504774" cy="617508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F4B2CC1-DB2B-41B9-B455-8BF3A5E13252}"/>
              </a:ext>
            </a:extLst>
          </p:cNvPr>
          <p:cNvSpPr txBox="1"/>
          <p:nvPr/>
        </p:nvSpPr>
        <p:spPr>
          <a:xfrm>
            <a:off x="3048440" y="157009"/>
            <a:ext cx="897174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There are three dialogs which allow you to set the validation of one or more cells;</a:t>
            </a:r>
            <a:br>
              <a:rPr lang="en-CA" sz="2000" dirty="0"/>
            </a:br>
            <a:r>
              <a:rPr lang="en-CA" sz="2000" dirty="0"/>
              <a:t>				             </a:t>
            </a:r>
            <a:r>
              <a:rPr lang="en-CA" sz="2000" b="1" dirty="0"/>
              <a:t>Settings</a:t>
            </a:r>
            <a:r>
              <a:rPr lang="en-CA" sz="2000" dirty="0"/>
              <a:t>, </a:t>
            </a:r>
            <a:r>
              <a:rPr lang="en-CA" sz="2000" b="1" dirty="0"/>
              <a:t>Input Message</a:t>
            </a:r>
            <a:r>
              <a:rPr lang="en-CA" sz="2000" dirty="0"/>
              <a:t>, and </a:t>
            </a:r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Error Alert</a:t>
            </a:r>
            <a:r>
              <a:rPr lang="en-CA" sz="2000" dirty="0"/>
              <a:t>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DB372A-B15C-4BB8-B46F-C23565830754}"/>
              </a:ext>
            </a:extLst>
          </p:cNvPr>
          <p:cNvSpPr txBox="1"/>
          <p:nvPr/>
        </p:nvSpPr>
        <p:spPr>
          <a:xfrm>
            <a:off x="322846" y="2537261"/>
            <a:ext cx="5931095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Show Alert </a:t>
            </a:r>
            <a:r>
              <a:rPr lang="en-CA" sz="2000" dirty="0"/>
              <a:t>– Decide whether or not you want the error alert dialog to show when an error is detected.</a:t>
            </a:r>
            <a:endParaRPr lang="en-GB" sz="2000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3C97B3-02A3-4571-AF4A-13600999CF9E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 flipV="1">
            <a:off x="6253941" y="2881302"/>
            <a:ext cx="1393767" cy="99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4B19473F-E3D6-4EA7-A9B2-8DC2CF9DDBCB}"/>
              </a:ext>
            </a:extLst>
          </p:cNvPr>
          <p:cNvSpPr/>
          <p:nvPr/>
        </p:nvSpPr>
        <p:spPr>
          <a:xfrm>
            <a:off x="7647708" y="2711832"/>
            <a:ext cx="364700" cy="338940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85E6CF-7394-4624-B0F8-99A39C439BAB}"/>
              </a:ext>
            </a:extLst>
          </p:cNvPr>
          <p:cNvSpPr txBox="1"/>
          <p:nvPr/>
        </p:nvSpPr>
        <p:spPr>
          <a:xfrm>
            <a:off x="322846" y="3612854"/>
            <a:ext cx="5931095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Type </a:t>
            </a:r>
            <a:r>
              <a:rPr lang="en-CA" sz="2000" dirty="0"/>
              <a:t>– Select to either block errors or just issue a warning.</a:t>
            </a:r>
            <a:endParaRPr lang="en-GB" sz="2000" b="1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2F80FDC-095D-42D0-B6E0-CCD7AB84BBAD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 flipV="1">
            <a:off x="6253941" y="3434009"/>
            <a:ext cx="1388223" cy="5327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eft Brace 13">
            <a:extLst>
              <a:ext uri="{FF2B5EF4-FFF2-40B4-BE49-F238E27FC236}">
                <a16:creationId xmlns:a16="http://schemas.microsoft.com/office/drawing/2014/main" id="{70126765-58BB-4542-B9CC-220AB443E92B}"/>
              </a:ext>
            </a:extLst>
          </p:cNvPr>
          <p:cNvSpPr/>
          <p:nvPr/>
        </p:nvSpPr>
        <p:spPr>
          <a:xfrm>
            <a:off x="7642164" y="3160541"/>
            <a:ext cx="364700" cy="546935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CA2E6E-0298-4864-AFBA-B74F5E7EC682}"/>
              </a:ext>
            </a:extLst>
          </p:cNvPr>
          <p:cNvSpPr txBox="1"/>
          <p:nvPr/>
        </p:nvSpPr>
        <p:spPr>
          <a:xfrm>
            <a:off x="325615" y="4701338"/>
            <a:ext cx="5931095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Alert Title </a:t>
            </a:r>
            <a:r>
              <a:rPr lang="en-CA" sz="2000" dirty="0"/>
              <a:t>– Add a title to the error dialog.</a:t>
            </a:r>
            <a:endParaRPr lang="en-GB" sz="2000" b="1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CE8A7BA-2DDD-4338-90CE-27479451A771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 flipV="1">
            <a:off x="6256710" y="4158627"/>
            <a:ext cx="1401016" cy="7427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43E139B2-16D4-4C55-9A4F-8017896F5760}"/>
              </a:ext>
            </a:extLst>
          </p:cNvPr>
          <p:cNvSpPr/>
          <p:nvPr/>
        </p:nvSpPr>
        <p:spPr>
          <a:xfrm>
            <a:off x="7657726" y="3885159"/>
            <a:ext cx="364700" cy="546935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2DC335-5E44-4BD2-9BAC-D6078F727F32}"/>
              </a:ext>
            </a:extLst>
          </p:cNvPr>
          <p:cNvSpPr txBox="1"/>
          <p:nvPr/>
        </p:nvSpPr>
        <p:spPr>
          <a:xfrm>
            <a:off x="325615" y="5497828"/>
            <a:ext cx="5931095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Alert Message </a:t>
            </a:r>
            <a:r>
              <a:rPr lang="en-CA" sz="2000" dirty="0"/>
              <a:t>– Your error message.</a:t>
            </a:r>
            <a:endParaRPr lang="en-GB" sz="20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D95F25F-50F1-4EF3-B335-E7EB56BAB8E1}"/>
              </a:ext>
            </a:extLst>
          </p:cNvPr>
          <p:cNvCxnSpPr>
            <a:cxnSpLocks/>
            <a:stCxn id="24" idx="3"/>
            <a:endCxn id="26" idx="1"/>
          </p:cNvCxnSpPr>
          <p:nvPr/>
        </p:nvCxnSpPr>
        <p:spPr>
          <a:xfrm flipV="1">
            <a:off x="6256710" y="5052331"/>
            <a:ext cx="1401016" cy="6455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eft Brace 25">
            <a:extLst>
              <a:ext uri="{FF2B5EF4-FFF2-40B4-BE49-F238E27FC236}">
                <a16:creationId xmlns:a16="http://schemas.microsoft.com/office/drawing/2014/main" id="{93ED71A1-EB04-49B9-B887-BE1FBB4E790C}"/>
              </a:ext>
            </a:extLst>
          </p:cNvPr>
          <p:cNvSpPr/>
          <p:nvPr/>
        </p:nvSpPr>
        <p:spPr>
          <a:xfrm>
            <a:off x="7657726" y="4606833"/>
            <a:ext cx="364700" cy="890995"/>
          </a:xfrm>
          <a:prstGeom prst="leftBrace">
            <a:avLst>
              <a:gd name="adj1" fmla="val 34320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009271E-E759-4D4A-A33E-9962DA71CD32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68206B-E901-45CF-A817-7DE618687CDB}"/>
              </a:ext>
            </a:extLst>
          </p:cNvPr>
          <p:cNvCxnSpPr>
            <a:cxnSpLocks/>
          </p:cNvCxnSpPr>
          <p:nvPr/>
        </p:nvCxnSpPr>
        <p:spPr>
          <a:xfrm flipH="1">
            <a:off x="10418054" y="805162"/>
            <a:ext cx="687750" cy="14331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61DC195-69C3-4AE5-99F7-BE845052DC7D}"/>
              </a:ext>
            </a:extLst>
          </p:cNvPr>
          <p:cNvSpPr txBox="1"/>
          <p:nvPr/>
        </p:nvSpPr>
        <p:spPr>
          <a:xfrm>
            <a:off x="8017063" y="4118851"/>
            <a:ext cx="3354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Invalid Community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31461C-A2D7-45DD-81E1-57346ACB44EA}"/>
              </a:ext>
            </a:extLst>
          </p:cNvPr>
          <p:cNvSpPr txBox="1"/>
          <p:nvPr/>
        </p:nvSpPr>
        <p:spPr>
          <a:xfrm>
            <a:off x="8063344" y="4795663"/>
            <a:ext cx="3308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You have entered an invalid community.  Select one listed.</a:t>
            </a:r>
          </a:p>
        </p:txBody>
      </p:sp>
    </p:spTree>
    <p:extLst>
      <p:ext uri="{BB962C8B-B14F-4D97-AF65-F5344CB8AC3E}">
        <p14:creationId xmlns:p14="http://schemas.microsoft.com/office/powerpoint/2010/main" val="117540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9" grpId="0" animBg="1"/>
      <p:bldP spid="19" grpId="1" animBg="1"/>
      <p:bldP spid="21" grpId="0" animBg="1"/>
      <p:bldP spid="21" grpId="1" animBg="1"/>
      <p:bldP spid="24" grpId="0" animBg="1"/>
      <p:bldP spid="24" grpId="1" animBg="1"/>
      <p:bldP spid="26" grpId="0" animBg="1"/>
      <p:bldP spid="26" grpId="1" animBg="1"/>
      <p:bldP spid="7" grpId="0"/>
      <p:bldP spid="7" grpId="1"/>
      <p:bldP spid="28" grpId="0"/>
      <p:bldP spid="2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FA0A16-CECA-4029-971A-0CCBB17D0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0" y="0"/>
            <a:ext cx="6438900" cy="68580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0778A9-12B2-46FF-AA23-6DA7A3DF4302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0832F2-D6F5-4554-82D7-1849BD77AAD9}"/>
              </a:ext>
            </a:extLst>
          </p:cNvPr>
          <p:cNvSpPr txBox="1"/>
          <p:nvPr/>
        </p:nvSpPr>
        <p:spPr>
          <a:xfrm>
            <a:off x="7157259" y="300827"/>
            <a:ext cx="4950076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Second</a:t>
            </a:r>
            <a:r>
              <a:rPr lang="en-GB" sz="2000" dirty="0"/>
              <a:t>, choose </a:t>
            </a:r>
            <a:r>
              <a:rPr lang="en-GB" sz="2000" b="1" dirty="0"/>
              <a:t>List</a:t>
            </a:r>
            <a:r>
              <a:rPr lang="en-GB" sz="2000" dirty="0"/>
              <a:t> from the </a:t>
            </a:r>
            <a:r>
              <a:rPr lang="en-GB" sz="2000" b="1" dirty="0"/>
              <a:t>Allow</a:t>
            </a:r>
            <a:r>
              <a:rPr lang="en-GB" sz="2000" dirty="0"/>
              <a:t> drop box.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4FAECE-7E74-4681-B124-414C75006CB6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8661863" y="700937"/>
            <a:ext cx="970434" cy="16331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5E3F9C-6A48-4610-ACBC-8B35C3B555E1}"/>
              </a:ext>
            </a:extLst>
          </p:cNvPr>
          <p:cNvSpPr txBox="1"/>
          <p:nvPr/>
        </p:nvSpPr>
        <p:spPr>
          <a:xfrm>
            <a:off x="9520611" y="1923298"/>
            <a:ext cx="2341651" cy="1323439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Third</a:t>
            </a:r>
            <a:r>
              <a:rPr lang="en-GB" sz="2000" dirty="0"/>
              <a:t>, select the source data, in this case the Community list.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E538874-032C-4078-B380-5F2498A148C0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436585" y="2585018"/>
            <a:ext cx="408402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41358B8-B267-4DA2-9D93-FDBFD6EABB49}"/>
              </a:ext>
            </a:extLst>
          </p:cNvPr>
          <p:cNvCxnSpPr>
            <a:cxnSpLocks/>
          </p:cNvCxnSpPr>
          <p:nvPr/>
        </p:nvCxnSpPr>
        <p:spPr>
          <a:xfrm>
            <a:off x="5436585" y="2585018"/>
            <a:ext cx="839524" cy="8439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BC54AC3-1030-4961-80F6-9FF61B86CD62}"/>
              </a:ext>
            </a:extLst>
          </p:cNvPr>
          <p:cNvSpPr/>
          <p:nvPr/>
        </p:nvSpPr>
        <p:spPr>
          <a:xfrm>
            <a:off x="215571" y="700937"/>
            <a:ext cx="2530073" cy="70788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Now to add a drop box to the worksheet.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C7A45D1-867F-403E-8B8F-F440C302A77D}"/>
              </a:ext>
            </a:extLst>
          </p:cNvPr>
          <p:cNvSpPr/>
          <p:nvPr/>
        </p:nvSpPr>
        <p:spPr>
          <a:xfrm>
            <a:off x="5336771" y="300827"/>
            <a:ext cx="939338" cy="488882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E943BA-0130-40E9-AA0E-60140EDDD1BA}"/>
              </a:ext>
            </a:extLst>
          </p:cNvPr>
          <p:cNvSpPr txBox="1"/>
          <p:nvPr/>
        </p:nvSpPr>
        <p:spPr>
          <a:xfrm>
            <a:off x="68039" y="1800322"/>
            <a:ext cx="2791884" cy="2246769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First, </a:t>
            </a:r>
            <a:r>
              <a:rPr lang="en-GB" sz="2000" dirty="0"/>
              <a:t>select a cell or cells into which the drop box will be placed.</a:t>
            </a:r>
          </a:p>
          <a:p>
            <a:r>
              <a:rPr lang="en-GB" sz="2000" dirty="0"/>
              <a:t>If you select more than one cell, the same drop box will be placed in to each cell.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1E71ABE-4B8E-4759-922E-CDB53A4AC088}"/>
              </a:ext>
            </a:extLst>
          </p:cNvPr>
          <p:cNvCxnSpPr>
            <a:cxnSpLocks/>
            <a:endCxn id="28" idx="2"/>
          </p:cNvCxnSpPr>
          <p:nvPr/>
        </p:nvCxnSpPr>
        <p:spPr>
          <a:xfrm flipV="1">
            <a:off x="2876550" y="545268"/>
            <a:ext cx="2460221" cy="16089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331F3B1-AD4D-4890-A48E-402575D6B680}"/>
              </a:ext>
            </a:extLst>
          </p:cNvPr>
          <p:cNvSpPr txBox="1"/>
          <p:nvPr/>
        </p:nvSpPr>
        <p:spPr>
          <a:xfrm>
            <a:off x="9520611" y="4034563"/>
            <a:ext cx="242477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Click on </a:t>
            </a:r>
            <a:r>
              <a:rPr lang="en-GB" sz="2000" b="1" dirty="0"/>
              <a:t>OK</a:t>
            </a:r>
            <a:r>
              <a:rPr lang="en-GB" sz="2000" dirty="0"/>
              <a:t> to apply the changes.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AE2A1BE-0DEB-4400-9281-B6E68973FC87}"/>
              </a:ext>
            </a:extLst>
          </p:cNvPr>
          <p:cNvCxnSpPr>
            <a:cxnSpLocks/>
            <a:stCxn id="35" idx="1"/>
          </p:cNvCxnSpPr>
          <p:nvPr/>
        </p:nvCxnSpPr>
        <p:spPr>
          <a:xfrm flipH="1">
            <a:off x="7930343" y="4388506"/>
            <a:ext cx="1590268" cy="9694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87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  <p:bldP spid="14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5" grpId="0" animBg="1"/>
      <p:bldP spid="3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33A103-C5D3-47CC-98A8-E80F0D78E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451" y="4284"/>
            <a:ext cx="6462402" cy="6849431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0778A9-12B2-46FF-AA23-6DA7A3DF4302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0832F2-D6F5-4554-82D7-1849BD77AAD9}"/>
              </a:ext>
            </a:extLst>
          </p:cNvPr>
          <p:cNvSpPr txBox="1"/>
          <p:nvPr/>
        </p:nvSpPr>
        <p:spPr>
          <a:xfrm>
            <a:off x="7157259" y="300827"/>
            <a:ext cx="4131425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Fourth</a:t>
            </a:r>
            <a:r>
              <a:rPr lang="en-GB" sz="2000" dirty="0"/>
              <a:t>, type in a title for the drop list.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4FAECE-7E74-4681-B124-414C75006CB6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7157259" y="700937"/>
            <a:ext cx="2065713" cy="18840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5E3F9C-6A48-4610-ACBC-8B35C3B555E1}"/>
              </a:ext>
            </a:extLst>
          </p:cNvPr>
          <p:cNvSpPr txBox="1"/>
          <p:nvPr/>
        </p:nvSpPr>
        <p:spPr>
          <a:xfrm>
            <a:off x="9520611" y="1923298"/>
            <a:ext cx="242477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Fifth</a:t>
            </a:r>
            <a:r>
              <a:rPr lang="en-GB" sz="2000" dirty="0"/>
              <a:t>, describe the content of the list.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E538874-032C-4078-B380-5F2498A148C0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930343" y="2277241"/>
            <a:ext cx="1590268" cy="9694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BC54AC3-1030-4961-80F6-9FF61B86CD62}"/>
              </a:ext>
            </a:extLst>
          </p:cNvPr>
          <p:cNvSpPr/>
          <p:nvPr/>
        </p:nvSpPr>
        <p:spPr>
          <a:xfrm>
            <a:off x="215571" y="700937"/>
            <a:ext cx="2530073" cy="70788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Now set the</a:t>
            </a:r>
          </a:p>
          <a:p>
            <a:pPr algn="ctr"/>
            <a:r>
              <a:rPr lang="en-CA" sz="2000" b="1" dirty="0">
                <a:solidFill>
                  <a:schemeClr val="tx1"/>
                </a:solidFill>
              </a:rPr>
              <a:t>Input Message</a:t>
            </a:r>
            <a:endParaRPr lang="en-CA" sz="20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5A3568-5647-4995-997D-B67A4F4483E5}"/>
              </a:ext>
            </a:extLst>
          </p:cNvPr>
          <p:cNvSpPr txBox="1"/>
          <p:nvPr/>
        </p:nvSpPr>
        <p:spPr>
          <a:xfrm>
            <a:off x="9548087" y="4026251"/>
            <a:ext cx="2424778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Click </a:t>
            </a:r>
            <a:r>
              <a:rPr lang="en-GB" sz="2000"/>
              <a:t>on </a:t>
            </a:r>
            <a:r>
              <a:rPr lang="en-GB" sz="2000" b="1"/>
              <a:t>Apply</a:t>
            </a:r>
            <a:r>
              <a:rPr lang="en-GB" sz="2000"/>
              <a:t> </a:t>
            </a:r>
            <a:r>
              <a:rPr lang="en-GB" sz="2000" dirty="0"/>
              <a:t>to apply the changes.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64037B0-D6D4-4D23-A048-4AC9D64E6D5D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7957819" y="4380194"/>
            <a:ext cx="1590268" cy="9694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64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7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FA8624A-5A68-4748-A3C3-21F543BE50AF}"/>
              </a:ext>
            </a:extLst>
          </p:cNvPr>
          <p:cNvGrpSpPr/>
          <p:nvPr/>
        </p:nvGrpSpPr>
        <p:grpSpPr>
          <a:xfrm>
            <a:off x="2864237" y="9047"/>
            <a:ext cx="6462311" cy="6839905"/>
            <a:chOff x="2864237" y="9047"/>
            <a:chExt cx="6462311" cy="683990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3401814-543E-49E7-9952-4A8FB7257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64237" y="9047"/>
              <a:ext cx="6462311" cy="6839905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56FC2C8-C59A-4341-BDEB-84CFDC589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2518" y="3237361"/>
              <a:ext cx="3364858" cy="31375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FBE7B44-91BA-4091-89F4-CF36B45CD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0609" y="3914705"/>
              <a:ext cx="3504774" cy="617508"/>
            </a:xfrm>
            <a:prstGeom prst="rect">
              <a:avLst/>
            </a:prstGeom>
          </p:spPr>
        </p:pic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0778A9-12B2-46FF-AA23-6DA7A3DF4302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Data Validation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0832F2-D6F5-4554-82D7-1849BD77AAD9}"/>
              </a:ext>
            </a:extLst>
          </p:cNvPr>
          <p:cNvSpPr txBox="1"/>
          <p:nvPr/>
        </p:nvSpPr>
        <p:spPr>
          <a:xfrm>
            <a:off x="7157259" y="300827"/>
            <a:ext cx="4131425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Sixth</a:t>
            </a:r>
            <a:r>
              <a:rPr lang="en-GB" sz="2000" dirty="0"/>
              <a:t>, select whether to even display the Error Alert dialog.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74FAECE-7E74-4681-B124-414C75006CB6}"/>
              </a:ext>
            </a:extLst>
          </p:cNvPr>
          <p:cNvCxnSpPr>
            <a:cxnSpLocks/>
          </p:cNvCxnSpPr>
          <p:nvPr/>
        </p:nvCxnSpPr>
        <p:spPr>
          <a:xfrm flipH="1">
            <a:off x="6675121" y="1008713"/>
            <a:ext cx="482138" cy="10528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5E3F9C-6A48-4610-ACBC-8B35C3B555E1}"/>
              </a:ext>
            </a:extLst>
          </p:cNvPr>
          <p:cNvSpPr txBox="1"/>
          <p:nvPr/>
        </p:nvSpPr>
        <p:spPr>
          <a:xfrm>
            <a:off x="9520611" y="1923298"/>
            <a:ext cx="2541156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Seventh</a:t>
            </a:r>
            <a:r>
              <a:rPr lang="en-GB" sz="2000" dirty="0"/>
              <a:t>, set warning or block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E538874-032C-4078-B380-5F2498A148C0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514705" y="2277241"/>
            <a:ext cx="2005906" cy="4327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BC54AC3-1030-4961-80F6-9FF61B86CD62}"/>
              </a:ext>
            </a:extLst>
          </p:cNvPr>
          <p:cNvSpPr/>
          <p:nvPr/>
        </p:nvSpPr>
        <p:spPr>
          <a:xfrm>
            <a:off x="215571" y="700937"/>
            <a:ext cx="2530073" cy="70788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Now set the</a:t>
            </a:r>
          </a:p>
          <a:p>
            <a:pPr algn="ctr"/>
            <a:r>
              <a:rPr lang="en-CA" sz="2000" b="1" dirty="0">
                <a:solidFill>
                  <a:schemeClr val="tx1"/>
                </a:solidFill>
              </a:rPr>
              <a:t>Error Alert</a:t>
            </a:r>
            <a:endParaRPr lang="en-CA" sz="20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5A3568-5647-4995-997D-B67A4F4483E5}"/>
              </a:ext>
            </a:extLst>
          </p:cNvPr>
          <p:cNvSpPr txBox="1"/>
          <p:nvPr/>
        </p:nvSpPr>
        <p:spPr>
          <a:xfrm>
            <a:off x="9520611" y="4034563"/>
            <a:ext cx="2541156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Ninth</a:t>
            </a:r>
            <a:r>
              <a:rPr lang="en-GB" sz="2000" dirty="0"/>
              <a:t>, Add a message to the alert.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64037B0-D6D4-4D23-A048-4AC9D64E6D5D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8900043" y="4309742"/>
            <a:ext cx="620568" cy="787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F04A9C4-3EB7-43B6-ADE9-DEB7F7A36A50}"/>
              </a:ext>
            </a:extLst>
          </p:cNvPr>
          <p:cNvSpPr txBox="1"/>
          <p:nvPr/>
        </p:nvSpPr>
        <p:spPr>
          <a:xfrm>
            <a:off x="9520611" y="2978931"/>
            <a:ext cx="2541156" cy="707886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Eighth</a:t>
            </a:r>
            <a:r>
              <a:rPr lang="en-GB" sz="2000" dirty="0"/>
              <a:t>, add a title for the error alert.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4955369-E694-4F5F-BC3F-5447E41364E0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8977745" y="3332874"/>
            <a:ext cx="54286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D7E9266-621B-422A-AAFF-65344FC00DFF}"/>
              </a:ext>
            </a:extLst>
          </p:cNvPr>
          <p:cNvSpPr txBox="1"/>
          <p:nvPr/>
        </p:nvSpPr>
        <p:spPr>
          <a:xfrm>
            <a:off x="9520611" y="5090195"/>
            <a:ext cx="2541156" cy="400110"/>
          </a:xfrm>
          <a:prstGeom prst="rect">
            <a:avLst/>
          </a:prstGeom>
          <a:solidFill>
            <a:srgbClr val="FEF6F0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Finally</a:t>
            </a:r>
            <a:r>
              <a:rPr lang="en-GB" sz="2000" dirty="0"/>
              <a:t>, click on Apply.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FB90A83-C398-4D9B-B5A9-405D0485BF10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8279477" y="5290250"/>
            <a:ext cx="1241134" cy="1538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41A7F47-6CCC-477A-9067-5BB5DD1F489B}"/>
              </a:ext>
            </a:extLst>
          </p:cNvPr>
          <p:cNvSpPr txBox="1"/>
          <p:nvPr/>
        </p:nvSpPr>
        <p:spPr>
          <a:xfrm>
            <a:off x="5750609" y="3253987"/>
            <a:ext cx="302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Error Alert!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09D82A-4815-473A-87A3-5646ACC6F825}"/>
              </a:ext>
            </a:extLst>
          </p:cNvPr>
          <p:cNvSpPr txBox="1"/>
          <p:nvPr/>
        </p:nvSpPr>
        <p:spPr>
          <a:xfrm>
            <a:off x="5765774" y="3971065"/>
            <a:ext cx="3308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The community you have entered is an invalid community.  Please choose from the list.</a:t>
            </a:r>
          </a:p>
        </p:txBody>
      </p:sp>
    </p:spTree>
    <p:extLst>
      <p:ext uri="{BB962C8B-B14F-4D97-AF65-F5344CB8AC3E}">
        <p14:creationId xmlns:p14="http://schemas.microsoft.com/office/powerpoint/2010/main" val="411620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7" grpId="0" animBg="1"/>
      <p:bldP spid="21" grpId="0" animBg="1"/>
      <p:bldP spid="16" grpId="0" animBg="1"/>
      <p:bldP spid="23" grpId="0" animBg="1"/>
      <p:bldP spid="10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E1EB6192-D392-4692-9D12-B9F8EB4A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CCFFE6-C568-40F9-9C06-933DC5B2B950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Paste Special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CC246-5FD5-4535-86C4-70D002927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7" y="553022"/>
            <a:ext cx="2533865" cy="5985164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7A3210-C5BC-41DE-A017-18ED355AD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918" y="1699539"/>
            <a:ext cx="3009524" cy="2577778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C975581-74F1-43E5-B92B-A274EE576D9B}"/>
              </a:ext>
            </a:extLst>
          </p:cNvPr>
          <p:cNvSpPr txBox="1"/>
          <p:nvPr/>
        </p:nvSpPr>
        <p:spPr>
          <a:xfrm>
            <a:off x="6248559" y="1487428"/>
            <a:ext cx="586308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809625" indent="-809625"/>
            <a:r>
              <a:rPr lang="en-CA" sz="2000" b="1" dirty="0"/>
              <a:t>Values Only</a:t>
            </a:r>
            <a:r>
              <a:rPr lang="en-CA" sz="2000" dirty="0"/>
              <a:t> – Paste the values of the formula(s) only.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4906BAD-1070-4DF8-BF69-B70BCD374B0F}"/>
              </a:ext>
            </a:extLst>
          </p:cNvPr>
          <p:cNvCxnSpPr>
            <a:cxnSpLocks/>
            <a:stCxn id="25" idx="1"/>
          </p:cNvCxnSpPr>
          <p:nvPr/>
        </p:nvCxnSpPr>
        <p:spPr>
          <a:xfrm flipH="1">
            <a:off x="4405747" y="1687483"/>
            <a:ext cx="1842812" cy="3158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A79B65F-359A-41E7-A16C-333898D77F62}"/>
              </a:ext>
            </a:extLst>
          </p:cNvPr>
          <p:cNvSpPr txBox="1"/>
          <p:nvPr/>
        </p:nvSpPr>
        <p:spPr>
          <a:xfrm>
            <a:off x="6248560" y="2727213"/>
            <a:ext cx="586308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06513" indent="-1306513"/>
            <a:r>
              <a:rPr lang="en-CA" sz="2000" b="1" dirty="0"/>
              <a:t>Formatting Only</a:t>
            </a:r>
            <a:r>
              <a:rPr lang="en-CA" sz="2000" dirty="0"/>
              <a:t> – Paste the source formatting only.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FC86D2-7651-405E-88A7-55ED9A48ADAC}"/>
              </a:ext>
            </a:extLst>
          </p:cNvPr>
          <p:cNvSpPr txBox="1"/>
          <p:nvPr/>
        </p:nvSpPr>
        <p:spPr>
          <a:xfrm>
            <a:off x="6248560" y="1954130"/>
            <a:ext cx="5863083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01738" indent="-1201738"/>
            <a:r>
              <a:rPr lang="en-CA" sz="2000" b="1" dirty="0"/>
              <a:t>Formulas Only</a:t>
            </a:r>
            <a:r>
              <a:rPr lang="en-CA" sz="2000" dirty="0"/>
              <a:t> – Paste only the formula(s),</a:t>
            </a:r>
            <a:br>
              <a:rPr lang="en-CA" sz="2000" dirty="0"/>
            </a:br>
            <a:r>
              <a:rPr lang="en-CA" sz="2000" dirty="0"/>
              <a:t>          maintaining destination formatting.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0DA0F87-9A12-496A-9225-824DD06E00BC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4538752" y="2308073"/>
            <a:ext cx="1709808" cy="859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C2A72C7-959D-4FBA-B150-C376DA8EE3C3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4746568" y="2842956"/>
            <a:ext cx="1501992" cy="843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3FB8286-4F12-41AA-8EDC-A9CB27CE9EC1}"/>
              </a:ext>
            </a:extLst>
          </p:cNvPr>
          <p:cNvSpPr txBox="1"/>
          <p:nvPr/>
        </p:nvSpPr>
        <p:spPr>
          <a:xfrm>
            <a:off x="6248560" y="3204138"/>
            <a:ext cx="586308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54125" indent="-1254125"/>
            <a:r>
              <a:rPr lang="en-CA" sz="2000" b="1" dirty="0"/>
              <a:t>Link to Source </a:t>
            </a:r>
            <a:r>
              <a:rPr lang="en-CA" sz="2000" dirty="0"/>
              <a:t>– </a:t>
            </a:r>
            <a:r>
              <a:rPr lang="en-CA" sz="1900" dirty="0"/>
              <a:t>Paste the hyperlink only, no formatting.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AC97B40-1F40-4366-9E5D-E0CAFD31113D}"/>
              </a:ext>
            </a:extLst>
          </p:cNvPr>
          <p:cNvCxnSpPr>
            <a:cxnSpLocks/>
            <a:stCxn id="48" idx="1"/>
          </p:cNvCxnSpPr>
          <p:nvPr/>
        </p:nvCxnSpPr>
        <p:spPr>
          <a:xfrm flipH="1" flipV="1">
            <a:off x="4621876" y="3234753"/>
            <a:ext cx="1626684" cy="1694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63D4FD-1D04-4307-8791-C66D53550995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5719001" y="3640701"/>
            <a:ext cx="529558" cy="2303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2CE644D-F25A-43FA-A6F8-65F7F20300E3}"/>
              </a:ext>
            </a:extLst>
          </p:cNvPr>
          <p:cNvSpPr txBox="1"/>
          <p:nvPr/>
        </p:nvSpPr>
        <p:spPr>
          <a:xfrm>
            <a:off x="6248559" y="3671014"/>
            <a:ext cx="588295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254125" indent="-1254125"/>
            <a:r>
              <a:rPr lang="en-CA" sz="2000" b="1" dirty="0"/>
              <a:t>Keep Source Column Width </a:t>
            </a:r>
            <a:r>
              <a:rPr lang="en-CA" sz="2000" dirty="0"/>
              <a:t>– </a:t>
            </a:r>
            <a:r>
              <a:rPr lang="en-CA" sz="1900" dirty="0"/>
              <a:t>Keeps the column widths.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85E309-6B7B-4954-8A67-0B7D13A91F81}"/>
              </a:ext>
            </a:extLst>
          </p:cNvPr>
          <p:cNvSpPr txBox="1"/>
          <p:nvPr/>
        </p:nvSpPr>
        <p:spPr>
          <a:xfrm>
            <a:off x="6248559" y="4147242"/>
            <a:ext cx="588295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1314450" indent="-1314450"/>
            <a:r>
              <a:rPr lang="en-CA" sz="2000" b="1" dirty="0"/>
              <a:t>Transpose</a:t>
            </a:r>
            <a:r>
              <a:rPr lang="en-CA" sz="2000" dirty="0"/>
              <a:t> – Pastes with all formatting row data to column and vise-versa.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B7B029A-320A-40ED-95A4-0BD5CE8320F4}"/>
              </a:ext>
            </a:extLst>
          </p:cNvPr>
          <p:cNvCxnSpPr>
            <a:cxnSpLocks/>
            <a:stCxn id="60" idx="1"/>
          </p:cNvCxnSpPr>
          <p:nvPr/>
        </p:nvCxnSpPr>
        <p:spPr>
          <a:xfrm flipH="1" flipV="1">
            <a:off x="5719001" y="4147242"/>
            <a:ext cx="529558" cy="3539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981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1" grpId="1" animBg="1"/>
      <p:bldP spid="25" grpId="0" animBg="1"/>
      <p:bldP spid="25" grpId="1" animBg="1"/>
      <p:bldP spid="29" grpId="0" animBg="1"/>
      <p:bldP spid="29" grpId="1" animBg="1"/>
      <p:bldP spid="33" grpId="0" animBg="1"/>
      <p:bldP spid="33" grpId="1" animBg="1"/>
      <p:bldP spid="48" grpId="0" animBg="1"/>
      <p:bldP spid="48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69E2DAB-181B-4222-8C27-1B0667441517}"/>
              </a:ext>
            </a:extLst>
          </p:cNvPr>
          <p:cNvSpPr/>
          <p:nvPr/>
        </p:nvSpPr>
        <p:spPr>
          <a:xfrm>
            <a:off x="84666" y="84668"/>
            <a:ext cx="269178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Adding Add-Ins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1F1D85-5DF3-487E-9EB3-6FE0F162D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513" y="603716"/>
            <a:ext cx="2743583" cy="97168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6F4671-412D-45EE-A564-63C9E6EF1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197" y="689956"/>
            <a:ext cx="3210980" cy="50458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841F8D-8867-4157-A356-CAD1EFEEC58B}"/>
              </a:ext>
            </a:extLst>
          </p:cNvPr>
          <p:cNvSpPr txBox="1"/>
          <p:nvPr/>
        </p:nvSpPr>
        <p:spPr>
          <a:xfrm>
            <a:off x="7015942" y="336861"/>
            <a:ext cx="489619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</a:t>
            </a:r>
            <a:r>
              <a:rPr lang="en-CA" sz="2000" b="1" dirty="0"/>
              <a:t> Add-ins</a:t>
            </a:r>
            <a:r>
              <a:rPr lang="en-CA" sz="2000" dirty="0"/>
              <a:t> to launch the Add-ins dialog.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1F8A581-3E32-4206-9790-090EA47457AF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4829695" y="536916"/>
            <a:ext cx="2186247" cy="4190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E9DD80D-167A-4E59-ABA0-45BA23C4287D}"/>
              </a:ext>
            </a:extLst>
          </p:cNvPr>
          <p:cNvSpPr txBox="1"/>
          <p:nvPr/>
        </p:nvSpPr>
        <p:spPr>
          <a:xfrm>
            <a:off x="8665889" y="3836524"/>
            <a:ext cx="35384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add-in of your choice.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AC0C65-A98D-46CB-B6A6-79E1CC4CF3E4}"/>
              </a:ext>
            </a:extLst>
          </p:cNvPr>
          <p:cNvCxnSpPr>
            <a:cxnSpLocks/>
          </p:cNvCxnSpPr>
          <p:nvPr/>
        </p:nvCxnSpPr>
        <p:spPr>
          <a:xfrm flipH="1">
            <a:off x="8308822" y="4028266"/>
            <a:ext cx="348754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ight Brace 27">
            <a:extLst>
              <a:ext uri="{FF2B5EF4-FFF2-40B4-BE49-F238E27FC236}">
                <a16:creationId xmlns:a16="http://schemas.microsoft.com/office/drawing/2014/main" id="{937765FA-29CD-4038-AA6C-5E5DC701F16F}"/>
              </a:ext>
            </a:extLst>
          </p:cNvPr>
          <p:cNvSpPr/>
          <p:nvPr/>
        </p:nvSpPr>
        <p:spPr>
          <a:xfrm>
            <a:off x="7764087" y="2402385"/>
            <a:ext cx="482138" cy="3258582"/>
          </a:xfrm>
          <a:prstGeom prst="rightBrace">
            <a:avLst>
              <a:gd name="adj1" fmla="val 49713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A783B5-2431-418B-B462-09A66951EBF9}"/>
              </a:ext>
            </a:extLst>
          </p:cNvPr>
          <p:cNvSpPr txBox="1"/>
          <p:nvPr/>
        </p:nvSpPr>
        <p:spPr>
          <a:xfrm>
            <a:off x="394895" y="5504879"/>
            <a:ext cx="3667637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new command is added to the ribbon for you to launch the new add-in.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AECBA6C-8231-46B7-A120-91F440761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96" y="3459797"/>
            <a:ext cx="3667637" cy="952633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4289330-CCC6-4BC3-812D-F2B2D5528AA3}"/>
              </a:ext>
            </a:extLst>
          </p:cNvPr>
          <p:cNvCxnSpPr>
            <a:cxnSpLocks/>
          </p:cNvCxnSpPr>
          <p:nvPr/>
        </p:nvCxnSpPr>
        <p:spPr>
          <a:xfrm flipV="1">
            <a:off x="3599407" y="4412431"/>
            <a:ext cx="0" cy="10924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73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4" grpId="0" animBg="1"/>
      <p:bldP spid="28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26281BF-2B88-4333-879A-EB7E311AD2EA}"/>
              </a:ext>
            </a:extLst>
          </p:cNvPr>
          <p:cNvGrpSpPr/>
          <p:nvPr/>
        </p:nvGrpSpPr>
        <p:grpSpPr>
          <a:xfrm>
            <a:off x="8828117" y="2086495"/>
            <a:ext cx="3225338" cy="4617853"/>
            <a:chOff x="8828117" y="2086495"/>
            <a:chExt cx="3225338" cy="461785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F6E5003-B075-44F3-B971-984102100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14113" y="2369868"/>
              <a:ext cx="3029373" cy="4334480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238FD-02CE-438C-AB5A-41C29716FD88}"/>
                </a:ext>
              </a:extLst>
            </p:cNvPr>
            <p:cNvSpPr txBox="1"/>
            <p:nvPr/>
          </p:nvSpPr>
          <p:spPr>
            <a:xfrm>
              <a:off x="8828117" y="2086495"/>
              <a:ext cx="32253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This panel snaps in on the right side.</a:t>
              </a:r>
            </a:p>
          </p:txBody>
        </p:sp>
      </p:grpSp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2C5A043-98CA-4870-90EA-B48A20824D4D}"/>
              </a:ext>
            </a:extLst>
          </p:cNvPr>
          <p:cNvSpPr/>
          <p:nvPr/>
        </p:nvSpPr>
        <p:spPr>
          <a:xfrm>
            <a:off x="84666" y="84668"/>
            <a:ext cx="2683472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Automation (Scripting)</a:t>
            </a:r>
            <a:endParaRPr lang="en-CA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98FA4E-F5E3-4306-9530-B4C76FD80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580" y="153652"/>
            <a:ext cx="5896798" cy="971686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951528E-E696-44A0-B5B4-78C1C01CE726}"/>
              </a:ext>
            </a:extLst>
          </p:cNvPr>
          <p:cNvGrpSpPr/>
          <p:nvPr/>
        </p:nvGrpSpPr>
        <p:grpSpPr>
          <a:xfrm>
            <a:off x="762000" y="600668"/>
            <a:ext cx="2943636" cy="6210289"/>
            <a:chOff x="762000" y="600668"/>
            <a:chExt cx="2943636" cy="621028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03F53F-5511-47DA-963D-4A0EE5F65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0" y="1009422"/>
              <a:ext cx="2943636" cy="5801535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CE028E-1960-4070-BEC8-65759B5AB03F}"/>
                </a:ext>
              </a:extLst>
            </p:cNvPr>
            <p:cNvSpPr txBox="1"/>
            <p:nvPr/>
          </p:nvSpPr>
          <p:spPr>
            <a:xfrm>
              <a:off x="880856" y="600668"/>
              <a:ext cx="2705923" cy="40011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What is scripting about?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D6CC0DA-8A0A-4482-870D-EEF9BDE686F7}"/>
              </a:ext>
            </a:extLst>
          </p:cNvPr>
          <p:cNvSpPr/>
          <p:nvPr/>
        </p:nvSpPr>
        <p:spPr>
          <a:xfrm>
            <a:off x="1163782" y="4206240"/>
            <a:ext cx="2327563" cy="54864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B8F591D-2820-4E65-9A93-396658A83FF5}"/>
              </a:ext>
            </a:extLst>
          </p:cNvPr>
          <p:cNvCxnSpPr>
            <a:cxnSpLocks/>
          </p:cNvCxnSpPr>
          <p:nvPr/>
        </p:nvCxnSpPr>
        <p:spPr>
          <a:xfrm flipV="1">
            <a:off x="3500870" y="831273"/>
            <a:ext cx="2509232" cy="36492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9BEFA5C-C5D5-4263-A2E7-077F2ECB03C3}"/>
              </a:ext>
            </a:extLst>
          </p:cNvPr>
          <p:cNvSpPr/>
          <p:nvPr/>
        </p:nvSpPr>
        <p:spPr>
          <a:xfrm>
            <a:off x="1166551" y="4782587"/>
            <a:ext cx="2327563" cy="87837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A0CFD32-3409-49C7-8A10-F43C86532DC3}"/>
              </a:ext>
            </a:extLst>
          </p:cNvPr>
          <p:cNvCxnSpPr>
            <a:cxnSpLocks/>
            <a:stCxn id="16" idx="3"/>
            <a:endCxn id="22" idx="1"/>
          </p:cNvCxnSpPr>
          <p:nvPr/>
        </p:nvCxnSpPr>
        <p:spPr>
          <a:xfrm flipV="1">
            <a:off x="3494114" y="3405177"/>
            <a:ext cx="1794880" cy="18166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B6B39D8-1A71-4A31-B916-FF253C02C96E}"/>
              </a:ext>
            </a:extLst>
          </p:cNvPr>
          <p:cNvSpPr txBox="1"/>
          <p:nvPr/>
        </p:nvSpPr>
        <p:spPr>
          <a:xfrm>
            <a:off x="5288994" y="3051234"/>
            <a:ext cx="261955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do what you want to be able to repeat.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605D245-BA8E-4057-BD65-FB592400137D}"/>
              </a:ext>
            </a:extLst>
          </p:cNvPr>
          <p:cNvSpPr/>
          <p:nvPr/>
        </p:nvSpPr>
        <p:spPr>
          <a:xfrm>
            <a:off x="1161008" y="5683129"/>
            <a:ext cx="2327563" cy="235533"/>
          </a:xfrm>
          <a:prstGeom prst="roundRect">
            <a:avLst>
              <a:gd name="adj" fmla="val 23725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AD6DDD-4C81-4ABB-A2C9-211F723C0D03}"/>
              </a:ext>
            </a:extLst>
          </p:cNvPr>
          <p:cNvGrpSpPr/>
          <p:nvPr/>
        </p:nvGrpSpPr>
        <p:grpSpPr>
          <a:xfrm>
            <a:off x="3500870" y="3160665"/>
            <a:ext cx="7712999" cy="2653437"/>
            <a:chOff x="3500870" y="3160665"/>
            <a:chExt cx="7712999" cy="265343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22EDEC7-48E3-4A35-8E3F-BCC5CB4546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0870" y="3160665"/>
              <a:ext cx="7712999" cy="265343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2829C2-B656-4F61-A548-E8D838F67616}"/>
                </a:ext>
              </a:extLst>
            </p:cNvPr>
            <p:cNvSpPr txBox="1"/>
            <p:nvPr/>
          </p:nvSpPr>
          <p:spPr>
            <a:xfrm rot="20464299">
              <a:off x="5294012" y="4286014"/>
              <a:ext cx="36449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Once done click on this stop button.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C8EB34F-4464-402B-B767-EA86FB2F38F9}"/>
              </a:ext>
            </a:extLst>
          </p:cNvPr>
          <p:cNvSpPr txBox="1"/>
          <p:nvPr/>
        </p:nvSpPr>
        <p:spPr>
          <a:xfrm>
            <a:off x="5560365" y="1575239"/>
            <a:ext cx="435968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Set the Absolute vs. Relative cell setting.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173C523-FD05-49A6-9312-144F772CAB81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7740208" y="1975349"/>
            <a:ext cx="1486919" cy="10758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605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6" grpId="0" animBg="1"/>
      <p:bldP spid="22" grpId="0" animBg="1"/>
      <p:bldP spid="26" grpId="0" animBg="1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3DCA8D-85CF-486E-B9DC-94DF4C2E509E}"/>
              </a:ext>
            </a:extLst>
          </p:cNvPr>
          <p:cNvSpPr/>
          <p:nvPr/>
        </p:nvSpPr>
        <p:spPr>
          <a:xfrm>
            <a:off x="84666" y="84668"/>
            <a:ext cx="2683472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CA" sz="2000" dirty="0"/>
              <a:t>Worksheet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04C5F-B465-4368-8550-066280FD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21" y="1355636"/>
            <a:ext cx="2229161" cy="4391638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9FF08-514D-4B1E-917F-58AD8031E659}"/>
              </a:ext>
            </a:extLst>
          </p:cNvPr>
          <p:cNvSpPr txBox="1"/>
          <p:nvPr/>
        </p:nvSpPr>
        <p:spPr>
          <a:xfrm>
            <a:off x="311821" y="667752"/>
            <a:ext cx="567549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Right clicking on a worksheet tab exposes this dialog.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58FF30-EF69-4038-95D2-100995A64433}"/>
              </a:ext>
            </a:extLst>
          </p:cNvPr>
          <p:cNvSpPr/>
          <p:nvPr/>
        </p:nvSpPr>
        <p:spPr>
          <a:xfrm>
            <a:off x="340822" y="1471353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CB5205-4B17-4D98-A372-C202ECA51744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363287" y="1579419"/>
            <a:ext cx="1729048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6243143-E0AA-44C6-82E1-3FCE772C9B57}"/>
              </a:ext>
            </a:extLst>
          </p:cNvPr>
          <p:cNvSpPr txBox="1"/>
          <p:nvPr/>
        </p:nvSpPr>
        <p:spPr>
          <a:xfrm>
            <a:off x="3100647" y="1214130"/>
            <a:ext cx="9010997" cy="3847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This inserts a blank worksheet to the right side of the worksheet tab you have showing.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686D1A9-88D2-4460-A704-4467674D9ABA}"/>
              </a:ext>
            </a:extLst>
          </p:cNvPr>
          <p:cNvSpPr/>
          <p:nvPr/>
        </p:nvSpPr>
        <p:spPr>
          <a:xfrm>
            <a:off x="343591" y="1781694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56B96D5-FE6F-455B-9C11-9D731B2F2A85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1366056" y="1889760"/>
            <a:ext cx="1729048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6D306B0-F7FA-4AAE-A982-D2D77CE40855}"/>
              </a:ext>
            </a:extLst>
          </p:cNvPr>
          <p:cNvSpPr txBox="1"/>
          <p:nvPr/>
        </p:nvSpPr>
        <p:spPr>
          <a:xfrm>
            <a:off x="3100648" y="1697578"/>
            <a:ext cx="9019309" cy="3847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Deletes the selected worksheet, but be aware that the worksheet cannot be undeleted.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CE7394-C2A0-4080-B745-2CCEFFF5CA7A}"/>
              </a:ext>
            </a:extLst>
          </p:cNvPr>
          <p:cNvSpPr/>
          <p:nvPr/>
        </p:nvSpPr>
        <p:spPr>
          <a:xfrm>
            <a:off x="340822" y="2076768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9BF022-4C5D-40CF-B7F0-90E39375A760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1363287" y="2184834"/>
            <a:ext cx="1729048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0D7CBC5-1DDF-48F9-A719-F4D84625AB35}"/>
              </a:ext>
            </a:extLst>
          </p:cNvPr>
          <p:cNvSpPr txBox="1"/>
          <p:nvPr/>
        </p:nvSpPr>
        <p:spPr>
          <a:xfrm>
            <a:off x="3103420" y="2165864"/>
            <a:ext cx="9019309" cy="67710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Hide the worksheet.  To unhide, select any worksheet tab and click on unhide, select the worksheet you wish to unhide, then click on OK.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BDD6F7-344D-4603-BA19-7385AF9D7C70}"/>
              </a:ext>
            </a:extLst>
          </p:cNvPr>
          <p:cNvSpPr/>
          <p:nvPr/>
        </p:nvSpPr>
        <p:spPr>
          <a:xfrm>
            <a:off x="335275" y="2686370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310734A-99E4-41B2-B8D9-59D4CA800C8F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>
            <a:off x="1357740" y="2794436"/>
            <a:ext cx="1740133" cy="3396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3C622AF-52FF-4820-B2F1-200494C50FA0}"/>
              </a:ext>
            </a:extLst>
          </p:cNvPr>
          <p:cNvSpPr txBox="1"/>
          <p:nvPr/>
        </p:nvSpPr>
        <p:spPr>
          <a:xfrm>
            <a:off x="3097873" y="2941719"/>
            <a:ext cx="9019309" cy="3847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Duplicates the worksheet and places it to the left side of the worksheet tab selected.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7ED1B1B-BA89-4ED7-9B19-B201529B233D}"/>
              </a:ext>
            </a:extLst>
          </p:cNvPr>
          <p:cNvSpPr/>
          <p:nvPr/>
        </p:nvSpPr>
        <p:spPr>
          <a:xfrm>
            <a:off x="335272" y="3101239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7F33FC3-CD63-4EC4-9BDA-38E4F3A1A103}"/>
              </a:ext>
            </a:extLst>
          </p:cNvPr>
          <p:cNvCxnSpPr>
            <a:cxnSpLocks/>
            <a:stCxn id="25" idx="3"/>
            <a:endCxn id="27" idx="1"/>
          </p:cNvCxnSpPr>
          <p:nvPr/>
        </p:nvCxnSpPr>
        <p:spPr>
          <a:xfrm>
            <a:off x="1357737" y="3209305"/>
            <a:ext cx="1748600" cy="4158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DCB3EBB-498D-4D3A-BE5C-CB2E8D0E34CA}"/>
              </a:ext>
            </a:extLst>
          </p:cNvPr>
          <p:cNvSpPr txBox="1"/>
          <p:nvPr/>
        </p:nvSpPr>
        <p:spPr>
          <a:xfrm>
            <a:off x="3106337" y="3432791"/>
            <a:ext cx="9019309" cy="3847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dirty="0"/>
              <a:t>Copy each item on the worksheet into the clipboard as individual objects to work with.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946880C-C278-4B52-8C9F-015DE9944A83}"/>
              </a:ext>
            </a:extLst>
          </p:cNvPr>
          <p:cNvSpPr/>
          <p:nvPr/>
        </p:nvSpPr>
        <p:spPr>
          <a:xfrm>
            <a:off x="343591" y="3813303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33DDCB-21D7-41B2-84AA-4FF8A28670FA}"/>
              </a:ext>
            </a:extLst>
          </p:cNvPr>
          <p:cNvCxnSpPr>
            <a:cxnSpLocks/>
            <a:stCxn id="45" idx="3"/>
            <a:endCxn id="47" idx="1"/>
          </p:cNvCxnSpPr>
          <p:nvPr/>
        </p:nvCxnSpPr>
        <p:spPr>
          <a:xfrm>
            <a:off x="1366056" y="3921369"/>
            <a:ext cx="1734591" cy="2065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D76234B-9DAA-435D-839F-0CB6B7C0EC5B}"/>
              </a:ext>
            </a:extLst>
          </p:cNvPr>
          <p:cNvSpPr txBox="1"/>
          <p:nvPr/>
        </p:nvSpPr>
        <p:spPr>
          <a:xfrm>
            <a:off x="3100647" y="3937493"/>
            <a:ext cx="9030391" cy="3808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875" dirty="0"/>
              <a:t>Rename the worksheet.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3B785FA-1FEA-4CC2-AEA6-FC2686C9743A}"/>
              </a:ext>
            </a:extLst>
          </p:cNvPr>
          <p:cNvSpPr/>
          <p:nvPr/>
        </p:nvSpPr>
        <p:spPr>
          <a:xfrm>
            <a:off x="342190" y="4115577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11420ED-FDA8-4D4E-8F5A-E0D281323BEF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1364655" y="4223643"/>
            <a:ext cx="1735993" cy="40354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CB3C7AF-D9A0-4B48-A024-C04C58C44A77}"/>
              </a:ext>
            </a:extLst>
          </p:cNvPr>
          <p:cNvSpPr txBox="1"/>
          <p:nvPr/>
        </p:nvSpPr>
        <p:spPr>
          <a:xfrm>
            <a:off x="3100648" y="4436747"/>
            <a:ext cx="9019309" cy="3808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875" dirty="0"/>
              <a:t>Reorder the worksheet using a dialog box.  You can use the mouse to reorder the tabs also.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655BFB8-2141-484A-A34D-BB0AE6CBED1B}"/>
              </a:ext>
            </a:extLst>
          </p:cNvPr>
          <p:cNvSpPr/>
          <p:nvPr/>
        </p:nvSpPr>
        <p:spPr>
          <a:xfrm>
            <a:off x="353272" y="4417604"/>
            <a:ext cx="1022465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3F75105-5371-4F04-8EBC-E6AA099B096D}"/>
              </a:ext>
            </a:extLst>
          </p:cNvPr>
          <p:cNvCxnSpPr>
            <a:cxnSpLocks/>
            <a:stCxn id="56" idx="3"/>
            <a:endCxn id="58" idx="1"/>
          </p:cNvCxnSpPr>
          <p:nvPr/>
        </p:nvCxnSpPr>
        <p:spPr>
          <a:xfrm>
            <a:off x="1375737" y="4525670"/>
            <a:ext cx="1735993" cy="6080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742E1EC0-B930-402E-BB27-FD7ECB1FB736}"/>
              </a:ext>
            </a:extLst>
          </p:cNvPr>
          <p:cNvSpPr txBox="1"/>
          <p:nvPr/>
        </p:nvSpPr>
        <p:spPr>
          <a:xfrm>
            <a:off x="3111730" y="4943320"/>
            <a:ext cx="9019309" cy="3808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875" dirty="0"/>
              <a:t>Change the Tab colour.</a:t>
            </a:r>
          </a:p>
        </p:txBody>
      </p:sp>
    </p:spTree>
    <p:extLst>
      <p:ext uri="{BB962C8B-B14F-4D97-AF65-F5344CB8AC3E}">
        <p14:creationId xmlns:p14="http://schemas.microsoft.com/office/powerpoint/2010/main" val="2382879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5" grpId="0" animBg="1"/>
      <p:bldP spid="25" grpId="1" animBg="1"/>
      <p:bldP spid="27" grpId="0" animBg="1"/>
      <p:bldP spid="27" grpId="1" animBg="1"/>
      <p:bldP spid="45" grpId="0" animBg="1"/>
      <p:bldP spid="45" grpId="1" animBg="1"/>
      <p:bldP spid="47" grpId="0" animBg="1"/>
      <p:bldP spid="47" grpId="1" animBg="1"/>
      <p:bldP spid="51" grpId="0" animBg="1"/>
      <p:bldP spid="51" grpId="1" animBg="1"/>
      <p:bldP spid="53" grpId="0" animBg="1"/>
      <p:bldP spid="53" grpId="1" animBg="1"/>
      <p:bldP spid="56" grpId="0" animBg="1"/>
      <p:bldP spid="56" grpId="1" animBg="1"/>
      <p:bldP spid="58" grpId="0" animBg="1"/>
      <p:bldP spid="5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3DCA8D-85CF-486E-B9DC-94DF4C2E509E}"/>
              </a:ext>
            </a:extLst>
          </p:cNvPr>
          <p:cNvSpPr/>
          <p:nvPr/>
        </p:nvSpPr>
        <p:spPr>
          <a:xfrm>
            <a:off x="84666" y="84668"/>
            <a:ext cx="2683472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CA" sz="2000" dirty="0"/>
              <a:t>Worksheet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04C5F-B465-4368-8550-066280FD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21" y="1355636"/>
            <a:ext cx="2229161" cy="4391638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9FF08-514D-4B1E-917F-58AD8031E659}"/>
              </a:ext>
            </a:extLst>
          </p:cNvPr>
          <p:cNvSpPr txBox="1"/>
          <p:nvPr/>
        </p:nvSpPr>
        <p:spPr>
          <a:xfrm>
            <a:off x="311821" y="667752"/>
            <a:ext cx="567549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Right clicking on a worksheet tab exposes this dialog.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84ECAC-8BE3-43AC-A223-2630075EA1EC}"/>
              </a:ext>
            </a:extLst>
          </p:cNvPr>
          <p:cNvSpPr/>
          <p:nvPr/>
        </p:nvSpPr>
        <p:spPr>
          <a:xfrm>
            <a:off x="360523" y="4823872"/>
            <a:ext cx="1502144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2C77525-CD11-4735-B950-F07AACEB9D07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1862667" y="4931938"/>
            <a:ext cx="905471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114D1B7D-0437-438F-B281-ADDA4B8AA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138" y="1630955"/>
            <a:ext cx="2897672" cy="411631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D256A69-BD94-4210-8A48-B6E1055D265E}"/>
              </a:ext>
            </a:extLst>
          </p:cNvPr>
          <p:cNvCxnSpPr>
            <a:cxnSpLocks/>
            <a:stCxn id="62" idx="1"/>
            <a:endCxn id="70" idx="1"/>
          </p:cNvCxnSpPr>
          <p:nvPr/>
        </p:nvCxnSpPr>
        <p:spPr>
          <a:xfrm flipH="1" flipV="1">
            <a:off x="5987314" y="2867892"/>
            <a:ext cx="458811" cy="21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D3AF4F64-DDEB-47B3-9D40-D6BA0DBD99D3}"/>
              </a:ext>
            </a:extLst>
          </p:cNvPr>
          <p:cNvSpPr txBox="1"/>
          <p:nvPr/>
        </p:nvSpPr>
        <p:spPr>
          <a:xfrm>
            <a:off x="6446125" y="2362253"/>
            <a:ext cx="5682655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Toggle on or off protection for the entire worksheet. This is also necessary to set to on even if all you want is to lock just one cell.</a:t>
            </a: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EE53BA1A-6E70-4E85-9821-C3C34C88ACF6}"/>
              </a:ext>
            </a:extLst>
          </p:cNvPr>
          <p:cNvSpPr/>
          <p:nvPr/>
        </p:nvSpPr>
        <p:spPr>
          <a:xfrm>
            <a:off x="5586153" y="2402379"/>
            <a:ext cx="401161" cy="931025"/>
          </a:xfrm>
          <a:prstGeom prst="rightBrace">
            <a:avLst>
              <a:gd name="adj1" fmla="val 33199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A51A9B7-8F22-47BB-9582-CF0273769D7F}"/>
              </a:ext>
            </a:extLst>
          </p:cNvPr>
          <p:cNvCxnSpPr>
            <a:cxnSpLocks/>
          </p:cNvCxnSpPr>
          <p:nvPr/>
        </p:nvCxnSpPr>
        <p:spPr>
          <a:xfrm flipH="1">
            <a:off x="6032642" y="3853960"/>
            <a:ext cx="430112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1E27C2ED-006D-489D-B66D-9D6337436499}"/>
              </a:ext>
            </a:extLst>
          </p:cNvPr>
          <p:cNvSpPr txBox="1"/>
          <p:nvPr/>
        </p:nvSpPr>
        <p:spPr>
          <a:xfrm>
            <a:off x="6462754" y="3645592"/>
            <a:ext cx="567157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Set a range instead of the whole worksheet.</a:t>
            </a:r>
          </a:p>
        </p:txBody>
      </p:sp>
      <p:sp>
        <p:nvSpPr>
          <p:cNvPr id="73" name="Right Brace 72">
            <a:extLst>
              <a:ext uri="{FF2B5EF4-FFF2-40B4-BE49-F238E27FC236}">
                <a16:creationId xmlns:a16="http://schemas.microsoft.com/office/drawing/2014/main" id="{5BF6DC3A-EAC9-42BE-BB94-172F808D896E}"/>
              </a:ext>
            </a:extLst>
          </p:cNvPr>
          <p:cNvSpPr/>
          <p:nvPr/>
        </p:nvSpPr>
        <p:spPr>
          <a:xfrm>
            <a:off x="5597238" y="3386052"/>
            <a:ext cx="401161" cy="931025"/>
          </a:xfrm>
          <a:prstGeom prst="rightBrace">
            <a:avLst>
              <a:gd name="adj1" fmla="val 33199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4A68373-2FEB-4136-9C0D-50ADBC29E243}"/>
              </a:ext>
            </a:extLst>
          </p:cNvPr>
          <p:cNvCxnSpPr>
            <a:cxnSpLocks/>
          </p:cNvCxnSpPr>
          <p:nvPr/>
        </p:nvCxnSpPr>
        <p:spPr>
          <a:xfrm flipH="1">
            <a:off x="4556645" y="4571624"/>
            <a:ext cx="1900565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85CA5FDA-C1CC-4569-A946-2DB694C833DC}"/>
              </a:ext>
            </a:extLst>
          </p:cNvPr>
          <p:cNvSpPr txBox="1"/>
          <p:nvPr/>
        </p:nvSpPr>
        <p:spPr>
          <a:xfrm>
            <a:off x="6457210" y="4363256"/>
            <a:ext cx="567157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Set the password to lock the selected cells.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D9FD236-152C-4541-B672-F9E7A1318573}"/>
              </a:ext>
            </a:extLst>
          </p:cNvPr>
          <p:cNvSpPr/>
          <p:nvPr/>
        </p:nvSpPr>
        <p:spPr>
          <a:xfrm>
            <a:off x="960115" y="6045617"/>
            <a:ext cx="10271769" cy="4428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dirty="0"/>
              <a:t>Note: On the </a:t>
            </a:r>
            <a:r>
              <a:rPr lang="en-CA" sz="2000" b="1" dirty="0"/>
              <a:t>Review</a:t>
            </a:r>
            <a:r>
              <a:rPr lang="en-CA" sz="2000" dirty="0"/>
              <a:t> tab in the </a:t>
            </a:r>
            <a:r>
              <a:rPr lang="en-CA" sz="2000" b="1" dirty="0"/>
              <a:t>Protection</a:t>
            </a:r>
            <a:r>
              <a:rPr lang="en-CA" sz="2000" dirty="0"/>
              <a:t> group </a:t>
            </a:r>
            <a:r>
              <a:rPr lang="en-CA" sz="2000" b="1" dirty="0"/>
              <a:t>Manage Protection </a:t>
            </a:r>
            <a:r>
              <a:rPr lang="en-CA" sz="2000" dirty="0"/>
              <a:t>initiates this same function.</a:t>
            </a:r>
          </a:p>
        </p:txBody>
      </p:sp>
    </p:spTree>
    <p:extLst>
      <p:ext uri="{BB962C8B-B14F-4D97-AF65-F5344CB8AC3E}">
        <p14:creationId xmlns:p14="http://schemas.microsoft.com/office/powerpoint/2010/main" val="24347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62" grpId="0" animBg="1"/>
      <p:bldP spid="62" grpId="1" animBg="1"/>
      <p:bldP spid="62" grpId="2" animBg="1"/>
      <p:bldP spid="70" grpId="0" animBg="1"/>
      <p:bldP spid="70" grpId="1" animBg="1"/>
      <p:bldP spid="70" grpId="2" animBg="1"/>
      <p:bldP spid="72" grpId="0" animBg="1"/>
      <p:bldP spid="72" grpId="1" animBg="1"/>
      <p:bldP spid="72" grpId="2" animBg="1"/>
      <p:bldP spid="73" grpId="0" animBg="1"/>
      <p:bldP spid="73" grpId="1" animBg="1"/>
      <p:bldP spid="73" grpId="2" animBg="1"/>
      <p:bldP spid="75" grpId="0" animBg="1"/>
      <p:bldP spid="75" grpId="1" animBg="1"/>
      <p:bldP spid="75" grpId="2" animBg="1"/>
      <p:bldP spid="18" grpId="0" animBg="1"/>
      <p:bldP spid="1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27407783-9A0C-4EF8-938B-BE451B7E3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138" y="1630955"/>
            <a:ext cx="2897672" cy="411631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3DCA8D-85CF-486E-B9DC-94DF4C2E509E}"/>
              </a:ext>
            </a:extLst>
          </p:cNvPr>
          <p:cNvSpPr/>
          <p:nvPr/>
        </p:nvSpPr>
        <p:spPr>
          <a:xfrm>
            <a:off x="84666" y="84668"/>
            <a:ext cx="2683472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CA" sz="2000" dirty="0"/>
              <a:t>Worksheet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04C5F-B465-4368-8550-066280FD9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21" y="1355636"/>
            <a:ext cx="2229161" cy="4391638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9FF08-514D-4B1E-917F-58AD8031E659}"/>
              </a:ext>
            </a:extLst>
          </p:cNvPr>
          <p:cNvSpPr txBox="1"/>
          <p:nvPr/>
        </p:nvSpPr>
        <p:spPr>
          <a:xfrm>
            <a:off x="311821" y="667752"/>
            <a:ext cx="567549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Right clicking on a worksheet tab exposes this dialog.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84ECAC-8BE3-43AC-A223-2630075EA1EC}"/>
              </a:ext>
            </a:extLst>
          </p:cNvPr>
          <p:cNvSpPr/>
          <p:nvPr/>
        </p:nvSpPr>
        <p:spPr>
          <a:xfrm>
            <a:off x="360523" y="4823872"/>
            <a:ext cx="1502144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2C77525-CD11-4735-B950-F07AACEB9D07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1862667" y="4931938"/>
            <a:ext cx="905471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CE42FE2-3EA3-409E-9115-D57942D03D49}"/>
              </a:ext>
            </a:extLst>
          </p:cNvPr>
          <p:cNvSpPr/>
          <p:nvPr/>
        </p:nvSpPr>
        <p:spPr>
          <a:xfrm>
            <a:off x="2858012" y="4740750"/>
            <a:ext cx="758024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648983-F297-4D89-ACF9-F0444AE34C0A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616036" y="4848816"/>
            <a:ext cx="4065437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DE396FF-4CB1-4F70-89DF-CE6F0240780E}"/>
              </a:ext>
            </a:extLst>
          </p:cNvPr>
          <p:cNvSpPr txBox="1"/>
          <p:nvPr/>
        </p:nvSpPr>
        <p:spPr>
          <a:xfrm>
            <a:off x="6526192" y="6241016"/>
            <a:ext cx="530137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condition(s) applied to the protection.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F1ABC8-ABAD-46D6-A87F-F395C9CB4CCF}"/>
              </a:ext>
            </a:extLst>
          </p:cNvPr>
          <p:cNvGrpSpPr/>
          <p:nvPr/>
        </p:nvGrpSpPr>
        <p:grpSpPr>
          <a:xfrm>
            <a:off x="7572895" y="667753"/>
            <a:ext cx="3067396" cy="5461961"/>
            <a:chOff x="7572895" y="667753"/>
            <a:chExt cx="3067396" cy="54619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17EF96E-6185-4571-ABD1-E8FB23B45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81473" y="728285"/>
              <a:ext cx="2829320" cy="5401429"/>
            </a:xfrm>
            <a:prstGeom prst="rect">
              <a:avLst/>
            </a:prstGeom>
            <a:ln w="635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EB1233-F0B2-4BC6-B536-8301AD86109F}"/>
                </a:ext>
              </a:extLst>
            </p:cNvPr>
            <p:cNvSpPr/>
            <p:nvPr/>
          </p:nvSpPr>
          <p:spPr>
            <a:xfrm>
              <a:off x="7572895" y="667753"/>
              <a:ext cx="3067396" cy="302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84939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0" grpId="0" animBg="1"/>
      <p:bldP spid="20" grpId="1" animBg="1"/>
      <p:bldP spid="26" grpId="0" animBg="1"/>
      <p:bldP spid="2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3DCA8D-85CF-486E-B9DC-94DF4C2E509E}"/>
              </a:ext>
            </a:extLst>
          </p:cNvPr>
          <p:cNvSpPr/>
          <p:nvPr/>
        </p:nvSpPr>
        <p:spPr>
          <a:xfrm>
            <a:off x="84666" y="84668"/>
            <a:ext cx="2683472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CA" sz="2000" dirty="0"/>
              <a:t>Worksheet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04C5F-B465-4368-8550-066280FD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21" y="1355636"/>
            <a:ext cx="2229161" cy="4391638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9FF08-514D-4B1E-917F-58AD8031E659}"/>
              </a:ext>
            </a:extLst>
          </p:cNvPr>
          <p:cNvSpPr txBox="1"/>
          <p:nvPr/>
        </p:nvSpPr>
        <p:spPr>
          <a:xfrm>
            <a:off x="311821" y="667752"/>
            <a:ext cx="567549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Right clicking on a worksheet tab exposes this dialog.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584ECAC-8BE3-43AC-A223-2630075EA1EC}"/>
              </a:ext>
            </a:extLst>
          </p:cNvPr>
          <p:cNvSpPr/>
          <p:nvPr/>
        </p:nvSpPr>
        <p:spPr>
          <a:xfrm>
            <a:off x="360523" y="5139757"/>
            <a:ext cx="1800786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2C77525-CD11-4735-B950-F07AACEB9D07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2161309" y="5247823"/>
            <a:ext cx="606829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CE42FE2-3EA3-409E-9115-D57942D03D49}"/>
              </a:ext>
            </a:extLst>
          </p:cNvPr>
          <p:cNvSpPr/>
          <p:nvPr/>
        </p:nvSpPr>
        <p:spPr>
          <a:xfrm>
            <a:off x="365149" y="5444157"/>
            <a:ext cx="1247519" cy="21613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648983-F297-4D89-ACF9-F0444AE34C0A}"/>
              </a:ext>
            </a:extLst>
          </p:cNvPr>
          <p:cNvCxnSpPr>
            <a:cxnSpLocks/>
            <a:stCxn id="20" idx="3"/>
            <a:endCxn id="26" idx="1"/>
          </p:cNvCxnSpPr>
          <p:nvPr/>
        </p:nvCxnSpPr>
        <p:spPr>
          <a:xfrm>
            <a:off x="1612668" y="5552223"/>
            <a:ext cx="1149925" cy="101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DE396FF-4CB1-4F70-89DF-CE6F0240780E}"/>
              </a:ext>
            </a:extLst>
          </p:cNvPr>
          <p:cNvSpPr txBox="1"/>
          <p:nvPr/>
        </p:nvSpPr>
        <p:spPr>
          <a:xfrm>
            <a:off x="2762593" y="5362359"/>
            <a:ext cx="658368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Show all changes made to the worksheet since last save.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B57DEB-B10B-4ED9-B76D-6FEAABD2FCBF}"/>
              </a:ext>
            </a:extLst>
          </p:cNvPr>
          <p:cNvSpPr txBox="1"/>
          <p:nvPr/>
        </p:nvSpPr>
        <p:spPr>
          <a:xfrm>
            <a:off x="2762594" y="4541872"/>
            <a:ext cx="6583681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Copy the link to your clipboard so you can share it with others or create a shortcut to the file from your desktop, etc.</a:t>
            </a:r>
          </a:p>
        </p:txBody>
      </p:sp>
    </p:spTree>
    <p:extLst>
      <p:ext uri="{BB962C8B-B14F-4D97-AF65-F5344CB8AC3E}">
        <p14:creationId xmlns:p14="http://schemas.microsoft.com/office/powerpoint/2010/main" val="70021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0" grpId="0" animBg="1"/>
      <p:bldP spid="2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83BF20-1BFC-47DC-8388-61ABC452AE63}"/>
              </a:ext>
            </a:extLst>
          </p:cNvPr>
          <p:cNvSpPr/>
          <p:nvPr/>
        </p:nvSpPr>
        <p:spPr>
          <a:xfrm>
            <a:off x="84665" y="84668"/>
            <a:ext cx="3040919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Sharing the Workbook</a:t>
            </a:r>
            <a:endParaRPr lang="en-CA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71ABD-7A27-48AA-9AEE-83582E590778}"/>
              </a:ext>
            </a:extLst>
          </p:cNvPr>
          <p:cNvSpPr txBox="1"/>
          <p:nvPr/>
        </p:nvSpPr>
        <p:spPr>
          <a:xfrm>
            <a:off x="4260366" y="57058"/>
            <a:ext cx="702831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There are a plethora of ways to share your workbook with others.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604386-F9AD-44ED-ABB5-1CAD75DB7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75" y="718621"/>
            <a:ext cx="2114845" cy="1181265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ECAB0A-4209-47FF-808F-914FF610116E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658089" y="1740131"/>
            <a:ext cx="1" cy="4743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52B9E2-7EB9-46A7-B105-47EB77A60FA0}"/>
              </a:ext>
            </a:extLst>
          </p:cNvPr>
          <p:cNvSpPr txBox="1"/>
          <p:nvPr/>
        </p:nvSpPr>
        <p:spPr>
          <a:xfrm>
            <a:off x="150823" y="5570759"/>
            <a:ext cx="456311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</a:t>
            </a:r>
            <a:r>
              <a:rPr lang="en-CA" sz="2000" b="1" dirty="0"/>
              <a:t>Share</a:t>
            </a:r>
            <a:r>
              <a:rPr lang="en-CA" sz="2000" dirty="0"/>
              <a:t> ribbon, </a:t>
            </a:r>
            <a:r>
              <a:rPr lang="en-CA" sz="2000" b="1" dirty="0"/>
              <a:t>share</a:t>
            </a:r>
            <a:r>
              <a:rPr lang="en-CA" sz="2000" dirty="0"/>
              <a:t> link in the </a:t>
            </a:r>
            <a:r>
              <a:rPr lang="en-CA" sz="2000" b="1" dirty="0"/>
              <a:t>Share</a:t>
            </a:r>
            <a:r>
              <a:rPr lang="en-CA" sz="2000" dirty="0"/>
              <a:t> group.  Lots of sharing going on.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26D7A9-6413-45BC-90DF-ED809E96A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23" y="2214495"/>
            <a:ext cx="4563112" cy="3038899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4D184B-24CB-433A-A12A-20EBF92EA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634" y="539847"/>
            <a:ext cx="4553585" cy="594443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55C6F21-9394-4E49-A9BB-C6C0D7C889D4}"/>
              </a:ext>
            </a:extLst>
          </p:cNvPr>
          <p:cNvSpPr/>
          <p:nvPr/>
        </p:nvSpPr>
        <p:spPr>
          <a:xfrm>
            <a:off x="1230282" y="1030778"/>
            <a:ext cx="631767" cy="7065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A26AAE-76E2-408A-9041-1D7D64419294}"/>
              </a:ext>
            </a:extLst>
          </p:cNvPr>
          <p:cNvCxnSpPr>
            <a:cxnSpLocks/>
          </p:cNvCxnSpPr>
          <p:nvPr/>
        </p:nvCxnSpPr>
        <p:spPr>
          <a:xfrm>
            <a:off x="1862049" y="1403075"/>
            <a:ext cx="300089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9F6EC3A5-D8F8-4098-8D4B-F678526FB772}"/>
              </a:ext>
            </a:extLst>
          </p:cNvPr>
          <p:cNvSpPr/>
          <p:nvPr/>
        </p:nvSpPr>
        <p:spPr>
          <a:xfrm>
            <a:off x="443342" y="1033549"/>
            <a:ext cx="429495" cy="7065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93646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9" grpId="0" animBg="1"/>
      <p:bldP spid="9" grpId="1" animBg="1"/>
      <p:bldP spid="17" grpId="0" animBg="1"/>
      <p:bldP spid="17" grpId="1" animBg="1"/>
      <p:bldP spid="23" grpId="0" animBg="1"/>
      <p:bldP spid="2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A520A1-7190-4CFA-8983-86A032B63A27}"/>
              </a:ext>
            </a:extLst>
          </p:cNvPr>
          <p:cNvSpPr/>
          <p:nvPr/>
        </p:nvSpPr>
        <p:spPr>
          <a:xfrm>
            <a:off x="84665" y="84668"/>
            <a:ext cx="3040919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Sharing the Workbook</a:t>
            </a:r>
            <a:endParaRPr lang="en-CA" sz="20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C28CFBA-5685-4C57-9DC4-47CAEB68FD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872868"/>
              </p:ext>
            </p:extLst>
          </p:nvPr>
        </p:nvGraphicFramePr>
        <p:xfrm>
          <a:off x="5499186" y="472018"/>
          <a:ext cx="6611937" cy="607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611874" imgH="6074283" progId="">
                  <p:embed/>
                </p:oleObj>
              </mc:Choice>
              <mc:Fallback>
                <p:oleObj r:id="rId2" imgW="6611874" imgH="6074283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AC28CFBA-5685-4C57-9DC4-47CAEB68FD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99186" y="472018"/>
                        <a:ext cx="6611937" cy="607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1224124-1E03-45CA-B099-D86D40A72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" y="4638702"/>
            <a:ext cx="1905266" cy="1876687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CAEEFB-2E2E-42F2-B1FC-2B3CD476FD03}"/>
              </a:ext>
            </a:extLst>
          </p:cNvPr>
          <p:cNvSpPr txBox="1"/>
          <p:nvPr/>
        </p:nvSpPr>
        <p:spPr>
          <a:xfrm>
            <a:off x="259027" y="3160544"/>
            <a:ext cx="3024778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Above the ribbon on the right side is a </a:t>
            </a:r>
            <a:r>
              <a:rPr lang="en-CA" sz="2000" b="1" dirty="0"/>
              <a:t>Share</a:t>
            </a:r>
            <a:r>
              <a:rPr lang="en-CA" sz="2000" dirty="0"/>
              <a:t> button.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D8CC61-A389-4084-81EB-3CF4F4EEDB92}"/>
              </a:ext>
            </a:extLst>
          </p:cNvPr>
          <p:cNvCxnSpPr>
            <a:cxnSpLocks/>
          </p:cNvCxnSpPr>
          <p:nvPr/>
        </p:nvCxnSpPr>
        <p:spPr>
          <a:xfrm>
            <a:off x="1763346" y="3868430"/>
            <a:ext cx="0" cy="7702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DF2668-2899-4226-8EE2-642E56BE513F}"/>
              </a:ext>
            </a:extLst>
          </p:cNvPr>
          <p:cNvSpPr txBox="1"/>
          <p:nvPr/>
        </p:nvSpPr>
        <p:spPr>
          <a:xfrm>
            <a:off x="259027" y="2406491"/>
            <a:ext cx="410323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From  the  </a:t>
            </a:r>
            <a:r>
              <a:rPr lang="en-CA" sz="2000" b="1" dirty="0"/>
              <a:t>File</a:t>
            </a:r>
            <a:r>
              <a:rPr lang="en-CA" sz="2000" dirty="0"/>
              <a:t>  menu  choose   </a:t>
            </a:r>
            <a:r>
              <a:rPr lang="en-CA" sz="2000" b="1" dirty="0"/>
              <a:t>Share</a:t>
            </a:r>
            <a:r>
              <a:rPr lang="en-CA" sz="2000" dirty="0"/>
              <a:t>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FFD402-BEA4-494F-B1BE-960772516A32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362263" y="2606546"/>
            <a:ext cx="1136923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76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6CA4A7-CB43-4B9E-8353-1C51EE093B15}"/>
              </a:ext>
            </a:extLst>
          </p:cNvPr>
          <p:cNvSpPr/>
          <p:nvPr/>
        </p:nvSpPr>
        <p:spPr>
          <a:xfrm>
            <a:off x="84665" y="84668"/>
            <a:ext cx="137837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Python</a:t>
            </a:r>
            <a:endParaRPr lang="en-CA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127662-1C6F-416E-A712-FA0A2F531163}"/>
              </a:ext>
            </a:extLst>
          </p:cNvPr>
          <p:cNvSpPr txBox="1"/>
          <p:nvPr/>
        </p:nvSpPr>
        <p:spPr>
          <a:xfrm>
            <a:off x="349133" y="924253"/>
            <a:ext cx="507907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Python is can be used, among other things, to: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2C5E94-EF67-4023-B51A-9D1D0FF79E5E}"/>
              </a:ext>
            </a:extLst>
          </p:cNvPr>
          <p:cNvSpPr txBox="1"/>
          <p:nvPr/>
        </p:nvSpPr>
        <p:spPr>
          <a:xfrm>
            <a:off x="1756755" y="93677"/>
            <a:ext cx="10219114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Python is a </a:t>
            </a:r>
            <a:r>
              <a:rPr lang="en-CA" sz="2000" b="1" dirty="0"/>
              <a:t>scripting programming language</a:t>
            </a:r>
            <a:r>
              <a:rPr lang="en-CA" sz="2000" dirty="0"/>
              <a:t> used to work with the contents of one or more cells.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9E263-2C45-4843-8CCB-532CCD41E770}"/>
              </a:ext>
            </a:extLst>
          </p:cNvPr>
          <p:cNvSpPr txBox="1"/>
          <p:nvPr/>
        </p:nvSpPr>
        <p:spPr>
          <a:xfrm>
            <a:off x="349133" y="1591990"/>
            <a:ext cx="1146325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1 – </a:t>
            </a:r>
            <a:r>
              <a:rPr lang="en-CA" sz="2000" b="1" dirty="0"/>
              <a:t>Data manipulation &amp; visualization</a:t>
            </a:r>
            <a:r>
              <a:rPr lang="en-CA" sz="2000" dirty="0"/>
              <a:t> – Working with the data and graphs/charts to provide an accurate and visually appealing chart.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B98A85-01F8-44BF-B9A6-4536644D8953}"/>
              </a:ext>
            </a:extLst>
          </p:cNvPr>
          <p:cNvSpPr txBox="1"/>
          <p:nvPr/>
        </p:nvSpPr>
        <p:spPr>
          <a:xfrm>
            <a:off x="349133" y="3953666"/>
            <a:ext cx="1146325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3 – </a:t>
            </a:r>
            <a:r>
              <a:rPr lang="en-CA" sz="2000" b="1" dirty="0"/>
              <a:t>Machine learning </a:t>
            </a:r>
            <a:r>
              <a:rPr lang="en-CA" sz="2000" dirty="0"/>
              <a:t>– Uses data preprocessing to help AI learn patterns in the data to apply to a data model which allows the AI to come to a decision without having that decision pre-programmed into it directly.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9F7D58-2012-4B06-97CF-E7EB56DCD02A}"/>
              </a:ext>
            </a:extLst>
          </p:cNvPr>
          <p:cNvSpPr txBox="1"/>
          <p:nvPr/>
        </p:nvSpPr>
        <p:spPr>
          <a:xfrm>
            <a:off x="349133" y="2605869"/>
            <a:ext cx="11463252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2 – </a:t>
            </a:r>
            <a:r>
              <a:rPr lang="en-CA" sz="2000" b="1" dirty="0"/>
              <a:t>Statistical Modeling</a:t>
            </a:r>
            <a:r>
              <a:rPr lang="en-CA" sz="2000" dirty="0"/>
              <a:t>. </a:t>
            </a:r>
            <a:r>
              <a:rPr lang="en-US" sz="2000" b="0" i="0" dirty="0">
                <a:effectLst/>
              </a:rPr>
              <a:t>Statistical modeling identifies the best statistical model to uncover relationships within a given dataset. It is a mathematical relationship between random and non-random variables, providing visualizations that help data scientists identify relationships in the data to make predictions.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299771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6CA4A7-CB43-4B9E-8353-1C51EE093B15}"/>
              </a:ext>
            </a:extLst>
          </p:cNvPr>
          <p:cNvSpPr/>
          <p:nvPr/>
        </p:nvSpPr>
        <p:spPr>
          <a:xfrm>
            <a:off x="84665" y="84668"/>
            <a:ext cx="137837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Python</a:t>
            </a:r>
            <a:endParaRPr lang="en-CA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0B9977-15D0-45DB-A30F-A9975A7CE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420" y="1573949"/>
            <a:ext cx="5277587" cy="1752845"/>
          </a:xfrm>
          <a:prstGeom prst="rect">
            <a:avLst/>
          </a:prstGeom>
          <a:ln w="6350"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2BEF45-D2D6-4294-B8B3-5EB7F2AF123A}"/>
              </a:ext>
            </a:extLst>
          </p:cNvPr>
          <p:cNvSpPr txBox="1"/>
          <p:nvPr/>
        </p:nvSpPr>
        <p:spPr>
          <a:xfrm>
            <a:off x="349133" y="733060"/>
            <a:ext cx="10424162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first screen you will see after you choose the cell to which you wish to apply the Python script and click on the </a:t>
            </a:r>
            <a:r>
              <a:rPr lang="en-CA" sz="2000" b="1" dirty="0"/>
              <a:t>Insert Python</a:t>
            </a:r>
            <a:r>
              <a:rPr lang="en-CA" sz="2000" dirty="0"/>
              <a:t> command.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13AEE1-1E87-4CBF-8305-95300BB58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996" y="4510083"/>
            <a:ext cx="5296639" cy="19243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249E04-0DAD-4FFE-88A8-72E1780DBCF4}"/>
              </a:ext>
            </a:extLst>
          </p:cNvPr>
          <p:cNvSpPr txBox="1"/>
          <p:nvPr/>
        </p:nvSpPr>
        <p:spPr>
          <a:xfrm>
            <a:off x="2922420" y="3570546"/>
            <a:ext cx="911906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enter the Python scrip </a:t>
            </a:r>
            <a:r>
              <a:rPr lang="en-CA" sz="2000" b="1" dirty="0"/>
              <a:t>directly</a:t>
            </a:r>
            <a:r>
              <a:rPr lang="en-CA" sz="2000" dirty="0"/>
              <a:t> into the cell or by the </a:t>
            </a:r>
            <a:r>
              <a:rPr lang="en-CA" sz="2000" b="1" dirty="0"/>
              <a:t>function bar</a:t>
            </a:r>
            <a:r>
              <a:rPr lang="en-CA" sz="2000" dirty="0"/>
              <a:t>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5904F8-8B83-4524-9986-5A19744D6E3C}"/>
              </a:ext>
            </a:extLst>
          </p:cNvPr>
          <p:cNvCxnSpPr>
            <a:cxnSpLocks/>
          </p:cNvCxnSpPr>
          <p:nvPr/>
        </p:nvCxnSpPr>
        <p:spPr>
          <a:xfrm flipH="1">
            <a:off x="6434051" y="3901528"/>
            <a:ext cx="249046" cy="229976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AA187F-564F-44DD-83CF-1DA07AF74BD5}"/>
              </a:ext>
            </a:extLst>
          </p:cNvPr>
          <p:cNvCxnSpPr>
            <a:cxnSpLocks/>
          </p:cNvCxnSpPr>
          <p:nvPr/>
        </p:nvCxnSpPr>
        <p:spPr>
          <a:xfrm flipH="1">
            <a:off x="9326880" y="3901528"/>
            <a:ext cx="324197" cy="8450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7544DD-ED87-4DFB-8BB5-98FA6C9006D1}"/>
              </a:ext>
            </a:extLst>
          </p:cNvPr>
          <p:cNvGrpSpPr/>
          <p:nvPr/>
        </p:nvGrpSpPr>
        <p:grpSpPr>
          <a:xfrm>
            <a:off x="242887" y="5401214"/>
            <a:ext cx="5168698" cy="1015663"/>
            <a:chOff x="242887" y="5401214"/>
            <a:chExt cx="5168698" cy="10156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FC63A9-19F6-4BFD-ADBC-BE47EA2A0B83}"/>
                </a:ext>
              </a:extLst>
            </p:cNvPr>
            <p:cNvSpPr txBox="1"/>
            <p:nvPr/>
          </p:nvSpPr>
          <p:spPr>
            <a:xfrm>
              <a:off x="242887" y="5401214"/>
              <a:ext cx="5168698" cy="1015663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Notice the      on the left side of the input field.</a:t>
              </a:r>
            </a:p>
            <a:p>
              <a:r>
                <a:rPr lang="en-CA" sz="2000" dirty="0"/>
                <a:t>These fields are the only place Python can be entered and run.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99B48E6-D664-42DF-A43C-3DBD0EFDD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4123" y="5508838"/>
              <a:ext cx="219106" cy="219106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391CB9F-CC52-47BF-BD0A-C7F12F1E0CA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5411585" y="5909046"/>
            <a:ext cx="731520" cy="2922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C655144-7F43-4DD3-AEAD-5B8E39475D7B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5411585" y="4826875"/>
            <a:ext cx="523702" cy="10821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AF03C1BF-ACBA-4A9D-A17B-9FF884F7F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" y="2476367"/>
            <a:ext cx="1495634" cy="952633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E3D456-0632-433F-BE22-B8CBB1FDB265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780877" y="1368917"/>
            <a:ext cx="1685326" cy="11074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C2F925EC-C7B8-4885-96E5-F14E77449C17}"/>
              </a:ext>
            </a:extLst>
          </p:cNvPr>
          <p:cNvSpPr/>
          <p:nvPr/>
        </p:nvSpPr>
        <p:spPr>
          <a:xfrm>
            <a:off x="514350" y="2476367"/>
            <a:ext cx="533054" cy="93679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D519379-5D00-4EB0-A3DE-CBEB873DC933}"/>
              </a:ext>
            </a:extLst>
          </p:cNvPr>
          <p:cNvGrpSpPr/>
          <p:nvPr/>
        </p:nvGrpSpPr>
        <p:grpSpPr>
          <a:xfrm>
            <a:off x="1047404" y="2676073"/>
            <a:ext cx="5486400" cy="369332"/>
            <a:chOff x="1047404" y="2676073"/>
            <a:chExt cx="5486400" cy="369332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D64FD7B-593B-4AA1-BDB7-B0F07FB32204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047404" y="2944764"/>
              <a:ext cx="5486400" cy="3943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DBBC948-B930-4E85-B5B2-A528581BF121}"/>
                </a:ext>
              </a:extLst>
            </p:cNvPr>
            <p:cNvSpPr txBox="1"/>
            <p:nvPr/>
          </p:nvSpPr>
          <p:spPr>
            <a:xfrm>
              <a:off x="2385754" y="2676073"/>
              <a:ext cx="2942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Dismiss the warning dialog.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323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7" grpId="1" animBg="1"/>
      <p:bldP spid="10" grpId="0" animBg="1"/>
      <p:bldP spid="10" grpId="1" animBg="1"/>
      <p:bldP spid="37" grpId="0" animBg="1"/>
      <p:bldP spid="3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6CA4A7-CB43-4B9E-8353-1C51EE093B15}"/>
              </a:ext>
            </a:extLst>
          </p:cNvPr>
          <p:cNvSpPr/>
          <p:nvPr/>
        </p:nvSpPr>
        <p:spPr>
          <a:xfrm>
            <a:off x="84665" y="84668"/>
            <a:ext cx="1378375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Python</a:t>
            </a:r>
            <a:endParaRPr lang="en-CA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7DF6B-B97E-44DC-BF3E-A56A7AEFF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476367"/>
            <a:ext cx="1495634" cy="952633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0C8E99-5A8C-4A94-A470-3A58511EE06B}"/>
              </a:ext>
            </a:extLst>
          </p:cNvPr>
          <p:cNvSpPr txBox="1"/>
          <p:nvPr/>
        </p:nvSpPr>
        <p:spPr>
          <a:xfrm>
            <a:off x="1720735" y="84668"/>
            <a:ext cx="1017878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purpose of this slide is not to teach you Python, but to show you what an example looks like.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B2D05E-F32A-4821-9EC8-E6D036FFB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476367"/>
            <a:ext cx="1495634" cy="952633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1600D02-21C2-49BD-9203-18FA8AADBA5B}"/>
              </a:ext>
            </a:extLst>
          </p:cNvPr>
          <p:cNvSpPr/>
          <p:nvPr/>
        </p:nvSpPr>
        <p:spPr>
          <a:xfrm>
            <a:off x="1079615" y="2534559"/>
            <a:ext cx="905430" cy="2252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B25948-9988-49CA-AB6B-E652A15631E2}"/>
              </a:ext>
            </a:extLst>
          </p:cNvPr>
          <p:cNvSpPr txBox="1"/>
          <p:nvPr/>
        </p:nvSpPr>
        <p:spPr>
          <a:xfrm>
            <a:off x="2962102" y="821252"/>
            <a:ext cx="676656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resets the steps you have performed for the current script.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13C989-E624-4BEB-8589-11F8A82B2ACC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 flipV="1">
            <a:off x="1985045" y="1021307"/>
            <a:ext cx="977057" cy="16258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7BDC7BE-2290-45A8-AD5B-B0F251BE907F}"/>
              </a:ext>
            </a:extLst>
          </p:cNvPr>
          <p:cNvSpPr/>
          <p:nvPr/>
        </p:nvSpPr>
        <p:spPr>
          <a:xfrm>
            <a:off x="1074074" y="2803337"/>
            <a:ext cx="905430" cy="2252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75CE6B-1CD3-41AA-BBD0-E594333F7585}"/>
              </a:ext>
            </a:extLst>
          </p:cNvPr>
          <p:cNvSpPr txBox="1"/>
          <p:nvPr/>
        </p:nvSpPr>
        <p:spPr>
          <a:xfrm>
            <a:off x="2962102" y="1434140"/>
            <a:ext cx="62400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Opens the Python editor &amp; snaps a panel on the right side.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4E68949-1547-4945-A337-17D9F23622BA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1979504" y="1634195"/>
            <a:ext cx="982598" cy="1281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47A8D928-A3EF-457E-8581-235654205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618" y="1995741"/>
            <a:ext cx="3038899" cy="4591691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79F829E-1CF1-448F-901F-62B0157E1436}"/>
              </a:ext>
            </a:extLst>
          </p:cNvPr>
          <p:cNvCxnSpPr>
            <a:cxnSpLocks/>
          </p:cNvCxnSpPr>
          <p:nvPr/>
        </p:nvCxnSpPr>
        <p:spPr>
          <a:xfrm>
            <a:off x="7232073" y="1729047"/>
            <a:ext cx="1628545" cy="10307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DBCFA33-529D-476E-ABE4-66C2922303D0}"/>
              </a:ext>
            </a:extLst>
          </p:cNvPr>
          <p:cNvSpPr/>
          <p:nvPr/>
        </p:nvSpPr>
        <p:spPr>
          <a:xfrm>
            <a:off x="1076842" y="3055489"/>
            <a:ext cx="905430" cy="2252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7A7E9E-53F9-415E-9312-099C5B662F74}"/>
              </a:ext>
            </a:extLst>
          </p:cNvPr>
          <p:cNvSpPr txBox="1"/>
          <p:nvPr/>
        </p:nvSpPr>
        <p:spPr>
          <a:xfrm>
            <a:off x="2963891" y="2968067"/>
            <a:ext cx="184265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Runs the script.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34D08A3-866A-4FF9-9FA2-7BF8B64924DA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 flipV="1">
            <a:off x="1982272" y="3168122"/>
            <a:ext cx="981619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93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7" grpId="0" animBg="1"/>
      <p:bldP spid="23" grpId="0" animBg="1"/>
      <p:bldP spid="24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10B7F5-89E3-4698-95F4-F4F4450D6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67" y="2432174"/>
            <a:ext cx="5307936" cy="1993651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942FD73-FC1F-498A-8D2A-E2E3849F73D6}"/>
              </a:ext>
            </a:extLst>
          </p:cNvPr>
          <p:cNvSpPr/>
          <p:nvPr/>
        </p:nvSpPr>
        <p:spPr>
          <a:xfrm>
            <a:off x="84667" y="84667"/>
            <a:ext cx="2895600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O365 - Login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DB374-22E0-4111-80BC-3BB843A67713}"/>
              </a:ext>
            </a:extLst>
          </p:cNvPr>
          <p:cNvSpPr txBox="1"/>
          <p:nvPr/>
        </p:nvSpPr>
        <p:spPr>
          <a:xfrm>
            <a:off x="4326466" y="163409"/>
            <a:ext cx="6409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All of the O365 courses require logging in to your Office 365 account since this version of Excel runs in a web browser.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9B7D4-EECA-4F2B-813B-F72A9DDFEE1E}"/>
              </a:ext>
            </a:extLst>
          </p:cNvPr>
          <p:cNvSpPr txBox="1"/>
          <p:nvPr/>
        </p:nvSpPr>
        <p:spPr>
          <a:xfrm>
            <a:off x="1485901" y="1224469"/>
            <a:ext cx="10409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Open your favorite web browser and type into the </a:t>
            </a:r>
            <a:r>
              <a:rPr lang="en-CA" sz="2000" b="1" dirty="0"/>
              <a:t>address bar</a:t>
            </a:r>
            <a:r>
              <a:rPr lang="en-CA" sz="2000" dirty="0"/>
              <a:t> the URL </a:t>
            </a:r>
            <a:r>
              <a:rPr lang="en-CA" sz="2000" b="1" i="1" dirty="0"/>
              <a:t>office.com</a:t>
            </a:r>
            <a:r>
              <a:rPr lang="en-CA" sz="2000" i="1" dirty="0"/>
              <a:t> </a:t>
            </a:r>
            <a:r>
              <a:rPr lang="en-CA" sz="2000" dirty="0"/>
              <a:t>and press </a:t>
            </a:r>
            <a:r>
              <a:rPr lang="en-CA" sz="2000" b="1" i="1" dirty="0"/>
              <a:t>Enter</a:t>
            </a:r>
            <a:r>
              <a:rPr lang="en-CA" sz="2000" i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1FF854E-A141-4925-8514-CB4199E995B4}"/>
              </a:ext>
            </a:extLst>
          </p:cNvPr>
          <p:cNvCxnSpPr>
            <a:cxnSpLocks/>
          </p:cNvCxnSpPr>
          <p:nvPr/>
        </p:nvCxnSpPr>
        <p:spPr>
          <a:xfrm flipH="1">
            <a:off x="8966200" y="1549400"/>
            <a:ext cx="423333" cy="14904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EBED74-B01E-432E-A745-283FDE9CBF56}"/>
              </a:ext>
            </a:extLst>
          </p:cNvPr>
          <p:cNvCxnSpPr>
            <a:cxnSpLocks/>
          </p:cNvCxnSpPr>
          <p:nvPr/>
        </p:nvCxnSpPr>
        <p:spPr>
          <a:xfrm>
            <a:off x="7298267" y="1549400"/>
            <a:ext cx="347133" cy="15917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>
            <a:extLst>
              <a:ext uri="{FF2B5EF4-FFF2-40B4-BE49-F238E27FC236}">
                <a16:creationId xmlns:a16="http://schemas.microsoft.com/office/drawing/2014/main" id="{55F8E858-298A-4435-A179-6EFDD29A277E}"/>
              </a:ext>
            </a:extLst>
          </p:cNvPr>
          <p:cNvSpPr/>
          <p:nvPr/>
        </p:nvSpPr>
        <p:spPr>
          <a:xfrm>
            <a:off x="7742766" y="2921004"/>
            <a:ext cx="245203" cy="409595"/>
          </a:xfrm>
          <a:prstGeom prst="leftBrace">
            <a:avLst>
              <a:gd name="adj1" fmla="val 35416"/>
              <a:gd name="adj2" fmla="val 50053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E26A05-3EF2-4BD4-9706-B27B4A9853F9}"/>
              </a:ext>
            </a:extLst>
          </p:cNvPr>
          <p:cNvSpPr txBox="1"/>
          <p:nvPr/>
        </p:nvSpPr>
        <p:spPr>
          <a:xfrm>
            <a:off x="440267" y="1947333"/>
            <a:ext cx="5948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365 is a </a:t>
            </a:r>
            <a:r>
              <a:rPr lang="en-CA" sz="2000" b="1" dirty="0"/>
              <a:t>S</a:t>
            </a:r>
            <a:r>
              <a:rPr lang="en-CA" sz="2000" dirty="0"/>
              <a:t>oftware </a:t>
            </a:r>
            <a:r>
              <a:rPr lang="en-CA" sz="2000" b="1" dirty="0"/>
              <a:t>a</a:t>
            </a:r>
            <a:r>
              <a:rPr lang="en-CA" sz="2000" dirty="0"/>
              <a:t>s </a:t>
            </a:r>
            <a:r>
              <a:rPr lang="en-CA" sz="2000" b="1" dirty="0"/>
              <a:t>a</a:t>
            </a:r>
            <a:r>
              <a:rPr lang="en-CA" sz="2000" dirty="0"/>
              <a:t> </a:t>
            </a:r>
            <a:r>
              <a:rPr lang="en-CA" sz="2000" b="1" dirty="0"/>
              <a:t>S</a:t>
            </a:r>
            <a:r>
              <a:rPr lang="en-CA" sz="2000" dirty="0"/>
              <a:t>ervice platform (SAAS)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03EE0F-8730-4FB1-9365-461156516259}"/>
              </a:ext>
            </a:extLst>
          </p:cNvPr>
          <p:cNvSpPr txBox="1"/>
          <p:nvPr/>
        </p:nvSpPr>
        <p:spPr>
          <a:xfrm>
            <a:off x="440267" y="2456247"/>
            <a:ext cx="59481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running as a service runs in a web browser, unlike Office packages like 2016 or 2019 or 2021 which are installed to the PC drive and are run directly on the operating system.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BDF3C8-0C20-46EE-AD6C-723D9AB2388A}"/>
              </a:ext>
            </a:extLst>
          </p:cNvPr>
          <p:cNvSpPr txBox="1"/>
          <p:nvPr/>
        </p:nvSpPr>
        <p:spPr>
          <a:xfrm>
            <a:off x="440267" y="3930830"/>
            <a:ext cx="115270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Office apps installed on the PC have greater number</a:t>
            </a:r>
          </a:p>
          <a:p>
            <a:r>
              <a:rPr lang="en-CA" sz="2000" dirty="0"/>
              <a:t>     of functions available whereas the O365 apps run</a:t>
            </a:r>
          </a:p>
          <a:p>
            <a:r>
              <a:rPr lang="en-CA" sz="2000" dirty="0"/>
              <a:t>     in a web browser do not.  They have less functions because of security reasons due to running through the</a:t>
            </a:r>
          </a:p>
          <a:p>
            <a:r>
              <a:rPr lang="en-CA" sz="2000" dirty="0"/>
              <a:t>     web browser instead of directly on the operating system.</a:t>
            </a:r>
          </a:p>
          <a:p>
            <a:r>
              <a:rPr lang="en-CA" sz="2000" dirty="0"/>
              <a:t>     One such example is macros.  They are not available in O365 Excel or Word.  Scripts, however, are available.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A56C00-1F7C-4E7D-B514-DF89EFA2D243}"/>
              </a:ext>
            </a:extLst>
          </p:cNvPr>
          <p:cNvSpPr txBox="1"/>
          <p:nvPr/>
        </p:nvSpPr>
        <p:spPr>
          <a:xfrm>
            <a:off x="440267" y="5650191"/>
            <a:ext cx="11751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There are, however, some benefits of running the O365 apps: among other things, the best feature is that you can have more than one person modify the same file at the same time.</a:t>
            </a:r>
          </a:p>
        </p:txBody>
      </p:sp>
      <p:sp>
        <p:nvSpPr>
          <p:cNvPr id="15" name="Slide Number Placeholder 61">
            <a:extLst>
              <a:ext uri="{FF2B5EF4-FFF2-40B4-BE49-F238E27FC236}">
                <a16:creationId xmlns:a16="http://schemas.microsoft.com/office/drawing/2014/main" id="{A990C671-C013-41A6-A6EC-5BC710DE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0E986C-EBF5-41BF-8E13-129BD0F928E1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14513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6" grpId="0"/>
      <p:bldP spid="6" grpId="1"/>
      <p:bldP spid="13" grpId="0" animBg="1"/>
      <p:bldP spid="13" grpId="1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15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4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4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48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79FC97-DB4B-403E-B905-A97DAC77D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2B24C-DC2C-4712-9D60-04BFC1B335EB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756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6A770E-E109-483F-9678-605C15ABDE3C}"/>
              </a:ext>
            </a:extLst>
          </p:cNvPr>
          <p:cNvSpPr/>
          <p:nvPr/>
        </p:nvSpPr>
        <p:spPr>
          <a:xfrm>
            <a:off x="84667" y="84667"/>
            <a:ext cx="2895600" cy="29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O365 - Login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91425-6198-445F-A634-D768780D00CB}"/>
              </a:ext>
            </a:extLst>
          </p:cNvPr>
          <p:cNvSpPr txBox="1"/>
          <p:nvPr/>
        </p:nvSpPr>
        <p:spPr>
          <a:xfrm>
            <a:off x="3352949" y="163409"/>
            <a:ext cx="5227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This login screen will show.  It will look the same except for the account names.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032ACD-72C6-4B70-A4B7-FB15E6252F98}"/>
              </a:ext>
            </a:extLst>
          </p:cNvPr>
          <p:cNvGrpSpPr/>
          <p:nvPr/>
        </p:nvGrpSpPr>
        <p:grpSpPr>
          <a:xfrm>
            <a:off x="3352949" y="1028700"/>
            <a:ext cx="5227318" cy="5665891"/>
            <a:chOff x="3352949" y="1028700"/>
            <a:chExt cx="5227318" cy="566589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47D988-A7BE-4DED-9C07-4C50A1E90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2949" y="1028700"/>
              <a:ext cx="5227318" cy="566589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C878754-8DD5-4C1E-AC09-811E9E796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76246" y="2557780"/>
              <a:ext cx="5187462" cy="883154"/>
            </a:xfrm>
            <a:prstGeom prst="rect">
              <a:avLst/>
            </a:prstGeom>
          </p:spPr>
        </p:pic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E04F68-544D-4AD5-8B00-03DA0CF0BF97}"/>
              </a:ext>
            </a:extLst>
          </p:cNvPr>
          <p:cNvSpPr/>
          <p:nvPr/>
        </p:nvSpPr>
        <p:spPr>
          <a:xfrm>
            <a:off x="84667" y="2747664"/>
            <a:ext cx="2611316" cy="407588"/>
          </a:xfrm>
          <a:prstGeom prst="roundRect">
            <a:avLst>
              <a:gd name="adj" fmla="val 29610"/>
            </a:avLst>
          </a:prstGeom>
          <a:solidFill>
            <a:srgbClr val="FFFFFF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Select your account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E37AB1-F45E-4A58-A2FB-DAE9AD3356DD}"/>
              </a:ext>
            </a:extLst>
          </p:cNvPr>
          <p:cNvCxnSpPr>
            <a:stCxn id="13" idx="3"/>
          </p:cNvCxnSpPr>
          <p:nvPr/>
        </p:nvCxnSpPr>
        <p:spPr>
          <a:xfrm>
            <a:off x="2695983" y="2951458"/>
            <a:ext cx="900071" cy="478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8E8C078-1742-44B9-B996-64D1E21C5167}"/>
              </a:ext>
            </a:extLst>
          </p:cNvPr>
          <p:cNvSpPr txBox="1"/>
          <p:nvPr/>
        </p:nvSpPr>
        <p:spPr>
          <a:xfrm>
            <a:off x="5495191" y="5475357"/>
            <a:ext cx="518746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next screen you will see is where you enter the password that belongs to the account.</a:t>
            </a:r>
          </a:p>
        </p:txBody>
      </p:sp>
      <p:sp>
        <p:nvSpPr>
          <p:cNvPr id="17" name="Slide Number Placeholder 61">
            <a:extLst>
              <a:ext uri="{FF2B5EF4-FFF2-40B4-BE49-F238E27FC236}">
                <a16:creationId xmlns:a16="http://schemas.microsoft.com/office/drawing/2014/main" id="{66884CEC-A284-4B24-9FB0-776B981A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2954B0-EAAC-4F73-9C70-61990DE1CFC8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1196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5" grpId="1"/>
      <p:bldP spid="13" grpId="0" animBg="1"/>
      <p:bldP spid="13" grpId="1" animBg="1"/>
      <p:bldP spid="16" grpId="0" animBg="1"/>
      <p:bldP spid="16" grpId="1" animBg="1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89579" y="100849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602357" y="2210186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Getting around without the mouse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602348" y="6400432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000" dirty="0"/>
              <a:t>Sharing the Workbook</a:t>
            </a:r>
            <a:endParaRPr lang="en-CA" sz="2000" dirty="0"/>
          </a:p>
        </p:txBody>
      </p:sp>
      <p:sp>
        <p:nvSpPr>
          <p:cNvPr id="76" name="TextBox 75"/>
          <p:cNvSpPr txBox="1"/>
          <p:nvPr/>
        </p:nvSpPr>
        <p:spPr>
          <a:xfrm>
            <a:off x="3602349" y="5005612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000" dirty="0"/>
              <a:t>Automation (Scripting)</a:t>
            </a:r>
            <a:endParaRPr lang="en-CA" sz="2000" dirty="0"/>
          </a:p>
        </p:txBody>
      </p:sp>
      <p:sp>
        <p:nvSpPr>
          <p:cNvPr id="77" name="TextBox 76"/>
          <p:cNvSpPr txBox="1"/>
          <p:nvPr/>
        </p:nvSpPr>
        <p:spPr>
          <a:xfrm>
            <a:off x="3602348" y="5473243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Worksheet Tab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602353" y="2675126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Absolute vs. Relative References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602353" y="3151675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Autofill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602348" y="5946496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sz="2000" dirty="0"/>
              <a:t>Protecting the Workbook</a:t>
            </a:r>
            <a:endParaRPr lang="en-CA" sz="2000" dirty="0"/>
          </a:p>
        </p:txBody>
      </p:sp>
      <p:sp>
        <p:nvSpPr>
          <p:cNvPr id="81" name="TextBox 80"/>
          <p:cNvSpPr txBox="1"/>
          <p:nvPr/>
        </p:nvSpPr>
        <p:spPr>
          <a:xfrm>
            <a:off x="3602353" y="4076641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Paste Special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DD88DA-779D-4569-9358-05288EB19899}"/>
              </a:ext>
            </a:extLst>
          </p:cNvPr>
          <p:cNvSpPr txBox="1"/>
          <p:nvPr/>
        </p:nvSpPr>
        <p:spPr>
          <a:xfrm>
            <a:off x="3602350" y="3615206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Data Validation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CB2401-AA5C-441E-BE7D-4397EC1132A1}"/>
              </a:ext>
            </a:extLst>
          </p:cNvPr>
          <p:cNvSpPr txBox="1"/>
          <p:nvPr/>
        </p:nvSpPr>
        <p:spPr>
          <a:xfrm>
            <a:off x="3602352" y="4541962"/>
            <a:ext cx="4819651" cy="400110"/>
          </a:xfrm>
          <a:prstGeom prst="rect">
            <a:avLst/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2000" dirty="0"/>
              <a:t>Adding Add-Ins</a:t>
            </a:r>
          </a:p>
        </p:txBody>
      </p:sp>
      <p:sp>
        <p:nvSpPr>
          <p:cNvPr id="18" name="Slide Number Placeholder 61">
            <a:extLst>
              <a:ext uri="{FF2B5EF4-FFF2-40B4-BE49-F238E27FC236}">
                <a16:creationId xmlns:a16="http://schemas.microsoft.com/office/drawing/2014/main" id="{B0C91475-A512-41F1-8D4C-EEF77754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BBB058-0718-4A3B-861E-FEBD2F4BB535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1" grpId="0" animBg="1"/>
      <p:bldP spid="71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DA218AB-243C-447D-A8E4-7AB85E059139}"/>
              </a:ext>
            </a:extLst>
          </p:cNvPr>
          <p:cNvSpPr/>
          <p:nvPr/>
        </p:nvSpPr>
        <p:spPr>
          <a:xfrm>
            <a:off x="84667" y="84668"/>
            <a:ext cx="3822316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Getting around without the mouse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7D3163-B8EC-4262-961B-59E4073319C0}"/>
              </a:ext>
            </a:extLst>
          </p:cNvPr>
          <p:cNvSpPr/>
          <p:nvPr/>
        </p:nvSpPr>
        <p:spPr>
          <a:xfrm>
            <a:off x="3333751" y="3430949"/>
            <a:ext cx="7240038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7991F0-37C5-4D94-9483-89F8C604AAA4}"/>
              </a:ext>
            </a:extLst>
          </p:cNvPr>
          <p:cNvSpPr/>
          <p:nvPr/>
        </p:nvSpPr>
        <p:spPr>
          <a:xfrm>
            <a:off x="3333751" y="3123882"/>
            <a:ext cx="4513464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1E150E-1B4B-4787-89C9-5FAD7277632A}"/>
              </a:ext>
            </a:extLst>
          </p:cNvPr>
          <p:cNvSpPr txBox="1"/>
          <p:nvPr/>
        </p:nvSpPr>
        <p:spPr>
          <a:xfrm>
            <a:off x="3292784" y="3065193"/>
            <a:ext cx="7463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b="1" dirty="0"/>
              <a:t>Right</a:t>
            </a:r>
            <a:r>
              <a:rPr lang="en-CA" sz="2000" dirty="0"/>
              <a:t> - Jump to right column of the table.</a:t>
            </a:r>
          </a:p>
          <a:p>
            <a:pPr marL="0" lvl="2"/>
            <a:r>
              <a:rPr lang="en-CA" sz="2000" b="1" dirty="0"/>
              <a:t>Left</a:t>
            </a:r>
            <a:r>
              <a:rPr lang="en-CA" sz="2000" dirty="0"/>
              <a:t> – Jump to the end of the worksheet in the direction of the arrow.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DC29D9-2FF8-4DDB-80FC-8E6A50E8F184}"/>
              </a:ext>
            </a:extLst>
          </p:cNvPr>
          <p:cNvSpPr/>
          <p:nvPr/>
        </p:nvSpPr>
        <p:spPr>
          <a:xfrm>
            <a:off x="3333750" y="1438275"/>
            <a:ext cx="8353425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630137-F933-4FC4-BA02-F2316161A36E}"/>
              </a:ext>
            </a:extLst>
          </p:cNvPr>
          <p:cNvSpPr txBox="1"/>
          <p:nvPr/>
        </p:nvSpPr>
        <p:spPr>
          <a:xfrm>
            <a:off x="3292784" y="1367406"/>
            <a:ext cx="8494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 All button</a:t>
            </a:r>
            <a:r>
              <a:rPr lang="en-GB" sz="2000" dirty="0"/>
              <a:t> – </a:t>
            </a:r>
            <a:r>
              <a:rPr lang="en-GB" sz="2000" b="1" dirty="0"/>
              <a:t>Once</a:t>
            </a:r>
            <a:r>
              <a:rPr lang="en-GB" sz="2000" dirty="0"/>
              <a:t> selects data in cells, </a:t>
            </a:r>
            <a:r>
              <a:rPr lang="en-GB" sz="2000" b="1" dirty="0"/>
              <a:t>twice</a:t>
            </a:r>
            <a:r>
              <a:rPr lang="en-GB" sz="2000" dirty="0"/>
              <a:t> selects the entire worksheet</a:t>
            </a:r>
            <a:endParaRPr lang="en-CA" sz="20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79173CC-F738-4846-9AEC-AFFCC1ECBAB5}"/>
              </a:ext>
            </a:extLst>
          </p:cNvPr>
          <p:cNvSpPr/>
          <p:nvPr/>
        </p:nvSpPr>
        <p:spPr>
          <a:xfrm>
            <a:off x="3333751" y="4607427"/>
            <a:ext cx="5191124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8F3FD1F-5CDB-452A-B743-C376118809D5}"/>
              </a:ext>
            </a:extLst>
          </p:cNvPr>
          <p:cNvSpPr/>
          <p:nvPr/>
        </p:nvSpPr>
        <p:spPr>
          <a:xfrm>
            <a:off x="3333751" y="4039390"/>
            <a:ext cx="8427614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32875F-C28A-46E5-A1F7-237B204D5040}"/>
              </a:ext>
            </a:extLst>
          </p:cNvPr>
          <p:cNvSpPr/>
          <p:nvPr/>
        </p:nvSpPr>
        <p:spPr>
          <a:xfrm>
            <a:off x="3333750" y="2542829"/>
            <a:ext cx="3956511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3766F04-C085-44AD-82E8-1EF4B8F115C9}"/>
              </a:ext>
            </a:extLst>
          </p:cNvPr>
          <p:cNvSpPr/>
          <p:nvPr/>
        </p:nvSpPr>
        <p:spPr>
          <a:xfrm>
            <a:off x="3333752" y="1976815"/>
            <a:ext cx="6367202" cy="28312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FCF6D1-EBDB-42B3-80D5-C8DF304BE2F2}"/>
              </a:ext>
            </a:extLst>
          </p:cNvPr>
          <p:cNvSpPr txBox="1"/>
          <p:nvPr/>
        </p:nvSpPr>
        <p:spPr>
          <a:xfrm>
            <a:off x="4069371" y="71908"/>
            <a:ext cx="8056839" cy="400110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2pPr lvl="1">
              <a:defRPr sz="2000"/>
            </a:lvl2pPr>
          </a:lstStyle>
          <a:p>
            <a:r>
              <a:rPr lang="en-CA" sz="2000"/>
              <a:t>Using the keyboard to navigate Excel will allow you to work more efficiently.</a:t>
            </a:r>
            <a:endParaRPr lang="en-GB" sz="2000" dirty="0"/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02B1760D-5CCA-42CC-927F-C5CA8DF58A00}"/>
              </a:ext>
            </a:extLst>
          </p:cNvPr>
          <p:cNvGraphicFramePr>
            <a:graphicFrameLocks noGrp="1"/>
          </p:cNvGraphicFramePr>
          <p:nvPr/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1E5E0C4A-192F-4062-B5F7-4F27DD2F68D4}"/>
              </a:ext>
            </a:extLst>
          </p:cNvPr>
          <p:cNvGraphicFramePr>
            <a:graphicFrameLocks noGrp="1"/>
          </p:cNvGraphicFramePr>
          <p:nvPr/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Navigation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E6EDBBE5-14C9-4826-A42D-33114375FF7B}"/>
              </a:ext>
            </a:extLst>
          </p:cNvPr>
          <p:cNvSpPr txBox="1"/>
          <p:nvPr/>
        </p:nvSpPr>
        <p:spPr>
          <a:xfrm>
            <a:off x="58461" y="1365898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CTRL+A</a:t>
            </a:r>
            <a:endParaRPr lang="en-GB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9C9F15-2821-4163-BE46-D999E9445B44}"/>
              </a:ext>
            </a:extLst>
          </p:cNvPr>
          <p:cNvSpPr txBox="1"/>
          <p:nvPr/>
        </p:nvSpPr>
        <p:spPr>
          <a:xfrm>
            <a:off x="3292785" y="1902020"/>
            <a:ext cx="6491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Switch between open </a:t>
            </a:r>
            <a:r>
              <a:rPr lang="en-CA" sz="2000" b="1" dirty="0"/>
              <a:t>browser tabs</a:t>
            </a:r>
            <a:r>
              <a:rPr lang="en-CA" sz="2000" dirty="0"/>
              <a:t>, CTRL-PGUP to the right.</a:t>
            </a:r>
            <a:endParaRPr lang="en-CA" sz="20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F8CFB3-5D6A-4455-8D70-C95FCDDF80CF}"/>
              </a:ext>
            </a:extLst>
          </p:cNvPr>
          <p:cNvSpPr txBox="1"/>
          <p:nvPr/>
        </p:nvSpPr>
        <p:spPr>
          <a:xfrm>
            <a:off x="58460" y="1910037"/>
            <a:ext cx="3208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CTRL+PGUP / CTRL+PGDN</a:t>
            </a:r>
            <a:endParaRPr lang="en-GB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7E02A6-51D6-45F4-872E-8C18D29B89F2}"/>
              </a:ext>
            </a:extLst>
          </p:cNvPr>
          <p:cNvSpPr txBox="1"/>
          <p:nvPr/>
        </p:nvSpPr>
        <p:spPr>
          <a:xfrm>
            <a:off x="3292784" y="2476149"/>
            <a:ext cx="410554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2"/>
            <a:r>
              <a:rPr lang="en-CA" sz="2000" dirty="0"/>
              <a:t>Switch between open </a:t>
            </a:r>
            <a:r>
              <a:rPr lang="en-CA" sz="2000" b="1" dirty="0"/>
              <a:t>browser tabs</a:t>
            </a:r>
            <a:r>
              <a:rPr lang="en-CA" sz="2000" dirty="0"/>
              <a:t>.</a:t>
            </a:r>
            <a:endParaRPr lang="en-CA" sz="20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3F0425-35AA-4B15-A385-4A78455F672C}"/>
              </a:ext>
            </a:extLst>
          </p:cNvPr>
          <p:cNvSpPr txBox="1"/>
          <p:nvPr/>
        </p:nvSpPr>
        <p:spPr>
          <a:xfrm>
            <a:off x="58460" y="2476653"/>
            <a:ext cx="3208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CA" sz="2000" dirty="0"/>
              <a:t>CTRL+TAB / CTRL+SHIFT+TAB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5A7BAB-7121-4718-9257-6F36CAC6ACAB}"/>
              </a:ext>
            </a:extLst>
          </p:cNvPr>
          <p:cNvSpPr txBox="1"/>
          <p:nvPr/>
        </p:nvSpPr>
        <p:spPr>
          <a:xfrm>
            <a:off x="58461" y="3048456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 err="1"/>
              <a:t>CTRL+Right</a:t>
            </a:r>
            <a:r>
              <a:rPr lang="en-CA" sz="2000" dirty="0"/>
              <a:t> Arrow key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4B1C92-0A07-40E6-83F4-286B01C9909F}"/>
              </a:ext>
            </a:extLst>
          </p:cNvPr>
          <p:cNvSpPr txBox="1"/>
          <p:nvPr/>
        </p:nvSpPr>
        <p:spPr>
          <a:xfrm>
            <a:off x="2249909" y="3969798"/>
            <a:ext cx="1017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ALT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122F44-5EA9-4863-9CC1-26CCB2B0AA3D}"/>
              </a:ext>
            </a:extLst>
          </p:cNvPr>
          <p:cNvSpPr txBox="1"/>
          <p:nvPr/>
        </p:nvSpPr>
        <p:spPr>
          <a:xfrm>
            <a:off x="3292785" y="4555373"/>
            <a:ext cx="8494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2000" dirty="0"/>
              <a:t>Backs up one level navigating ribbon by keyboard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321BD6-1AF3-46E6-AAC8-A2D17F719FFA}"/>
              </a:ext>
            </a:extLst>
          </p:cNvPr>
          <p:cNvSpPr txBox="1"/>
          <p:nvPr/>
        </p:nvSpPr>
        <p:spPr>
          <a:xfrm>
            <a:off x="97260" y="4543287"/>
            <a:ext cx="3208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/>
              <a:t>ESC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C17A56-34D0-492F-A4E0-7CD5BB9F6FA0}"/>
              </a:ext>
            </a:extLst>
          </p:cNvPr>
          <p:cNvSpPr txBox="1"/>
          <p:nvPr/>
        </p:nvSpPr>
        <p:spPr>
          <a:xfrm>
            <a:off x="3292784" y="3971306"/>
            <a:ext cx="892492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CA" sz="1900" dirty="0"/>
              <a:t>Jumps cursor to the ribbon which then allows you to navigate the ribbon by keyboard</a:t>
            </a:r>
          </a:p>
        </p:txBody>
      </p:sp>
      <p:sp>
        <p:nvSpPr>
          <p:cNvPr id="46" name="Slide Number Placeholder 61">
            <a:extLst>
              <a:ext uri="{FF2B5EF4-FFF2-40B4-BE49-F238E27FC236}">
                <a16:creationId xmlns:a16="http://schemas.microsoft.com/office/drawing/2014/main" id="{D0438863-227F-4890-969B-5C308812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258E7A-D076-4D8C-AAC9-DAD138202428}"/>
              </a:ext>
            </a:extLst>
          </p:cNvPr>
          <p:cNvSpPr txBox="1"/>
          <p:nvPr/>
        </p:nvSpPr>
        <p:spPr>
          <a:xfrm>
            <a:off x="58460" y="3347445"/>
            <a:ext cx="32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en-CA" sz="2000" dirty="0" err="1"/>
              <a:t>CTRL+Left</a:t>
            </a:r>
            <a:r>
              <a:rPr lang="en-CA" sz="2000" dirty="0"/>
              <a:t> Arrow key</a:t>
            </a:r>
          </a:p>
        </p:txBody>
      </p:sp>
    </p:spTree>
    <p:extLst>
      <p:ext uri="{BB962C8B-B14F-4D97-AF65-F5344CB8AC3E}">
        <p14:creationId xmlns:p14="http://schemas.microsoft.com/office/powerpoint/2010/main" val="23103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/>
      <p:bldP spid="14" grpId="0" animBg="1"/>
      <p:bldP spid="15" grpId="0"/>
      <p:bldP spid="24" grpId="0" animBg="1"/>
      <p:bldP spid="25" grpId="0" animBg="1"/>
      <p:bldP spid="26" grpId="0" animBg="1"/>
      <p:bldP spid="27" grpId="0" animBg="1"/>
      <p:bldP spid="29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4" grpId="0"/>
      <p:bldP spid="46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5A4F1F-FCFA-4202-B393-E6EFCE952273}"/>
              </a:ext>
            </a:extLst>
          </p:cNvPr>
          <p:cNvSpPr/>
          <p:nvPr/>
        </p:nvSpPr>
        <p:spPr>
          <a:xfrm>
            <a:off x="3545419" y="1438275"/>
            <a:ext cx="2313514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E46249E-70C9-4B2B-8E83-608BBDCD9415}"/>
              </a:ext>
            </a:extLst>
          </p:cNvPr>
          <p:cNvSpPr/>
          <p:nvPr/>
        </p:nvSpPr>
        <p:spPr>
          <a:xfrm>
            <a:off x="3524513" y="1851921"/>
            <a:ext cx="3847836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3A82C4F-59C5-488B-8EEB-EC2FF014E0B0}"/>
              </a:ext>
            </a:extLst>
          </p:cNvPr>
          <p:cNvSpPr/>
          <p:nvPr/>
        </p:nvSpPr>
        <p:spPr>
          <a:xfrm>
            <a:off x="3545419" y="2284113"/>
            <a:ext cx="8223248" cy="5891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D68109B-14F4-4ECA-B630-7A62DB4ADAB1}"/>
              </a:ext>
            </a:extLst>
          </p:cNvPr>
          <p:cNvSpPr/>
          <p:nvPr/>
        </p:nvSpPr>
        <p:spPr>
          <a:xfrm>
            <a:off x="3545419" y="2999461"/>
            <a:ext cx="6992815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E856B37-7A69-44EA-932E-8A407B7E6EEB}"/>
              </a:ext>
            </a:extLst>
          </p:cNvPr>
          <p:cNvSpPr/>
          <p:nvPr/>
        </p:nvSpPr>
        <p:spPr>
          <a:xfrm>
            <a:off x="3545419" y="3451715"/>
            <a:ext cx="6783914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84D7E2A-D736-49E8-87C2-32CCD57D17DE}"/>
              </a:ext>
            </a:extLst>
          </p:cNvPr>
          <p:cNvSpPr/>
          <p:nvPr/>
        </p:nvSpPr>
        <p:spPr>
          <a:xfrm>
            <a:off x="3545419" y="3875157"/>
            <a:ext cx="2171436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5D42FFC-A13F-4276-9364-1BE19E0DDF25}"/>
              </a:ext>
            </a:extLst>
          </p:cNvPr>
          <p:cNvSpPr/>
          <p:nvPr/>
        </p:nvSpPr>
        <p:spPr>
          <a:xfrm>
            <a:off x="3545419" y="4320146"/>
            <a:ext cx="2171436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6AA9499-0215-483F-A6EF-A880C8088E0D}"/>
              </a:ext>
            </a:extLst>
          </p:cNvPr>
          <p:cNvSpPr/>
          <p:nvPr/>
        </p:nvSpPr>
        <p:spPr>
          <a:xfrm>
            <a:off x="3514988" y="4764138"/>
            <a:ext cx="2201867" cy="2831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53EEA44-9163-47E2-A86B-0D7601CB9A88}"/>
              </a:ext>
            </a:extLst>
          </p:cNvPr>
          <p:cNvSpPr/>
          <p:nvPr/>
        </p:nvSpPr>
        <p:spPr>
          <a:xfrm>
            <a:off x="3545418" y="5239429"/>
            <a:ext cx="8350095" cy="6059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A03D0C-AC83-4617-B478-E1212192AF66}"/>
              </a:ext>
            </a:extLst>
          </p:cNvPr>
          <p:cNvGraphicFramePr>
            <a:graphicFrameLocks noGrp="1"/>
          </p:cNvGraphicFramePr>
          <p:nvPr/>
        </p:nvGraphicFramePr>
        <p:xfrm>
          <a:off x="201336" y="939055"/>
          <a:ext cx="30032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258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Key Combination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52C77D-759F-4AA0-BC8C-5D8563665B95}"/>
              </a:ext>
            </a:extLst>
          </p:cNvPr>
          <p:cNvGraphicFramePr>
            <a:graphicFrameLocks noGrp="1"/>
          </p:cNvGraphicFramePr>
          <p:nvPr/>
        </p:nvGraphicFramePr>
        <p:xfrm>
          <a:off x="3514989" y="929530"/>
          <a:ext cx="124751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11">
                  <a:extLst>
                    <a:ext uri="{9D8B030D-6E8A-4147-A177-3AD203B41FA5}">
                      <a16:colId xmlns:a16="http://schemas.microsoft.com/office/drawing/2014/main" val="19610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Function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5238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C588BBC-FB65-4B19-9BF7-5D0FC101E3C0}"/>
              </a:ext>
            </a:extLst>
          </p:cNvPr>
          <p:cNvSpPr txBox="1"/>
          <p:nvPr/>
        </p:nvSpPr>
        <p:spPr>
          <a:xfrm>
            <a:off x="3516974" y="1366108"/>
            <a:ext cx="2438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Edit the selected cell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26455-0A90-4BF7-A67F-9409860CFFC5}"/>
              </a:ext>
            </a:extLst>
          </p:cNvPr>
          <p:cNvSpPr txBox="1"/>
          <p:nvPr/>
        </p:nvSpPr>
        <p:spPr>
          <a:xfrm>
            <a:off x="201336" y="136589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F2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9C0BB-476A-4A0F-BCA0-656C4B1E9BDF}"/>
              </a:ext>
            </a:extLst>
          </p:cNvPr>
          <p:cNvSpPr txBox="1"/>
          <p:nvPr/>
        </p:nvSpPr>
        <p:spPr>
          <a:xfrm>
            <a:off x="3548854" y="1792741"/>
            <a:ext cx="3857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Line breaks in the cell being edited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974FF1-B783-4D2B-A36E-77E20D3446F1}"/>
              </a:ext>
            </a:extLst>
          </p:cNvPr>
          <p:cNvSpPr txBox="1"/>
          <p:nvPr/>
        </p:nvSpPr>
        <p:spPr>
          <a:xfrm>
            <a:off x="201336" y="179123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ALT+ENTER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EFC8F-6CAE-46EB-8AF3-861EE7A2FEE3}"/>
              </a:ext>
            </a:extLst>
          </p:cNvPr>
          <p:cNvSpPr txBox="1"/>
          <p:nvPr/>
        </p:nvSpPr>
        <p:spPr>
          <a:xfrm>
            <a:off x="3539687" y="2218076"/>
            <a:ext cx="8553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Turn on or off text wrapping for the selected cell.</a:t>
            </a:r>
          </a:p>
          <a:p>
            <a:r>
              <a:rPr lang="en-CA" sz="2000" b="1" dirty="0"/>
              <a:t>NOTE</a:t>
            </a:r>
            <a:r>
              <a:rPr lang="en-CA" sz="2000" dirty="0"/>
              <a:t>: Press </a:t>
            </a:r>
            <a:r>
              <a:rPr lang="en-CA" sz="2000" b="1" dirty="0"/>
              <a:t>ALT</a:t>
            </a:r>
            <a:r>
              <a:rPr lang="en-CA" sz="2000" dirty="0"/>
              <a:t> (then release), press </a:t>
            </a:r>
            <a:r>
              <a:rPr lang="en-CA" sz="2000" b="1" dirty="0"/>
              <a:t>H</a:t>
            </a:r>
            <a:r>
              <a:rPr lang="en-CA" sz="2000" dirty="0"/>
              <a:t> (then release), press </a:t>
            </a:r>
            <a:r>
              <a:rPr lang="en-CA" sz="2000" b="1" dirty="0"/>
              <a:t>W</a:t>
            </a:r>
            <a:r>
              <a:rPr lang="en-CA" sz="2000" dirty="0"/>
              <a:t> (then release)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0A174-CD73-4B23-B134-C0D769CA9D70}"/>
              </a:ext>
            </a:extLst>
          </p:cNvPr>
          <p:cNvSpPr txBox="1"/>
          <p:nvPr/>
        </p:nvSpPr>
        <p:spPr>
          <a:xfrm>
            <a:off x="201336" y="221656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ALT, H, W</a:t>
            </a:r>
            <a:endParaRPr lang="en-GB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9EDAAF-543C-45DB-8374-14BA223E2838}"/>
              </a:ext>
            </a:extLst>
          </p:cNvPr>
          <p:cNvSpPr txBox="1"/>
          <p:nvPr/>
        </p:nvSpPr>
        <p:spPr>
          <a:xfrm>
            <a:off x="3548856" y="2921918"/>
            <a:ext cx="7057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Display Context Menu of selected object (right mouse button click)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A286CA-42FC-47B9-A54C-C5678367AEBC}"/>
              </a:ext>
            </a:extLst>
          </p:cNvPr>
          <p:cNvSpPr txBox="1"/>
          <p:nvPr/>
        </p:nvSpPr>
        <p:spPr>
          <a:xfrm>
            <a:off x="210861" y="29204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SHIFT+F10</a:t>
            </a:r>
            <a:endParaRPr lang="en-GB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0441DE-61DF-4B6F-880A-CA21F16E760C}"/>
              </a:ext>
            </a:extLst>
          </p:cNvPr>
          <p:cNvSpPr txBox="1"/>
          <p:nvPr/>
        </p:nvSpPr>
        <p:spPr>
          <a:xfrm>
            <a:off x="3558380" y="3379118"/>
            <a:ext cx="704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a hyperlink into the object (text box, shape, word art, etc.)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DF68E-8F0D-4B28-B9C7-DD083A0EB632}"/>
              </a:ext>
            </a:extLst>
          </p:cNvPr>
          <p:cNvSpPr txBox="1"/>
          <p:nvPr/>
        </p:nvSpPr>
        <p:spPr>
          <a:xfrm>
            <a:off x="210861" y="3377610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CTRL+K</a:t>
            </a:r>
            <a:endParaRPr lang="en-GB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7F3975-352C-4112-B54F-79FEDD6D66EB}"/>
              </a:ext>
            </a:extLst>
          </p:cNvPr>
          <p:cNvSpPr txBox="1"/>
          <p:nvPr/>
        </p:nvSpPr>
        <p:spPr>
          <a:xfrm>
            <a:off x="3558380" y="3810436"/>
            <a:ext cx="2171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date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A9D978-BBC7-432A-8F92-5D2FB2EC028D}"/>
              </a:ext>
            </a:extLst>
          </p:cNvPr>
          <p:cNvSpPr txBox="1"/>
          <p:nvPr/>
        </p:nvSpPr>
        <p:spPr>
          <a:xfrm>
            <a:off x="210861" y="380892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CTRL+;</a:t>
            </a:r>
            <a:endParaRPr lang="en-GB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9BD936-037E-4BA0-B968-F871CFBD9F1D}"/>
              </a:ext>
            </a:extLst>
          </p:cNvPr>
          <p:cNvSpPr txBox="1"/>
          <p:nvPr/>
        </p:nvSpPr>
        <p:spPr>
          <a:xfrm>
            <a:off x="3558380" y="4263161"/>
            <a:ext cx="2171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Insert current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298811-CAC3-4367-B1FB-3B9A9FDD8DA1}"/>
              </a:ext>
            </a:extLst>
          </p:cNvPr>
          <p:cNvSpPr txBox="1"/>
          <p:nvPr/>
        </p:nvSpPr>
        <p:spPr>
          <a:xfrm>
            <a:off x="210861" y="426165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CTRL+SHIFT+:</a:t>
            </a:r>
            <a:endParaRPr lang="en-GB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8A22B7-7843-4592-A545-A026A94D6A60}"/>
              </a:ext>
            </a:extLst>
          </p:cNvPr>
          <p:cNvSpPr txBox="1"/>
          <p:nvPr/>
        </p:nvSpPr>
        <p:spPr>
          <a:xfrm>
            <a:off x="3558379" y="4715886"/>
            <a:ext cx="2428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Change date format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812B6A-6510-40DC-82D1-3E495DD2AA99}"/>
              </a:ext>
            </a:extLst>
          </p:cNvPr>
          <p:cNvSpPr txBox="1"/>
          <p:nvPr/>
        </p:nvSpPr>
        <p:spPr>
          <a:xfrm>
            <a:off x="210861" y="4714378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CTRL+SHIFT+#</a:t>
            </a:r>
            <a:endParaRPr lang="en-GB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42EDFF-CFFD-400F-889A-683A6856C67E}"/>
              </a:ext>
            </a:extLst>
          </p:cNvPr>
          <p:cNvSpPr txBox="1"/>
          <p:nvPr/>
        </p:nvSpPr>
        <p:spPr>
          <a:xfrm>
            <a:off x="3579285" y="5168611"/>
            <a:ext cx="8350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Selects all cells from the selected cell in row or column until it comes to a blank or non-number cell in the direction of the arrow key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A706F4-54FD-4DAE-9AD2-534A6ADC82A2}"/>
              </a:ext>
            </a:extLst>
          </p:cNvPr>
          <p:cNvSpPr txBox="1"/>
          <p:nvPr/>
        </p:nvSpPr>
        <p:spPr>
          <a:xfrm>
            <a:off x="201336" y="5167103"/>
            <a:ext cx="3003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 err="1"/>
              <a:t>CTRL+SHIFT+Arrow</a:t>
            </a:r>
            <a:r>
              <a:rPr lang="en-CA" sz="2000" dirty="0"/>
              <a:t> key</a:t>
            </a:r>
            <a:endParaRPr lang="en-GB" sz="2000" dirty="0"/>
          </a:p>
        </p:txBody>
      </p:sp>
      <p:sp>
        <p:nvSpPr>
          <p:cNvPr id="37" name="Slide Number Placeholder 61">
            <a:extLst>
              <a:ext uri="{FF2B5EF4-FFF2-40B4-BE49-F238E27FC236}">
                <a16:creationId xmlns:a16="http://schemas.microsoft.com/office/drawing/2014/main" id="{0A89DA16-5CB5-466A-905D-9938A050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E9AEF0-D5EE-499B-A9E3-595EBDA566B4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C39D080-45FA-4D49-86ED-7BFE58D0AF96}"/>
              </a:ext>
            </a:extLst>
          </p:cNvPr>
          <p:cNvSpPr/>
          <p:nvPr/>
        </p:nvSpPr>
        <p:spPr>
          <a:xfrm>
            <a:off x="84667" y="84668"/>
            <a:ext cx="3822316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Getting around without the mouse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F67C2D-4EC7-4AA7-AD2D-591B8B080886}"/>
              </a:ext>
            </a:extLst>
          </p:cNvPr>
          <p:cNvSpPr txBox="1"/>
          <p:nvPr/>
        </p:nvSpPr>
        <p:spPr>
          <a:xfrm>
            <a:off x="4069371" y="71908"/>
            <a:ext cx="8056839" cy="400110"/>
          </a:xfrm>
          <a:prstGeom prst="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2pPr lvl="1">
              <a:defRPr sz="2000"/>
            </a:lvl2pPr>
          </a:lstStyle>
          <a:p>
            <a:r>
              <a:rPr lang="en-CA" sz="2000"/>
              <a:t>Using the keyboard to navigate Excel will allow you to work more efficiently.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069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8ACF71-A3AA-4947-AB31-23D5916C55D2}"/>
              </a:ext>
            </a:extLst>
          </p:cNvPr>
          <p:cNvSpPr/>
          <p:nvPr/>
        </p:nvSpPr>
        <p:spPr>
          <a:xfrm>
            <a:off x="84666" y="76355"/>
            <a:ext cx="3614498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Absolute vs. Relative References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6A20747-EBA4-4982-8685-BD56CA5FD30D}"/>
              </a:ext>
            </a:extLst>
          </p:cNvPr>
          <p:cNvGrpSpPr/>
          <p:nvPr/>
        </p:nvGrpSpPr>
        <p:grpSpPr>
          <a:xfrm>
            <a:off x="5377758" y="294896"/>
            <a:ext cx="6129195" cy="707886"/>
            <a:chOff x="5628707" y="294896"/>
            <a:chExt cx="5561381" cy="70788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117721D-4A92-4926-8811-684E54625F41}"/>
                </a:ext>
              </a:extLst>
            </p:cNvPr>
            <p:cNvSpPr/>
            <p:nvPr/>
          </p:nvSpPr>
          <p:spPr>
            <a:xfrm>
              <a:off x="5628707" y="334979"/>
              <a:ext cx="5561381" cy="578042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45E55C-5DEA-4437-91CC-A8D5E8CA9DE3}"/>
                </a:ext>
              </a:extLst>
            </p:cNvPr>
            <p:cNvSpPr txBox="1"/>
            <p:nvPr/>
          </p:nvSpPr>
          <p:spPr>
            <a:xfrm>
              <a:off x="5628707" y="294896"/>
              <a:ext cx="5561381" cy="70788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Absolute and relative references only apply when copying a formula or function from one cell to another cell.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177D3DA-02AA-4549-B00D-423E00D0296F}"/>
              </a:ext>
            </a:extLst>
          </p:cNvPr>
          <p:cNvSpPr txBox="1"/>
          <p:nvPr/>
        </p:nvSpPr>
        <p:spPr>
          <a:xfrm>
            <a:off x="7208878" y="1400533"/>
            <a:ext cx="250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What does this mean?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36C024C-50E0-4B30-8B87-AF788435370A}"/>
              </a:ext>
            </a:extLst>
          </p:cNvPr>
          <p:cNvSpPr/>
          <p:nvPr/>
        </p:nvSpPr>
        <p:spPr>
          <a:xfrm>
            <a:off x="8383042" y="913021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EAAD8A2-F29E-4452-9F2B-F6A9289A0B68}"/>
              </a:ext>
            </a:extLst>
          </p:cNvPr>
          <p:cNvSpPr/>
          <p:nvPr/>
        </p:nvSpPr>
        <p:spPr>
          <a:xfrm>
            <a:off x="8383042" y="1769865"/>
            <a:ext cx="145792" cy="578042"/>
          </a:xfrm>
          <a:prstGeom prst="downArrow">
            <a:avLst/>
          </a:prstGeom>
          <a:solidFill>
            <a:schemeClr val="bg2">
              <a:lumMod val="9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05FDAD-4A6F-479E-B998-E7B45088181E}"/>
              </a:ext>
            </a:extLst>
          </p:cNvPr>
          <p:cNvGrpSpPr/>
          <p:nvPr/>
        </p:nvGrpSpPr>
        <p:grpSpPr>
          <a:xfrm>
            <a:off x="5377758" y="2302642"/>
            <a:ext cx="6441709" cy="1015663"/>
            <a:chOff x="5699287" y="2302642"/>
            <a:chExt cx="5513301" cy="101566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525A9EC-2C5F-4FA1-8008-C6E64E4325EF}"/>
                </a:ext>
              </a:extLst>
            </p:cNvPr>
            <p:cNvSpPr/>
            <p:nvPr/>
          </p:nvSpPr>
          <p:spPr>
            <a:xfrm>
              <a:off x="5735237" y="2365372"/>
              <a:ext cx="5477351" cy="902287"/>
            </a:xfrm>
            <a:prstGeom prst="roundRect">
              <a:avLst/>
            </a:prstGeom>
            <a:blipFill dpi="0" rotWithShape="1">
              <a:blip r:embed="rId2">
                <a:alphaModFix amt="20000"/>
              </a:blip>
              <a:srcRect/>
              <a:tile tx="0" ty="0" sx="100000" sy="100000" flip="none" algn="tl"/>
            </a:blip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2DC2A2-C756-4F62-94A1-B3A552188570}"/>
                </a:ext>
              </a:extLst>
            </p:cNvPr>
            <p:cNvSpPr txBox="1"/>
            <p:nvPr/>
          </p:nvSpPr>
          <p:spPr>
            <a:xfrm>
              <a:off x="5699287" y="2302642"/>
              <a:ext cx="55133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It means that when you copy a formula or function in a cell to another cell the references to the cells </a:t>
              </a:r>
              <a:r>
                <a:rPr lang="en-CA" sz="2000" b="1" i="1" dirty="0"/>
                <a:t>in the formula</a:t>
              </a:r>
              <a:r>
                <a:rPr lang="en-CA" sz="2000" dirty="0"/>
                <a:t> change relative to the cell to where it was copied.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9A368BA-D756-4623-99CB-74457C3FD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49279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F9165D-825E-4A0F-BE1C-5E3446092E99}"/>
              </a:ext>
            </a:extLst>
          </p:cNvPr>
          <p:cNvSpPr txBox="1"/>
          <p:nvPr/>
        </p:nvSpPr>
        <p:spPr>
          <a:xfrm>
            <a:off x="5503131" y="3692464"/>
            <a:ext cx="363181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What will happen if the formula in </a:t>
            </a:r>
            <a:r>
              <a:rPr lang="en-CA" sz="2000" b="1" dirty="0"/>
              <a:t>G2</a:t>
            </a:r>
            <a:r>
              <a:rPr lang="en-CA" sz="2000" dirty="0"/>
              <a:t> is copied to cell </a:t>
            </a:r>
            <a:r>
              <a:rPr lang="en-CA" sz="2000" b="1" dirty="0"/>
              <a:t>G3</a:t>
            </a:r>
            <a:r>
              <a:rPr lang="en-CA" sz="2000" dirty="0"/>
              <a:t>?</a:t>
            </a:r>
            <a:endParaRPr lang="en-GB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26FE071-B7E1-4724-8B43-6CCC73D92BDD}"/>
              </a:ext>
            </a:extLst>
          </p:cNvPr>
          <p:cNvCxnSpPr>
            <a:cxnSpLocks/>
          </p:cNvCxnSpPr>
          <p:nvPr/>
        </p:nvCxnSpPr>
        <p:spPr>
          <a:xfrm flipH="1">
            <a:off x="5236617" y="4318503"/>
            <a:ext cx="1164183" cy="8833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079EFD3-1F1B-48EC-A3B6-C80354041B61}"/>
              </a:ext>
            </a:extLst>
          </p:cNvPr>
          <p:cNvCxnSpPr>
            <a:cxnSpLocks/>
          </p:cNvCxnSpPr>
          <p:nvPr/>
        </p:nvCxnSpPr>
        <p:spPr>
          <a:xfrm flipH="1">
            <a:off x="5758004" y="4318503"/>
            <a:ext cx="2625038" cy="12493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9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6" presetClass="exit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 animBg="1"/>
      <p:bldP spid="12" grpId="1" animBg="1"/>
      <p:bldP spid="13" grpId="0" animBg="1"/>
      <p:bldP spid="13" grpId="1" animBg="1"/>
      <p:bldP spid="18" grpId="0" animBg="1"/>
      <p:bldP spid="1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167AEEED-11D9-4218-A359-71AC215A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6225" y="6575718"/>
            <a:ext cx="476250" cy="387350"/>
          </a:xfrm>
          <a:ln>
            <a:noFill/>
          </a:ln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8C376D-6B74-44EC-BC5C-A67E89EBC323}"/>
              </a:ext>
            </a:extLst>
          </p:cNvPr>
          <p:cNvSpPr txBox="1"/>
          <p:nvPr/>
        </p:nvSpPr>
        <p:spPr>
          <a:xfrm>
            <a:off x="0" y="6630893"/>
            <a:ext cx="48577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8ACF71-A3AA-4947-AB31-23D5916C55D2}"/>
              </a:ext>
            </a:extLst>
          </p:cNvPr>
          <p:cNvSpPr/>
          <p:nvPr/>
        </p:nvSpPr>
        <p:spPr>
          <a:xfrm>
            <a:off x="84666" y="76355"/>
            <a:ext cx="3614498" cy="387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/>
              <a:t>Absolute vs. Relative References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05716D3-0542-4C5E-8981-4C2994AFF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34" y="3850326"/>
            <a:ext cx="6933333" cy="2476190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CF5538-BA1E-45E5-8B25-7D39BDEC2154}"/>
              </a:ext>
            </a:extLst>
          </p:cNvPr>
          <p:cNvSpPr txBox="1"/>
          <p:nvPr/>
        </p:nvSpPr>
        <p:spPr>
          <a:xfrm>
            <a:off x="3825364" y="2731244"/>
            <a:ext cx="6042914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1">
                <a:lumMod val="60000"/>
                <a:lumOff val="40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Most of the cell references in the formula were properly updated, but what happened to the GST in cell I1?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EA69CFD-8432-402C-BB35-FAFEEA8DB874}"/>
              </a:ext>
            </a:extLst>
          </p:cNvPr>
          <p:cNvCxnSpPr>
            <a:cxnSpLocks/>
          </p:cNvCxnSpPr>
          <p:nvPr/>
        </p:nvCxnSpPr>
        <p:spPr>
          <a:xfrm flipH="1">
            <a:off x="6735779" y="3395050"/>
            <a:ext cx="2426328" cy="15753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000B9F0-85E8-4140-8F03-9E5D55C200F3}"/>
              </a:ext>
            </a:extLst>
          </p:cNvPr>
          <p:cNvSpPr txBox="1"/>
          <p:nvPr/>
        </p:nvSpPr>
        <p:spPr>
          <a:xfrm>
            <a:off x="8843727" y="4072758"/>
            <a:ext cx="2744709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01600">
              <a:schemeClr val="accent1">
                <a:lumMod val="60000"/>
                <a:lumOff val="40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 GST cell is now I2 where there is no value.</a:t>
            </a:r>
          </a:p>
          <a:p>
            <a:endParaRPr lang="en-CA" sz="2000" dirty="0"/>
          </a:p>
          <a:p>
            <a:r>
              <a:rPr lang="en-CA" sz="2000" dirty="0"/>
              <a:t>So how do we keep it in cell </a:t>
            </a:r>
            <a:r>
              <a:rPr lang="en-CA" sz="2000" b="1" dirty="0"/>
              <a:t>I1</a:t>
            </a:r>
            <a:r>
              <a:rPr lang="en-CA" sz="2000" dirty="0"/>
              <a:t> when the formula is copied and pasted into another cell?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545B311-028A-4F47-AD53-25DFC2823B76}"/>
              </a:ext>
            </a:extLst>
          </p:cNvPr>
          <p:cNvCxnSpPr>
            <a:cxnSpLocks/>
          </p:cNvCxnSpPr>
          <p:nvPr/>
        </p:nvCxnSpPr>
        <p:spPr>
          <a:xfrm flipH="1">
            <a:off x="6981379" y="5287224"/>
            <a:ext cx="1927123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606BE427-C4E3-48E7-AA30-8F96BE3F019A}"/>
              </a:ext>
            </a:extLst>
          </p:cNvPr>
          <p:cNvSpPr/>
          <p:nvPr/>
        </p:nvSpPr>
        <p:spPr>
          <a:xfrm>
            <a:off x="4182705" y="5214799"/>
            <a:ext cx="1828796" cy="72427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2A1152-2E76-41BB-84F6-9E7599D84F4C}"/>
              </a:ext>
            </a:extLst>
          </p:cNvPr>
          <p:cNvCxnSpPr>
            <a:cxnSpLocks/>
          </p:cNvCxnSpPr>
          <p:nvPr/>
        </p:nvCxnSpPr>
        <p:spPr>
          <a:xfrm flipH="1" flipV="1">
            <a:off x="2626140" y="3429000"/>
            <a:ext cx="2492891" cy="17676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726AAE9-C019-4B90-AF2E-6049A184E57B}"/>
              </a:ext>
            </a:extLst>
          </p:cNvPr>
          <p:cNvSpPr txBox="1"/>
          <p:nvPr/>
        </p:nvSpPr>
        <p:spPr>
          <a:xfrm>
            <a:off x="1539404" y="3069613"/>
            <a:ext cx="207936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=E3*F3*I2+E3*F3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BDCC591-ABF7-437F-BD74-F2A5F3BF8D49}"/>
              </a:ext>
            </a:extLst>
          </p:cNvPr>
          <p:cNvGrpSpPr/>
          <p:nvPr/>
        </p:nvGrpSpPr>
        <p:grpSpPr>
          <a:xfrm>
            <a:off x="1413164" y="2111433"/>
            <a:ext cx="1172094" cy="958180"/>
            <a:chOff x="1413164" y="2111433"/>
            <a:chExt cx="1172094" cy="95818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DEC0002-6E89-4696-87BF-B0FA157D8FBC}"/>
                </a:ext>
              </a:extLst>
            </p:cNvPr>
            <p:cNvCxnSpPr>
              <a:cxnSpLocks/>
              <a:stCxn id="28" idx="0"/>
            </p:cNvCxnSpPr>
            <p:nvPr/>
          </p:nvCxnSpPr>
          <p:spPr>
            <a:xfrm flipV="1">
              <a:off x="2579087" y="2111433"/>
              <a:ext cx="6171" cy="95818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127C04-F5D0-477F-9D4C-6A526AB40648}"/>
                </a:ext>
              </a:extLst>
            </p:cNvPr>
            <p:cNvSpPr txBox="1"/>
            <p:nvPr/>
          </p:nvSpPr>
          <p:spPr>
            <a:xfrm>
              <a:off x="1413164" y="2397698"/>
              <a:ext cx="116212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CA" dirty="0"/>
                <a:t>should be</a:t>
              </a:r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820FC84-32F4-454B-B2F0-623C6AABA4F4}"/>
              </a:ext>
            </a:extLst>
          </p:cNvPr>
          <p:cNvSpPr txBox="1"/>
          <p:nvPr/>
        </p:nvSpPr>
        <p:spPr>
          <a:xfrm>
            <a:off x="1539404" y="1692058"/>
            <a:ext cx="218800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=E3*F3*I$1+E3*F3</a:t>
            </a:r>
            <a:endParaRPr lang="en-GB" sz="2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E6B294-8BF9-4352-9488-2E7271D28EFD}"/>
              </a:ext>
            </a:extLst>
          </p:cNvPr>
          <p:cNvSpPr txBox="1"/>
          <p:nvPr/>
        </p:nvSpPr>
        <p:spPr>
          <a:xfrm>
            <a:off x="1922273" y="890773"/>
            <a:ext cx="131887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Note the </a:t>
            </a:r>
            <a:r>
              <a:rPr lang="en-CA" sz="2000" b="1" dirty="0"/>
              <a:t>$</a:t>
            </a:r>
            <a:endParaRPr lang="en-GB" sz="20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C0C48D-7411-4C12-BB4F-F66FAE1F96C3}"/>
              </a:ext>
            </a:extLst>
          </p:cNvPr>
          <p:cNvSpPr txBox="1"/>
          <p:nvPr/>
        </p:nvSpPr>
        <p:spPr>
          <a:xfrm>
            <a:off x="4581053" y="699599"/>
            <a:ext cx="7532483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is the character that stops Excel from updating the cell reference.  This </a:t>
            </a:r>
            <a:r>
              <a:rPr lang="en-CA" sz="2000" b="1" dirty="0"/>
              <a:t>$</a:t>
            </a:r>
            <a:r>
              <a:rPr lang="en-CA" sz="2000" dirty="0"/>
              <a:t> is beside the row number, so it will freeze the row in place.</a:t>
            </a:r>
            <a:endParaRPr lang="en-GB" sz="2000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8C58034-64EF-47FB-BBB3-9F17F170E451}"/>
              </a:ext>
            </a:extLst>
          </p:cNvPr>
          <p:cNvCxnSpPr>
            <a:cxnSpLocks/>
            <a:stCxn id="33" idx="3"/>
            <a:endCxn id="34" idx="1"/>
          </p:cNvCxnSpPr>
          <p:nvPr/>
        </p:nvCxnSpPr>
        <p:spPr>
          <a:xfrm flipV="1">
            <a:off x="3241148" y="1053542"/>
            <a:ext cx="1339905" cy="372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AABD9FA-7E94-4149-9491-F1B53B27AFED}"/>
              </a:ext>
            </a:extLst>
          </p:cNvPr>
          <p:cNvSpPr txBox="1"/>
          <p:nvPr/>
        </p:nvSpPr>
        <p:spPr>
          <a:xfrm>
            <a:off x="4581054" y="1402911"/>
            <a:ext cx="7532482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$</a:t>
            </a:r>
            <a:r>
              <a:rPr lang="en-CA" sz="2000" dirty="0"/>
              <a:t> beside the column letter will stop the column from being updated. (i.e. </a:t>
            </a:r>
            <a:r>
              <a:rPr lang="en-CA" sz="2000" b="1" dirty="0"/>
              <a:t>$</a:t>
            </a:r>
            <a:r>
              <a:rPr lang="en-CA" sz="2000" dirty="0"/>
              <a:t>I1)  To freeze the cell in place no matter to where the formula is copied … </a:t>
            </a:r>
            <a:r>
              <a:rPr lang="en-CA" sz="2000" b="1" dirty="0"/>
              <a:t>$I$1 </a:t>
            </a:r>
            <a:r>
              <a:rPr lang="en-CA" sz="2000" dirty="0"/>
              <a:t>(i.e. =E3*F3*</a:t>
            </a:r>
            <a:r>
              <a:rPr lang="en-CA" sz="2000" b="1" dirty="0"/>
              <a:t>$I$1</a:t>
            </a:r>
            <a:r>
              <a:rPr lang="en-CA" sz="2000" dirty="0"/>
              <a:t>+E3*F3 )</a:t>
            </a:r>
            <a:endParaRPr lang="en-GB" sz="200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1995C7-B910-482A-AB97-1C43E9B5338B}"/>
              </a:ext>
            </a:extLst>
          </p:cNvPr>
          <p:cNvSpPr txBox="1"/>
          <p:nvPr/>
        </p:nvSpPr>
        <p:spPr>
          <a:xfrm>
            <a:off x="10085560" y="2725465"/>
            <a:ext cx="192989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01600">
              <a:schemeClr val="accent1">
                <a:lumMod val="60000"/>
                <a:lumOff val="40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Either type in the </a:t>
            </a:r>
            <a:r>
              <a:rPr lang="en-CA" sz="2000" b="1" dirty="0"/>
              <a:t>$</a:t>
            </a:r>
            <a:r>
              <a:rPr lang="en-CA" sz="2000" dirty="0"/>
              <a:t> or you can use the </a:t>
            </a:r>
            <a:r>
              <a:rPr lang="en-CA" sz="2000" b="1" dirty="0"/>
              <a:t>F4</a:t>
            </a:r>
            <a:r>
              <a:rPr lang="en-CA" sz="2000" dirty="0"/>
              <a:t> key.</a:t>
            </a:r>
            <a:endParaRPr lang="en-GB" sz="2000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18406EC-C6E2-4F92-AC36-42AC75D729F7}"/>
              </a:ext>
            </a:extLst>
          </p:cNvPr>
          <p:cNvCxnSpPr>
            <a:cxnSpLocks/>
          </p:cNvCxnSpPr>
          <p:nvPr/>
        </p:nvCxnSpPr>
        <p:spPr>
          <a:xfrm flipH="1">
            <a:off x="2668385" y="1226600"/>
            <a:ext cx="347886" cy="57726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87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4" grpId="0" animBg="1"/>
      <p:bldP spid="24" grpId="1" animBg="1"/>
      <p:bldP spid="26" grpId="0" animBg="1"/>
      <p:bldP spid="28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3C017F3BB2408FDFB98B095D6ABB" ma:contentTypeVersion="15" ma:contentTypeDescription="Create a new document." ma:contentTypeScope="" ma:versionID="ecea3ede24f21abd2244d5c3334b75ce">
  <xsd:schema xmlns:xsd="http://www.w3.org/2001/XMLSchema" xmlns:xs="http://www.w3.org/2001/XMLSchema" xmlns:p="http://schemas.microsoft.com/office/2006/metadata/properties" xmlns:ns3="dd092d01-e3c4-4ea3-84d3-047ea9d1274c" xmlns:ns4="40ae4094-1d5d-4398-a2fd-5d95b33333d9" targetNamespace="http://schemas.microsoft.com/office/2006/metadata/properties" ma:root="true" ma:fieldsID="c01e06efb2f5bc74f7099a68574b4ea9" ns3:_="" ns4:_="">
    <xsd:import namespace="dd092d01-e3c4-4ea3-84d3-047ea9d1274c"/>
    <xsd:import namespace="40ae4094-1d5d-4398-a2fd-5d95b33333d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DateTaken" minOccurs="0"/>
                <xsd:element ref="ns4:MediaServiceSystemTag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092d01-e3c4-4ea3-84d3-047ea9d1274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ae4094-1d5d-4398-a2fd-5d95b3333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0ae4094-1d5d-4398-a2fd-5d95b33333d9" xsi:nil="true"/>
  </documentManagement>
</p:properties>
</file>

<file path=customXml/itemProps1.xml><?xml version="1.0" encoding="utf-8"?>
<ds:datastoreItem xmlns:ds="http://schemas.openxmlformats.org/officeDocument/2006/customXml" ds:itemID="{FFBC46A2-6E1A-4804-BC3A-6C9CF36FE8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96DE21-88F6-4494-A107-AA5A0F8820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092d01-e3c4-4ea3-84d3-047ea9d1274c"/>
    <ds:schemaRef ds:uri="40ae4094-1d5d-4398-a2fd-5d95b3333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A88551-0A55-468D-96C6-300793ECD785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dd092d01-e3c4-4ea3-84d3-047ea9d1274c"/>
    <ds:schemaRef ds:uri="http://schemas.openxmlformats.org/package/2006/metadata/core-properties"/>
    <ds:schemaRef ds:uri="40ae4094-1d5d-4398-a2fd-5d95b33333d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15079</TotalTime>
  <Words>2317</Words>
  <Application>Microsoft Office PowerPoint</Application>
  <PresentationFormat>Widescreen</PresentationFormat>
  <Paragraphs>259</Paragraphs>
  <Slides>31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help desk</dc:creator>
  <cp:lastModifiedBy>help desk</cp:lastModifiedBy>
  <cp:revision>77</cp:revision>
  <dcterms:created xsi:type="dcterms:W3CDTF">2025-05-13T13:54:45Z</dcterms:created>
  <dcterms:modified xsi:type="dcterms:W3CDTF">2025-07-16T15:03:35Z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0x0101003F863C017F3BB2408FDFB98B095D6ABB</vt:lpwstr>
  </property>
</Properties>
</file>