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7" r:id="rId2"/>
    <p:sldId id="258" r:id="rId3"/>
    <p:sldId id="259" r:id="rId4"/>
    <p:sldId id="260" r:id="rId5"/>
    <p:sldId id="261" r:id="rId6"/>
    <p:sldId id="326" r:id="rId7"/>
    <p:sldId id="281" r:id="rId8"/>
    <p:sldId id="282" r:id="rId9"/>
    <p:sldId id="262" r:id="rId10"/>
    <p:sldId id="265" r:id="rId11"/>
    <p:sldId id="266" r:id="rId12"/>
    <p:sldId id="298" r:id="rId13"/>
    <p:sldId id="297" r:id="rId14"/>
    <p:sldId id="267" r:id="rId15"/>
    <p:sldId id="268" r:id="rId16"/>
    <p:sldId id="292" r:id="rId17"/>
    <p:sldId id="299" r:id="rId18"/>
    <p:sldId id="291" r:id="rId19"/>
    <p:sldId id="307" r:id="rId20"/>
    <p:sldId id="300" r:id="rId21"/>
    <p:sldId id="301" r:id="rId22"/>
    <p:sldId id="302" r:id="rId23"/>
    <p:sldId id="303" r:id="rId24"/>
    <p:sldId id="305" r:id="rId25"/>
    <p:sldId id="306" r:id="rId26"/>
    <p:sldId id="270" r:id="rId27"/>
    <p:sldId id="311" r:id="rId28"/>
    <p:sldId id="312" r:id="rId29"/>
    <p:sldId id="313" r:id="rId30"/>
    <p:sldId id="271" r:id="rId31"/>
    <p:sldId id="314" r:id="rId32"/>
    <p:sldId id="325" r:id="rId33"/>
    <p:sldId id="284" r:id="rId34"/>
    <p:sldId id="285" r:id="rId35"/>
    <p:sldId id="286" r:id="rId36"/>
    <p:sldId id="324" r:id="rId37"/>
    <p:sldId id="310" r:id="rId38"/>
    <p:sldId id="283"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2F2"/>
    <a:srgbClr val="FEF6F0"/>
    <a:srgbClr val="FFFFFF"/>
    <a:srgbClr val="FEF8F4"/>
    <a:srgbClr val="FEFA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83" autoAdjust="0"/>
    <p:restoredTop sz="94660"/>
  </p:normalViewPr>
  <p:slideViewPr>
    <p:cSldViewPr snapToGrid="0">
      <p:cViewPr varScale="1">
        <p:scale>
          <a:sx n="101" d="100"/>
          <a:sy n="101" d="100"/>
        </p:scale>
        <p:origin x="156" y="4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p desk" userId="076106f8-e622-4bba-bf8d-41b4b1aaf204" providerId="ADAL" clId="{C77C9C6E-DC2C-480F-AD00-EC83311258A5}"/>
    <pc:docChg chg="undo custSel addSld delSld modSld sldOrd">
      <pc:chgData name="help desk" userId="076106f8-e622-4bba-bf8d-41b4b1aaf204" providerId="ADAL" clId="{C77C9C6E-DC2C-480F-AD00-EC83311258A5}" dt="2025-03-24T17:22:30.375" v="7385" actId="680"/>
      <pc:docMkLst>
        <pc:docMk/>
      </pc:docMkLst>
      <pc:sldChg chg="modAnim">
        <pc:chgData name="help desk" userId="076106f8-e622-4bba-bf8d-41b4b1aaf204" providerId="ADAL" clId="{C77C9C6E-DC2C-480F-AD00-EC83311258A5}" dt="2025-03-20T19:38:35.614" v="6703"/>
        <pc:sldMkLst>
          <pc:docMk/>
          <pc:sldMk cId="3125298073" sldId="258"/>
        </pc:sldMkLst>
      </pc:sldChg>
      <pc:sldChg chg="addSp delSp modSp mod delAnim modAnim">
        <pc:chgData name="help desk" userId="076106f8-e622-4bba-bf8d-41b4b1aaf204" providerId="ADAL" clId="{C77C9C6E-DC2C-480F-AD00-EC83311258A5}" dt="2025-03-24T14:40:53.776" v="6968"/>
        <pc:sldMkLst>
          <pc:docMk/>
          <pc:sldMk cId="3443636487" sldId="259"/>
        </pc:sldMkLst>
        <pc:spChg chg="add mod">
          <ac:chgData name="help desk" userId="076106f8-e622-4bba-bf8d-41b4b1aaf204" providerId="ADAL" clId="{C77C9C6E-DC2C-480F-AD00-EC83311258A5}" dt="2025-03-07T17:03:41.103" v="1472" actId="1076"/>
          <ac:spMkLst>
            <pc:docMk/>
            <pc:sldMk cId="3443636487" sldId="259"/>
            <ac:spMk id="2" creationId="{E9866D5D-654A-4D4F-9DA4-79418D58F6A0}"/>
          </ac:spMkLst>
        </pc:spChg>
        <pc:spChg chg="add mod">
          <ac:chgData name="help desk" userId="076106f8-e622-4bba-bf8d-41b4b1aaf204" providerId="ADAL" clId="{C77C9C6E-DC2C-480F-AD00-EC83311258A5}" dt="2025-03-20T14:23:10.162" v="6624" actId="20577"/>
          <ac:spMkLst>
            <pc:docMk/>
            <pc:sldMk cId="3443636487" sldId="259"/>
            <ac:spMk id="3" creationId="{149E017B-BAEA-4F7D-A5BA-80A193839506}"/>
          </ac:spMkLst>
        </pc:spChg>
        <pc:spChg chg="del">
          <ac:chgData name="help desk" userId="076106f8-e622-4bba-bf8d-41b4b1aaf204" providerId="ADAL" clId="{C77C9C6E-DC2C-480F-AD00-EC83311258A5}" dt="2025-03-07T16:57:55.221" v="1434" actId="478"/>
          <ac:spMkLst>
            <pc:docMk/>
            <pc:sldMk cId="3443636487" sldId="259"/>
            <ac:spMk id="6" creationId="{00000000-0000-0000-0000-000000000000}"/>
          </ac:spMkLst>
        </pc:spChg>
        <pc:spChg chg="add mod">
          <ac:chgData name="help desk" userId="076106f8-e622-4bba-bf8d-41b4b1aaf204" providerId="ADAL" clId="{C77C9C6E-DC2C-480F-AD00-EC83311258A5}" dt="2025-03-20T14:23:08.867" v="6623" actId="20577"/>
          <ac:spMkLst>
            <pc:docMk/>
            <pc:sldMk cId="3443636487" sldId="259"/>
            <ac:spMk id="14" creationId="{D098FDE3-0BD0-4826-957F-585461986E20}"/>
          </ac:spMkLst>
        </pc:spChg>
        <pc:spChg chg="add mod">
          <ac:chgData name="help desk" userId="076106f8-e622-4bba-bf8d-41b4b1aaf204" providerId="ADAL" clId="{C77C9C6E-DC2C-480F-AD00-EC83311258A5}" dt="2025-03-20T14:23:05.522" v="6622" actId="20577"/>
          <ac:spMkLst>
            <pc:docMk/>
            <pc:sldMk cId="3443636487" sldId="259"/>
            <ac:spMk id="15" creationId="{A0E37C48-62DF-40DC-8277-A692DE566DC4}"/>
          </ac:spMkLst>
        </pc:spChg>
        <pc:spChg chg="add mod">
          <ac:chgData name="help desk" userId="076106f8-e622-4bba-bf8d-41b4b1aaf204" providerId="ADAL" clId="{C77C9C6E-DC2C-480F-AD00-EC83311258A5}" dt="2025-03-07T22:10:40.404" v="2544" actId="6549"/>
          <ac:spMkLst>
            <pc:docMk/>
            <pc:sldMk cId="3443636487" sldId="259"/>
            <ac:spMk id="16" creationId="{0B797B23-0108-4F2F-B2ED-F849EF6C13FA}"/>
          </ac:spMkLst>
        </pc:spChg>
        <pc:spChg chg="add del mod">
          <ac:chgData name="help desk" userId="076106f8-e622-4bba-bf8d-41b4b1aaf204" providerId="ADAL" clId="{C77C9C6E-DC2C-480F-AD00-EC83311258A5}" dt="2025-03-07T22:10:37.908" v="2543" actId="20577"/>
          <ac:spMkLst>
            <pc:docMk/>
            <pc:sldMk cId="3443636487" sldId="259"/>
            <ac:spMk id="17" creationId="{0359E28E-6C9B-4804-B223-4FD5E8D951A3}"/>
          </ac:spMkLst>
        </pc:spChg>
        <pc:spChg chg="add mod">
          <ac:chgData name="help desk" userId="076106f8-e622-4bba-bf8d-41b4b1aaf204" providerId="ADAL" clId="{C77C9C6E-DC2C-480F-AD00-EC83311258A5}" dt="2025-03-07T22:10:30.996" v="2540" actId="6549"/>
          <ac:spMkLst>
            <pc:docMk/>
            <pc:sldMk cId="3443636487" sldId="259"/>
            <ac:spMk id="18" creationId="{8A49F5F2-87F6-4871-AB21-ED30D77AE25D}"/>
          </ac:spMkLst>
        </pc:spChg>
        <pc:spChg chg="del mod">
          <ac:chgData name="help desk" userId="076106f8-e622-4bba-bf8d-41b4b1aaf204" providerId="ADAL" clId="{C77C9C6E-DC2C-480F-AD00-EC83311258A5}" dt="2025-03-07T16:56:50.247" v="1430" actId="478"/>
          <ac:spMkLst>
            <pc:docMk/>
            <pc:sldMk cId="3443636487" sldId="259"/>
            <ac:spMk id="71" creationId="{00000000-0000-0000-0000-000000000000}"/>
          </ac:spMkLst>
        </pc:spChg>
        <pc:spChg chg="del mod">
          <ac:chgData name="help desk" userId="076106f8-e622-4bba-bf8d-41b4b1aaf204" providerId="ADAL" clId="{C77C9C6E-DC2C-480F-AD00-EC83311258A5}" dt="2025-03-07T16:56:50.247" v="1430" actId="478"/>
          <ac:spMkLst>
            <pc:docMk/>
            <pc:sldMk cId="3443636487" sldId="259"/>
            <ac:spMk id="75" creationId="{00000000-0000-0000-0000-000000000000}"/>
          </ac:spMkLst>
        </pc:spChg>
        <pc:spChg chg="del mod">
          <ac:chgData name="help desk" userId="076106f8-e622-4bba-bf8d-41b4b1aaf204" providerId="ADAL" clId="{C77C9C6E-DC2C-480F-AD00-EC83311258A5}" dt="2025-03-07T16:56:50.247" v="1430" actId="478"/>
          <ac:spMkLst>
            <pc:docMk/>
            <pc:sldMk cId="3443636487" sldId="259"/>
            <ac:spMk id="77" creationId="{00000000-0000-0000-0000-000000000000}"/>
          </ac:spMkLst>
        </pc:spChg>
        <pc:spChg chg="del mod">
          <ac:chgData name="help desk" userId="076106f8-e622-4bba-bf8d-41b4b1aaf204" providerId="ADAL" clId="{C77C9C6E-DC2C-480F-AD00-EC83311258A5}" dt="2025-03-07T16:56:50.247" v="1430" actId="478"/>
          <ac:spMkLst>
            <pc:docMk/>
            <pc:sldMk cId="3443636487" sldId="259"/>
            <ac:spMk id="78" creationId="{00000000-0000-0000-0000-000000000000}"/>
          </ac:spMkLst>
        </pc:spChg>
        <pc:spChg chg="del mod">
          <ac:chgData name="help desk" userId="076106f8-e622-4bba-bf8d-41b4b1aaf204" providerId="ADAL" clId="{C77C9C6E-DC2C-480F-AD00-EC83311258A5}" dt="2025-03-07T16:56:50.247" v="1430" actId="478"/>
          <ac:spMkLst>
            <pc:docMk/>
            <pc:sldMk cId="3443636487" sldId="259"/>
            <ac:spMk id="79" creationId="{00000000-0000-0000-0000-000000000000}"/>
          </ac:spMkLst>
        </pc:spChg>
        <pc:spChg chg="del mod">
          <ac:chgData name="help desk" userId="076106f8-e622-4bba-bf8d-41b4b1aaf204" providerId="ADAL" clId="{C77C9C6E-DC2C-480F-AD00-EC83311258A5}" dt="2025-03-07T16:56:50.247" v="1430" actId="478"/>
          <ac:spMkLst>
            <pc:docMk/>
            <pc:sldMk cId="3443636487" sldId="259"/>
            <ac:spMk id="87" creationId="{00000000-0000-0000-0000-000000000000}"/>
          </ac:spMkLst>
        </pc:spChg>
      </pc:sldChg>
      <pc:sldChg chg="addSp modSp new mod modAnim">
        <pc:chgData name="help desk" userId="076106f8-e622-4bba-bf8d-41b4b1aaf204" providerId="ADAL" clId="{C77C9C6E-DC2C-480F-AD00-EC83311258A5}" dt="2025-03-24T13:59:28.992" v="6793"/>
        <pc:sldMkLst>
          <pc:docMk/>
          <pc:sldMk cId="4145133682" sldId="260"/>
        </pc:sldMkLst>
        <pc:spChg chg="add mod">
          <ac:chgData name="help desk" userId="076106f8-e622-4bba-bf8d-41b4b1aaf204" providerId="ADAL" clId="{C77C9C6E-DC2C-480F-AD00-EC83311258A5}" dt="2025-03-07T16:15:44.803" v="15" actId="14100"/>
          <ac:spMkLst>
            <pc:docMk/>
            <pc:sldMk cId="4145133682" sldId="260"/>
            <ac:spMk id="4" creationId="{3942FD73-FC1F-498A-8D2A-E2E3849F73D6}"/>
          </ac:spMkLst>
        </pc:spChg>
        <pc:spChg chg="add mod">
          <ac:chgData name="help desk" userId="076106f8-e622-4bba-bf8d-41b4b1aaf204" providerId="ADAL" clId="{C77C9C6E-DC2C-480F-AD00-EC83311258A5}" dt="2025-03-07T16:46:10.452" v="1010" actId="1076"/>
          <ac:spMkLst>
            <pc:docMk/>
            <pc:sldMk cId="4145133682" sldId="260"/>
            <ac:spMk id="5" creationId="{BF3DB374-22E0-4111-80BC-3BB843A67713}"/>
          </ac:spMkLst>
        </pc:spChg>
        <pc:spChg chg="add mod">
          <ac:chgData name="help desk" userId="076106f8-e622-4bba-bf8d-41b4b1aaf204" providerId="ADAL" clId="{C77C9C6E-DC2C-480F-AD00-EC83311258A5}" dt="2025-03-07T16:46:44.022" v="1013" actId="113"/>
          <ac:spMkLst>
            <pc:docMk/>
            <pc:sldMk cId="4145133682" sldId="260"/>
            <ac:spMk id="6" creationId="{D109B7D4-EECA-4F2B-813B-F72A9DDFEE1E}"/>
          </ac:spMkLst>
        </pc:spChg>
        <pc:spChg chg="add mod">
          <ac:chgData name="help desk" userId="076106f8-e622-4bba-bf8d-41b4b1aaf204" providerId="ADAL" clId="{C77C9C6E-DC2C-480F-AD00-EC83311258A5}" dt="2025-03-07T16:29:16.448" v="314" actId="692"/>
          <ac:spMkLst>
            <pc:docMk/>
            <pc:sldMk cId="4145133682" sldId="260"/>
            <ac:spMk id="13" creationId="{55F8E858-298A-4435-A179-6EFDD29A277E}"/>
          </ac:spMkLst>
        </pc:spChg>
        <pc:spChg chg="add mod">
          <ac:chgData name="help desk" userId="076106f8-e622-4bba-bf8d-41b4b1aaf204" providerId="ADAL" clId="{C77C9C6E-DC2C-480F-AD00-EC83311258A5}" dt="2025-03-07T16:41:08.701" v="690" actId="14100"/>
          <ac:spMkLst>
            <pc:docMk/>
            <pc:sldMk cId="4145133682" sldId="260"/>
            <ac:spMk id="16" creationId="{BDE26A05-3EF2-4BD4-9706-B27B4A9853F9}"/>
          </ac:spMkLst>
        </pc:spChg>
        <pc:spChg chg="add mod">
          <ac:chgData name="help desk" userId="076106f8-e622-4bba-bf8d-41b4b1aaf204" providerId="ADAL" clId="{C77C9C6E-DC2C-480F-AD00-EC83311258A5}" dt="2025-03-13T21:50:22.621" v="6230" actId="20577"/>
          <ac:spMkLst>
            <pc:docMk/>
            <pc:sldMk cId="4145133682" sldId="260"/>
            <ac:spMk id="17" creationId="{6403EE0F-8730-4FB1-9365-461156516259}"/>
          </ac:spMkLst>
        </pc:spChg>
        <pc:spChg chg="add mod">
          <ac:chgData name="help desk" userId="076106f8-e622-4bba-bf8d-41b4b1aaf204" providerId="ADAL" clId="{C77C9C6E-DC2C-480F-AD00-EC83311258A5}" dt="2025-03-13T21:52:00.902" v="6311" actId="20577"/>
          <ac:spMkLst>
            <pc:docMk/>
            <pc:sldMk cId="4145133682" sldId="260"/>
            <ac:spMk id="18" creationId="{02BDF3C8-0C20-46EE-AD6C-723D9AB2388A}"/>
          </ac:spMkLst>
        </pc:spChg>
        <pc:spChg chg="add mod">
          <ac:chgData name="help desk" userId="076106f8-e622-4bba-bf8d-41b4b1aaf204" providerId="ADAL" clId="{C77C9C6E-DC2C-480F-AD00-EC83311258A5}" dt="2025-03-07T16:55:37.794" v="1422" actId="20577"/>
          <ac:spMkLst>
            <pc:docMk/>
            <pc:sldMk cId="4145133682" sldId="260"/>
            <ac:spMk id="19" creationId="{35A56C00-1F7C-4E7D-B514-DF89EFA2D243}"/>
          </ac:spMkLst>
        </pc:spChg>
        <pc:spChg chg="add mod">
          <ac:chgData name="help desk" userId="076106f8-e622-4bba-bf8d-41b4b1aaf204" providerId="ADAL" clId="{C77C9C6E-DC2C-480F-AD00-EC83311258A5}" dt="2025-03-07T19:11:44.712" v="1532"/>
          <ac:spMkLst>
            <pc:docMk/>
            <pc:sldMk cId="4145133682" sldId="260"/>
            <ac:spMk id="20" creationId="{FC04146A-1058-4DCB-882C-02F94CD4FF43}"/>
          </ac:spMkLst>
        </pc:spChg>
        <pc:spChg chg="add mod">
          <ac:chgData name="help desk" userId="076106f8-e622-4bba-bf8d-41b4b1aaf204" providerId="ADAL" clId="{C77C9C6E-DC2C-480F-AD00-EC83311258A5}" dt="2025-03-07T19:11:44.712" v="1532"/>
          <ac:spMkLst>
            <pc:docMk/>
            <pc:sldMk cId="4145133682" sldId="260"/>
            <ac:spMk id="21" creationId="{2119BB24-639C-4F77-90B7-1AA52BC3C73E}"/>
          </ac:spMkLst>
        </pc:spChg>
        <pc:picChg chg="add mod">
          <ac:chgData name="help desk" userId="076106f8-e622-4bba-bf8d-41b4b1aaf204" providerId="ADAL" clId="{C77C9C6E-DC2C-480F-AD00-EC83311258A5}" dt="2025-03-07T16:29:38.019" v="321" actId="1038"/>
          <ac:picMkLst>
            <pc:docMk/>
            <pc:sldMk cId="4145133682" sldId="260"/>
            <ac:picMk id="3" creationId="{A410B7F5-89E3-4698-95F4-F4F4450D6831}"/>
          </ac:picMkLst>
        </pc:picChg>
        <pc:cxnChg chg="add mod">
          <ac:chgData name="help desk" userId="076106f8-e622-4bba-bf8d-41b4b1aaf204" providerId="ADAL" clId="{C77C9C6E-DC2C-480F-AD00-EC83311258A5}" dt="2025-03-07T16:29:22.029" v="315" actId="692"/>
          <ac:cxnSpMkLst>
            <pc:docMk/>
            <pc:sldMk cId="4145133682" sldId="260"/>
            <ac:cxnSpMk id="8" creationId="{C1FF854E-A141-4925-8514-CB4199E995B4}"/>
          </ac:cxnSpMkLst>
        </pc:cxnChg>
        <pc:cxnChg chg="add mod">
          <ac:chgData name="help desk" userId="076106f8-e622-4bba-bf8d-41b4b1aaf204" providerId="ADAL" clId="{C77C9C6E-DC2C-480F-AD00-EC83311258A5}" dt="2025-03-07T16:29:32.550" v="316" actId="14100"/>
          <ac:cxnSpMkLst>
            <pc:docMk/>
            <pc:sldMk cId="4145133682" sldId="260"/>
            <ac:cxnSpMk id="10" creationId="{CEEBED74-B01E-432E-A745-283FDE9CBF56}"/>
          </ac:cxnSpMkLst>
        </pc:cxnChg>
      </pc:sldChg>
      <pc:sldChg chg="addSp delSp modSp new mod modAnim">
        <pc:chgData name="help desk" userId="076106f8-e622-4bba-bf8d-41b4b1aaf204" providerId="ADAL" clId="{C77C9C6E-DC2C-480F-AD00-EC83311258A5}" dt="2025-03-20T19:47:06.145" v="6734"/>
        <pc:sldMkLst>
          <pc:docMk/>
          <pc:sldMk cId="2804258572" sldId="261"/>
        </pc:sldMkLst>
        <pc:spChg chg="add mod">
          <ac:chgData name="help desk" userId="076106f8-e622-4bba-bf8d-41b4b1aaf204" providerId="ADAL" clId="{C77C9C6E-DC2C-480F-AD00-EC83311258A5}" dt="2025-03-07T19:11:34.653" v="1531"/>
          <ac:spMkLst>
            <pc:docMk/>
            <pc:sldMk cId="2804258572" sldId="261"/>
            <ac:spMk id="4" creationId="{556A770E-E109-483F-9678-605C15ABDE3C}"/>
          </ac:spMkLst>
        </pc:spChg>
        <pc:spChg chg="add mod">
          <ac:chgData name="help desk" userId="076106f8-e622-4bba-bf8d-41b4b1aaf204" providerId="ADAL" clId="{C77C9C6E-DC2C-480F-AD00-EC83311258A5}" dt="2025-03-07T19:23:48.036" v="1699" actId="20577"/>
          <ac:spMkLst>
            <pc:docMk/>
            <pc:sldMk cId="2804258572" sldId="261"/>
            <ac:spMk id="5" creationId="{5B491425-6198-445F-A634-D768780D00CB}"/>
          </ac:spMkLst>
        </pc:spChg>
        <pc:spChg chg="add mod">
          <ac:chgData name="help desk" userId="076106f8-e622-4bba-bf8d-41b4b1aaf204" providerId="ADAL" clId="{C77C9C6E-DC2C-480F-AD00-EC83311258A5}" dt="2025-03-07T19:11:46.134" v="1533"/>
          <ac:spMkLst>
            <pc:docMk/>
            <pc:sldMk cId="2804258572" sldId="261"/>
            <ac:spMk id="6" creationId="{C5EAEE0B-ED0D-40D1-BD57-F9D29749A22C}"/>
          </ac:spMkLst>
        </pc:spChg>
        <pc:spChg chg="add mod">
          <ac:chgData name="help desk" userId="076106f8-e622-4bba-bf8d-41b4b1aaf204" providerId="ADAL" clId="{C77C9C6E-DC2C-480F-AD00-EC83311258A5}" dt="2025-03-07T19:11:46.134" v="1533"/>
          <ac:spMkLst>
            <pc:docMk/>
            <pc:sldMk cId="2804258572" sldId="261"/>
            <ac:spMk id="7" creationId="{79BDAB46-E36B-458D-B46B-597413D879DB}"/>
          </ac:spMkLst>
        </pc:spChg>
        <pc:spChg chg="add mod">
          <ac:chgData name="help desk" userId="076106f8-e622-4bba-bf8d-41b4b1aaf204" providerId="ADAL" clId="{C77C9C6E-DC2C-480F-AD00-EC83311258A5}" dt="2025-03-07T19:28:13.646" v="1741" actId="1076"/>
          <ac:spMkLst>
            <pc:docMk/>
            <pc:sldMk cId="2804258572" sldId="261"/>
            <ac:spMk id="13" creationId="{23E04F68-544D-4AD5-8B00-03DA0CF0BF97}"/>
          </ac:spMkLst>
        </pc:spChg>
        <pc:spChg chg="add mod">
          <ac:chgData name="help desk" userId="076106f8-e622-4bba-bf8d-41b4b1aaf204" providerId="ADAL" clId="{C77C9C6E-DC2C-480F-AD00-EC83311258A5}" dt="2025-03-10T14:31:37.953" v="3024" actId="1076"/>
          <ac:spMkLst>
            <pc:docMk/>
            <pc:sldMk cId="2804258572" sldId="261"/>
            <ac:spMk id="16" creationId="{18E8C078-1742-44B9-B996-64D1E21C5167}"/>
          </ac:spMkLst>
        </pc:spChg>
        <pc:grpChg chg="add mod">
          <ac:chgData name="help desk" userId="076106f8-e622-4bba-bf8d-41b4b1aaf204" providerId="ADAL" clId="{C77C9C6E-DC2C-480F-AD00-EC83311258A5}" dt="2025-03-07T19:25:55.616" v="1707" actId="164"/>
          <ac:grpSpMkLst>
            <pc:docMk/>
            <pc:sldMk cId="2804258572" sldId="261"/>
            <ac:grpSpMk id="12" creationId="{28032ACD-72C6-4B70-A4B7-FB15E6252F98}"/>
          </ac:grpSpMkLst>
        </pc:grpChg>
        <pc:picChg chg="add del mod">
          <ac:chgData name="help desk" userId="076106f8-e622-4bba-bf8d-41b4b1aaf204" providerId="ADAL" clId="{C77C9C6E-DC2C-480F-AD00-EC83311258A5}" dt="2025-03-07T19:20:09.536" v="1540" actId="478"/>
          <ac:picMkLst>
            <pc:docMk/>
            <pc:sldMk cId="2804258572" sldId="261"/>
            <ac:picMk id="3" creationId="{E055B7D0-B7FC-4ED2-91BE-1ECC426369D6}"/>
          </ac:picMkLst>
        </pc:picChg>
        <pc:picChg chg="add mod">
          <ac:chgData name="help desk" userId="076106f8-e622-4bba-bf8d-41b4b1aaf204" providerId="ADAL" clId="{C77C9C6E-DC2C-480F-AD00-EC83311258A5}" dt="2025-03-07T19:25:55.616" v="1707" actId="164"/>
          <ac:picMkLst>
            <pc:docMk/>
            <pc:sldMk cId="2804258572" sldId="261"/>
            <ac:picMk id="9" creationId="{3447D988-A7BE-4DED-9C07-4C50A1E907D9}"/>
          </ac:picMkLst>
        </pc:picChg>
        <pc:picChg chg="add mod">
          <ac:chgData name="help desk" userId="076106f8-e622-4bba-bf8d-41b4b1aaf204" providerId="ADAL" clId="{C77C9C6E-DC2C-480F-AD00-EC83311258A5}" dt="2025-03-07T19:25:55.616" v="1707" actId="164"/>
          <ac:picMkLst>
            <pc:docMk/>
            <pc:sldMk cId="2804258572" sldId="261"/>
            <ac:picMk id="11" creationId="{9C878754-8DD5-4C1E-AC09-811E9E796B7C}"/>
          </ac:picMkLst>
        </pc:picChg>
        <pc:cxnChg chg="add mod">
          <ac:chgData name="help desk" userId="076106f8-e622-4bba-bf8d-41b4b1aaf204" providerId="ADAL" clId="{C77C9C6E-DC2C-480F-AD00-EC83311258A5}" dt="2025-03-07T19:28:50.346" v="1749" actId="692"/>
          <ac:cxnSpMkLst>
            <pc:docMk/>
            <pc:sldMk cId="2804258572" sldId="261"/>
            <ac:cxnSpMk id="15" creationId="{37E37AB1-F45E-4A58-A2FB-DAE9AD3356DD}"/>
          </ac:cxnSpMkLst>
        </pc:cxnChg>
      </pc:sldChg>
      <pc:sldChg chg="addSp delSp modSp new mod modAnim">
        <pc:chgData name="help desk" userId="076106f8-e622-4bba-bf8d-41b4b1aaf204" providerId="ADAL" clId="{C77C9C6E-DC2C-480F-AD00-EC83311258A5}" dt="2025-03-24T15:22:11.062" v="7108"/>
        <pc:sldMkLst>
          <pc:docMk/>
          <pc:sldMk cId="2215031872" sldId="262"/>
        </pc:sldMkLst>
        <pc:spChg chg="add mod">
          <ac:chgData name="help desk" userId="076106f8-e622-4bba-bf8d-41b4b1aaf204" providerId="ADAL" clId="{C77C9C6E-DC2C-480F-AD00-EC83311258A5}" dt="2025-03-07T19:36:21.959" v="1891" actId="1036"/>
          <ac:spMkLst>
            <pc:docMk/>
            <pc:sldMk cId="2215031872" sldId="262"/>
            <ac:spMk id="2" creationId="{0C736825-4429-4C0B-B819-F1FDF0325168}"/>
          </ac:spMkLst>
        </pc:spChg>
        <pc:spChg chg="add mod">
          <ac:chgData name="help desk" userId="076106f8-e622-4bba-bf8d-41b4b1aaf204" providerId="ADAL" clId="{C77C9C6E-DC2C-480F-AD00-EC83311258A5}" dt="2025-03-07T19:36:21.959" v="1891" actId="1036"/>
          <ac:spMkLst>
            <pc:docMk/>
            <pc:sldMk cId="2215031872" sldId="262"/>
            <ac:spMk id="3" creationId="{F55A8228-90DD-47FA-BF73-C1A51A6D7840}"/>
          </ac:spMkLst>
        </pc:spChg>
        <pc:spChg chg="add mod">
          <ac:chgData name="help desk" userId="076106f8-e622-4bba-bf8d-41b4b1aaf204" providerId="ADAL" clId="{C77C9C6E-DC2C-480F-AD00-EC83311258A5}" dt="2025-03-07T19:38:13.139" v="1940" actId="20577"/>
          <ac:spMkLst>
            <pc:docMk/>
            <pc:sldMk cId="2215031872" sldId="262"/>
            <ac:spMk id="6" creationId="{F39B4375-5606-42A2-9089-BB718FEEBA16}"/>
          </ac:spMkLst>
        </pc:spChg>
        <pc:spChg chg="add mod">
          <ac:chgData name="help desk" userId="076106f8-e622-4bba-bf8d-41b4b1aaf204" providerId="ADAL" clId="{C77C9C6E-DC2C-480F-AD00-EC83311258A5}" dt="2025-03-07T19:41:05.623" v="1950" actId="692"/>
          <ac:spMkLst>
            <pc:docMk/>
            <pc:sldMk cId="2215031872" sldId="262"/>
            <ac:spMk id="7" creationId="{8E312A11-8FBD-41B5-81C8-4D0A961FE315}"/>
          </ac:spMkLst>
        </pc:spChg>
        <pc:spChg chg="add mod">
          <ac:chgData name="help desk" userId="076106f8-e622-4bba-bf8d-41b4b1aaf204" providerId="ADAL" clId="{C77C9C6E-DC2C-480F-AD00-EC83311258A5}" dt="2025-03-24T14:30:28.323" v="6870" actId="692"/>
          <ac:spMkLst>
            <pc:docMk/>
            <pc:sldMk cId="2215031872" sldId="262"/>
            <ac:spMk id="8" creationId="{2C5513D6-839F-4E9E-B634-8F2C0DC7213A}"/>
          </ac:spMkLst>
        </pc:spChg>
        <pc:spChg chg="add mod">
          <ac:chgData name="help desk" userId="076106f8-e622-4bba-bf8d-41b4b1aaf204" providerId="ADAL" clId="{C77C9C6E-DC2C-480F-AD00-EC83311258A5}" dt="2025-03-10T19:59:48.530" v="3047" actId="14100"/>
          <ac:spMkLst>
            <pc:docMk/>
            <pc:sldMk cId="2215031872" sldId="262"/>
            <ac:spMk id="12" creationId="{47319F62-6B06-49AE-BA72-AE131A2A2BB8}"/>
          </ac:spMkLst>
        </pc:spChg>
        <pc:spChg chg="mod">
          <ac:chgData name="help desk" userId="076106f8-e622-4bba-bf8d-41b4b1aaf204" providerId="ADAL" clId="{C77C9C6E-DC2C-480F-AD00-EC83311258A5}" dt="2025-03-24T14:34:30.910" v="6946" actId="1076"/>
          <ac:spMkLst>
            <pc:docMk/>
            <pc:sldMk cId="2215031872" sldId="262"/>
            <ac:spMk id="13" creationId="{A37161C1-706E-4291-B7A6-95F06D0C3322}"/>
          </ac:spMkLst>
        </pc:spChg>
        <pc:spChg chg="add mod">
          <ac:chgData name="help desk" userId="076106f8-e622-4bba-bf8d-41b4b1aaf204" providerId="ADAL" clId="{C77C9C6E-DC2C-480F-AD00-EC83311258A5}" dt="2025-03-24T14:31:35.913" v="6909" actId="14100"/>
          <ac:spMkLst>
            <pc:docMk/>
            <pc:sldMk cId="2215031872" sldId="262"/>
            <ac:spMk id="16" creationId="{373E63C9-BBD5-442E-A7AE-BBA9A891D765}"/>
          </ac:spMkLst>
        </pc:spChg>
        <pc:spChg chg="add del mod">
          <ac:chgData name="help desk" userId="076106f8-e622-4bba-bf8d-41b4b1aaf204" providerId="ADAL" clId="{C77C9C6E-DC2C-480F-AD00-EC83311258A5}" dt="2025-03-24T14:32:57.235" v="6925" actId="478"/>
          <ac:spMkLst>
            <pc:docMk/>
            <pc:sldMk cId="2215031872" sldId="262"/>
            <ac:spMk id="17" creationId="{E142D69F-930D-4996-965A-D22E6EC5631D}"/>
          </ac:spMkLst>
        </pc:spChg>
        <pc:spChg chg="add mod">
          <ac:chgData name="help desk" userId="076106f8-e622-4bba-bf8d-41b4b1aaf204" providerId="ADAL" clId="{C77C9C6E-DC2C-480F-AD00-EC83311258A5}" dt="2025-03-24T14:34:52.854" v="6950" actId="14100"/>
          <ac:spMkLst>
            <pc:docMk/>
            <pc:sldMk cId="2215031872" sldId="262"/>
            <ac:spMk id="21" creationId="{ECB6A4F6-5406-470C-A162-6C8E49B1C619}"/>
          </ac:spMkLst>
        </pc:spChg>
        <pc:spChg chg="add mod">
          <ac:chgData name="help desk" userId="076106f8-e622-4bba-bf8d-41b4b1aaf204" providerId="ADAL" clId="{C77C9C6E-DC2C-480F-AD00-EC83311258A5}" dt="2025-03-24T15:00:41.724" v="7030" actId="14100"/>
          <ac:spMkLst>
            <pc:docMk/>
            <pc:sldMk cId="2215031872" sldId="262"/>
            <ac:spMk id="27" creationId="{456EE4DD-BDB5-4714-9A8E-BA6E6DF95D81}"/>
          </ac:spMkLst>
        </pc:spChg>
        <pc:spChg chg="add mod">
          <ac:chgData name="help desk" userId="076106f8-e622-4bba-bf8d-41b4b1aaf204" providerId="ADAL" clId="{C77C9C6E-DC2C-480F-AD00-EC83311258A5}" dt="2025-03-24T15:01:00.571" v="7034" actId="14100"/>
          <ac:spMkLst>
            <pc:docMk/>
            <pc:sldMk cId="2215031872" sldId="262"/>
            <ac:spMk id="33" creationId="{BC677D4B-C329-4A36-A42B-9DB55E80A0A3}"/>
          </ac:spMkLst>
        </pc:spChg>
        <pc:spChg chg="add mod">
          <ac:chgData name="help desk" userId="076106f8-e622-4bba-bf8d-41b4b1aaf204" providerId="ADAL" clId="{C77C9C6E-DC2C-480F-AD00-EC83311258A5}" dt="2025-03-24T15:20:08.333" v="7100" actId="1038"/>
          <ac:spMkLst>
            <pc:docMk/>
            <pc:sldMk cId="2215031872" sldId="262"/>
            <ac:spMk id="36" creationId="{E6120DE7-B039-4F95-905D-B60EBA05FCB9}"/>
          </ac:spMkLst>
        </pc:spChg>
        <pc:picChg chg="add mod">
          <ac:chgData name="help desk" userId="076106f8-e622-4bba-bf8d-41b4b1aaf204" providerId="ADAL" clId="{C77C9C6E-DC2C-480F-AD00-EC83311258A5}" dt="2025-03-24T14:34:56.384" v="6952" actId="1076"/>
          <ac:picMkLst>
            <pc:docMk/>
            <pc:sldMk cId="2215031872" sldId="262"/>
            <ac:picMk id="5" creationId="{5E8D6BAA-5A5B-43B2-9AEE-7168BB154D78}"/>
          </ac:picMkLst>
        </pc:picChg>
        <pc:picChg chg="add mod">
          <ac:chgData name="help desk" userId="076106f8-e622-4bba-bf8d-41b4b1aaf204" providerId="ADAL" clId="{C77C9C6E-DC2C-480F-AD00-EC83311258A5}" dt="2025-03-10T13:52:19.012" v="2643" actId="1076"/>
          <ac:picMkLst>
            <pc:docMk/>
            <pc:sldMk cId="2215031872" sldId="262"/>
            <ac:picMk id="11" creationId="{0BE31268-2367-4A80-BD41-91A731162A0A}"/>
          </ac:picMkLst>
        </pc:picChg>
        <pc:cxnChg chg="add mod">
          <ac:chgData name="help desk" userId="076106f8-e622-4bba-bf8d-41b4b1aaf204" providerId="ADAL" clId="{C77C9C6E-DC2C-480F-AD00-EC83311258A5}" dt="2025-03-10T14:01:15.546" v="2667" actId="692"/>
          <ac:cxnSpMkLst>
            <pc:docMk/>
            <pc:sldMk cId="2215031872" sldId="262"/>
            <ac:cxnSpMk id="9" creationId="{C02F7C87-E922-4EFB-AFFF-7DA5B816153D}"/>
          </ac:cxnSpMkLst>
        </pc:cxnChg>
        <pc:cxnChg chg="add mod">
          <ac:chgData name="help desk" userId="076106f8-e622-4bba-bf8d-41b4b1aaf204" providerId="ADAL" clId="{C77C9C6E-DC2C-480F-AD00-EC83311258A5}" dt="2025-03-10T19:59:48.530" v="3047" actId="14100"/>
          <ac:cxnSpMkLst>
            <pc:docMk/>
            <pc:sldMk cId="2215031872" sldId="262"/>
            <ac:cxnSpMk id="14" creationId="{7336EE75-D264-45D1-9CBF-2E74BD5E5DA0}"/>
          </ac:cxnSpMkLst>
        </pc:cxnChg>
        <pc:cxnChg chg="mod">
          <ac:chgData name="help desk" userId="076106f8-e622-4bba-bf8d-41b4b1aaf204" providerId="ADAL" clId="{C77C9C6E-DC2C-480F-AD00-EC83311258A5}" dt="2025-03-24T15:20:14.292" v="7101" actId="14100"/>
          <ac:cxnSpMkLst>
            <pc:docMk/>
            <pc:sldMk cId="2215031872" sldId="262"/>
            <ac:cxnSpMk id="15" creationId="{318FCAE3-0B6D-4DED-9015-D395E27A8758}"/>
          </ac:cxnSpMkLst>
        </pc:cxnChg>
        <pc:cxnChg chg="add del mod">
          <ac:chgData name="help desk" userId="076106f8-e622-4bba-bf8d-41b4b1aaf204" providerId="ADAL" clId="{C77C9C6E-DC2C-480F-AD00-EC83311258A5}" dt="2025-03-10T20:00:09.696" v="3048" actId="478"/>
          <ac:cxnSpMkLst>
            <pc:docMk/>
            <pc:sldMk cId="2215031872" sldId="262"/>
            <ac:cxnSpMk id="17" creationId="{AEF7ADCF-F545-4BBB-AB4C-35C9F04D93C2}"/>
          </ac:cxnSpMkLst>
        </pc:cxnChg>
        <pc:cxnChg chg="add mod">
          <ac:chgData name="help desk" userId="076106f8-e622-4bba-bf8d-41b4b1aaf204" providerId="ADAL" clId="{C77C9C6E-DC2C-480F-AD00-EC83311258A5}" dt="2025-03-24T14:32:42.535" v="6923" actId="14100"/>
          <ac:cxnSpMkLst>
            <pc:docMk/>
            <pc:sldMk cId="2215031872" sldId="262"/>
            <ac:cxnSpMk id="18" creationId="{02D20462-CD8C-4A6E-AB31-C4E38B8764F5}"/>
          </ac:cxnSpMkLst>
        </pc:cxnChg>
        <pc:cxnChg chg="add mod">
          <ac:chgData name="help desk" userId="076106f8-e622-4bba-bf8d-41b4b1aaf204" providerId="ADAL" clId="{C77C9C6E-DC2C-480F-AD00-EC83311258A5}" dt="2025-03-24T15:01:04.875" v="7035" actId="14100"/>
          <ac:cxnSpMkLst>
            <pc:docMk/>
            <pc:sldMk cId="2215031872" sldId="262"/>
            <ac:cxnSpMk id="28" creationId="{F025E475-4982-4AFF-9FD8-D41409D3B04D}"/>
          </ac:cxnSpMkLst>
        </pc:cxnChg>
      </pc:sldChg>
      <pc:sldChg chg="addSp modSp add mod modTransition modAnim">
        <pc:chgData name="help desk" userId="076106f8-e622-4bba-bf8d-41b4b1aaf204" providerId="ADAL" clId="{C77C9C6E-DC2C-480F-AD00-EC83311258A5}" dt="2025-03-24T16:22:54.117" v="7308"/>
        <pc:sldMkLst>
          <pc:docMk/>
          <pc:sldMk cId="3347267864" sldId="263"/>
        </pc:sldMkLst>
        <pc:spChg chg="add mod">
          <ac:chgData name="help desk" userId="076106f8-e622-4bba-bf8d-41b4b1aaf204" providerId="ADAL" clId="{C77C9C6E-DC2C-480F-AD00-EC83311258A5}" dt="2025-03-12T16:18:21.569" v="3915"/>
          <ac:spMkLst>
            <pc:docMk/>
            <pc:sldMk cId="3347267864" sldId="263"/>
            <ac:spMk id="6" creationId="{88A417DA-0DD1-43DB-B6EB-CF0B40DE7D55}"/>
          </ac:spMkLst>
        </pc:spChg>
        <pc:spChg chg="add mod">
          <ac:chgData name="help desk" userId="076106f8-e622-4bba-bf8d-41b4b1aaf204" providerId="ADAL" clId="{C77C9C6E-DC2C-480F-AD00-EC83311258A5}" dt="2025-03-12T16:21:26.328" v="3961" actId="14100"/>
          <ac:spMkLst>
            <pc:docMk/>
            <pc:sldMk cId="3347267864" sldId="263"/>
            <ac:spMk id="10" creationId="{17DBFC94-2789-4188-AF4C-2AF62B3E1327}"/>
          </ac:spMkLst>
        </pc:spChg>
        <pc:picChg chg="add mod">
          <ac:chgData name="help desk" userId="076106f8-e622-4bba-bf8d-41b4b1aaf204" providerId="ADAL" clId="{C77C9C6E-DC2C-480F-AD00-EC83311258A5}" dt="2025-03-12T16:19:47.848" v="3922" actId="1037"/>
          <ac:picMkLst>
            <pc:docMk/>
            <pc:sldMk cId="3347267864" sldId="263"/>
            <ac:picMk id="8" creationId="{5D7DC05B-CA22-4091-9916-A5C84F7CA986}"/>
          </ac:picMkLst>
        </pc:picChg>
        <pc:cxnChg chg="add mod">
          <ac:chgData name="help desk" userId="076106f8-e622-4bba-bf8d-41b4b1aaf204" providerId="ADAL" clId="{C77C9C6E-DC2C-480F-AD00-EC83311258A5}" dt="2025-03-12T16:20:15.942" v="3923" actId="14100"/>
          <ac:cxnSpMkLst>
            <pc:docMk/>
            <pc:sldMk cId="3347267864" sldId="263"/>
            <ac:cxnSpMk id="4" creationId="{C986B3B9-2BA3-42A7-9295-3A8EAB49032B}"/>
          </ac:cxnSpMkLst>
        </pc:cxnChg>
      </pc:sldChg>
      <pc:sldChg chg="addSp delSp modSp add mod modAnim">
        <pc:chgData name="help desk" userId="076106f8-e622-4bba-bf8d-41b4b1aaf204" providerId="ADAL" clId="{C77C9C6E-DC2C-480F-AD00-EC83311258A5}" dt="2025-03-24T16:58:32.049" v="7370"/>
        <pc:sldMkLst>
          <pc:docMk/>
          <pc:sldMk cId="580837738" sldId="264"/>
        </pc:sldMkLst>
        <pc:spChg chg="add mod">
          <ac:chgData name="help desk" userId="076106f8-e622-4bba-bf8d-41b4b1aaf204" providerId="ADAL" clId="{C77C9C6E-DC2C-480F-AD00-EC83311258A5}" dt="2025-03-12T17:07:59.652" v="4030"/>
          <ac:spMkLst>
            <pc:docMk/>
            <pc:sldMk cId="580837738" sldId="264"/>
            <ac:spMk id="6" creationId="{6DA991B8-B8A3-4851-A4BB-54DC5E2684F8}"/>
          </ac:spMkLst>
        </pc:spChg>
        <pc:spChg chg="add mod">
          <ac:chgData name="help desk" userId="076106f8-e622-4bba-bf8d-41b4b1aaf204" providerId="ADAL" clId="{C77C9C6E-DC2C-480F-AD00-EC83311258A5}" dt="2025-03-12T17:13:51.851" v="4093" actId="1076"/>
          <ac:spMkLst>
            <pc:docMk/>
            <pc:sldMk cId="580837738" sldId="264"/>
            <ac:spMk id="7" creationId="{60C77C63-02EE-4A31-995C-97E58A856529}"/>
          </ac:spMkLst>
        </pc:spChg>
        <pc:spChg chg="add mod">
          <ac:chgData name="help desk" userId="076106f8-e622-4bba-bf8d-41b4b1aaf204" providerId="ADAL" clId="{C77C9C6E-DC2C-480F-AD00-EC83311258A5}" dt="2025-03-12T17:14:13.331" v="4103" actId="1036"/>
          <ac:spMkLst>
            <pc:docMk/>
            <pc:sldMk cId="580837738" sldId="264"/>
            <ac:spMk id="9" creationId="{AB0B9B82-953D-4A3D-9A13-E9B9333EE91B}"/>
          </ac:spMkLst>
        </pc:spChg>
        <pc:spChg chg="add mod">
          <ac:chgData name="help desk" userId="076106f8-e622-4bba-bf8d-41b4b1aaf204" providerId="ADAL" clId="{C77C9C6E-DC2C-480F-AD00-EC83311258A5}" dt="2025-03-12T17:15:01.781" v="4112" actId="14100"/>
          <ac:spMkLst>
            <pc:docMk/>
            <pc:sldMk cId="580837738" sldId="264"/>
            <ac:spMk id="14" creationId="{B68405F7-5647-47E5-A1C0-CE72621580F5}"/>
          </ac:spMkLst>
        </pc:spChg>
        <pc:spChg chg="add del mod">
          <ac:chgData name="help desk" userId="076106f8-e622-4bba-bf8d-41b4b1aaf204" providerId="ADAL" clId="{C77C9C6E-DC2C-480F-AD00-EC83311258A5}" dt="2025-03-12T17:14:35.663" v="4109"/>
          <ac:spMkLst>
            <pc:docMk/>
            <pc:sldMk cId="580837738" sldId="264"/>
            <ac:spMk id="16" creationId="{E45707DD-5D97-4FC6-A4F0-DEFCA93D16D4}"/>
          </ac:spMkLst>
        </pc:spChg>
        <pc:spChg chg="add mod">
          <ac:chgData name="help desk" userId="076106f8-e622-4bba-bf8d-41b4b1aaf204" providerId="ADAL" clId="{C77C9C6E-DC2C-480F-AD00-EC83311258A5}" dt="2025-03-12T17:16:24.804" v="4147" actId="20577"/>
          <ac:spMkLst>
            <pc:docMk/>
            <pc:sldMk cId="580837738" sldId="264"/>
            <ac:spMk id="20" creationId="{0F7A2FF4-9572-4580-BF38-C28878DFD7A1}"/>
          </ac:spMkLst>
        </pc:spChg>
        <pc:spChg chg="add mod">
          <ac:chgData name="help desk" userId="076106f8-e622-4bba-bf8d-41b4b1aaf204" providerId="ADAL" clId="{C77C9C6E-DC2C-480F-AD00-EC83311258A5}" dt="2025-03-12T17:21:19.384" v="4322" actId="14100"/>
          <ac:spMkLst>
            <pc:docMk/>
            <pc:sldMk cId="580837738" sldId="264"/>
            <ac:spMk id="24" creationId="{45AA2B08-F0ED-45B1-B281-29B877916CCB}"/>
          </ac:spMkLst>
        </pc:spChg>
        <pc:spChg chg="add mod">
          <ac:chgData name="help desk" userId="076106f8-e622-4bba-bf8d-41b4b1aaf204" providerId="ADAL" clId="{C77C9C6E-DC2C-480F-AD00-EC83311258A5}" dt="2025-03-12T17:31:02.442" v="4334" actId="1035"/>
          <ac:spMkLst>
            <pc:docMk/>
            <pc:sldMk cId="580837738" sldId="264"/>
            <ac:spMk id="26" creationId="{478697DC-553C-4E8A-B35C-9B29007D7D90}"/>
          </ac:spMkLst>
        </pc:spChg>
        <pc:spChg chg="add mod">
          <ac:chgData name="help desk" userId="076106f8-e622-4bba-bf8d-41b4b1aaf204" providerId="ADAL" clId="{C77C9C6E-DC2C-480F-AD00-EC83311258A5}" dt="2025-03-12T17:21:31.432" v="4325" actId="14100"/>
          <ac:spMkLst>
            <pc:docMk/>
            <pc:sldMk cId="580837738" sldId="264"/>
            <ac:spMk id="28" creationId="{F6EE816C-152D-4512-A956-055183898B83}"/>
          </ac:spMkLst>
        </pc:spChg>
        <pc:picChg chg="add mod">
          <ac:chgData name="help desk" userId="076106f8-e622-4bba-bf8d-41b4b1aaf204" providerId="ADAL" clId="{C77C9C6E-DC2C-480F-AD00-EC83311258A5}" dt="2025-03-12T18:58:23.801" v="4373" actId="692"/>
          <ac:picMkLst>
            <pc:docMk/>
            <pc:sldMk cId="580837738" sldId="264"/>
            <ac:picMk id="5" creationId="{FAAF0304-5A4B-4460-82ED-FCB55E6AA891}"/>
          </ac:picMkLst>
        </pc:picChg>
        <pc:cxnChg chg="add mod">
          <ac:chgData name="help desk" userId="076106f8-e622-4bba-bf8d-41b4b1aaf204" providerId="ADAL" clId="{C77C9C6E-DC2C-480F-AD00-EC83311258A5}" dt="2025-03-12T17:14:17.661" v="4104" actId="14100"/>
          <ac:cxnSpMkLst>
            <pc:docMk/>
            <pc:sldMk cId="580837738" sldId="264"/>
            <ac:cxnSpMk id="8" creationId="{885B52C4-CF7C-4405-87E8-21F7C0651059}"/>
          </ac:cxnSpMkLst>
        </pc:cxnChg>
        <pc:cxnChg chg="add mod">
          <ac:chgData name="help desk" userId="076106f8-e622-4bba-bf8d-41b4b1aaf204" providerId="ADAL" clId="{C77C9C6E-DC2C-480F-AD00-EC83311258A5}" dt="2025-03-12T17:15:09.718" v="4113" actId="14100"/>
          <ac:cxnSpMkLst>
            <pc:docMk/>
            <pc:sldMk cId="580837738" sldId="264"/>
            <ac:cxnSpMk id="13" creationId="{4B8CE6D0-4BDF-4DEB-BBAC-D309D2EBA4F7}"/>
          </ac:cxnSpMkLst>
        </pc:cxnChg>
        <pc:cxnChg chg="add del mod">
          <ac:chgData name="help desk" userId="076106f8-e622-4bba-bf8d-41b4b1aaf204" providerId="ADAL" clId="{C77C9C6E-DC2C-480F-AD00-EC83311258A5}" dt="2025-03-12T17:14:35.663" v="4109"/>
          <ac:cxnSpMkLst>
            <pc:docMk/>
            <pc:sldMk cId="580837738" sldId="264"/>
            <ac:cxnSpMk id="15" creationId="{71910BFC-FC54-40B8-B57B-0B9D98E77FDD}"/>
          </ac:cxnSpMkLst>
        </pc:cxnChg>
        <pc:cxnChg chg="add mod">
          <ac:chgData name="help desk" userId="076106f8-e622-4bba-bf8d-41b4b1aaf204" providerId="ADAL" clId="{C77C9C6E-DC2C-480F-AD00-EC83311258A5}" dt="2025-03-12T17:16:11.573" v="4133" actId="14100"/>
          <ac:cxnSpMkLst>
            <pc:docMk/>
            <pc:sldMk cId="580837738" sldId="264"/>
            <ac:cxnSpMk id="19" creationId="{71295999-15F5-4973-B4C6-A0292CF2DF73}"/>
          </ac:cxnSpMkLst>
        </pc:cxnChg>
        <pc:cxnChg chg="add mod">
          <ac:chgData name="help desk" userId="076106f8-e622-4bba-bf8d-41b4b1aaf204" providerId="ADAL" clId="{C77C9C6E-DC2C-480F-AD00-EC83311258A5}" dt="2025-03-12T17:21:19.384" v="4322" actId="14100"/>
          <ac:cxnSpMkLst>
            <pc:docMk/>
            <pc:sldMk cId="580837738" sldId="264"/>
            <ac:cxnSpMk id="23" creationId="{4FDD5BD3-8B01-4388-98DD-F8DC4D34330E}"/>
          </ac:cxnSpMkLst>
        </pc:cxnChg>
        <pc:cxnChg chg="add mod">
          <ac:chgData name="help desk" userId="076106f8-e622-4bba-bf8d-41b4b1aaf204" providerId="ADAL" clId="{C77C9C6E-DC2C-480F-AD00-EC83311258A5}" dt="2025-03-12T17:21:41.193" v="4327" actId="14100"/>
          <ac:cxnSpMkLst>
            <pc:docMk/>
            <pc:sldMk cId="580837738" sldId="264"/>
            <ac:cxnSpMk id="25" creationId="{469E0B5B-7D88-463F-AD4C-60A6EAC864F4}"/>
          </ac:cxnSpMkLst>
        </pc:cxnChg>
        <pc:cxnChg chg="add mod">
          <ac:chgData name="help desk" userId="076106f8-e622-4bba-bf8d-41b4b1aaf204" providerId="ADAL" clId="{C77C9C6E-DC2C-480F-AD00-EC83311258A5}" dt="2025-03-12T17:31:02.442" v="4334" actId="1035"/>
          <ac:cxnSpMkLst>
            <pc:docMk/>
            <pc:sldMk cId="580837738" sldId="264"/>
            <ac:cxnSpMk id="27" creationId="{B660C545-288E-4CF1-9BEC-A8851B73DF6B}"/>
          </ac:cxnSpMkLst>
        </pc:cxnChg>
      </pc:sldChg>
      <pc:sldChg chg="addSp modSp add mod replId">
        <pc:chgData name="help desk" userId="076106f8-e622-4bba-bf8d-41b4b1aaf204" providerId="ADAL" clId="{C77C9C6E-DC2C-480F-AD00-EC83311258A5}" dt="2025-03-12T19:16:28.128" v="4694" actId="692"/>
        <pc:sldMkLst>
          <pc:docMk/>
          <pc:sldMk cId="1497252344" sldId="265"/>
        </pc:sldMkLst>
        <pc:spChg chg="add mod">
          <ac:chgData name="help desk" userId="076106f8-e622-4bba-bf8d-41b4b1aaf204" providerId="ADAL" clId="{C77C9C6E-DC2C-480F-AD00-EC83311258A5}" dt="2025-03-12T17:33:20.722" v="4370" actId="14100"/>
          <ac:spMkLst>
            <pc:docMk/>
            <pc:sldMk cId="1497252344" sldId="265"/>
            <ac:spMk id="4" creationId="{9D55CE0A-E706-4794-947A-F539C6C4C997}"/>
          </ac:spMkLst>
        </pc:spChg>
        <pc:spChg chg="add mod">
          <ac:chgData name="help desk" userId="076106f8-e622-4bba-bf8d-41b4b1aaf204" providerId="ADAL" clId="{C77C9C6E-DC2C-480F-AD00-EC83311258A5}" dt="2025-03-12T19:16:28.128" v="4694" actId="692"/>
          <ac:spMkLst>
            <pc:docMk/>
            <pc:sldMk cId="1497252344" sldId="265"/>
            <ac:spMk id="7" creationId="{25ED812A-9834-49A7-8331-E34F903F86A1}"/>
          </ac:spMkLst>
        </pc:spChg>
        <pc:spChg chg="add mod">
          <ac:chgData name="help desk" userId="076106f8-e622-4bba-bf8d-41b4b1aaf204" providerId="ADAL" clId="{C77C9C6E-DC2C-480F-AD00-EC83311258A5}" dt="2025-03-12T19:13:40.035" v="4640" actId="692"/>
          <ac:spMkLst>
            <pc:docMk/>
            <pc:sldMk cId="1497252344" sldId="265"/>
            <ac:spMk id="8" creationId="{D0BA3208-1671-4D65-9A75-64C9DE66A309}"/>
          </ac:spMkLst>
        </pc:spChg>
        <pc:spChg chg="add mod">
          <ac:chgData name="help desk" userId="076106f8-e622-4bba-bf8d-41b4b1aaf204" providerId="ADAL" clId="{C77C9C6E-DC2C-480F-AD00-EC83311258A5}" dt="2025-03-12T19:16:19.116" v="4692" actId="692"/>
          <ac:spMkLst>
            <pc:docMk/>
            <pc:sldMk cId="1497252344" sldId="265"/>
            <ac:spMk id="9" creationId="{0CF5DE3E-102A-4EA8-80A8-EDFBA03AE503}"/>
          </ac:spMkLst>
        </pc:spChg>
        <pc:picChg chg="add mod">
          <ac:chgData name="help desk" userId="076106f8-e622-4bba-bf8d-41b4b1aaf204" providerId="ADAL" clId="{C77C9C6E-DC2C-480F-AD00-EC83311258A5}" dt="2025-03-12T19:03:33.691" v="4386" actId="1037"/>
          <ac:picMkLst>
            <pc:docMk/>
            <pc:sldMk cId="1497252344" sldId="265"/>
            <ac:picMk id="6" creationId="{272FC868-E7CA-4277-8640-169FD126C82E}"/>
          </ac:picMkLst>
        </pc:picChg>
        <pc:cxnChg chg="add mod">
          <ac:chgData name="help desk" userId="076106f8-e622-4bba-bf8d-41b4b1aaf204" providerId="ADAL" clId="{C77C9C6E-DC2C-480F-AD00-EC83311258A5}" dt="2025-03-12T19:16:10.170" v="4690" actId="692"/>
          <ac:cxnSpMkLst>
            <pc:docMk/>
            <pc:sldMk cId="1497252344" sldId="265"/>
            <ac:cxnSpMk id="11" creationId="{59EE80CE-8F89-448E-8D78-AFCD23DD01F1}"/>
          </ac:cxnSpMkLst>
        </pc:cxnChg>
      </pc:sldChg>
      <pc:sldChg chg="addSp modSp add mod">
        <pc:chgData name="help desk" userId="076106f8-e622-4bba-bf8d-41b4b1aaf204" providerId="ADAL" clId="{C77C9C6E-DC2C-480F-AD00-EC83311258A5}" dt="2025-03-12T19:12:33.015" v="4635" actId="1036"/>
        <pc:sldMkLst>
          <pc:docMk/>
          <pc:sldMk cId="4239266731" sldId="266"/>
        </pc:sldMkLst>
        <pc:spChg chg="mod">
          <ac:chgData name="help desk" userId="076106f8-e622-4bba-bf8d-41b4b1aaf204" providerId="ADAL" clId="{C77C9C6E-DC2C-480F-AD00-EC83311258A5}" dt="2025-03-12T19:12:27.531" v="4628" actId="1036"/>
          <ac:spMkLst>
            <pc:docMk/>
            <pc:sldMk cId="4239266731" sldId="266"/>
            <ac:spMk id="2" creationId="{0C736825-4429-4C0B-B819-F1FDF0325168}"/>
          </ac:spMkLst>
        </pc:spChg>
        <pc:spChg chg="mod">
          <ac:chgData name="help desk" userId="076106f8-e622-4bba-bf8d-41b4b1aaf204" providerId="ADAL" clId="{C77C9C6E-DC2C-480F-AD00-EC83311258A5}" dt="2025-03-12T19:12:27.531" v="4628" actId="1036"/>
          <ac:spMkLst>
            <pc:docMk/>
            <pc:sldMk cId="4239266731" sldId="266"/>
            <ac:spMk id="3" creationId="{F55A8228-90DD-47FA-BF73-C1A51A6D7840}"/>
          </ac:spMkLst>
        </pc:spChg>
        <pc:spChg chg="add mod">
          <ac:chgData name="help desk" userId="076106f8-e622-4bba-bf8d-41b4b1aaf204" providerId="ADAL" clId="{C77C9C6E-DC2C-480F-AD00-EC83311258A5}" dt="2025-03-12T19:08:28.466" v="4555"/>
          <ac:spMkLst>
            <pc:docMk/>
            <pc:sldMk cId="4239266731" sldId="266"/>
            <ac:spMk id="4" creationId="{A435D70F-9693-4A08-BD4E-F4F515410303}"/>
          </ac:spMkLst>
        </pc:spChg>
        <pc:picChg chg="add mod">
          <ac:chgData name="help desk" userId="076106f8-e622-4bba-bf8d-41b4b1aaf204" providerId="ADAL" clId="{C77C9C6E-DC2C-480F-AD00-EC83311258A5}" dt="2025-03-12T19:12:33.015" v="4635" actId="1036"/>
          <ac:picMkLst>
            <pc:docMk/>
            <pc:sldMk cId="4239266731" sldId="266"/>
            <ac:picMk id="6" creationId="{B3689726-2D1C-4CBB-A702-A6DAC924C58A}"/>
          </ac:picMkLst>
        </pc:picChg>
      </pc:sldChg>
      <pc:sldChg chg="addSp delSp modSp add mod replId">
        <pc:chgData name="help desk" userId="076106f8-e622-4bba-bf8d-41b4b1aaf204" providerId="ADAL" clId="{C77C9C6E-DC2C-480F-AD00-EC83311258A5}" dt="2025-03-19T17:24:06.279" v="6521" actId="14100"/>
        <pc:sldMkLst>
          <pc:docMk/>
          <pc:sldMk cId="3085612104" sldId="267"/>
        </pc:sldMkLst>
        <pc:spChg chg="add mod">
          <ac:chgData name="help desk" userId="076106f8-e622-4bba-bf8d-41b4b1aaf204" providerId="ADAL" clId="{C77C9C6E-DC2C-480F-AD00-EC83311258A5}" dt="2025-03-12T19:28:03.846" v="4755" actId="20577"/>
          <ac:spMkLst>
            <pc:docMk/>
            <pc:sldMk cId="3085612104" sldId="267"/>
            <ac:spMk id="8" creationId="{84A22189-52E1-4977-914E-7CC1BA085161}"/>
          </ac:spMkLst>
        </pc:spChg>
        <pc:spChg chg="add mod">
          <ac:chgData name="help desk" userId="076106f8-e622-4bba-bf8d-41b4b1aaf204" providerId="ADAL" clId="{C77C9C6E-DC2C-480F-AD00-EC83311258A5}" dt="2025-03-12T19:53:42.309" v="5126" actId="113"/>
          <ac:spMkLst>
            <pc:docMk/>
            <pc:sldMk cId="3085612104" sldId="267"/>
            <ac:spMk id="10" creationId="{36F672CA-7A79-4ECD-8D25-D3DAD3A9231F}"/>
          </ac:spMkLst>
        </pc:spChg>
        <pc:spChg chg="add mod">
          <ac:chgData name="help desk" userId="076106f8-e622-4bba-bf8d-41b4b1aaf204" providerId="ADAL" clId="{C77C9C6E-DC2C-480F-AD00-EC83311258A5}" dt="2025-03-12T19:53:34.459" v="5124" actId="113"/>
          <ac:spMkLst>
            <pc:docMk/>
            <pc:sldMk cId="3085612104" sldId="267"/>
            <ac:spMk id="15" creationId="{0D92A85C-5FD9-4B10-9EE5-FB4394505AD9}"/>
          </ac:spMkLst>
        </pc:spChg>
        <pc:spChg chg="add del mod">
          <ac:chgData name="help desk" userId="076106f8-e622-4bba-bf8d-41b4b1aaf204" providerId="ADAL" clId="{C77C9C6E-DC2C-480F-AD00-EC83311258A5}" dt="2025-03-12T19:32:53.789" v="4861" actId="478"/>
          <ac:spMkLst>
            <pc:docMk/>
            <pc:sldMk cId="3085612104" sldId="267"/>
            <ac:spMk id="18" creationId="{1746F5FA-2309-4309-A815-3FD622884627}"/>
          </ac:spMkLst>
        </pc:spChg>
        <pc:spChg chg="add del mod">
          <ac:chgData name="help desk" userId="076106f8-e622-4bba-bf8d-41b4b1aaf204" providerId="ADAL" clId="{C77C9C6E-DC2C-480F-AD00-EC83311258A5}" dt="2025-03-12T19:32:50.585" v="4860" actId="478"/>
          <ac:spMkLst>
            <pc:docMk/>
            <pc:sldMk cId="3085612104" sldId="267"/>
            <ac:spMk id="19" creationId="{120F4A61-CBE0-4E62-AC32-D185B4F1BC21}"/>
          </ac:spMkLst>
        </pc:spChg>
        <pc:spChg chg="add mod">
          <ac:chgData name="help desk" userId="076106f8-e622-4bba-bf8d-41b4b1aaf204" providerId="ADAL" clId="{C77C9C6E-DC2C-480F-AD00-EC83311258A5}" dt="2025-03-12T19:53:31.859" v="5123" actId="113"/>
          <ac:spMkLst>
            <pc:docMk/>
            <pc:sldMk cId="3085612104" sldId="267"/>
            <ac:spMk id="21" creationId="{6335A28F-74C2-482B-A99F-DBFC3B976CE9}"/>
          </ac:spMkLst>
        </pc:spChg>
        <pc:spChg chg="add mod">
          <ac:chgData name="help desk" userId="076106f8-e622-4bba-bf8d-41b4b1aaf204" providerId="ADAL" clId="{C77C9C6E-DC2C-480F-AD00-EC83311258A5}" dt="2025-03-12T19:53:21.039" v="5120" actId="14100"/>
          <ac:spMkLst>
            <pc:docMk/>
            <pc:sldMk cId="3085612104" sldId="267"/>
            <ac:spMk id="23" creationId="{677D3F65-5D6A-4BF3-BBDC-4A22B122A43F}"/>
          </ac:spMkLst>
        </pc:spChg>
        <pc:spChg chg="add mod">
          <ac:chgData name="help desk" userId="076106f8-e622-4bba-bf8d-41b4b1aaf204" providerId="ADAL" clId="{C77C9C6E-DC2C-480F-AD00-EC83311258A5}" dt="2025-03-12T19:54:20.681" v="5131" actId="1076"/>
          <ac:spMkLst>
            <pc:docMk/>
            <pc:sldMk cId="3085612104" sldId="267"/>
            <ac:spMk id="35" creationId="{35E35CFB-F6C2-43FF-876A-DB63BA1DADCC}"/>
          </ac:spMkLst>
        </pc:spChg>
        <pc:spChg chg="add mod">
          <ac:chgData name="help desk" userId="076106f8-e622-4bba-bf8d-41b4b1aaf204" providerId="ADAL" clId="{C77C9C6E-DC2C-480F-AD00-EC83311258A5}" dt="2025-03-12T19:58:37.398" v="5247" actId="1037"/>
          <ac:spMkLst>
            <pc:docMk/>
            <pc:sldMk cId="3085612104" sldId="267"/>
            <ac:spMk id="38" creationId="{E0ADE254-6C46-44E3-9A15-49D5457CDE22}"/>
          </ac:spMkLst>
        </pc:spChg>
        <pc:spChg chg="add mod">
          <ac:chgData name="help desk" userId="076106f8-e622-4bba-bf8d-41b4b1aaf204" providerId="ADAL" clId="{C77C9C6E-DC2C-480F-AD00-EC83311258A5}" dt="2025-03-19T17:24:06.279" v="6521" actId="14100"/>
          <ac:spMkLst>
            <pc:docMk/>
            <pc:sldMk cId="3085612104" sldId="267"/>
            <ac:spMk id="43" creationId="{AC4A1D9D-FC73-45EC-943E-B1FB5D9B46AB}"/>
          </ac:spMkLst>
        </pc:spChg>
        <pc:spChg chg="add mod">
          <ac:chgData name="help desk" userId="076106f8-e622-4bba-bf8d-41b4b1aaf204" providerId="ADAL" clId="{C77C9C6E-DC2C-480F-AD00-EC83311258A5}" dt="2025-03-12T20:03:15.483" v="5457" actId="14100"/>
          <ac:spMkLst>
            <pc:docMk/>
            <pc:sldMk cId="3085612104" sldId="267"/>
            <ac:spMk id="47" creationId="{8DCB06F7-9377-4867-9D07-0601FC1D3556}"/>
          </ac:spMkLst>
        </pc:spChg>
        <pc:spChg chg="add mod">
          <ac:chgData name="help desk" userId="076106f8-e622-4bba-bf8d-41b4b1aaf204" providerId="ADAL" clId="{C77C9C6E-DC2C-480F-AD00-EC83311258A5}" dt="2025-03-12T20:08:14.882" v="5676" actId="20577"/>
          <ac:spMkLst>
            <pc:docMk/>
            <pc:sldMk cId="3085612104" sldId="267"/>
            <ac:spMk id="50" creationId="{D67272EC-7983-48DF-8E70-44B05567C46A}"/>
          </ac:spMkLst>
        </pc:spChg>
        <pc:picChg chg="add del">
          <ac:chgData name="help desk" userId="076106f8-e622-4bba-bf8d-41b4b1aaf204" providerId="ADAL" clId="{C77C9C6E-DC2C-480F-AD00-EC83311258A5}" dt="2025-03-12T19:26:22.066" v="4696" actId="22"/>
          <ac:picMkLst>
            <pc:docMk/>
            <pc:sldMk cId="3085612104" sldId="267"/>
            <ac:picMk id="5" creationId="{100DFA07-BC32-4534-BD03-96E2C0EECC26}"/>
          </ac:picMkLst>
        </pc:picChg>
        <pc:picChg chg="add mod">
          <ac:chgData name="help desk" userId="076106f8-e622-4bba-bf8d-41b4b1aaf204" providerId="ADAL" clId="{C77C9C6E-DC2C-480F-AD00-EC83311258A5}" dt="2025-03-12T19:27:39.693" v="4740" actId="1035"/>
          <ac:picMkLst>
            <pc:docMk/>
            <pc:sldMk cId="3085612104" sldId="267"/>
            <ac:picMk id="7" creationId="{59E2770E-1418-4A53-A895-7403B6243816}"/>
          </ac:picMkLst>
        </pc:picChg>
        <pc:cxnChg chg="add mod">
          <ac:chgData name="help desk" userId="076106f8-e622-4bba-bf8d-41b4b1aaf204" providerId="ADAL" clId="{C77C9C6E-DC2C-480F-AD00-EC83311258A5}" dt="2025-03-12T19:31:21.134" v="4803" actId="14100"/>
          <ac:cxnSpMkLst>
            <pc:docMk/>
            <pc:sldMk cId="3085612104" sldId="267"/>
            <ac:cxnSpMk id="9" creationId="{4FB5814C-41E1-420E-9A55-621D7B3E686A}"/>
          </ac:cxnSpMkLst>
        </pc:cxnChg>
        <pc:cxnChg chg="add mod">
          <ac:chgData name="help desk" userId="076106f8-e622-4bba-bf8d-41b4b1aaf204" providerId="ADAL" clId="{C77C9C6E-DC2C-480F-AD00-EC83311258A5}" dt="2025-03-12T19:31:18.299" v="4802" actId="14100"/>
          <ac:cxnSpMkLst>
            <pc:docMk/>
            <pc:sldMk cId="3085612104" sldId="267"/>
            <ac:cxnSpMk id="14" creationId="{FB683B6F-0C45-42A5-8BBC-9FE504BC4F2C}"/>
          </ac:cxnSpMkLst>
        </pc:cxnChg>
        <pc:cxnChg chg="add mod">
          <ac:chgData name="help desk" userId="076106f8-e622-4bba-bf8d-41b4b1aaf204" providerId="ADAL" clId="{C77C9C6E-DC2C-480F-AD00-EC83311258A5}" dt="2025-03-12T19:47:45.538" v="4903" actId="1038"/>
          <ac:cxnSpMkLst>
            <pc:docMk/>
            <pc:sldMk cId="3085612104" sldId="267"/>
            <ac:cxnSpMk id="20" creationId="{CB77FD30-7618-4A2A-9E68-6AA87F65A846}"/>
          </ac:cxnSpMkLst>
        </pc:cxnChg>
        <pc:cxnChg chg="add mod">
          <ac:chgData name="help desk" userId="076106f8-e622-4bba-bf8d-41b4b1aaf204" providerId="ADAL" clId="{C77C9C6E-DC2C-480F-AD00-EC83311258A5}" dt="2025-03-12T19:54:02.212" v="5129" actId="14100"/>
          <ac:cxnSpMkLst>
            <pc:docMk/>
            <pc:sldMk cId="3085612104" sldId="267"/>
            <ac:cxnSpMk id="22" creationId="{E9D1FE1B-9726-4760-911E-AE0E5B394186}"/>
          </ac:cxnSpMkLst>
        </pc:cxnChg>
        <pc:cxnChg chg="add mod">
          <ac:chgData name="help desk" userId="076106f8-e622-4bba-bf8d-41b4b1aaf204" providerId="ADAL" clId="{C77C9C6E-DC2C-480F-AD00-EC83311258A5}" dt="2025-03-12T19:54:30.140" v="5132" actId="14100"/>
          <ac:cxnSpMkLst>
            <pc:docMk/>
            <pc:sldMk cId="3085612104" sldId="267"/>
            <ac:cxnSpMk id="34" creationId="{D83C4C95-AB1A-4D72-8301-8B99693AF09B}"/>
          </ac:cxnSpMkLst>
        </pc:cxnChg>
        <pc:cxnChg chg="add mod">
          <ac:chgData name="help desk" userId="076106f8-e622-4bba-bf8d-41b4b1aaf204" providerId="ADAL" clId="{C77C9C6E-DC2C-480F-AD00-EC83311258A5}" dt="2025-03-12T19:58:54.430" v="5267" actId="1037"/>
          <ac:cxnSpMkLst>
            <pc:docMk/>
            <pc:sldMk cId="3085612104" sldId="267"/>
            <ac:cxnSpMk id="37" creationId="{A6493041-374F-4B79-96D8-F6208BEDEC77}"/>
          </ac:cxnSpMkLst>
        </pc:cxnChg>
        <pc:cxnChg chg="add mod">
          <ac:chgData name="help desk" userId="076106f8-e622-4bba-bf8d-41b4b1aaf204" providerId="ADAL" clId="{C77C9C6E-DC2C-480F-AD00-EC83311258A5}" dt="2025-03-12T20:00:59.120" v="5383" actId="1037"/>
          <ac:cxnSpMkLst>
            <pc:docMk/>
            <pc:sldMk cId="3085612104" sldId="267"/>
            <ac:cxnSpMk id="42" creationId="{15659359-9745-43B6-997C-7DA0F82F5C85}"/>
          </ac:cxnSpMkLst>
        </pc:cxnChg>
        <pc:cxnChg chg="add mod">
          <ac:chgData name="help desk" userId="076106f8-e622-4bba-bf8d-41b4b1aaf204" providerId="ADAL" clId="{C77C9C6E-DC2C-480F-AD00-EC83311258A5}" dt="2025-03-12T20:01:29.661" v="5387" actId="14100"/>
          <ac:cxnSpMkLst>
            <pc:docMk/>
            <pc:sldMk cId="3085612104" sldId="267"/>
            <ac:cxnSpMk id="46" creationId="{BC463D49-43C1-4764-A845-10D117EE7D07}"/>
          </ac:cxnSpMkLst>
        </pc:cxnChg>
        <pc:cxnChg chg="add mod">
          <ac:chgData name="help desk" userId="076106f8-e622-4bba-bf8d-41b4b1aaf204" providerId="ADAL" clId="{C77C9C6E-DC2C-480F-AD00-EC83311258A5}" dt="2025-03-12T20:03:41.995" v="5487" actId="14100"/>
          <ac:cxnSpMkLst>
            <pc:docMk/>
            <pc:sldMk cId="3085612104" sldId="267"/>
            <ac:cxnSpMk id="49" creationId="{47A48000-5E61-44FF-8BE7-4891CD187304}"/>
          </ac:cxnSpMkLst>
        </pc:cxnChg>
      </pc:sldChg>
      <pc:sldChg chg="addSp delSp modSp add mod replId">
        <pc:chgData name="help desk" userId="076106f8-e622-4bba-bf8d-41b4b1aaf204" providerId="ADAL" clId="{C77C9C6E-DC2C-480F-AD00-EC83311258A5}" dt="2025-03-19T17:00:03.621" v="6520" actId="20577"/>
        <pc:sldMkLst>
          <pc:docMk/>
          <pc:sldMk cId="749919050" sldId="268"/>
        </pc:sldMkLst>
        <pc:spChg chg="mod">
          <ac:chgData name="help desk" userId="076106f8-e622-4bba-bf8d-41b4b1aaf204" providerId="ADAL" clId="{C77C9C6E-DC2C-480F-AD00-EC83311258A5}" dt="2025-03-19T16:51:25.719" v="6435" actId="1036"/>
          <ac:spMkLst>
            <pc:docMk/>
            <pc:sldMk cId="749919050" sldId="268"/>
            <ac:spMk id="2" creationId="{0C736825-4429-4C0B-B819-F1FDF0325168}"/>
          </ac:spMkLst>
        </pc:spChg>
        <pc:spChg chg="mod">
          <ac:chgData name="help desk" userId="076106f8-e622-4bba-bf8d-41b4b1aaf204" providerId="ADAL" clId="{C77C9C6E-DC2C-480F-AD00-EC83311258A5}" dt="2025-03-19T16:51:25.719" v="6435" actId="1036"/>
          <ac:spMkLst>
            <pc:docMk/>
            <pc:sldMk cId="749919050" sldId="268"/>
            <ac:spMk id="3" creationId="{F55A8228-90DD-47FA-BF73-C1A51A6D7840}"/>
          </ac:spMkLst>
        </pc:spChg>
        <pc:spChg chg="add mod">
          <ac:chgData name="help desk" userId="076106f8-e622-4bba-bf8d-41b4b1aaf204" providerId="ADAL" clId="{C77C9C6E-DC2C-480F-AD00-EC83311258A5}" dt="2025-03-12T20:35:48.499" v="6134" actId="20577"/>
          <ac:spMkLst>
            <pc:docMk/>
            <pc:sldMk cId="749919050" sldId="268"/>
            <ac:spMk id="6" creationId="{FFC2A73E-3F3F-4D8E-88E1-A0F3B71E2DC5}"/>
          </ac:spMkLst>
        </pc:spChg>
        <pc:spChg chg="add mod">
          <ac:chgData name="help desk" userId="076106f8-e622-4bba-bf8d-41b4b1aaf204" providerId="ADAL" clId="{C77C9C6E-DC2C-480F-AD00-EC83311258A5}" dt="2025-03-19T17:00:03.621" v="6520" actId="20577"/>
          <ac:spMkLst>
            <pc:docMk/>
            <pc:sldMk cId="749919050" sldId="268"/>
            <ac:spMk id="8" creationId="{ABE04203-C68D-4812-B775-816D5FA00ADB}"/>
          </ac:spMkLst>
        </pc:spChg>
        <pc:spChg chg="add mod">
          <ac:chgData name="help desk" userId="076106f8-e622-4bba-bf8d-41b4b1aaf204" providerId="ADAL" clId="{C77C9C6E-DC2C-480F-AD00-EC83311258A5}" dt="2025-03-19T16:59:03.770" v="6502" actId="1076"/>
          <ac:spMkLst>
            <pc:docMk/>
            <pc:sldMk cId="749919050" sldId="268"/>
            <ac:spMk id="10" creationId="{D99C1C99-C561-469A-9972-516BBEB6E6B0}"/>
          </ac:spMkLst>
        </pc:spChg>
        <pc:spChg chg="add mod">
          <ac:chgData name="help desk" userId="076106f8-e622-4bba-bf8d-41b4b1aaf204" providerId="ADAL" clId="{C77C9C6E-DC2C-480F-AD00-EC83311258A5}" dt="2025-03-19T16:58:26.311" v="6494" actId="1035"/>
          <ac:spMkLst>
            <pc:docMk/>
            <pc:sldMk cId="749919050" sldId="268"/>
            <ac:spMk id="12" creationId="{0CCD62B1-5E60-46A5-934A-FEE903BEC58B}"/>
          </ac:spMkLst>
        </pc:spChg>
        <pc:spChg chg="add mod">
          <ac:chgData name="help desk" userId="076106f8-e622-4bba-bf8d-41b4b1aaf204" providerId="ADAL" clId="{C77C9C6E-DC2C-480F-AD00-EC83311258A5}" dt="2025-03-19T16:58:26.311" v="6494" actId="1035"/>
          <ac:spMkLst>
            <pc:docMk/>
            <pc:sldMk cId="749919050" sldId="268"/>
            <ac:spMk id="14" creationId="{FB67B7B0-38E9-432B-90CB-42D2EAA6CE34}"/>
          </ac:spMkLst>
        </pc:spChg>
        <pc:spChg chg="add mod">
          <ac:chgData name="help desk" userId="076106f8-e622-4bba-bf8d-41b4b1aaf204" providerId="ADAL" clId="{C77C9C6E-DC2C-480F-AD00-EC83311258A5}" dt="2025-03-19T16:58:49.680" v="6498" actId="1076"/>
          <ac:spMkLst>
            <pc:docMk/>
            <pc:sldMk cId="749919050" sldId="268"/>
            <ac:spMk id="16" creationId="{6C80AA72-C2C2-4390-A04A-BCB224D80C1F}"/>
          </ac:spMkLst>
        </pc:spChg>
        <pc:spChg chg="add mod">
          <ac:chgData name="help desk" userId="076106f8-e622-4bba-bf8d-41b4b1aaf204" providerId="ADAL" clId="{C77C9C6E-DC2C-480F-AD00-EC83311258A5}" dt="2025-03-19T16:51:35.239" v="6438" actId="1036"/>
          <ac:spMkLst>
            <pc:docMk/>
            <pc:sldMk cId="749919050" sldId="268"/>
            <ac:spMk id="18" creationId="{94644574-4A4B-4EBB-8876-A34CE5D2EF8F}"/>
          </ac:spMkLst>
        </pc:spChg>
        <pc:spChg chg="add mod">
          <ac:chgData name="help desk" userId="076106f8-e622-4bba-bf8d-41b4b1aaf204" providerId="ADAL" clId="{C77C9C6E-DC2C-480F-AD00-EC83311258A5}" dt="2025-03-19T16:51:11.981" v="6426" actId="255"/>
          <ac:spMkLst>
            <pc:docMk/>
            <pc:sldMk cId="749919050" sldId="268"/>
            <ac:spMk id="27" creationId="{7B784592-2A59-4E48-AE9A-8FE299DB2B63}"/>
          </ac:spMkLst>
        </pc:spChg>
        <pc:spChg chg="add mod">
          <ac:chgData name="help desk" userId="076106f8-e622-4bba-bf8d-41b4b1aaf204" providerId="ADAL" clId="{C77C9C6E-DC2C-480F-AD00-EC83311258A5}" dt="2025-03-19T16:51:11.981" v="6426" actId="255"/>
          <ac:spMkLst>
            <pc:docMk/>
            <pc:sldMk cId="749919050" sldId="268"/>
            <ac:spMk id="30" creationId="{73E67C3B-B9F6-4AA3-B805-A9163D160354}"/>
          </ac:spMkLst>
        </pc:spChg>
        <pc:picChg chg="add del mod">
          <ac:chgData name="help desk" userId="076106f8-e622-4bba-bf8d-41b4b1aaf204" providerId="ADAL" clId="{C77C9C6E-DC2C-480F-AD00-EC83311258A5}" dt="2025-03-12T20:11:07.410" v="5681" actId="21"/>
          <ac:picMkLst>
            <pc:docMk/>
            <pc:sldMk cId="749919050" sldId="268"/>
            <ac:picMk id="4" creationId="{EC8DB568-3921-4B58-AA5F-1CAA0EA2D771}"/>
          </ac:picMkLst>
        </pc:picChg>
        <pc:picChg chg="add mod">
          <ac:chgData name="help desk" userId="076106f8-e622-4bba-bf8d-41b4b1aaf204" providerId="ADAL" clId="{C77C9C6E-DC2C-480F-AD00-EC83311258A5}" dt="2025-03-19T16:47:56.424" v="6315" actId="14100"/>
          <ac:picMkLst>
            <pc:docMk/>
            <pc:sldMk cId="749919050" sldId="268"/>
            <ac:picMk id="5" creationId="{1640F96B-64F9-4452-8F87-ABC5425F280A}"/>
          </ac:picMkLst>
        </pc:picChg>
        <pc:picChg chg="add del mod">
          <ac:chgData name="help desk" userId="076106f8-e622-4bba-bf8d-41b4b1aaf204" providerId="ADAL" clId="{C77C9C6E-DC2C-480F-AD00-EC83311258A5}" dt="2025-03-12T20:34:52.880" v="6116" actId="21"/>
          <ac:picMkLst>
            <pc:docMk/>
            <pc:sldMk cId="749919050" sldId="268"/>
            <ac:picMk id="34" creationId="{B2ABCC1F-EE0F-4C02-A45C-C7EDF2215A0A}"/>
          </ac:picMkLst>
        </pc:picChg>
        <pc:cxnChg chg="add mod">
          <ac:chgData name="help desk" userId="076106f8-e622-4bba-bf8d-41b4b1aaf204" providerId="ADAL" clId="{C77C9C6E-DC2C-480F-AD00-EC83311258A5}" dt="2025-03-19T16:48:21.259" v="6317" actId="14100"/>
          <ac:cxnSpMkLst>
            <pc:docMk/>
            <pc:sldMk cId="749919050" sldId="268"/>
            <ac:cxnSpMk id="7" creationId="{02B3F910-4696-4CC2-926E-9C269C2D74B6}"/>
          </ac:cxnSpMkLst>
        </pc:cxnChg>
        <pc:cxnChg chg="add mod">
          <ac:chgData name="help desk" userId="076106f8-e622-4bba-bf8d-41b4b1aaf204" providerId="ADAL" clId="{C77C9C6E-DC2C-480F-AD00-EC83311258A5}" dt="2025-03-19T16:58:16.784" v="6455" actId="14100"/>
          <ac:cxnSpMkLst>
            <pc:docMk/>
            <pc:sldMk cId="749919050" sldId="268"/>
            <ac:cxnSpMk id="9" creationId="{322D1548-EA64-492B-A285-DA84D796EC4F}"/>
          </ac:cxnSpMkLst>
        </pc:cxnChg>
        <pc:cxnChg chg="add mod">
          <ac:chgData name="help desk" userId="076106f8-e622-4bba-bf8d-41b4b1aaf204" providerId="ADAL" clId="{C77C9C6E-DC2C-480F-AD00-EC83311258A5}" dt="2025-03-19T16:58:37.409" v="6496" actId="14100"/>
          <ac:cxnSpMkLst>
            <pc:docMk/>
            <pc:sldMk cId="749919050" sldId="268"/>
            <ac:cxnSpMk id="11" creationId="{852E3542-5B68-46EB-912C-1C8A6C8F46C4}"/>
          </ac:cxnSpMkLst>
        </pc:cxnChg>
        <pc:cxnChg chg="add mod">
          <ac:chgData name="help desk" userId="076106f8-e622-4bba-bf8d-41b4b1aaf204" providerId="ADAL" clId="{C77C9C6E-DC2C-480F-AD00-EC83311258A5}" dt="2025-03-19T16:58:32.520" v="6495" actId="14100"/>
          <ac:cxnSpMkLst>
            <pc:docMk/>
            <pc:sldMk cId="749919050" sldId="268"/>
            <ac:cxnSpMk id="13" creationId="{CF34923C-0836-4EF4-B048-B8ED4E4393C7}"/>
          </ac:cxnSpMkLst>
        </pc:cxnChg>
        <pc:cxnChg chg="add mod">
          <ac:chgData name="help desk" userId="076106f8-e622-4bba-bf8d-41b4b1aaf204" providerId="ADAL" clId="{C77C9C6E-DC2C-480F-AD00-EC83311258A5}" dt="2025-03-19T16:58:46.337" v="6497" actId="14100"/>
          <ac:cxnSpMkLst>
            <pc:docMk/>
            <pc:sldMk cId="749919050" sldId="268"/>
            <ac:cxnSpMk id="15" creationId="{AE9EA626-5C09-44B7-82C3-2CF93C6CE3F7}"/>
          </ac:cxnSpMkLst>
        </pc:cxnChg>
        <pc:cxnChg chg="add mod">
          <ac:chgData name="help desk" userId="076106f8-e622-4bba-bf8d-41b4b1aaf204" providerId="ADAL" clId="{C77C9C6E-DC2C-480F-AD00-EC83311258A5}" dt="2025-03-19T16:58:52.305" v="6499" actId="14100"/>
          <ac:cxnSpMkLst>
            <pc:docMk/>
            <pc:sldMk cId="749919050" sldId="268"/>
            <ac:cxnSpMk id="17" creationId="{E88024C7-BBE9-4BB2-8312-2499451F3FE8}"/>
          </ac:cxnSpMkLst>
        </pc:cxnChg>
        <pc:cxnChg chg="add mod">
          <ac:chgData name="help desk" userId="076106f8-e622-4bba-bf8d-41b4b1aaf204" providerId="ADAL" clId="{C77C9C6E-DC2C-480F-AD00-EC83311258A5}" dt="2025-03-19T16:58:55.569" v="6500" actId="14100"/>
          <ac:cxnSpMkLst>
            <pc:docMk/>
            <pc:sldMk cId="749919050" sldId="268"/>
            <ac:cxnSpMk id="25" creationId="{5C109229-4F2A-4712-B23B-9E7449C2CF2C}"/>
          </ac:cxnSpMkLst>
        </pc:cxnChg>
        <pc:cxnChg chg="add mod">
          <ac:chgData name="help desk" userId="076106f8-e622-4bba-bf8d-41b4b1aaf204" providerId="ADAL" clId="{C77C9C6E-DC2C-480F-AD00-EC83311258A5}" dt="2025-03-19T16:58:58.681" v="6501" actId="14100"/>
          <ac:cxnSpMkLst>
            <pc:docMk/>
            <pc:sldMk cId="749919050" sldId="268"/>
            <ac:cxnSpMk id="29" creationId="{8FC7ECF7-7AF4-4322-AF87-CF103465A594}"/>
          </ac:cxnSpMkLst>
        </pc:cxnChg>
      </pc:sldChg>
      <pc:sldChg chg="addSp delSp modSp add mod ord replId modTransition">
        <pc:chgData name="help desk" userId="076106f8-e622-4bba-bf8d-41b4b1aaf204" providerId="ADAL" clId="{C77C9C6E-DC2C-480F-AD00-EC83311258A5}" dt="2025-03-24T17:00:57.383" v="7384" actId="20577"/>
        <pc:sldMkLst>
          <pc:docMk/>
          <pc:sldMk cId="3662001453" sldId="269"/>
        </pc:sldMkLst>
        <pc:spChg chg="add mod">
          <ac:chgData name="help desk" userId="076106f8-e622-4bba-bf8d-41b4b1aaf204" providerId="ADAL" clId="{C77C9C6E-DC2C-480F-AD00-EC83311258A5}" dt="2025-03-24T17:00:57.383" v="7384" actId="20577"/>
          <ac:spMkLst>
            <pc:docMk/>
            <pc:sldMk cId="3662001453" sldId="269"/>
            <ac:spMk id="7" creationId="{F5848CB8-6D1D-44FA-B921-14382A7AEC54}"/>
          </ac:spMkLst>
        </pc:spChg>
        <pc:spChg chg="add del mod">
          <ac:chgData name="help desk" userId="076106f8-e622-4bba-bf8d-41b4b1aaf204" providerId="ADAL" clId="{C77C9C6E-DC2C-480F-AD00-EC83311258A5}" dt="2025-03-24T16:35:46.287" v="7323" actId="478"/>
          <ac:spMkLst>
            <pc:docMk/>
            <pc:sldMk cId="3662001453" sldId="269"/>
            <ac:spMk id="9" creationId="{1DCE69A7-6658-4A95-A6F2-F22721016561}"/>
          </ac:spMkLst>
        </pc:spChg>
        <pc:spChg chg="add del mod">
          <ac:chgData name="help desk" userId="076106f8-e622-4bba-bf8d-41b4b1aaf204" providerId="ADAL" clId="{C77C9C6E-DC2C-480F-AD00-EC83311258A5}" dt="2025-03-12T20:38:15.076" v="6183" actId="478"/>
          <ac:spMkLst>
            <pc:docMk/>
            <pc:sldMk cId="3662001453" sldId="269"/>
            <ac:spMk id="11" creationId="{6444106E-C35C-4B14-BD4A-6A96CBC5B7E4}"/>
          </ac:spMkLst>
        </pc:spChg>
        <pc:picChg chg="add del mod">
          <ac:chgData name="help desk" userId="076106f8-e622-4bba-bf8d-41b4b1aaf204" providerId="ADAL" clId="{C77C9C6E-DC2C-480F-AD00-EC83311258A5}" dt="2025-03-12T20:34:37.760" v="6110" actId="21"/>
          <ac:picMkLst>
            <pc:docMk/>
            <pc:sldMk cId="3662001453" sldId="269"/>
            <ac:picMk id="5" creationId="{F33230E3-2D1E-41EC-8F7D-F1D7F7516C17}"/>
          </ac:picMkLst>
        </pc:picChg>
        <pc:picChg chg="add del mod">
          <ac:chgData name="help desk" userId="076106f8-e622-4bba-bf8d-41b4b1aaf204" providerId="ADAL" clId="{C77C9C6E-DC2C-480F-AD00-EC83311258A5}" dt="2025-03-20T14:26:35.023" v="6649" actId="478"/>
          <ac:picMkLst>
            <pc:docMk/>
            <pc:sldMk cId="3662001453" sldId="269"/>
            <ac:picMk id="6" creationId="{0E0274A6-DD84-4238-9BB1-35E18D6484C5}"/>
          </ac:picMkLst>
        </pc:picChg>
        <pc:picChg chg="add del mod ord">
          <ac:chgData name="help desk" userId="076106f8-e622-4bba-bf8d-41b4b1aaf204" providerId="ADAL" clId="{C77C9C6E-DC2C-480F-AD00-EC83311258A5}" dt="2025-03-20T14:32:40.050" v="6668" actId="478"/>
          <ac:picMkLst>
            <pc:docMk/>
            <pc:sldMk cId="3662001453" sldId="269"/>
            <ac:picMk id="13" creationId="{E3F4D48F-928F-45A9-956C-3F175398C064}"/>
          </ac:picMkLst>
        </pc:picChg>
        <pc:picChg chg="add mod">
          <ac:chgData name="help desk" userId="076106f8-e622-4bba-bf8d-41b4b1aaf204" providerId="ADAL" clId="{C77C9C6E-DC2C-480F-AD00-EC83311258A5}" dt="2025-03-20T14:32:59.375" v="6672" actId="1035"/>
          <ac:picMkLst>
            <pc:docMk/>
            <pc:sldMk cId="3662001453" sldId="269"/>
            <ac:picMk id="15" creationId="{945CFE06-3424-4214-BC38-9D917D16A0C9}"/>
          </ac:picMkLst>
        </pc:picChg>
        <pc:cxnChg chg="add del mod">
          <ac:chgData name="help desk" userId="076106f8-e622-4bba-bf8d-41b4b1aaf204" providerId="ADAL" clId="{C77C9C6E-DC2C-480F-AD00-EC83311258A5}" dt="2025-03-24T16:35:42.121" v="7322" actId="478"/>
          <ac:cxnSpMkLst>
            <pc:docMk/>
            <pc:sldMk cId="3662001453" sldId="269"/>
            <ac:cxnSpMk id="8" creationId="{0A22A674-D514-4846-8D01-B4C0F4BAD87E}"/>
          </ac:cxnSpMkLst>
        </pc:cxnChg>
        <pc:cxnChg chg="add del mod">
          <ac:chgData name="help desk" userId="076106f8-e622-4bba-bf8d-41b4b1aaf204" providerId="ADAL" clId="{C77C9C6E-DC2C-480F-AD00-EC83311258A5}" dt="2025-03-12T20:38:11.171" v="6182" actId="478"/>
          <ac:cxnSpMkLst>
            <pc:docMk/>
            <pc:sldMk cId="3662001453" sldId="269"/>
            <ac:cxnSpMk id="10" creationId="{50615619-D49F-495A-AFA9-E05C522C1620}"/>
          </ac:cxnSpMkLst>
        </pc:cxnChg>
      </pc:sldChg>
      <pc:sldChg chg="add">
        <pc:chgData name="help desk" userId="076106f8-e622-4bba-bf8d-41b4b1aaf204" providerId="ADAL" clId="{C77C9C6E-DC2C-480F-AD00-EC83311258A5}" dt="2025-03-07T19:12:15.222" v="1539" actId="2890"/>
        <pc:sldMkLst>
          <pc:docMk/>
          <pc:sldMk cId="696066161" sldId="270"/>
        </pc:sldMkLst>
      </pc:sldChg>
      <pc:sldChg chg="add replId">
        <pc:chgData name="help desk" userId="076106f8-e622-4bba-bf8d-41b4b1aaf204" providerId="ADAL" clId="{C77C9C6E-DC2C-480F-AD00-EC83311258A5}" dt="2025-03-07T19:12:15.222" v="1539" actId="2890"/>
        <pc:sldMkLst>
          <pc:docMk/>
          <pc:sldMk cId="2851728576" sldId="271"/>
        </pc:sldMkLst>
      </pc:sldChg>
      <pc:sldChg chg="add replId">
        <pc:chgData name="help desk" userId="076106f8-e622-4bba-bf8d-41b4b1aaf204" providerId="ADAL" clId="{C77C9C6E-DC2C-480F-AD00-EC83311258A5}" dt="2025-03-07T19:12:15.222" v="1539" actId="2890"/>
        <pc:sldMkLst>
          <pc:docMk/>
          <pc:sldMk cId="2846136469" sldId="272"/>
        </pc:sldMkLst>
      </pc:sldChg>
      <pc:sldChg chg="add replId">
        <pc:chgData name="help desk" userId="076106f8-e622-4bba-bf8d-41b4b1aaf204" providerId="ADAL" clId="{C77C9C6E-DC2C-480F-AD00-EC83311258A5}" dt="2025-03-07T19:12:15.222" v="1539" actId="2890"/>
        <pc:sldMkLst>
          <pc:docMk/>
          <pc:sldMk cId="192796688" sldId="273"/>
        </pc:sldMkLst>
      </pc:sldChg>
      <pc:sldChg chg="add replId">
        <pc:chgData name="help desk" userId="076106f8-e622-4bba-bf8d-41b4b1aaf204" providerId="ADAL" clId="{C77C9C6E-DC2C-480F-AD00-EC83311258A5}" dt="2025-03-07T19:12:15.222" v="1539" actId="2890"/>
        <pc:sldMkLst>
          <pc:docMk/>
          <pc:sldMk cId="476139786" sldId="274"/>
        </pc:sldMkLst>
      </pc:sldChg>
      <pc:sldChg chg="add replId">
        <pc:chgData name="help desk" userId="076106f8-e622-4bba-bf8d-41b4b1aaf204" providerId="ADAL" clId="{C77C9C6E-DC2C-480F-AD00-EC83311258A5}" dt="2025-03-07T19:12:15.222" v="1539" actId="2890"/>
        <pc:sldMkLst>
          <pc:docMk/>
          <pc:sldMk cId="1949678737" sldId="275"/>
        </pc:sldMkLst>
      </pc:sldChg>
      <pc:sldChg chg="add replId">
        <pc:chgData name="help desk" userId="076106f8-e622-4bba-bf8d-41b4b1aaf204" providerId="ADAL" clId="{C77C9C6E-DC2C-480F-AD00-EC83311258A5}" dt="2025-03-07T19:12:15.222" v="1539" actId="2890"/>
        <pc:sldMkLst>
          <pc:docMk/>
          <pc:sldMk cId="2918689486" sldId="276"/>
        </pc:sldMkLst>
      </pc:sldChg>
      <pc:sldChg chg="add replId">
        <pc:chgData name="help desk" userId="076106f8-e622-4bba-bf8d-41b4b1aaf204" providerId="ADAL" clId="{C77C9C6E-DC2C-480F-AD00-EC83311258A5}" dt="2025-03-07T19:12:15.222" v="1539" actId="2890"/>
        <pc:sldMkLst>
          <pc:docMk/>
          <pc:sldMk cId="2321151205" sldId="277"/>
        </pc:sldMkLst>
      </pc:sldChg>
      <pc:sldChg chg="addSp delSp modSp add mod modAnim">
        <pc:chgData name="help desk" userId="076106f8-e622-4bba-bf8d-41b4b1aaf204" providerId="ADAL" clId="{C77C9C6E-DC2C-480F-AD00-EC83311258A5}" dt="2025-03-24T16:05:13.210" v="7241" actId="1076"/>
        <pc:sldMkLst>
          <pc:docMk/>
          <pc:sldMk cId="40615843" sldId="278"/>
        </pc:sldMkLst>
        <pc:spChg chg="add mod">
          <ac:chgData name="help desk" userId="076106f8-e622-4bba-bf8d-41b4b1aaf204" providerId="ADAL" clId="{C77C9C6E-DC2C-480F-AD00-EC83311258A5}" dt="2025-03-24T15:40:29.752" v="7176" actId="1036"/>
          <ac:spMkLst>
            <pc:docMk/>
            <pc:sldMk cId="40615843" sldId="278"/>
            <ac:spMk id="4" creationId="{31300A8D-45EC-4BB8-A0BA-183695B4B622}"/>
          </ac:spMkLst>
        </pc:spChg>
        <pc:spChg chg="mod">
          <ac:chgData name="help desk" userId="076106f8-e622-4bba-bf8d-41b4b1aaf204" providerId="ADAL" clId="{C77C9C6E-DC2C-480F-AD00-EC83311258A5}" dt="2025-03-12T15:58:52.433" v="3617" actId="1035"/>
          <ac:spMkLst>
            <pc:docMk/>
            <pc:sldMk cId="40615843" sldId="278"/>
            <ac:spMk id="7" creationId="{8E312A11-8FBD-41B5-81C8-4D0A961FE315}"/>
          </ac:spMkLst>
        </pc:spChg>
        <pc:spChg chg="add mod">
          <ac:chgData name="help desk" userId="076106f8-e622-4bba-bf8d-41b4b1aaf204" providerId="ADAL" clId="{C77C9C6E-DC2C-480F-AD00-EC83311258A5}" dt="2025-03-24T15:42:08.173" v="7185" actId="14100"/>
          <ac:spMkLst>
            <pc:docMk/>
            <pc:sldMk cId="40615843" sldId="278"/>
            <ac:spMk id="11" creationId="{5765CD09-D60B-4D74-940A-55FD1A4AED11}"/>
          </ac:spMkLst>
        </pc:spChg>
        <pc:spChg chg="add mod">
          <ac:chgData name="help desk" userId="076106f8-e622-4bba-bf8d-41b4b1aaf204" providerId="ADAL" clId="{C77C9C6E-DC2C-480F-AD00-EC83311258A5}" dt="2025-03-24T16:05:13.210" v="7241" actId="1076"/>
          <ac:spMkLst>
            <pc:docMk/>
            <pc:sldMk cId="40615843" sldId="278"/>
            <ac:spMk id="12" creationId="{71F91CAA-3DF1-4DF9-9427-1B9ADC813D7D}"/>
          </ac:spMkLst>
        </pc:spChg>
        <pc:picChg chg="mod">
          <ac:chgData name="help desk" userId="076106f8-e622-4bba-bf8d-41b4b1aaf204" providerId="ADAL" clId="{C77C9C6E-DC2C-480F-AD00-EC83311258A5}" dt="2025-03-24T15:43:45.213" v="7192" actId="2085"/>
          <ac:picMkLst>
            <pc:docMk/>
            <pc:sldMk cId="40615843" sldId="278"/>
            <ac:picMk id="5" creationId="{5E8D6BAA-5A5B-43B2-9AEE-7168BB154D78}"/>
          </ac:picMkLst>
        </pc:picChg>
        <pc:picChg chg="add mod">
          <ac:chgData name="help desk" userId="076106f8-e622-4bba-bf8d-41b4b1aaf204" providerId="ADAL" clId="{C77C9C6E-DC2C-480F-AD00-EC83311258A5}" dt="2025-03-12T15:57:01.762" v="3559" actId="1036"/>
          <ac:picMkLst>
            <pc:docMk/>
            <pc:sldMk cId="40615843" sldId="278"/>
            <ac:picMk id="8" creationId="{5E063A04-68B5-41C3-BEEA-2045D3947E8C}"/>
          </ac:picMkLst>
        </pc:picChg>
        <pc:picChg chg="del">
          <ac:chgData name="help desk" userId="076106f8-e622-4bba-bf8d-41b4b1aaf204" providerId="ADAL" clId="{C77C9C6E-DC2C-480F-AD00-EC83311258A5}" dt="2025-03-07T19:47:38.351" v="1963" actId="478"/>
          <ac:picMkLst>
            <pc:docMk/>
            <pc:sldMk cId="40615843" sldId="278"/>
            <ac:picMk id="11" creationId="{0BE31268-2367-4A80-BD41-91A731162A0A}"/>
          </ac:picMkLst>
        </pc:picChg>
        <pc:cxnChg chg="mod">
          <ac:chgData name="help desk" userId="076106f8-e622-4bba-bf8d-41b4b1aaf204" providerId="ADAL" clId="{C77C9C6E-DC2C-480F-AD00-EC83311258A5}" dt="2025-03-24T15:40:54.263" v="7177" actId="14100"/>
          <ac:cxnSpMkLst>
            <pc:docMk/>
            <pc:sldMk cId="40615843" sldId="278"/>
            <ac:cxnSpMk id="9" creationId="{C02F7C87-E922-4EFB-AFFF-7DA5B816153D}"/>
          </ac:cxnSpMkLst>
        </pc:cxnChg>
      </pc:sldChg>
      <pc:sldChg chg="addSp delSp modSp add mod ord modAnim">
        <pc:chgData name="help desk" userId="076106f8-e622-4bba-bf8d-41b4b1aaf204" providerId="ADAL" clId="{C77C9C6E-DC2C-480F-AD00-EC83311258A5}" dt="2025-03-24T15:08:59.871" v="7081"/>
        <pc:sldMkLst>
          <pc:docMk/>
          <pc:sldMk cId="971982490" sldId="279"/>
        </pc:sldMkLst>
        <pc:spChg chg="del">
          <ac:chgData name="help desk" userId="076106f8-e622-4bba-bf8d-41b4b1aaf204" providerId="ADAL" clId="{C77C9C6E-DC2C-480F-AD00-EC83311258A5}" dt="2025-03-07T19:48:39.792" v="1973" actId="478"/>
          <ac:spMkLst>
            <pc:docMk/>
            <pc:sldMk cId="971982490" sldId="279"/>
            <ac:spMk id="7" creationId="{8E312A11-8FBD-41B5-81C8-4D0A961FE315}"/>
          </ac:spMkLst>
        </pc:spChg>
        <pc:spChg chg="add mod">
          <ac:chgData name="help desk" userId="076106f8-e622-4bba-bf8d-41b4b1aaf204" providerId="ADAL" clId="{C77C9C6E-DC2C-480F-AD00-EC83311258A5}" dt="2025-03-07T20:09:51.546" v="1980" actId="692"/>
          <ac:spMkLst>
            <pc:docMk/>
            <pc:sldMk cId="971982490" sldId="279"/>
            <ac:spMk id="10" creationId="{BD542B85-7961-41C0-8BA9-96F1CAC19448}"/>
          </ac:spMkLst>
        </pc:spChg>
        <pc:spChg chg="add mod">
          <ac:chgData name="help desk" userId="076106f8-e622-4bba-bf8d-41b4b1aaf204" providerId="ADAL" clId="{C77C9C6E-DC2C-480F-AD00-EC83311258A5}" dt="2025-03-07T21:12:08.922" v="2284" actId="6549"/>
          <ac:spMkLst>
            <pc:docMk/>
            <pc:sldMk cId="971982490" sldId="279"/>
            <ac:spMk id="21" creationId="{AC87D1CF-4A57-46FD-A1CB-118FC9543204}"/>
          </ac:spMkLst>
        </pc:spChg>
        <pc:spChg chg="add mod">
          <ac:chgData name="help desk" userId="076106f8-e622-4bba-bf8d-41b4b1aaf204" providerId="ADAL" clId="{C77C9C6E-DC2C-480F-AD00-EC83311258A5}" dt="2025-03-24T15:04:38.501" v="7056" actId="14100"/>
          <ac:spMkLst>
            <pc:docMk/>
            <pc:sldMk cId="971982490" sldId="279"/>
            <ac:spMk id="25" creationId="{31B19CFF-FAF0-4F15-B82E-5A085828B44D}"/>
          </ac:spMkLst>
        </pc:spChg>
        <pc:spChg chg="add del mod">
          <ac:chgData name="help desk" userId="076106f8-e622-4bba-bf8d-41b4b1aaf204" providerId="ADAL" clId="{C77C9C6E-DC2C-480F-AD00-EC83311258A5}" dt="2025-03-07T21:26:08.067" v="2343" actId="478"/>
          <ac:spMkLst>
            <pc:docMk/>
            <pc:sldMk cId="971982490" sldId="279"/>
            <ac:spMk id="31" creationId="{4D52B0B3-3D39-439B-A08E-5F2EFC792D5D}"/>
          </ac:spMkLst>
        </pc:spChg>
        <pc:picChg chg="add del mod">
          <ac:chgData name="help desk" userId="076106f8-e622-4bba-bf8d-41b4b1aaf204" providerId="ADAL" clId="{C77C9C6E-DC2C-480F-AD00-EC83311258A5}" dt="2025-03-07T20:06:27.150" v="1975" actId="478"/>
          <ac:picMkLst>
            <pc:docMk/>
            <pc:sldMk cId="971982490" sldId="279"/>
            <ac:picMk id="8" creationId="{5BC34B1D-89CC-45D8-B521-E71E11D0F08D}"/>
          </ac:picMkLst>
        </pc:picChg>
        <pc:picChg chg="del">
          <ac:chgData name="help desk" userId="076106f8-e622-4bba-bf8d-41b4b1aaf204" providerId="ADAL" clId="{C77C9C6E-DC2C-480F-AD00-EC83311258A5}" dt="2025-03-07T19:48:34.712" v="1972" actId="478"/>
          <ac:picMkLst>
            <pc:docMk/>
            <pc:sldMk cId="971982490" sldId="279"/>
            <ac:picMk id="11" creationId="{0BE31268-2367-4A80-BD41-91A731162A0A}"/>
          </ac:picMkLst>
        </pc:picChg>
        <pc:picChg chg="add mod">
          <ac:chgData name="help desk" userId="076106f8-e622-4bba-bf8d-41b4b1aaf204" providerId="ADAL" clId="{C77C9C6E-DC2C-480F-AD00-EC83311258A5}" dt="2025-03-07T20:11:44.503" v="1995" actId="1076"/>
          <ac:picMkLst>
            <pc:docMk/>
            <pc:sldMk cId="971982490" sldId="279"/>
            <ac:picMk id="15" creationId="{E2EC8FCD-D4FC-4BEB-9CEC-27687273305D}"/>
          </ac:picMkLst>
        </pc:picChg>
        <pc:picChg chg="add del mod">
          <ac:chgData name="help desk" userId="076106f8-e622-4bba-bf8d-41b4b1aaf204" providerId="ADAL" clId="{C77C9C6E-DC2C-480F-AD00-EC83311258A5}" dt="2025-03-07T21:14:33.351" v="2326" actId="478"/>
          <ac:picMkLst>
            <pc:docMk/>
            <pc:sldMk cId="971982490" sldId="279"/>
            <ac:picMk id="35" creationId="{BF8B4E64-BAF6-4B8D-84BE-65DA62C420DC}"/>
          </ac:picMkLst>
        </pc:picChg>
        <pc:picChg chg="add del mod">
          <ac:chgData name="help desk" userId="076106f8-e622-4bba-bf8d-41b4b1aaf204" providerId="ADAL" clId="{C77C9C6E-DC2C-480F-AD00-EC83311258A5}" dt="2025-03-07T21:16:58.171" v="2331" actId="478"/>
          <ac:picMkLst>
            <pc:docMk/>
            <pc:sldMk cId="971982490" sldId="279"/>
            <ac:picMk id="38" creationId="{F5954117-10F6-4993-BDC9-E670956EBCC5}"/>
          </ac:picMkLst>
        </pc:picChg>
        <pc:picChg chg="add del mod">
          <ac:chgData name="help desk" userId="076106f8-e622-4bba-bf8d-41b4b1aaf204" providerId="ADAL" clId="{C77C9C6E-DC2C-480F-AD00-EC83311258A5}" dt="2025-03-07T21:26:06.054" v="2342" actId="478"/>
          <ac:picMkLst>
            <pc:docMk/>
            <pc:sldMk cId="971982490" sldId="279"/>
            <ac:picMk id="40" creationId="{36F22B91-0078-47B5-82E9-25D398262AF6}"/>
          </ac:picMkLst>
        </pc:picChg>
        <pc:picChg chg="add del mod">
          <ac:chgData name="help desk" userId="076106f8-e622-4bba-bf8d-41b4b1aaf204" providerId="ADAL" clId="{C77C9C6E-DC2C-480F-AD00-EC83311258A5}" dt="2025-03-07T21:26:04.644" v="2341" actId="478"/>
          <ac:picMkLst>
            <pc:docMk/>
            <pc:sldMk cId="971982490" sldId="279"/>
            <ac:picMk id="42" creationId="{4CB3D38C-DC08-40E3-932C-D17E36ECA4D2}"/>
          </ac:picMkLst>
        </pc:picChg>
        <pc:cxnChg chg="del mod">
          <ac:chgData name="help desk" userId="076106f8-e622-4bba-bf8d-41b4b1aaf204" providerId="ADAL" clId="{C77C9C6E-DC2C-480F-AD00-EC83311258A5}" dt="2025-03-07T19:48:39.792" v="1973" actId="478"/>
          <ac:cxnSpMkLst>
            <pc:docMk/>
            <pc:sldMk cId="971982490" sldId="279"/>
            <ac:cxnSpMk id="9" creationId="{C02F7C87-E922-4EFB-AFFF-7DA5B816153D}"/>
          </ac:cxnSpMkLst>
        </pc:cxnChg>
        <pc:cxnChg chg="add mod">
          <ac:chgData name="help desk" userId="076106f8-e622-4bba-bf8d-41b4b1aaf204" providerId="ADAL" clId="{C77C9C6E-DC2C-480F-AD00-EC83311258A5}" dt="2025-03-07T20:11:41.271" v="1994" actId="14100"/>
          <ac:cxnSpMkLst>
            <pc:docMk/>
            <pc:sldMk cId="971982490" sldId="279"/>
            <ac:cxnSpMk id="13" creationId="{1F8CD6D0-E249-4FED-A537-01E08C03612A}"/>
          </ac:cxnSpMkLst>
        </pc:cxnChg>
        <pc:cxnChg chg="add mod">
          <ac:chgData name="help desk" userId="076106f8-e622-4bba-bf8d-41b4b1aaf204" providerId="ADAL" clId="{C77C9C6E-DC2C-480F-AD00-EC83311258A5}" dt="2025-03-07T20:22:30.693" v="2132" actId="14100"/>
          <ac:cxnSpMkLst>
            <pc:docMk/>
            <pc:sldMk cId="971982490" sldId="279"/>
            <ac:cxnSpMk id="18" creationId="{01CFBE87-E01E-480C-A9F4-533BEEDF8660}"/>
          </ac:cxnSpMkLst>
        </pc:cxnChg>
        <pc:cxnChg chg="add mod">
          <ac:chgData name="help desk" userId="076106f8-e622-4bba-bf8d-41b4b1aaf204" providerId="ADAL" clId="{C77C9C6E-DC2C-480F-AD00-EC83311258A5}" dt="2025-03-20T21:33:00.444" v="6790" actId="1035"/>
          <ac:cxnSpMkLst>
            <pc:docMk/>
            <pc:sldMk cId="971982490" sldId="279"/>
            <ac:cxnSpMk id="23" creationId="{D4B2818E-E3D8-4772-A93C-11074298B76F}"/>
          </ac:cxnSpMkLst>
        </pc:cxnChg>
        <pc:cxnChg chg="add del mod">
          <ac:chgData name="help desk" userId="076106f8-e622-4bba-bf8d-41b4b1aaf204" providerId="ADAL" clId="{C77C9C6E-DC2C-480F-AD00-EC83311258A5}" dt="2025-03-07T21:26:09.634" v="2344" actId="478"/>
          <ac:cxnSpMkLst>
            <pc:docMk/>
            <pc:sldMk cId="971982490" sldId="279"/>
            <ac:cxnSpMk id="28" creationId="{0FC6E2D0-E7B3-448F-85A5-EAC4935AE442}"/>
          </ac:cxnSpMkLst>
        </pc:cxnChg>
      </pc:sldChg>
      <pc:sldChg chg="addSp delSp modSp add mod modAnim">
        <pc:chgData name="help desk" userId="076106f8-e622-4bba-bf8d-41b4b1aaf204" providerId="ADAL" clId="{C77C9C6E-DC2C-480F-AD00-EC83311258A5}" dt="2025-03-24T15:28:54.154" v="7123"/>
        <pc:sldMkLst>
          <pc:docMk/>
          <pc:sldMk cId="29906143" sldId="280"/>
        </pc:sldMkLst>
        <pc:spChg chg="del mod">
          <ac:chgData name="help desk" userId="076106f8-e622-4bba-bf8d-41b4b1aaf204" providerId="ADAL" clId="{C77C9C6E-DC2C-480F-AD00-EC83311258A5}" dt="2025-03-12T15:21:05.783" v="3199" actId="478"/>
          <ac:spMkLst>
            <pc:docMk/>
            <pc:sldMk cId="29906143" sldId="280"/>
            <ac:spMk id="16" creationId="{DE70310F-634C-44DC-B150-5EB3BA825567}"/>
          </ac:spMkLst>
        </pc:spChg>
        <pc:spChg chg="del">
          <ac:chgData name="help desk" userId="076106f8-e622-4bba-bf8d-41b4b1aaf204" providerId="ADAL" clId="{C77C9C6E-DC2C-480F-AD00-EC83311258A5}" dt="2025-03-07T21:26:53.508" v="2345" actId="478"/>
          <ac:spMkLst>
            <pc:docMk/>
            <pc:sldMk cId="29906143" sldId="280"/>
            <ac:spMk id="21" creationId="{AC87D1CF-4A57-46FD-A1CB-118FC9543204}"/>
          </ac:spMkLst>
        </pc:spChg>
        <pc:spChg chg="del">
          <ac:chgData name="help desk" userId="076106f8-e622-4bba-bf8d-41b4b1aaf204" providerId="ADAL" clId="{C77C9C6E-DC2C-480F-AD00-EC83311258A5}" dt="2025-03-07T21:26:57.676" v="2347" actId="478"/>
          <ac:spMkLst>
            <pc:docMk/>
            <pc:sldMk cId="29906143" sldId="280"/>
            <ac:spMk id="25" creationId="{31B19CFF-FAF0-4F15-B82E-5A085828B44D}"/>
          </ac:spMkLst>
        </pc:spChg>
        <pc:spChg chg="mod">
          <ac:chgData name="help desk" userId="076106f8-e622-4bba-bf8d-41b4b1aaf204" providerId="ADAL" clId="{C77C9C6E-DC2C-480F-AD00-EC83311258A5}" dt="2025-03-20T21:37:58.106" v="6792" actId="14100"/>
          <ac:spMkLst>
            <pc:docMk/>
            <pc:sldMk cId="29906143" sldId="280"/>
            <ac:spMk id="31" creationId="{4D52B0B3-3D39-439B-A08E-5F2EFC792D5D}"/>
          </ac:spMkLst>
        </pc:spChg>
        <pc:grpChg chg="add del mod">
          <ac:chgData name="help desk" userId="076106f8-e622-4bba-bf8d-41b4b1aaf204" providerId="ADAL" clId="{C77C9C6E-DC2C-480F-AD00-EC83311258A5}" dt="2025-03-12T15:33:53.786" v="3212" actId="478"/>
          <ac:grpSpMkLst>
            <pc:docMk/>
            <pc:sldMk cId="29906143" sldId="280"/>
            <ac:grpSpMk id="22" creationId="{0DDBEE37-34AD-4EB1-BE2A-E85F54364876}"/>
          </ac:grpSpMkLst>
        </pc:grpChg>
        <pc:picChg chg="mod">
          <ac:chgData name="help desk" userId="076106f8-e622-4bba-bf8d-41b4b1aaf204" providerId="ADAL" clId="{C77C9C6E-DC2C-480F-AD00-EC83311258A5}" dt="2025-03-07T21:27:02.863" v="2350" actId="1076"/>
          <ac:picMkLst>
            <pc:docMk/>
            <pc:sldMk cId="29906143" sldId="280"/>
            <ac:picMk id="5" creationId="{5E8D6BAA-5A5B-43B2-9AEE-7168BB154D78}"/>
          </ac:picMkLst>
        </pc:picChg>
        <pc:picChg chg="add del mod">
          <ac:chgData name="help desk" userId="076106f8-e622-4bba-bf8d-41b4b1aaf204" providerId="ADAL" clId="{C77C9C6E-DC2C-480F-AD00-EC83311258A5}" dt="2025-03-07T21:30:30.650" v="2391" actId="478"/>
          <ac:picMkLst>
            <pc:docMk/>
            <pc:sldMk cId="29906143" sldId="280"/>
            <ac:picMk id="9" creationId="{A95CDBE9-E6F1-48C5-B93F-E2FB1B7D7D93}"/>
          </ac:picMkLst>
        </pc:picChg>
        <pc:picChg chg="add del mod topLvl">
          <ac:chgData name="help desk" userId="076106f8-e622-4bba-bf8d-41b4b1aaf204" providerId="ADAL" clId="{C77C9C6E-DC2C-480F-AD00-EC83311258A5}" dt="2025-03-12T15:33:53.786" v="3212" actId="478"/>
          <ac:picMkLst>
            <pc:docMk/>
            <pc:sldMk cId="29906143" sldId="280"/>
            <ac:picMk id="12" creationId="{3CFD91A5-4BBD-4342-8E62-FF1B1E189040}"/>
          </ac:picMkLst>
        </pc:picChg>
        <pc:picChg chg="add">
          <ac:chgData name="help desk" userId="076106f8-e622-4bba-bf8d-41b4b1aaf204" providerId="ADAL" clId="{C77C9C6E-DC2C-480F-AD00-EC83311258A5}" dt="2025-03-07T21:41:40.847" v="2472" actId="22"/>
          <ac:picMkLst>
            <pc:docMk/>
            <pc:sldMk cId="29906143" sldId="280"/>
            <ac:picMk id="17" creationId="{8270B1E9-4A17-46BA-A166-D699B2E9DDAA}"/>
          </ac:picMkLst>
        </pc:picChg>
        <pc:picChg chg="add mod">
          <ac:chgData name="help desk" userId="076106f8-e622-4bba-bf8d-41b4b1aaf204" providerId="ADAL" clId="{C77C9C6E-DC2C-480F-AD00-EC83311258A5}" dt="2025-03-12T15:34:44.980" v="3277" actId="1035"/>
          <ac:picMkLst>
            <pc:docMk/>
            <pc:sldMk cId="29906143" sldId="280"/>
            <ac:picMk id="19" creationId="{03E2AE33-B409-4BE5-95FB-7F587B7B0267}"/>
          </ac:picMkLst>
        </pc:picChg>
        <pc:picChg chg="add del mod topLvl">
          <ac:chgData name="help desk" userId="076106f8-e622-4bba-bf8d-41b4b1aaf204" providerId="ADAL" clId="{C77C9C6E-DC2C-480F-AD00-EC83311258A5}" dt="2025-03-12T15:33:54.476" v="3213" actId="478"/>
          <ac:picMkLst>
            <pc:docMk/>
            <pc:sldMk cId="29906143" sldId="280"/>
            <ac:picMk id="20" creationId="{24FECC0F-2908-4B6B-A941-E692FAAE315D}"/>
          </ac:picMkLst>
        </pc:picChg>
        <pc:picChg chg="mod">
          <ac:chgData name="help desk" userId="076106f8-e622-4bba-bf8d-41b4b1aaf204" providerId="ADAL" clId="{C77C9C6E-DC2C-480F-AD00-EC83311258A5}" dt="2025-03-10T22:13:07.366" v="3059" actId="14100"/>
          <ac:picMkLst>
            <pc:docMk/>
            <pc:sldMk cId="29906143" sldId="280"/>
            <ac:picMk id="40" creationId="{36F22B91-0078-47B5-82E9-25D398262AF6}"/>
          </ac:picMkLst>
        </pc:picChg>
        <pc:picChg chg="mod">
          <ac:chgData name="help desk" userId="076106f8-e622-4bba-bf8d-41b4b1aaf204" providerId="ADAL" clId="{C77C9C6E-DC2C-480F-AD00-EC83311258A5}" dt="2025-03-10T22:13:00.967" v="3058" actId="14100"/>
          <ac:picMkLst>
            <pc:docMk/>
            <pc:sldMk cId="29906143" sldId="280"/>
            <ac:picMk id="42" creationId="{4CB3D38C-DC08-40E3-932C-D17E36ECA4D2}"/>
          </ac:picMkLst>
        </pc:picChg>
        <pc:cxnChg chg="del">
          <ac:chgData name="help desk" userId="076106f8-e622-4bba-bf8d-41b4b1aaf204" providerId="ADAL" clId="{C77C9C6E-DC2C-480F-AD00-EC83311258A5}" dt="2025-03-07T21:26:55.473" v="2346" actId="478"/>
          <ac:cxnSpMkLst>
            <pc:docMk/>
            <pc:sldMk cId="29906143" sldId="280"/>
            <ac:cxnSpMk id="18" creationId="{01CFBE87-E01E-480C-A9F4-533BEEDF8660}"/>
          </ac:cxnSpMkLst>
        </pc:cxnChg>
        <pc:cxnChg chg="mod">
          <ac:chgData name="help desk" userId="076106f8-e622-4bba-bf8d-41b4b1aaf204" providerId="ADAL" clId="{C77C9C6E-DC2C-480F-AD00-EC83311258A5}" dt="2025-03-12T15:21:16.454" v="3200" actId="14100"/>
          <ac:cxnSpMkLst>
            <pc:docMk/>
            <pc:sldMk cId="29906143" sldId="280"/>
            <ac:cxnSpMk id="21" creationId="{3FF72E38-80FA-48C0-B101-92FEFBBC7F4B}"/>
          </ac:cxnSpMkLst>
        </pc:cxnChg>
        <pc:cxnChg chg="add mod">
          <ac:chgData name="help desk" userId="076106f8-e622-4bba-bf8d-41b4b1aaf204" providerId="ADAL" clId="{C77C9C6E-DC2C-480F-AD00-EC83311258A5}" dt="2025-03-12T15:21:27.254" v="3203" actId="14100"/>
          <ac:cxnSpMkLst>
            <pc:docMk/>
            <pc:sldMk cId="29906143" sldId="280"/>
            <ac:cxnSpMk id="23" creationId="{BC0101BA-61E3-4E0E-8BD0-49DF8C4732D2}"/>
          </ac:cxnSpMkLst>
        </pc:cxnChg>
        <pc:cxnChg chg="del mod">
          <ac:chgData name="help desk" userId="076106f8-e622-4bba-bf8d-41b4b1aaf204" providerId="ADAL" clId="{C77C9C6E-DC2C-480F-AD00-EC83311258A5}" dt="2025-03-07T21:26:59.307" v="2348" actId="478"/>
          <ac:cxnSpMkLst>
            <pc:docMk/>
            <pc:sldMk cId="29906143" sldId="280"/>
            <ac:cxnSpMk id="23" creationId="{D4B2818E-E3D8-4772-A93C-11074298B76F}"/>
          </ac:cxnSpMkLst>
        </pc:cxnChg>
        <pc:cxnChg chg="add mod">
          <ac:chgData name="help desk" userId="076106f8-e622-4bba-bf8d-41b4b1aaf204" providerId="ADAL" clId="{C77C9C6E-DC2C-480F-AD00-EC83311258A5}" dt="2025-03-12T15:34:49.228" v="3278" actId="14100"/>
          <ac:cxnSpMkLst>
            <pc:docMk/>
            <pc:sldMk cId="29906143" sldId="280"/>
            <ac:cxnSpMk id="24" creationId="{A31B2291-7126-4EB9-A3F5-E6B06ED80879}"/>
          </ac:cxnSpMkLst>
        </pc:cxnChg>
        <pc:cxnChg chg="mod">
          <ac:chgData name="help desk" userId="076106f8-e622-4bba-bf8d-41b4b1aaf204" providerId="ADAL" clId="{C77C9C6E-DC2C-480F-AD00-EC83311258A5}" dt="2025-03-20T21:37:58.106" v="6792" actId="14100"/>
          <ac:cxnSpMkLst>
            <pc:docMk/>
            <pc:sldMk cId="29906143" sldId="280"/>
            <ac:cxnSpMk id="28" creationId="{0FC6E2D0-E7B3-448F-85A5-EAC4935AE442}"/>
          </ac:cxnSpMkLst>
        </pc:cxnChg>
      </pc:sldChg>
      <pc:sldChg chg="addSp delSp modSp add mod ord addAnim delAnim modAnim">
        <pc:chgData name="help desk" userId="076106f8-e622-4bba-bf8d-41b4b1aaf204" providerId="ADAL" clId="{C77C9C6E-DC2C-480F-AD00-EC83311258A5}" dt="2025-03-24T14:48:05.218" v="7000" actId="1038"/>
        <pc:sldMkLst>
          <pc:docMk/>
          <pc:sldMk cId="2890382999" sldId="281"/>
        </pc:sldMkLst>
        <pc:spChg chg="mod">
          <ac:chgData name="help desk" userId="076106f8-e622-4bba-bf8d-41b4b1aaf204" providerId="ADAL" clId="{C77C9C6E-DC2C-480F-AD00-EC83311258A5}" dt="2025-03-10T14:06:08.283" v="2755" actId="1038"/>
          <ac:spMkLst>
            <pc:docMk/>
            <pc:sldMk cId="2890382999" sldId="281"/>
            <ac:spMk id="3" creationId="{F55A8228-90DD-47FA-BF73-C1A51A6D7840}"/>
          </ac:spMkLst>
        </pc:spChg>
        <pc:spChg chg="mod">
          <ac:chgData name="help desk" userId="076106f8-e622-4bba-bf8d-41b4b1aaf204" providerId="ADAL" clId="{C77C9C6E-DC2C-480F-AD00-EC83311258A5}" dt="2025-03-20T19:48:45.377" v="6737" actId="1035"/>
          <ac:spMkLst>
            <pc:docMk/>
            <pc:sldMk cId="2890382999" sldId="281"/>
            <ac:spMk id="6" creationId="{F39B4375-5606-42A2-9089-BB718FEEBA16}"/>
          </ac:spMkLst>
        </pc:spChg>
        <pc:spChg chg="mod">
          <ac:chgData name="help desk" userId="076106f8-e622-4bba-bf8d-41b4b1aaf204" providerId="ADAL" clId="{C77C9C6E-DC2C-480F-AD00-EC83311258A5}" dt="2025-03-24T14:45:10.204" v="6981" actId="1038"/>
          <ac:spMkLst>
            <pc:docMk/>
            <pc:sldMk cId="2890382999" sldId="281"/>
            <ac:spMk id="7" creationId="{8E312A11-8FBD-41B5-81C8-4D0A961FE315}"/>
          </ac:spMkLst>
        </pc:spChg>
        <pc:spChg chg="mod">
          <ac:chgData name="help desk" userId="076106f8-e622-4bba-bf8d-41b4b1aaf204" providerId="ADAL" clId="{C77C9C6E-DC2C-480F-AD00-EC83311258A5}" dt="2025-03-19T15:19:56.191" v="6312" actId="14100"/>
          <ac:spMkLst>
            <pc:docMk/>
            <pc:sldMk cId="2890382999" sldId="281"/>
            <ac:spMk id="12" creationId="{47319F62-6B06-49AE-BA72-AE131A2A2BB8}"/>
          </ac:spMkLst>
        </pc:spChg>
        <pc:spChg chg="add mod">
          <ac:chgData name="help desk" userId="076106f8-e622-4bba-bf8d-41b4b1aaf204" providerId="ADAL" clId="{C77C9C6E-DC2C-480F-AD00-EC83311258A5}" dt="2025-03-24T14:47:58.544" v="6995" actId="1038"/>
          <ac:spMkLst>
            <pc:docMk/>
            <pc:sldMk cId="2890382999" sldId="281"/>
            <ac:spMk id="15" creationId="{C5A3A15E-437A-4FF5-A434-B549BF030BA5}"/>
          </ac:spMkLst>
        </pc:spChg>
        <pc:spChg chg="add mod">
          <ac:chgData name="help desk" userId="076106f8-e622-4bba-bf8d-41b4b1aaf204" providerId="ADAL" clId="{C77C9C6E-DC2C-480F-AD00-EC83311258A5}" dt="2025-03-10T14:07:40.808" v="2811" actId="14100"/>
          <ac:spMkLst>
            <pc:docMk/>
            <pc:sldMk cId="2890382999" sldId="281"/>
            <ac:spMk id="16" creationId="{67E70047-9AFE-458A-BF88-05A9DA827A62}"/>
          </ac:spMkLst>
        </pc:spChg>
        <pc:spChg chg="add mod">
          <ac:chgData name="help desk" userId="076106f8-e622-4bba-bf8d-41b4b1aaf204" providerId="ADAL" clId="{C77C9C6E-DC2C-480F-AD00-EC83311258A5}" dt="2025-03-24T14:48:05.218" v="7000" actId="1038"/>
          <ac:spMkLst>
            <pc:docMk/>
            <pc:sldMk cId="2890382999" sldId="281"/>
            <ac:spMk id="19" creationId="{C935C291-9842-44C0-A598-C54553728BB6}"/>
          </ac:spMkLst>
        </pc:spChg>
        <pc:spChg chg="add del mod">
          <ac:chgData name="help desk" userId="076106f8-e622-4bba-bf8d-41b4b1aaf204" providerId="ADAL" clId="{C77C9C6E-DC2C-480F-AD00-EC83311258A5}" dt="2025-03-20T19:58:02.416" v="6768" actId="478"/>
          <ac:spMkLst>
            <pc:docMk/>
            <pc:sldMk cId="2890382999" sldId="281"/>
            <ac:spMk id="20" creationId="{8A5C0F32-184D-46C8-98B4-B87D3DCB2328}"/>
          </ac:spMkLst>
        </pc:spChg>
        <pc:spChg chg="add mod">
          <ac:chgData name="help desk" userId="076106f8-e622-4bba-bf8d-41b4b1aaf204" providerId="ADAL" clId="{C77C9C6E-DC2C-480F-AD00-EC83311258A5}" dt="2025-03-24T14:45:17.395" v="6985" actId="1038"/>
          <ac:spMkLst>
            <pc:docMk/>
            <pc:sldMk cId="2890382999" sldId="281"/>
            <ac:spMk id="27" creationId="{935BE727-4FA3-45CD-8ECB-E65CABB2E7DF}"/>
          </ac:spMkLst>
        </pc:spChg>
        <pc:spChg chg="add mod">
          <ac:chgData name="help desk" userId="076106f8-e622-4bba-bf8d-41b4b1aaf204" providerId="ADAL" clId="{C77C9C6E-DC2C-480F-AD00-EC83311258A5}" dt="2025-03-24T14:05:19.622" v="6810" actId="1076"/>
          <ac:spMkLst>
            <pc:docMk/>
            <pc:sldMk cId="2890382999" sldId="281"/>
            <ac:spMk id="28" creationId="{E7A3251D-F29D-403B-BFEE-41A7B26B4EE9}"/>
          </ac:spMkLst>
        </pc:spChg>
        <pc:picChg chg="mod">
          <ac:chgData name="help desk" userId="076106f8-e622-4bba-bf8d-41b4b1aaf204" providerId="ADAL" clId="{C77C9C6E-DC2C-480F-AD00-EC83311258A5}" dt="2025-03-24T14:47:41.505" v="6991" actId="14100"/>
          <ac:picMkLst>
            <pc:docMk/>
            <pc:sldMk cId="2890382999" sldId="281"/>
            <ac:picMk id="5" creationId="{5E8D6BAA-5A5B-43B2-9AEE-7168BB154D78}"/>
          </ac:picMkLst>
        </pc:picChg>
        <pc:picChg chg="del">
          <ac:chgData name="help desk" userId="076106f8-e622-4bba-bf8d-41b4b1aaf204" providerId="ADAL" clId="{C77C9C6E-DC2C-480F-AD00-EC83311258A5}" dt="2025-03-10T14:02:50.128" v="2709" actId="478"/>
          <ac:picMkLst>
            <pc:docMk/>
            <pc:sldMk cId="2890382999" sldId="281"/>
            <ac:picMk id="11" creationId="{0BE31268-2367-4A80-BD41-91A731162A0A}"/>
          </ac:picMkLst>
        </pc:picChg>
        <pc:cxnChg chg="del mod">
          <ac:chgData name="help desk" userId="076106f8-e622-4bba-bf8d-41b4b1aaf204" providerId="ADAL" clId="{C77C9C6E-DC2C-480F-AD00-EC83311258A5}" dt="2025-03-10T14:02:48.687" v="2708" actId="478"/>
          <ac:cxnSpMkLst>
            <pc:docMk/>
            <pc:sldMk cId="2890382999" sldId="281"/>
            <ac:cxnSpMk id="9" creationId="{C02F7C87-E922-4EFB-AFFF-7DA5B816153D}"/>
          </ac:cxnSpMkLst>
        </pc:cxnChg>
        <pc:cxnChg chg="mod">
          <ac:chgData name="help desk" userId="076106f8-e622-4bba-bf8d-41b4b1aaf204" providerId="ADAL" clId="{C77C9C6E-DC2C-480F-AD00-EC83311258A5}" dt="2025-03-24T14:45:17.395" v="6985" actId="1038"/>
          <ac:cxnSpMkLst>
            <pc:docMk/>
            <pc:sldMk cId="2890382999" sldId="281"/>
            <ac:cxnSpMk id="14" creationId="{7336EE75-D264-45D1-9CBF-2E74BD5E5DA0}"/>
          </ac:cxnSpMkLst>
        </pc:cxnChg>
        <pc:cxnChg chg="del">
          <ac:chgData name="help desk" userId="076106f8-e622-4bba-bf8d-41b4b1aaf204" providerId="ADAL" clId="{C77C9C6E-DC2C-480F-AD00-EC83311258A5}" dt="2025-03-10T14:02:52.695" v="2710" actId="478"/>
          <ac:cxnSpMkLst>
            <pc:docMk/>
            <pc:sldMk cId="2890382999" sldId="281"/>
            <ac:cxnSpMk id="17" creationId="{AEF7ADCF-F545-4BBB-AB4C-35C9F04D93C2}"/>
          </ac:cxnSpMkLst>
        </pc:cxnChg>
        <pc:cxnChg chg="add mod">
          <ac:chgData name="help desk" userId="076106f8-e622-4bba-bf8d-41b4b1aaf204" providerId="ADAL" clId="{C77C9C6E-DC2C-480F-AD00-EC83311258A5}" dt="2025-03-24T14:47:58.544" v="6995" actId="1038"/>
          <ac:cxnSpMkLst>
            <pc:docMk/>
            <pc:sldMk cId="2890382999" sldId="281"/>
            <ac:cxnSpMk id="18" creationId="{CC540305-6870-4063-9E93-D229282275EB}"/>
          </ac:cxnSpMkLst>
        </pc:cxnChg>
        <pc:cxnChg chg="add mod">
          <ac:chgData name="help desk" userId="076106f8-e622-4bba-bf8d-41b4b1aaf204" providerId="ADAL" clId="{C77C9C6E-DC2C-480F-AD00-EC83311258A5}" dt="2025-03-24T14:48:05.218" v="7000" actId="1038"/>
          <ac:cxnSpMkLst>
            <pc:docMk/>
            <pc:sldMk cId="2890382999" sldId="281"/>
            <ac:cxnSpMk id="21" creationId="{CDB4C0E0-6AD7-4870-A502-7C0AD749BCBE}"/>
          </ac:cxnSpMkLst>
        </pc:cxnChg>
        <pc:cxnChg chg="add mod">
          <ac:chgData name="help desk" userId="076106f8-e622-4bba-bf8d-41b4b1aaf204" providerId="ADAL" clId="{C77C9C6E-DC2C-480F-AD00-EC83311258A5}" dt="2025-03-24T14:47:21.634" v="6989" actId="14100"/>
          <ac:cxnSpMkLst>
            <pc:docMk/>
            <pc:sldMk cId="2890382999" sldId="281"/>
            <ac:cxnSpMk id="29" creationId="{A549589A-9571-434D-BB0A-827A4F4AB247}"/>
          </ac:cxnSpMkLst>
        </pc:cxnChg>
      </pc:sldChg>
      <pc:sldChg chg="addSp delSp modSp add mod modAnim">
        <pc:chgData name="help desk" userId="076106f8-e622-4bba-bf8d-41b4b1aaf204" providerId="ADAL" clId="{C77C9C6E-DC2C-480F-AD00-EC83311258A5}" dt="2025-03-24T14:49:45.225" v="7003"/>
        <pc:sldMkLst>
          <pc:docMk/>
          <pc:sldMk cId="4103838937" sldId="282"/>
        </pc:sldMkLst>
        <pc:spChg chg="del">
          <ac:chgData name="help desk" userId="076106f8-e622-4bba-bf8d-41b4b1aaf204" providerId="ADAL" clId="{C77C9C6E-DC2C-480F-AD00-EC83311258A5}" dt="2025-03-12T15:10:58.302" v="3082" actId="478"/>
          <ac:spMkLst>
            <pc:docMk/>
            <pc:sldMk cId="4103838937" sldId="282"/>
            <ac:spMk id="2" creationId="{0C736825-4429-4C0B-B819-F1FDF0325168}"/>
          </ac:spMkLst>
        </pc:spChg>
        <pc:spChg chg="del">
          <ac:chgData name="help desk" userId="076106f8-e622-4bba-bf8d-41b4b1aaf204" providerId="ADAL" clId="{C77C9C6E-DC2C-480F-AD00-EC83311258A5}" dt="2025-03-12T15:10:58.302" v="3082" actId="478"/>
          <ac:spMkLst>
            <pc:docMk/>
            <pc:sldMk cId="4103838937" sldId="282"/>
            <ac:spMk id="3" creationId="{F55A8228-90DD-47FA-BF73-C1A51A6D7840}"/>
          </ac:spMkLst>
        </pc:spChg>
        <pc:spChg chg="mod">
          <ac:chgData name="help desk" userId="076106f8-e622-4bba-bf8d-41b4b1aaf204" providerId="ADAL" clId="{C77C9C6E-DC2C-480F-AD00-EC83311258A5}" dt="2025-03-12T15:13:15.506" v="3104" actId="14100"/>
          <ac:spMkLst>
            <pc:docMk/>
            <pc:sldMk cId="4103838937" sldId="282"/>
            <ac:spMk id="7" creationId="{8E312A11-8FBD-41B5-81C8-4D0A961FE315}"/>
          </ac:spMkLst>
        </pc:spChg>
        <pc:spChg chg="del">
          <ac:chgData name="help desk" userId="076106f8-e622-4bba-bf8d-41b4b1aaf204" providerId="ADAL" clId="{C77C9C6E-DC2C-480F-AD00-EC83311258A5}" dt="2025-03-12T14:57:56.508" v="3076" actId="478"/>
          <ac:spMkLst>
            <pc:docMk/>
            <pc:sldMk cId="4103838937" sldId="282"/>
            <ac:spMk id="12" creationId="{47319F62-6B06-49AE-BA72-AE131A2A2BB8}"/>
          </ac:spMkLst>
        </pc:spChg>
        <pc:spChg chg="del">
          <ac:chgData name="help desk" userId="076106f8-e622-4bba-bf8d-41b4b1aaf204" providerId="ADAL" clId="{C77C9C6E-DC2C-480F-AD00-EC83311258A5}" dt="2025-03-12T15:10:58.302" v="3082" actId="478"/>
          <ac:spMkLst>
            <pc:docMk/>
            <pc:sldMk cId="4103838937" sldId="282"/>
            <ac:spMk id="15" creationId="{C5A3A15E-437A-4FF5-A434-B549BF030BA5}"/>
          </ac:spMkLst>
        </pc:spChg>
        <pc:spChg chg="del">
          <ac:chgData name="help desk" userId="076106f8-e622-4bba-bf8d-41b4b1aaf204" providerId="ADAL" clId="{C77C9C6E-DC2C-480F-AD00-EC83311258A5}" dt="2025-03-12T15:10:58.302" v="3082" actId="478"/>
          <ac:spMkLst>
            <pc:docMk/>
            <pc:sldMk cId="4103838937" sldId="282"/>
            <ac:spMk id="16" creationId="{67E70047-9AFE-458A-BF88-05A9DA827A62}"/>
          </ac:spMkLst>
        </pc:spChg>
        <pc:spChg chg="del">
          <ac:chgData name="help desk" userId="076106f8-e622-4bba-bf8d-41b4b1aaf204" providerId="ADAL" clId="{C77C9C6E-DC2C-480F-AD00-EC83311258A5}" dt="2025-03-12T15:10:58.302" v="3082" actId="478"/>
          <ac:spMkLst>
            <pc:docMk/>
            <pc:sldMk cId="4103838937" sldId="282"/>
            <ac:spMk id="19" creationId="{C935C291-9842-44C0-A598-C54553728BB6}"/>
          </ac:spMkLst>
        </pc:spChg>
        <pc:spChg chg="del">
          <ac:chgData name="help desk" userId="076106f8-e622-4bba-bf8d-41b4b1aaf204" providerId="ADAL" clId="{C77C9C6E-DC2C-480F-AD00-EC83311258A5}" dt="2025-03-12T15:10:58.302" v="3082" actId="478"/>
          <ac:spMkLst>
            <pc:docMk/>
            <pc:sldMk cId="4103838937" sldId="282"/>
            <ac:spMk id="20" creationId="{8A5C0F32-184D-46C8-98B4-B87D3DCB2328}"/>
          </ac:spMkLst>
        </pc:spChg>
        <pc:spChg chg="add mod">
          <ac:chgData name="help desk" userId="076106f8-e622-4bba-bf8d-41b4b1aaf204" providerId="ADAL" clId="{C77C9C6E-DC2C-480F-AD00-EC83311258A5}" dt="2025-03-24T14:07:27.076" v="6815" actId="14100"/>
          <ac:spMkLst>
            <pc:docMk/>
            <pc:sldMk cId="4103838937" sldId="282"/>
            <ac:spMk id="22" creationId="{9383017E-595F-4476-B54A-144A8575D837}"/>
          </ac:spMkLst>
        </pc:spChg>
        <pc:spChg chg="add mod">
          <ac:chgData name="help desk" userId="076106f8-e622-4bba-bf8d-41b4b1aaf204" providerId="ADAL" clId="{C77C9C6E-DC2C-480F-AD00-EC83311258A5}" dt="2025-03-24T14:11:59.836" v="6839" actId="1076"/>
          <ac:spMkLst>
            <pc:docMk/>
            <pc:sldMk cId="4103838937" sldId="282"/>
            <ac:spMk id="23" creationId="{4990ADD2-482F-46DE-93D1-0F234729C3A4}"/>
          </ac:spMkLst>
        </pc:spChg>
        <pc:spChg chg="del">
          <ac:chgData name="help desk" userId="076106f8-e622-4bba-bf8d-41b4b1aaf204" providerId="ADAL" clId="{C77C9C6E-DC2C-480F-AD00-EC83311258A5}" dt="2025-03-12T14:57:56.508" v="3076" actId="478"/>
          <ac:spMkLst>
            <pc:docMk/>
            <pc:sldMk cId="4103838937" sldId="282"/>
            <ac:spMk id="27" creationId="{935BE727-4FA3-45CD-8ECB-E65CABB2E7DF}"/>
          </ac:spMkLst>
        </pc:spChg>
        <pc:spChg chg="mod">
          <ac:chgData name="help desk" userId="076106f8-e622-4bba-bf8d-41b4b1aaf204" providerId="ADAL" clId="{C77C9C6E-DC2C-480F-AD00-EC83311258A5}" dt="2025-03-12T15:13:01.825" v="3103" actId="1076"/>
          <ac:spMkLst>
            <pc:docMk/>
            <pc:sldMk cId="4103838937" sldId="282"/>
            <ac:spMk id="28" creationId="{E7A3251D-F29D-403B-BFEE-41A7B26B4EE9}"/>
          </ac:spMkLst>
        </pc:spChg>
        <pc:picChg chg="del">
          <ac:chgData name="help desk" userId="076106f8-e622-4bba-bf8d-41b4b1aaf204" providerId="ADAL" clId="{C77C9C6E-DC2C-480F-AD00-EC83311258A5}" dt="2025-03-24T14:06:14.556" v="6813" actId="478"/>
          <ac:picMkLst>
            <pc:docMk/>
            <pc:sldMk cId="4103838937" sldId="282"/>
            <ac:picMk id="5" creationId="{5E8D6BAA-5A5B-43B2-9AEE-7168BB154D78}"/>
          </ac:picMkLst>
        </pc:picChg>
        <pc:picChg chg="add mod ord">
          <ac:chgData name="help desk" userId="076106f8-e622-4bba-bf8d-41b4b1aaf204" providerId="ADAL" clId="{C77C9C6E-DC2C-480F-AD00-EC83311258A5}" dt="2025-03-24T14:11:07.234" v="6836" actId="14100"/>
          <ac:picMkLst>
            <pc:docMk/>
            <pc:sldMk cId="4103838937" sldId="282"/>
            <ac:picMk id="9" creationId="{8FAD96FF-2D33-400B-8014-35BFFB8AEDA5}"/>
          </ac:picMkLst>
        </pc:picChg>
        <pc:cxnChg chg="del mod">
          <ac:chgData name="help desk" userId="076106f8-e622-4bba-bf8d-41b4b1aaf204" providerId="ADAL" clId="{C77C9C6E-DC2C-480F-AD00-EC83311258A5}" dt="2025-03-12T14:57:56.508" v="3076" actId="478"/>
          <ac:cxnSpMkLst>
            <pc:docMk/>
            <pc:sldMk cId="4103838937" sldId="282"/>
            <ac:cxnSpMk id="14" creationId="{7336EE75-D264-45D1-9CBF-2E74BD5E5DA0}"/>
          </ac:cxnSpMkLst>
        </pc:cxnChg>
        <pc:cxnChg chg="del mod">
          <ac:chgData name="help desk" userId="076106f8-e622-4bba-bf8d-41b4b1aaf204" providerId="ADAL" clId="{C77C9C6E-DC2C-480F-AD00-EC83311258A5}" dt="2025-03-12T15:10:58.302" v="3082" actId="478"/>
          <ac:cxnSpMkLst>
            <pc:docMk/>
            <pc:sldMk cId="4103838937" sldId="282"/>
            <ac:cxnSpMk id="18" creationId="{CC540305-6870-4063-9E93-D229282275EB}"/>
          </ac:cxnSpMkLst>
        </pc:cxnChg>
        <pc:cxnChg chg="del mod">
          <ac:chgData name="help desk" userId="076106f8-e622-4bba-bf8d-41b4b1aaf204" providerId="ADAL" clId="{C77C9C6E-DC2C-480F-AD00-EC83311258A5}" dt="2025-03-12T15:10:58.302" v="3082" actId="478"/>
          <ac:cxnSpMkLst>
            <pc:docMk/>
            <pc:sldMk cId="4103838937" sldId="282"/>
            <ac:cxnSpMk id="21" creationId="{CDB4C0E0-6AD7-4870-A502-7C0AD749BCBE}"/>
          </ac:cxnSpMkLst>
        </pc:cxnChg>
        <pc:cxnChg chg="add del mod">
          <ac:chgData name="help desk" userId="076106f8-e622-4bba-bf8d-41b4b1aaf204" providerId="ADAL" clId="{C77C9C6E-DC2C-480F-AD00-EC83311258A5}" dt="2025-03-12T15:13:56.347" v="3125" actId="478"/>
          <ac:cxnSpMkLst>
            <pc:docMk/>
            <pc:sldMk cId="4103838937" sldId="282"/>
            <ac:cxnSpMk id="24" creationId="{681C2177-F1C5-4550-AAF8-BA6BD4CA5C3B}"/>
          </ac:cxnSpMkLst>
        </pc:cxnChg>
        <pc:cxnChg chg="mod">
          <ac:chgData name="help desk" userId="076106f8-e622-4bba-bf8d-41b4b1aaf204" providerId="ADAL" clId="{C77C9C6E-DC2C-480F-AD00-EC83311258A5}" dt="2025-03-12T15:13:01.825" v="3103" actId="1076"/>
          <ac:cxnSpMkLst>
            <pc:docMk/>
            <pc:sldMk cId="4103838937" sldId="282"/>
            <ac:cxnSpMk id="29" creationId="{A549589A-9571-434D-BB0A-827A4F4AB247}"/>
          </ac:cxnSpMkLst>
        </pc:cxnChg>
      </pc:sldChg>
      <pc:sldChg chg="addSp delSp modSp add mod modAnim">
        <pc:chgData name="help desk" userId="076106f8-e622-4bba-bf8d-41b4b1aaf204" providerId="ADAL" clId="{C77C9C6E-DC2C-480F-AD00-EC83311258A5}" dt="2025-03-24T15:31:47.107" v="7138"/>
        <pc:sldMkLst>
          <pc:docMk/>
          <pc:sldMk cId="3535766127" sldId="283"/>
        </pc:sldMkLst>
        <pc:spChg chg="add mod">
          <ac:chgData name="help desk" userId="076106f8-e622-4bba-bf8d-41b4b1aaf204" providerId="ADAL" clId="{C77C9C6E-DC2C-480F-AD00-EC83311258A5}" dt="2025-03-12T15:48:15.545" v="3527" actId="14100"/>
          <ac:spMkLst>
            <pc:docMk/>
            <pc:sldMk cId="3535766127" sldId="283"/>
            <ac:spMk id="20" creationId="{FA23E037-DBC7-4CBB-9011-35D1FC14A0D1}"/>
          </ac:spMkLst>
        </pc:spChg>
        <pc:spChg chg="mod">
          <ac:chgData name="help desk" userId="076106f8-e622-4bba-bf8d-41b4b1aaf204" providerId="ADAL" clId="{C77C9C6E-DC2C-480F-AD00-EC83311258A5}" dt="2025-03-12T15:43:48.585" v="3310" actId="20577"/>
          <ac:spMkLst>
            <pc:docMk/>
            <pc:sldMk cId="3535766127" sldId="283"/>
            <ac:spMk id="31" creationId="{4D52B0B3-3D39-439B-A08E-5F2EFC792D5D}"/>
          </ac:spMkLst>
        </pc:spChg>
        <pc:picChg chg="del">
          <ac:chgData name="help desk" userId="076106f8-e622-4bba-bf8d-41b4b1aaf204" providerId="ADAL" clId="{C77C9C6E-DC2C-480F-AD00-EC83311258A5}" dt="2025-03-12T15:43:26.145" v="3282" actId="478"/>
          <ac:picMkLst>
            <pc:docMk/>
            <pc:sldMk cId="3535766127" sldId="283"/>
            <ac:picMk id="19" creationId="{03E2AE33-B409-4BE5-95FB-7F587B7B0267}"/>
          </ac:picMkLst>
        </pc:picChg>
        <pc:picChg chg="del">
          <ac:chgData name="help desk" userId="076106f8-e622-4bba-bf8d-41b4b1aaf204" providerId="ADAL" clId="{C77C9C6E-DC2C-480F-AD00-EC83311258A5}" dt="2025-03-12T15:43:23.984" v="3280" actId="478"/>
          <ac:picMkLst>
            <pc:docMk/>
            <pc:sldMk cId="3535766127" sldId="283"/>
            <ac:picMk id="40" creationId="{36F22B91-0078-47B5-82E9-25D398262AF6}"/>
          </ac:picMkLst>
        </pc:picChg>
        <pc:picChg chg="del">
          <ac:chgData name="help desk" userId="076106f8-e622-4bba-bf8d-41b4b1aaf204" providerId="ADAL" clId="{C77C9C6E-DC2C-480F-AD00-EC83311258A5}" dt="2025-03-12T15:43:24.841" v="3281" actId="478"/>
          <ac:picMkLst>
            <pc:docMk/>
            <pc:sldMk cId="3535766127" sldId="283"/>
            <ac:picMk id="42" creationId="{4CB3D38C-DC08-40E3-932C-D17E36ECA4D2}"/>
          </ac:picMkLst>
        </pc:picChg>
        <pc:cxnChg chg="del">
          <ac:chgData name="help desk" userId="076106f8-e622-4bba-bf8d-41b4b1aaf204" providerId="ADAL" clId="{C77C9C6E-DC2C-480F-AD00-EC83311258A5}" dt="2025-03-12T15:44:07.146" v="3311" actId="478"/>
          <ac:cxnSpMkLst>
            <pc:docMk/>
            <pc:sldMk cId="3535766127" sldId="283"/>
            <ac:cxnSpMk id="21" creationId="{3FF72E38-80FA-48C0-B101-92FEFBBC7F4B}"/>
          </ac:cxnSpMkLst>
        </pc:cxnChg>
        <pc:cxnChg chg="del mod">
          <ac:chgData name="help desk" userId="076106f8-e622-4bba-bf8d-41b4b1aaf204" providerId="ADAL" clId="{C77C9C6E-DC2C-480F-AD00-EC83311258A5}" dt="2025-03-12T15:44:07.146" v="3311" actId="478"/>
          <ac:cxnSpMkLst>
            <pc:docMk/>
            <pc:sldMk cId="3535766127" sldId="283"/>
            <ac:cxnSpMk id="23" creationId="{BC0101BA-61E3-4E0E-8BD0-49DF8C4732D2}"/>
          </ac:cxnSpMkLst>
        </pc:cxnChg>
        <pc:cxnChg chg="del">
          <ac:chgData name="help desk" userId="076106f8-e622-4bba-bf8d-41b4b1aaf204" providerId="ADAL" clId="{C77C9C6E-DC2C-480F-AD00-EC83311258A5}" dt="2025-03-12T15:44:07.146" v="3311" actId="478"/>
          <ac:cxnSpMkLst>
            <pc:docMk/>
            <pc:sldMk cId="3535766127" sldId="283"/>
            <ac:cxnSpMk id="24" creationId="{A31B2291-7126-4EB9-A3F5-E6B06ED80879}"/>
          </ac:cxnSpMkLst>
        </pc:cxnChg>
        <pc:cxnChg chg="mod">
          <ac:chgData name="help desk" userId="076106f8-e622-4bba-bf8d-41b4b1aaf204" providerId="ADAL" clId="{C77C9C6E-DC2C-480F-AD00-EC83311258A5}" dt="2025-03-12T15:44:17.098" v="3312" actId="14100"/>
          <ac:cxnSpMkLst>
            <pc:docMk/>
            <pc:sldMk cId="3535766127" sldId="283"/>
            <ac:cxnSpMk id="28" creationId="{0FC6E2D0-E7B3-448F-85A5-EAC4935AE442}"/>
          </ac:cxnSpMkLst>
        </pc:cxnChg>
      </pc:sldChg>
      <pc:sldChg chg="addSp delSp modSp add del mod ord modAnim">
        <pc:chgData name="help desk" userId="076106f8-e622-4bba-bf8d-41b4b1aaf204" providerId="ADAL" clId="{C77C9C6E-DC2C-480F-AD00-EC83311258A5}" dt="2025-03-24T16:08:34.629" v="7259"/>
        <pc:sldMkLst>
          <pc:docMk/>
          <pc:sldMk cId="2678345073" sldId="284"/>
        </pc:sldMkLst>
        <pc:spChg chg="mod">
          <ac:chgData name="help desk" userId="076106f8-e622-4bba-bf8d-41b4b1aaf204" providerId="ADAL" clId="{C77C9C6E-DC2C-480F-AD00-EC83311258A5}" dt="2025-03-12T16:01:44.549" v="3693" actId="14100"/>
          <ac:spMkLst>
            <pc:docMk/>
            <pc:sldMk cId="2678345073" sldId="284"/>
            <ac:spMk id="10" creationId="{BD542B85-7961-41C0-8BA9-96F1CAC19448}"/>
          </ac:spMkLst>
        </pc:spChg>
        <pc:spChg chg="del">
          <ac:chgData name="help desk" userId="076106f8-e622-4bba-bf8d-41b4b1aaf204" providerId="ADAL" clId="{C77C9C6E-DC2C-480F-AD00-EC83311258A5}" dt="2025-03-12T16:04:39.938" v="3705" actId="478"/>
          <ac:spMkLst>
            <pc:docMk/>
            <pc:sldMk cId="2678345073" sldId="284"/>
            <ac:spMk id="20" creationId="{FA23E037-DBC7-4CBB-9011-35D1FC14A0D1}"/>
          </ac:spMkLst>
        </pc:spChg>
        <pc:spChg chg="mod">
          <ac:chgData name="help desk" userId="076106f8-e622-4bba-bf8d-41b4b1aaf204" providerId="ADAL" clId="{C77C9C6E-DC2C-480F-AD00-EC83311258A5}" dt="2025-03-24T15:58:10.485" v="7240" actId="14100"/>
          <ac:spMkLst>
            <pc:docMk/>
            <pc:sldMk cId="2678345073" sldId="284"/>
            <ac:spMk id="31" creationId="{4D52B0B3-3D39-439B-A08E-5F2EFC792D5D}"/>
          </ac:spMkLst>
        </pc:spChg>
        <pc:picChg chg="mod">
          <ac:chgData name="help desk" userId="076106f8-e622-4bba-bf8d-41b4b1aaf204" providerId="ADAL" clId="{C77C9C6E-DC2C-480F-AD00-EC83311258A5}" dt="2025-03-12T16:05:28.604" v="3737" actId="1076"/>
          <ac:picMkLst>
            <pc:docMk/>
            <pc:sldMk cId="2678345073" sldId="284"/>
            <ac:picMk id="5" creationId="{5E8D6BAA-5A5B-43B2-9AEE-7168BB154D78}"/>
          </ac:picMkLst>
        </pc:picChg>
        <pc:picChg chg="add del mod">
          <ac:chgData name="help desk" userId="076106f8-e622-4bba-bf8d-41b4b1aaf204" providerId="ADAL" clId="{C77C9C6E-DC2C-480F-AD00-EC83311258A5}" dt="2025-03-12T16:03:45.832" v="3698" actId="478"/>
          <ac:picMkLst>
            <pc:docMk/>
            <pc:sldMk cId="2678345073" sldId="284"/>
            <ac:picMk id="14" creationId="{9E028DE1-2C59-4235-91B2-992F9B9ED99B}"/>
          </ac:picMkLst>
        </pc:picChg>
        <pc:picChg chg="del">
          <ac:chgData name="help desk" userId="076106f8-e622-4bba-bf8d-41b4b1aaf204" providerId="ADAL" clId="{C77C9C6E-DC2C-480F-AD00-EC83311258A5}" dt="2025-03-12T16:03:34.800" v="3696" actId="478"/>
          <ac:picMkLst>
            <pc:docMk/>
            <pc:sldMk cId="2678345073" sldId="284"/>
            <ac:picMk id="15" creationId="{E2EC8FCD-D4FC-4BEB-9CEC-27687273305D}"/>
          </ac:picMkLst>
        </pc:picChg>
        <pc:picChg chg="add mod">
          <ac:chgData name="help desk" userId="076106f8-e622-4bba-bf8d-41b4b1aaf204" providerId="ADAL" clId="{C77C9C6E-DC2C-480F-AD00-EC83311258A5}" dt="2025-03-12T16:04:24.105" v="3703" actId="1076"/>
          <ac:picMkLst>
            <pc:docMk/>
            <pc:sldMk cId="2678345073" sldId="284"/>
            <ac:picMk id="18" creationId="{32D1CDD1-37E7-4EFB-879E-F5231F7EF1F0}"/>
          </ac:picMkLst>
        </pc:picChg>
        <pc:cxnChg chg="mod">
          <ac:chgData name="help desk" userId="076106f8-e622-4bba-bf8d-41b4b1aaf204" providerId="ADAL" clId="{C77C9C6E-DC2C-480F-AD00-EC83311258A5}" dt="2025-03-24T16:06:09.275" v="7242" actId="14100"/>
          <ac:cxnSpMkLst>
            <pc:docMk/>
            <pc:sldMk cId="2678345073" sldId="284"/>
            <ac:cxnSpMk id="13" creationId="{1F8CD6D0-E249-4FED-A537-01E08C03612A}"/>
          </ac:cxnSpMkLst>
        </pc:cxnChg>
        <pc:cxnChg chg="mod">
          <ac:chgData name="help desk" userId="076106f8-e622-4bba-bf8d-41b4b1aaf204" providerId="ADAL" clId="{C77C9C6E-DC2C-480F-AD00-EC83311258A5}" dt="2025-03-24T15:58:10.485" v="7240" actId="14100"/>
          <ac:cxnSpMkLst>
            <pc:docMk/>
            <pc:sldMk cId="2678345073" sldId="284"/>
            <ac:cxnSpMk id="28" creationId="{0FC6E2D0-E7B3-448F-85A5-EAC4935AE442}"/>
          </ac:cxnSpMkLst>
        </pc:cxnChg>
      </pc:sldChg>
      <pc:sldChg chg="addSp delSp modSp add mod modAnim">
        <pc:chgData name="help desk" userId="076106f8-e622-4bba-bf8d-41b4b1aaf204" providerId="ADAL" clId="{C77C9C6E-DC2C-480F-AD00-EC83311258A5}" dt="2025-03-24T16:12:37.107" v="7274"/>
        <pc:sldMkLst>
          <pc:docMk/>
          <pc:sldMk cId="264823636" sldId="285"/>
        </pc:sldMkLst>
        <pc:spChg chg="mod">
          <ac:chgData name="help desk" userId="076106f8-e622-4bba-bf8d-41b4b1aaf204" providerId="ADAL" clId="{C77C9C6E-DC2C-480F-AD00-EC83311258A5}" dt="2025-03-12T16:10:18.768" v="3740" actId="14100"/>
          <ac:spMkLst>
            <pc:docMk/>
            <pc:sldMk cId="264823636" sldId="285"/>
            <ac:spMk id="10" creationId="{BD542B85-7961-41C0-8BA9-96F1CAC19448}"/>
          </ac:spMkLst>
        </pc:spChg>
        <pc:spChg chg="mod">
          <ac:chgData name="help desk" userId="076106f8-e622-4bba-bf8d-41b4b1aaf204" providerId="ADAL" clId="{C77C9C6E-DC2C-480F-AD00-EC83311258A5}" dt="2025-03-12T16:11:05.258" v="3763" actId="14100"/>
          <ac:spMkLst>
            <pc:docMk/>
            <pc:sldMk cId="264823636" sldId="285"/>
            <ac:spMk id="31" creationId="{4D52B0B3-3D39-439B-A08E-5F2EFC792D5D}"/>
          </ac:spMkLst>
        </pc:spChg>
        <pc:picChg chg="add mod">
          <ac:chgData name="help desk" userId="076106f8-e622-4bba-bf8d-41b4b1aaf204" providerId="ADAL" clId="{C77C9C6E-DC2C-480F-AD00-EC83311258A5}" dt="2025-03-12T16:12:20.928" v="3770" actId="692"/>
          <ac:picMkLst>
            <pc:docMk/>
            <pc:sldMk cId="264823636" sldId="285"/>
            <ac:picMk id="14" creationId="{16CDC1AB-55AA-4924-9AB1-E28E18CB0B8D}"/>
          </ac:picMkLst>
        </pc:picChg>
        <pc:picChg chg="del">
          <ac:chgData name="help desk" userId="076106f8-e622-4bba-bf8d-41b4b1aaf204" providerId="ADAL" clId="{C77C9C6E-DC2C-480F-AD00-EC83311258A5}" dt="2025-03-12T16:10:30.902" v="3741" actId="478"/>
          <ac:picMkLst>
            <pc:docMk/>
            <pc:sldMk cId="264823636" sldId="285"/>
            <ac:picMk id="18" creationId="{32D1CDD1-37E7-4EFB-879E-F5231F7EF1F0}"/>
          </ac:picMkLst>
        </pc:picChg>
        <pc:cxnChg chg="mod">
          <ac:chgData name="help desk" userId="076106f8-e622-4bba-bf8d-41b4b1aaf204" providerId="ADAL" clId="{C77C9C6E-DC2C-480F-AD00-EC83311258A5}" dt="2025-03-12T16:11:17.339" v="3765" actId="14100"/>
          <ac:cxnSpMkLst>
            <pc:docMk/>
            <pc:sldMk cId="264823636" sldId="285"/>
            <ac:cxnSpMk id="13" creationId="{1F8CD6D0-E249-4FED-A537-01E08C03612A}"/>
          </ac:cxnSpMkLst>
        </pc:cxnChg>
        <pc:cxnChg chg="mod">
          <ac:chgData name="help desk" userId="076106f8-e622-4bba-bf8d-41b4b1aaf204" providerId="ADAL" clId="{C77C9C6E-DC2C-480F-AD00-EC83311258A5}" dt="2025-03-12T16:11:10.508" v="3764" actId="14100"/>
          <ac:cxnSpMkLst>
            <pc:docMk/>
            <pc:sldMk cId="264823636" sldId="285"/>
            <ac:cxnSpMk id="28" creationId="{0FC6E2D0-E7B3-448F-85A5-EAC4935AE442}"/>
          </ac:cxnSpMkLst>
        </pc:cxnChg>
      </pc:sldChg>
      <pc:sldChg chg="addSp delSp modSp add mod modAnim">
        <pc:chgData name="help desk" userId="076106f8-e622-4bba-bf8d-41b4b1aaf204" providerId="ADAL" clId="{C77C9C6E-DC2C-480F-AD00-EC83311258A5}" dt="2025-03-24T16:15:27.817" v="7297"/>
        <pc:sldMkLst>
          <pc:docMk/>
          <pc:sldMk cId="1252877384" sldId="286"/>
        </pc:sldMkLst>
        <pc:spChg chg="mod">
          <ac:chgData name="help desk" userId="076106f8-e622-4bba-bf8d-41b4b1aaf204" providerId="ADAL" clId="{C77C9C6E-DC2C-480F-AD00-EC83311258A5}" dt="2025-03-12T16:14:09.252" v="3779" actId="1035"/>
          <ac:spMkLst>
            <pc:docMk/>
            <pc:sldMk cId="1252877384" sldId="286"/>
            <ac:spMk id="10" creationId="{BD542B85-7961-41C0-8BA9-96F1CAC19448}"/>
          </ac:spMkLst>
        </pc:spChg>
        <pc:spChg chg="add mod">
          <ac:chgData name="help desk" userId="076106f8-e622-4bba-bf8d-41b4b1aaf204" providerId="ADAL" clId="{C77C9C6E-DC2C-480F-AD00-EC83311258A5}" dt="2025-03-12T16:17:32.968" v="3835" actId="1076"/>
          <ac:spMkLst>
            <pc:docMk/>
            <pc:sldMk cId="1252877384" sldId="286"/>
            <ac:spMk id="18" creationId="{F186C32E-3F3D-4CAA-9F8A-D5679F698B4F}"/>
          </ac:spMkLst>
        </pc:spChg>
        <pc:spChg chg="mod">
          <ac:chgData name="help desk" userId="076106f8-e622-4bba-bf8d-41b4b1aaf204" providerId="ADAL" clId="{C77C9C6E-DC2C-480F-AD00-EC83311258A5}" dt="2025-03-12T16:15:39.749" v="3810" actId="1076"/>
          <ac:spMkLst>
            <pc:docMk/>
            <pc:sldMk cId="1252877384" sldId="286"/>
            <ac:spMk id="31" creationId="{4D52B0B3-3D39-439B-A08E-5F2EFC792D5D}"/>
          </ac:spMkLst>
        </pc:spChg>
        <pc:picChg chg="mod">
          <ac:chgData name="help desk" userId="076106f8-e622-4bba-bf8d-41b4b1aaf204" providerId="ADAL" clId="{C77C9C6E-DC2C-480F-AD00-EC83311258A5}" dt="2025-03-12T18:58:49.103" v="4377" actId="692"/>
          <ac:picMkLst>
            <pc:docMk/>
            <pc:sldMk cId="1252877384" sldId="286"/>
            <ac:picMk id="5" creationId="{5E8D6BAA-5A5B-43B2-9AEE-7168BB154D78}"/>
          </ac:picMkLst>
        </pc:picChg>
        <pc:picChg chg="add mod">
          <ac:chgData name="help desk" userId="076106f8-e622-4bba-bf8d-41b4b1aaf204" providerId="ADAL" clId="{C77C9C6E-DC2C-480F-AD00-EC83311258A5}" dt="2025-03-12T16:15:25.158" v="3808" actId="1076"/>
          <ac:picMkLst>
            <pc:docMk/>
            <pc:sldMk cId="1252877384" sldId="286"/>
            <ac:picMk id="8" creationId="{C9A016EC-0AAE-473E-89E9-7EE2C0B92969}"/>
          </ac:picMkLst>
        </pc:picChg>
        <pc:picChg chg="del">
          <ac:chgData name="help desk" userId="076106f8-e622-4bba-bf8d-41b4b1aaf204" providerId="ADAL" clId="{C77C9C6E-DC2C-480F-AD00-EC83311258A5}" dt="2025-03-12T16:15:03.551" v="3802" actId="478"/>
          <ac:picMkLst>
            <pc:docMk/>
            <pc:sldMk cId="1252877384" sldId="286"/>
            <ac:picMk id="14" creationId="{16CDC1AB-55AA-4924-9AB1-E28E18CB0B8D}"/>
          </ac:picMkLst>
        </pc:picChg>
        <pc:cxnChg chg="mod">
          <ac:chgData name="help desk" userId="076106f8-e622-4bba-bf8d-41b4b1aaf204" providerId="ADAL" clId="{C77C9C6E-DC2C-480F-AD00-EC83311258A5}" dt="2025-03-12T16:15:20.480" v="3807" actId="14100"/>
          <ac:cxnSpMkLst>
            <pc:docMk/>
            <pc:sldMk cId="1252877384" sldId="286"/>
            <ac:cxnSpMk id="13" creationId="{1F8CD6D0-E249-4FED-A537-01E08C03612A}"/>
          </ac:cxnSpMkLst>
        </pc:cxnChg>
        <pc:cxnChg chg="add mod">
          <ac:chgData name="help desk" userId="076106f8-e622-4bba-bf8d-41b4b1aaf204" providerId="ADAL" clId="{C77C9C6E-DC2C-480F-AD00-EC83311258A5}" dt="2025-03-12T16:17:38.283" v="3836" actId="14100"/>
          <ac:cxnSpMkLst>
            <pc:docMk/>
            <pc:sldMk cId="1252877384" sldId="286"/>
            <ac:cxnSpMk id="19" creationId="{2CDAB22A-1262-42DF-9BA6-BCBECBA28C91}"/>
          </ac:cxnSpMkLst>
        </pc:cxnChg>
        <pc:cxnChg chg="mod">
          <ac:chgData name="help desk" userId="076106f8-e622-4bba-bf8d-41b4b1aaf204" providerId="ADAL" clId="{C77C9C6E-DC2C-480F-AD00-EC83311258A5}" dt="2025-03-12T16:15:51.439" v="3812" actId="14100"/>
          <ac:cxnSpMkLst>
            <pc:docMk/>
            <pc:sldMk cId="1252877384" sldId="286"/>
            <ac:cxnSpMk id="28" creationId="{0FC6E2D0-E7B3-448F-85A5-EAC4935AE442}"/>
          </ac:cxnSpMkLst>
        </pc:cxnChg>
      </pc:sldChg>
      <pc:sldChg chg="addSp delSp modSp add mod ord delAnim modAnim">
        <pc:chgData name="help desk" userId="076106f8-e622-4bba-bf8d-41b4b1aaf204" providerId="ADAL" clId="{C77C9C6E-DC2C-480F-AD00-EC83311258A5}" dt="2025-03-24T16:40:48.458" v="7332"/>
        <pc:sldMkLst>
          <pc:docMk/>
          <pc:sldMk cId="3015625917" sldId="287"/>
        </pc:sldMkLst>
        <pc:spChg chg="mod">
          <ac:chgData name="help desk" userId="076106f8-e622-4bba-bf8d-41b4b1aaf204" providerId="ADAL" clId="{C77C9C6E-DC2C-480F-AD00-EC83311258A5}" dt="2025-03-12T16:46:18.554" v="3996" actId="1036"/>
          <ac:spMkLst>
            <pc:docMk/>
            <pc:sldMk cId="3015625917" sldId="287"/>
            <ac:spMk id="10" creationId="{BD542B85-7961-41C0-8BA9-96F1CAC19448}"/>
          </ac:spMkLst>
        </pc:spChg>
        <pc:spChg chg="del">
          <ac:chgData name="help desk" userId="076106f8-e622-4bba-bf8d-41b4b1aaf204" providerId="ADAL" clId="{C77C9C6E-DC2C-480F-AD00-EC83311258A5}" dt="2025-03-12T16:50:15.992" v="3999" actId="478"/>
          <ac:spMkLst>
            <pc:docMk/>
            <pc:sldMk cId="3015625917" sldId="287"/>
            <ac:spMk id="18" creationId="{F186C32E-3F3D-4CAA-9F8A-D5679F698B4F}"/>
          </ac:spMkLst>
        </pc:spChg>
        <pc:spChg chg="mod">
          <ac:chgData name="help desk" userId="076106f8-e622-4bba-bf8d-41b4b1aaf204" providerId="ADAL" clId="{C77C9C6E-DC2C-480F-AD00-EC83311258A5}" dt="2025-03-12T16:46:08.379" v="3973" actId="14100"/>
          <ac:spMkLst>
            <pc:docMk/>
            <pc:sldMk cId="3015625917" sldId="287"/>
            <ac:spMk id="31" creationId="{4D52B0B3-3D39-439B-A08E-5F2EFC792D5D}"/>
          </ac:spMkLst>
        </pc:spChg>
        <pc:picChg chg="mod">
          <ac:chgData name="help desk" userId="076106f8-e622-4bba-bf8d-41b4b1aaf204" providerId="ADAL" clId="{C77C9C6E-DC2C-480F-AD00-EC83311258A5}" dt="2025-03-12T18:58:34.243" v="4375" actId="692"/>
          <ac:picMkLst>
            <pc:docMk/>
            <pc:sldMk cId="3015625917" sldId="287"/>
            <ac:picMk id="5" creationId="{5E8D6BAA-5A5B-43B2-9AEE-7168BB154D78}"/>
          </ac:picMkLst>
        </pc:picChg>
        <pc:picChg chg="del">
          <ac:chgData name="help desk" userId="076106f8-e622-4bba-bf8d-41b4b1aaf204" providerId="ADAL" clId="{C77C9C6E-DC2C-480F-AD00-EC83311258A5}" dt="2025-03-12T16:49:35.808" v="3998" actId="478"/>
          <ac:picMkLst>
            <pc:docMk/>
            <pc:sldMk cId="3015625917" sldId="287"/>
            <ac:picMk id="8" creationId="{C9A016EC-0AAE-473E-89E9-7EE2C0B92969}"/>
          </ac:picMkLst>
        </pc:picChg>
        <pc:picChg chg="add mod">
          <ac:chgData name="help desk" userId="076106f8-e622-4bba-bf8d-41b4b1aaf204" providerId="ADAL" clId="{C77C9C6E-DC2C-480F-AD00-EC83311258A5}" dt="2025-03-12T16:50:36.668" v="4005" actId="1076"/>
          <ac:picMkLst>
            <pc:docMk/>
            <pc:sldMk cId="3015625917" sldId="287"/>
            <ac:picMk id="9" creationId="{3E14511B-83C3-4301-A18B-921CFF9F1430}"/>
          </ac:picMkLst>
        </pc:picChg>
        <pc:picChg chg="add del">
          <ac:chgData name="help desk" userId="076106f8-e622-4bba-bf8d-41b4b1aaf204" providerId="ADAL" clId="{C77C9C6E-DC2C-480F-AD00-EC83311258A5}" dt="2025-03-12T17:07:39.612" v="4009" actId="22"/>
          <ac:picMkLst>
            <pc:docMk/>
            <pc:sldMk cId="3015625917" sldId="287"/>
            <ac:picMk id="14" creationId="{75B542B9-BF5F-4182-A0C7-23F25C518085}"/>
          </ac:picMkLst>
        </pc:picChg>
        <pc:cxnChg chg="add del mod">
          <ac:chgData name="help desk" userId="076106f8-e622-4bba-bf8d-41b4b1aaf204" providerId="ADAL" clId="{C77C9C6E-DC2C-480F-AD00-EC83311258A5}" dt="2025-03-24T16:40:24.427" v="7331" actId="478"/>
          <ac:cxnSpMkLst>
            <pc:docMk/>
            <pc:sldMk cId="3015625917" sldId="287"/>
            <ac:cxnSpMk id="12" creationId="{EA97C3D9-A5D0-41AE-B5DF-4C7FCC704C3E}"/>
          </ac:cxnSpMkLst>
        </pc:cxnChg>
        <pc:cxnChg chg="mod ord">
          <ac:chgData name="help desk" userId="076106f8-e622-4bba-bf8d-41b4b1aaf204" providerId="ADAL" clId="{C77C9C6E-DC2C-480F-AD00-EC83311258A5}" dt="2025-03-24T16:40:21.292" v="7330" actId="14100"/>
          <ac:cxnSpMkLst>
            <pc:docMk/>
            <pc:sldMk cId="3015625917" sldId="287"/>
            <ac:cxnSpMk id="13" creationId="{1F8CD6D0-E249-4FED-A537-01E08C03612A}"/>
          </ac:cxnSpMkLst>
        </pc:cxnChg>
        <pc:cxnChg chg="del mod">
          <ac:chgData name="help desk" userId="076106f8-e622-4bba-bf8d-41b4b1aaf204" providerId="ADAL" clId="{C77C9C6E-DC2C-480F-AD00-EC83311258A5}" dt="2025-03-12T16:50:17.589" v="4000" actId="478"/>
          <ac:cxnSpMkLst>
            <pc:docMk/>
            <pc:sldMk cId="3015625917" sldId="287"/>
            <ac:cxnSpMk id="19" creationId="{2CDAB22A-1262-42DF-9BA6-BCBECBA28C91}"/>
          </ac:cxnSpMkLst>
        </pc:cxnChg>
        <pc:cxnChg chg="mod">
          <ac:chgData name="help desk" userId="076106f8-e622-4bba-bf8d-41b4b1aaf204" providerId="ADAL" clId="{C77C9C6E-DC2C-480F-AD00-EC83311258A5}" dt="2025-03-12T16:46:24.769" v="3997" actId="14100"/>
          <ac:cxnSpMkLst>
            <pc:docMk/>
            <pc:sldMk cId="3015625917" sldId="287"/>
            <ac:cxnSpMk id="28" creationId="{0FC6E2D0-E7B3-448F-85A5-EAC4935AE442}"/>
          </ac:cxnSpMkLst>
        </pc:cxnChg>
      </pc:sldChg>
      <pc:sldChg chg="addSp delSp modSp add del mod">
        <pc:chgData name="help desk" userId="076106f8-e622-4bba-bf8d-41b4b1aaf204" providerId="ADAL" clId="{C77C9C6E-DC2C-480F-AD00-EC83311258A5}" dt="2025-03-12T20:39:42.512" v="6229" actId="47"/>
        <pc:sldMkLst>
          <pc:docMk/>
          <pc:sldMk cId="417304651" sldId="288"/>
        </pc:sldMkLst>
        <pc:spChg chg="mod">
          <ac:chgData name="help desk" userId="076106f8-e622-4bba-bf8d-41b4b1aaf204" providerId="ADAL" clId="{C77C9C6E-DC2C-480F-AD00-EC83311258A5}" dt="2025-03-12T20:35:39.131" v="6128" actId="20577"/>
          <ac:spMkLst>
            <pc:docMk/>
            <pc:sldMk cId="417304651" sldId="288"/>
            <ac:spMk id="8" creationId="{84A22189-52E1-4977-914E-7CC1BA085161}"/>
          </ac:spMkLst>
        </pc:spChg>
        <pc:picChg chg="add del">
          <ac:chgData name="help desk" userId="076106f8-e622-4bba-bf8d-41b4b1aaf204" providerId="ADAL" clId="{C77C9C6E-DC2C-480F-AD00-EC83311258A5}" dt="2025-03-12T20:11:01.720" v="5679" actId="21"/>
          <ac:picMkLst>
            <pc:docMk/>
            <pc:sldMk cId="417304651" sldId="288"/>
            <ac:picMk id="5" creationId="{27658C00-E331-4159-95F4-8634131F95DB}"/>
          </ac:picMkLst>
        </pc:picChg>
        <pc:picChg chg="add del mod">
          <ac:chgData name="help desk" userId="076106f8-e622-4bba-bf8d-41b4b1aaf204" providerId="ADAL" clId="{C77C9C6E-DC2C-480F-AD00-EC83311258A5}" dt="2025-03-12T20:11:27.122" v="5686" actId="21"/>
          <ac:picMkLst>
            <pc:docMk/>
            <pc:sldMk cId="417304651" sldId="288"/>
            <ac:picMk id="26" creationId="{02656B52-3666-4D4E-A52A-619AAC8D9EFA}"/>
          </ac:picMkLst>
        </pc:picChg>
      </pc:sldChg>
      <pc:sldChg chg="new">
        <pc:chgData name="help desk" userId="076106f8-e622-4bba-bf8d-41b4b1aaf204" providerId="ADAL" clId="{C77C9C6E-DC2C-480F-AD00-EC83311258A5}" dt="2025-03-24T17:22:30.375" v="7385" actId="680"/>
        <pc:sldMkLst>
          <pc:docMk/>
          <pc:sldMk cId="4194280279" sldId="292"/>
        </pc:sldMkLst>
      </pc:sldChg>
    </pc:docChg>
  </pc:docChgLst>
  <pc:docChgLst>
    <pc:chgData name="help desk" userId="076106f8-e622-4bba-bf8d-41b4b1aaf204" providerId="ADAL" clId="{54D389D3-C3D1-4932-8543-0C7128E49F27}"/>
    <pc:docChg chg="undo redo custSel addSld delSld modSld sldOrd">
      <pc:chgData name="help desk" userId="076106f8-e622-4bba-bf8d-41b4b1aaf204" providerId="ADAL" clId="{54D389D3-C3D1-4932-8543-0C7128E49F27}" dt="2025-05-13T16:44:50.584" v="18105"/>
      <pc:docMkLst>
        <pc:docMk/>
      </pc:docMkLst>
      <pc:sldChg chg="addSp delSp modSp mod modAnim">
        <pc:chgData name="help desk" userId="076106f8-e622-4bba-bf8d-41b4b1aaf204" providerId="ADAL" clId="{54D389D3-C3D1-4932-8543-0C7128E49F27}" dt="2025-05-13T16:08:07.371" v="17901"/>
        <pc:sldMkLst>
          <pc:docMk/>
          <pc:sldMk cId="3443636487" sldId="259"/>
        </pc:sldMkLst>
        <pc:spChg chg="mod">
          <ac:chgData name="help desk" userId="076106f8-e622-4bba-bf8d-41b4b1aaf204" providerId="ADAL" clId="{54D389D3-C3D1-4932-8543-0C7128E49F27}" dt="2025-05-12T17:09:21.382" v="15590" actId="1035"/>
          <ac:spMkLst>
            <pc:docMk/>
            <pc:sldMk cId="3443636487" sldId="259"/>
            <ac:spMk id="2" creationId="{E9866D5D-654A-4D4F-9DA4-79418D58F6A0}"/>
          </ac:spMkLst>
        </pc:spChg>
        <pc:spChg chg="mod">
          <ac:chgData name="help desk" userId="076106f8-e622-4bba-bf8d-41b4b1aaf204" providerId="ADAL" clId="{54D389D3-C3D1-4932-8543-0C7128E49F27}" dt="2025-05-13T15:55:06.535" v="17773"/>
          <ac:spMkLst>
            <pc:docMk/>
            <pc:sldMk cId="3443636487" sldId="259"/>
            <ac:spMk id="3" creationId="{149E017B-BAEA-4F7D-A5BA-80A193839506}"/>
          </ac:spMkLst>
        </pc:spChg>
        <pc:spChg chg="mod">
          <ac:chgData name="help desk" userId="076106f8-e622-4bba-bf8d-41b4b1aaf204" providerId="ADAL" clId="{54D389D3-C3D1-4932-8543-0C7128E49F27}" dt="2025-05-12T17:11:29.421" v="15720" actId="1036"/>
          <ac:spMkLst>
            <pc:docMk/>
            <pc:sldMk cId="3443636487" sldId="259"/>
            <ac:spMk id="12" creationId="{4FDE52DD-7798-4B76-B036-CF1B553ACCEB}"/>
          </ac:spMkLst>
        </pc:spChg>
        <pc:spChg chg="mod">
          <ac:chgData name="help desk" userId="076106f8-e622-4bba-bf8d-41b4b1aaf204" providerId="ADAL" clId="{54D389D3-C3D1-4932-8543-0C7128E49F27}" dt="2025-05-12T17:11:29.421" v="15720" actId="1036"/>
          <ac:spMkLst>
            <pc:docMk/>
            <pc:sldMk cId="3443636487" sldId="259"/>
            <ac:spMk id="13" creationId="{395A59DB-D30A-464A-AF65-C9245977C00A}"/>
          </ac:spMkLst>
        </pc:spChg>
        <pc:spChg chg="mod">
          <ac:chgData name="help desk" userId="076106f8-e622-4bba-bf8d-41b4b1aaf204" providerId="ADAL" clId="{54D389D3-C3D1-4932-8543-0C7128E49F27}" dt="2025-05-13T15:56:34.876" v="17824" actId="6549"/>
          <ac:spMkLst>
            <pc:docMk/>
            <pc:sldMk cId="3443636487" sldId="259"/>
            <ac:spMk id="14" creationId="{D098FDE3-0BD0-4826-957F-585461986E20}"/>
          </ac:spMkLst>
        </pc:spChg>
        <pc:spChg chg="mod">
          <ac:chgData name="help desk" userId="076106f8-e622-4bba-bf8d-41b4b1aaf204" providerId="ADAL" clId="{54D389D3-C3D1-4932-8543-0C7128E49F27}" dt="2025-05-13T15:57:11.838" v="17828" actId="6549"/>
          <ac:spMkLst>
            <pc:docMk/>
            <pc:sldMk cId="3443636487" sldId="259"/>
            <ac:spMk id="15" creationId="{A0E37C48-62DF-40DC-8277-A692DE566DC4}"/>
          </ac:spMkLst>
        </pc:spChg>
        <pc:spChg chg="mod">
          <ac:chgData name="help desk" userId="076106f8-e622-4bba-bf8d-41b4b1aaf204" providerId="ADAL" clId="{54D389D3-C3D1-4932-8543-0C7128E49F27}" dt="2025-05-13T15:57:09.268" v="17826" actId="20577"/>
          <ac:spMkLst>
            <pc:docMk/>
            <pc:sldMk cId="3443636487" sldId="259"/>
            <ac:spMk id="16" creationId="{0B797B23-0108-4F2F-B2ED-F849EF6C13FA}"/>
          </ac:spMkLst>
        </pc:spChg>
        <pc:spChg chg="mod">
          <ac:chgData name="help desk" userId="076106f8-e622-4bba-bf8d-41b4b1aaf204" providerId="ADAL" clId="{54D389D3-C3D1-4932-8543-0C7128E49F27}" dt="2025-05-13T15:59:14.838" v="17840" actId="20577"/>
          <ac:spMkLst>
            <pc:docMk/>
            <pc:sldMk cId="3443636487" sldId="259"/>
            <ac:spMk id="17" creationId="{0359E28E-6C9B-4804-B223-4FD5E8D951A3}"/>
          </ac:spMkLst>
        </pc:spChg>
        <pc:spChg chg="mod">
          <ac:chgData name="help desk" userId="076106f8-e622-4bba-bf8d-41b4b1aaf204" providerId="ADAL" clId="{54D389D3-C3D1-4932-8543-0C7128E49F27}" dt="2025-05-13T16:00:28.401" v="17852" actId="6549"/>
          <ac:spMkLst>
            <pc:docMk/>
            <pc:sldMk cId="3443636487" sldId="259"/>
            <ac:spMk id="18" creationId="{8A49F5F2-87F6-4871-AB21-ED30D77AE25D}"/>
          </ac:spMkLst>
        </pc:spChg>
        <pc:spChg chg="add del mod">
          <ac:chgData name="help desk" userId="076106f8-e622-4bba-bf8d-41b4b1aaf204" providerId="ADAL" clId="{54D389D3-C3D1-4932-8543-0C7128E49F27}" dt="2025-05-01T21:37:47.230" v="4805"/>
          <ac:spMkLst>
            <pc:docMk/>
            <pc:sldMk cId="3443636487" sldId="259"/>
            <ac:spMk id="19" creationId="{335ACDDF-81E3-4436-A2DB-939C02F2AA74}"/>
          </ac:spMkLst>
        </pc:spChg>
        <pc:spChg chg="add mod">
          <ac:chgData name="help desk" userId="076106f8-e622-4bba-bf8d-41b4b1aaf204" providerId="ADAL" clId="{54D389D3-C3D1-4932-8543-0C7128E49F27}" dt="2025-05-13T16:01:19.038" v="17861" actId="6549"/>
          <ac:spMkLst>
            <pc:docMk/>
            <pc:sldMk cId="3443636487" sldId="259"/>
            <ac:spMk id="19" creationId="{7173765C-91CC-42AC-B533-773D495E448C}"/>
          </ac:spMkLst>
        </pc:spChg>
        <pc:spChg chg="add mod">
          <ac:chgData name="help desk" userId="076106f8-e622-4bba-bf8d-41b4b1aaf204" providerId="ADAL" clId="{54D389D3-C3D1-4932-8543-0C7128E49F27}" dt="2025-05-13T15:56:29.288" v="17822" actId="6549"/>
          <ac:spMkLst>
            <pc:docMk/>
            <pc:sldMk cId="3443636487" sldId="259"/>
            <ac:spMk id="20" creationId="{B6DCDA8B-E170-46D9-A4A1-0F3BAE24D548}"/>
          </ac:spMkLst>
        </pc:spChg>
        <pc:spChg chg="add del mod">
          <ac:chgData name="help desk" userId="076106f8-e622-4bba-bf8d-41b4b1aaf204" providerId="ADAL" clId="{54D389D3-C3D1-4932-8543-0C7128E49F27}" dt="2025-05-01T21:37:47.230" v="4805"/>
          <ac:spMkLst>
            <pc:docMk/>
            <pc:sldMk cId="3443636487" sldId="259"/>
            <ac:spMk id="20" creationId="{C99D5962-AFEC-480B-AB88-0D894DDECAAD}"/>
          </ac:spMkLst>
        </pc:spChg>
        <pc:spChg chg="add del mod">
          <ac:chgData name="help desk" userId="076106f8-e622-4bba-bf8d-41b4b1aaf204" providerId="ADAL" clId="{54D389D3-C3D1-4932-8543-0C7128E49F27}" dt="2025-05-01T21:37:47.230" v="4805"/>
          <ac:spMkLst>
            <pc:docMk/>
            <pc:sldMk cId="3443636487" sldId="259"/>
            <ac:spMk id="21" creationId="{100F8226-7B2A-46C3-80D1-024F7D7625B1}"/>
          </ac:spMkLst>
        </pc:spChg>
        <pc:spChg chg="add del mod">
          <ac:chgData name="help desk" userId="076106f8-e622-4bba-bf8d-41b4b1aaf204" providerId="ADAL" clId="{54D389D3-C3D1-4932-8543-0C7128E49F27}" dt="2025-05-01T21:37:47.230" v="4805"/>
          <ac:spMkLst>
            <pc:docMk/>
            <pc:sldMk cId="3443636487" sldId="259"/>
            <ac:spMk id="22" creationId="{31933DEA-7484-49DA-AF19-81F028640799}"/>
          </ac:spMkLst>
        </pc:spChg>
        <pc:spChg chg="add del mod">
          <ac:chgData name="help desk" userId="076106f8-e622-4bba-bf8d-41b4b1aaf204" providerId="ADAL" clId="{54D389D3-C3D1-4932-8543-0C7128E49F27}" dt="2025-05-01T21:37:47.230" v="4805"/>
          <ac:spMkLst>
            <pc:docMk/>
            <pc:sldMk cId="3443636487" sldId="259"/>
            <ac:spMk id="23" creationId="{C27D94D6-3F03-4188-96BA-F15A4A2D3CD0}"/>
          </ac:spMkLst>
        </pc:spChg>
        <pc:spChg chg="add del mod">
          <ac:chgData name="help desk" userId="076106f8-e622-4bba-bf8d-41b4b1aaf204" providerId="ADAL" clId="{54D389D3-C3D1-4932-8543-0C7128E49F27}" dt="2025-05-01T21:37:47.230" v="4805"/>
          <ac:spMkLst>
            <pc:docMk/>
            <pc:sldMk cId="3443636487" sldId="259"/>
            <ac:spMk id="24" creationId="{86D7F6BC-A0C8-446D-8200-E14C989261C0}"/>
          </ac:spMkLst>
        </pc:spChg>
        <pc:spChg chg="add del mod">
          <ac:chgData name="help desk" userId="076106f8-e622-4bba-bf8d-41b4b1aaf204" providerId="ADAL" clId="{54D389D3-C3D1-4932-8543-0C7128E49F27}" dt="2025-05-01T21:37:47.230" v="4805"/>
          <ac:spMkLst>
            <pc:docMk/>
            <pc:sldMk cId="3443636487" sldId="259"/>
            <ac:spMk id="25" creationId="{E132E7F8-D7BA-471F-A458-BF3D246D191B}"/>
          </ac:spMkLst>
        </pc:spChg>
        <pc:spChg chg="add mod">
          <ac:chgData name="help desk" userId="076106f8-e622-4bba-bf8d-41b4b1aaf204" providerId="ADAL" clId="{54D389D3-C3D1-4932-8543-0C7128E49F27}" dt="2025-05-13T16:00:56.807" v="17857" actId="6549"/>
          <ac:spMkLst>
            <pc:docMk/>
            <pc:sldMk cId="3443636487" sldId="259"/>
            <ac:spMk id="26" creationId="{562C91DC-3106-4967-8F17-985562F5C867}"/>
          </ac:spMkLst>
        </pc:spChg>
        <pc:spChg chg="add mod">
          <ac:chgData name="help desk" userId="076106f8-e622-4bba-bf8d-41b4b1aaf204" providerId="ADAL" clId="{54D389D3-C3D1-4932-8543-0C7128E49F27}" dt="2025-05-13T16:01:10.837" v="17859" actId="6549"/>
          <ac:spMkLst>
            <pc:docMk/>
            <pc:sldMk cId="3443636487" sldId="259"/>
            <ac:spMk id="27" creationId="{906ACC54-C36B-4FF4-9DCD-650416FB4DD3}"/>
          </ac:spMkLst>
        </pc:spChg>
        <pc:picChg chg="mod">
          <ac:chgData name="help desk" userId="076106f8-e622-4bba-bf8d-41b4b1aaf204" providerId="ADAL" clId="{54D389D3-C3D1-4932-8543-0C7128E49F27}" dt="2025-05-08T19:37:27.141" v="10734" actId="14100"/>
          <ac:picMkLst>
            <pc:docMk/>
            <pc:sldMk cId="3443636487" sldId="259"/>
            <ac:picMk id="5" creationId="{00000000-0000-0000-0000-000000000000}"/>
          </ac:picMkLst>
        </pc:picChg>
      </pc:sldChg>
      <pc:sldChg chg="modSp mod modAnim">
        <pc:chgData name="help desk" userId="076106f8-e622-4bba-bf8d-41b4b1aaf204" providerId="ADAL" clId="{54D389D3-C3D1-4932-8543-0C7128E49F27}" dt="2025-05-13T16:10:04.687" v="17911" actId="255"/>
        <pc:sldMkLst>
          <pc:docMk/>
          <pc:sldMk cId="4145133682" sldId="260"/>
        </pc:sldMkLst>
        <pc:spChg chg="mod">
          <ac:chgData name="help desk" userId="076106f8-e622-4bba-bf8d-41b4b1aaf204" providerId="ADAL" clId="{54D389D3-C3D1-4932-8543-0C7128E49F27}" dt="2025-05-01T15:10:22.797" v="718" actId="6549"/>
          <ac:spMkLst>
            <pc:docMk/>
            <pc:sldMk cId="4145133682" sldId="260"/>
            <ac:spMk id="17" creationId="{6403EE0F-8730-4FB1-9365-461156516259}"/>
          </ac:spMkLst>
        </pc:spChg>
        <pc:spChg chg="mod">
          <ac:chgData name="help desk" userId="076106f8-e622-4bba-bf8d-41b4b1aaf204" providerId="ADAL" clId="{54D389D3-C3D1-4932-8543-0C7128E49F27}" dt="2025-05-13T16:10:04.687" v="17911" actId="255"/>
          <ac:spMkLst>
            <pc:docMk/>
            <pc:sldMk cId="4145133682" sldId="260"/>
            <ac:spMk id="18" creationId="{02BDF3C8-0C20-46EE-AD6C-723D9AB2388A}"/>
          </ac:spMkLst>
        </pc:spChg>
        <pc:spChg chg="mod">
          <ac:chgData name="help desk" userId="076106f8-e622-4bba-bf8d-41b4b1aaf204" providerId="ADAL" clId="{54D389D3-C3D1-4932-8543-0C7128E49F27}" dt="2025-05-01T15:12:46.869" v="793" actId="1036"/>
          <ac:spMkLst>
            <pc:docMk/>
            <pc:sldMk cId="4145133682" sldId="260"/>
            <ac:spMk id="19" creationId="{35A56C00-1F7C-4E7D-B514-DF89EFA2D243}"/>
          </ac:spMkLst>
        </pc:spChg>
      </pc:sldChg>
      <pc:sldChg chg="delSp modSp mod delAnim modAnim">
        <pc:chgData name="help desk" userId="076106f8-e622-4bba-bf8d-41b4b1aaf204" providerId="ADAL" clId="{54D389D3-C3D1-4932-8543-0C7128E49F27}" dt="2025-05-12T17:01:32.151" v="15424" actId="14100"/>
        <pc:sldMkLst>
          <pc:docMk/>
          <pc:sldMk cId="2215031872" sldId="262"/>
        </pc:sldMkLst>
        <pc:spChg chg="mod">
          <ac:chgData name="help desk" userId="076106f8-e622-4bba-bf8d-41b4b1aaf204" providerId="ADAL" clId="{54D389D3-C3D1-4932-8543-0C7128E49F27}" dt="2025-05-12T17:01:32.151" v="15424" actId="14100"/>
          <ac:spMkLst>
            <pc:docMk/>
            <pc:sldMk cId="2215031872" sldId="262"/>
            <ac:spMk id="6" creationId="{F39B4375-5606-42A2-9089-BB718FEEBA16}"/>
          </ac:spMkLst>
        </pc:spChg>
        <pc:spChg chg="mod">
          <ac:chgData name="help desk" userId="076106f8-e622-4bba-bf8d-41b4b1aaf204" providerId="ADAL" clId="{54D389D3-C3D1-4932-8543-0C7128E49F27}" dt="2025-05-01T14:20:53.535" v="72" actId="1037"/>
          <ac:spMkLst>
            <pc:docMk/>
            <pc:sldMk cId="2215031872" sldId="262"/>
            <ac:spMk id="8" creationId="{2C5513D6-839F-4E9E-B634-8F2C0DC7213A}"/>
          </ac:spMkLst>
        </pc:spChg>
        <pc:spChg chg="del">
          <ac:chgData name="help desk" userId="076106f8-e622-4bba-bf8d-41b4b1aaf204" providerId="ADAL" clId="{54D389D3-C3D1-4932-8543-0C7128E49F27}" dt="2025-05-01T14:21:09.935" v="80" actId="478"/>
          <ac:spMkLst>
            <pc:docMk/>
            <pc:sldMk cId="2215031872" sldId="262"/>
            <ac:spMk id="13" creationId="{A37161C1-706E-4291-B7A6-95F06D0C3322}"/>
          </ac:spMkLst>
        </pc:spChg>
        <pc:spChg chg="mod">
          <ac:chgData name="help desk" userId="076106f8-e622-4bba-bf8d-41b4b1aaf204" providerId="ADAL" clId="{54D389D3-C3D1-4932-8543-0C7128E49F27}" dt="2025-05-01T14:20:57.984" v="78" actId="1035"/>
          <ac:spMkLst>
            <pc:docMk/>
            <pc:sldMk cId="2215031872" sldId="262"/>
            <ac:spMk id="16" creationId="{373E63C9-BBD5-442E-A7AE-BBA9A891D765}"/>
          </ac:spMkLst>
        </pc:spChg>
        <pc:spChg chg="del">
          <ac:chgData name="help desk" userId="076106f8-e622-4bba-bf8d-41b4b1aaf204" providerId="ADAL" clId="{54D389D3-C3D1-4932-8543-0C7128E49F27}" dt="2025-05-01T14:21:06.733" v="79" actId="478"/>
          <ac:spMkLst>
            <pc:docMk/>
            <pc:sldMk cId="2215031872" sldId="262"/>
            <ac:spMk id="21" creationId="{ECB6A4F6-5406-470C-A162-6C8E49B1C619}"/>
          </ac:spMkLst>
        </pc:spChg>
        <pc:spChg chg="del">
          <ac:chgData name="help desk" userId="076106f8-e622-4bba-bf8d-41b4b1aaf204" providerId="ADAL" clId="{54D389D3-C3D1-4932-8543-0C7128E49F27}" dt="2025-05-01T14:21:11.125" v="81" actId="478"/>
          <ac:spMkLst>
            <pc:docMk/>
            <pc:sldMk cId="2215031872" sldId="262"/>
            <ac:spMk id="27" creationId="{456EE4DD-BDB5-4714-9A8E-BA6E6DF95D81}"/>
          </ac:spMkLst>
        </pc:spChg>
        <pc:spChg chg="del">
          <ac:chgData name="help desk" userId="076106f8-e622-4bba-bf8d-41b4b1aaf204" providerId="ADAL" clId="{54D389D3-C3D1-4932-8543-0C7128E49F27}" dt="2025-05-01T14:21:12.474" v="82" actId="478"/>
          <ac:spMkLst>
            <pc:docMk/>
            <pc:sldMk cId="2215031872" sldId="262"/>
            <ac:spMk id="33" creationId="{BC677D4B-C329-4A36-A42B-9DB55E80A0A3}"/>
          </ac:spMkLst>
        </pc:spChg>
        <pc:spChg chg="del">
          <ac:chgData name="help desk" userId="076106f8-e622-4bba-bf8d-41b4b1aaf204" providerId="ADAL" clId="{54D389D3-C3D1-4932-8543-0C7128E49F27}" dt="2025-05-01T14:21:17.554" v="85" actId="478"/>
          <ac:spMkLst>
            <pc:docMk/>
            <pc:sldMk cId="2215031872" sldId="262"/>
            <ac:spMk id="36" creationId="{E6120DE7-B039-4F95-905D-B60EBA05FCB9}"/>
          </ac:spMkLst>
        </pc:spChg>
        <pc:cxnChg chg="del mod">
          <ac:chgData name="help desk" userId="076106f8-e622-4bba-bf8d-41b4b1aaf204" providerId="ADAL" clId="{54D389D3-C3D1-4932-8543-0C7128E49F27}" dt="2025-05-01T14:21:16.612" v="84" actId="478"/>
          <ac:cxnSpMkLst>
            <pc:docMk/>
            <pc:sldMk cId="2215031872" sldId="262"/>
            <ac:cxnSpMk id="15" creationId="{318FCAE3-0B6D-4DED-9015-D395E27A8758}"/>
          </ac:cxnSpMkLst>
        </pc:cxnChg>
        <pc:cxnChg chg="mod">
          <ac:chgData name="help desk" userId="076106f8-e622-4bba-bf8d-41b4b1aaf204" providerId="ADAL" clId="{54D389D3-C3D1-4932-8543-0C7128E49F27}" dt="2025-05-01T14:20:57.984" v="78" actId="1035"/>
          <ac:cxnSpMkLst>
            <pc:docMk/>
            <pc:sldMk cId="2215031872" sldId="262"/>
            <ac:cxnSpMk id="18" creationId="{02D20462-CD8C-4A6E-AB31-C4E38B8764F5}"/>
          </ac:cxnSpMkLst>
        </pc:cxnChg>
        <pc:cxnChg chg="del mod">
          <ac:chgData name="help desk" userId="076106f8-e622-4bba-bf8d-41b4b1aaf204" providerId="ADAL" clId="{54D389D3-C3D1-4932-8543-0C7128E49F27}" dt="2025-05-01T14:21:13.974" v="83" actId="478"/>
          <ac:cxnSpMkLst>
            <pc:docMk/>
            <pc:sldMk cId="2215031872" sldId="262"/>
            <ac:cxnSpMk id="28" creationId="{F025E475-4982-4AFF-9FD8-D41409D3B04D}"/>
          </ac:cxnSpMkLst>
        </pc:cxnChg>
      </pc:sldChg>
      <pc:sldChg chg="del">
        <pc:chgData name="help desk" userId="076106f8-e622-4bba-bf8d-41b4b1aaf204" providerId="ADAL" clId="{54D389D3-C3D1-4932-8543-0C7128E49F27}" dt="2025-05-01T14:22:49.206" v="93" actId="2696"/>
        <pc:sldMkLst>
          <pc:docMk/>
          <pc:sldMk cId="3347267864" sldId="263"/>
        </pc:sldMkLst>
      </pc:sldChg>
      <pc:sldChg chg="del">
        <pc:chgData name="help desk" userId="076106f8-e622-4bba-bf8d-41b4b1aaf204" providerId="ADAL" clId="{54D389D3-C3D1-4932-8543-0C7128E49F27}" dt="2025-05-01T14:23:23.058" v="95" actId="2696"/>
        <pc:sldMkLst>
          <pc:docMk/>
          <pc:sldMk cId="580837738" sldId="264"/>
        </pc:sldMkLst>
      </pc:sldChg>
      <pc:sldChg chg="addSp delSp modSp mod modTransition delAnim modAnim">
        <pc:chgData name="help desk" userId="076106f8-e622-4bba-bf8d-41b4b1aaf204" providerId="ADAL" clId="{54D389D3-C3D1-4932-8543-0C7128E49F27}" dt="2025-05-12T17:00:51.850" v="15402" actId="6549"/>
        <pc:sldMkLst>
          <pc:docMk/>
          <pc:sldMk cId="1497252344" sldId="265"/>
        </pc:sldMkLst>
        <pc:spChg chg="mod">
          <ac:chgData name="help desk" userId="076106f8-e622-4bba-bf8d-41b4b1aaf204" providerId="ADAL" clId="{54D389D3-C3D1-4932-8543-0C7128E49F27}" dt="2025-05-12T17:00:51.850" v="15402" actId="6549"/>
          <ac:spMkLst>
            <pc:docMk/>
            <pc:sldMk cId="1497252344" sldId="265"/>
            <ac:spMk id="4" creationId="{9D55CE0A-E706-4794-947A-F539C6C4C997}"/>
          </ac:spMkLst>
        </pc:spChg>
        <pc:spChg chg="add mod">
          <ac:chgData name="help desk" userId="076106f8-e622-4bba-bf8d-41b4b1aaf204" providerId="ADAL" clId="{54D389D3-C3D1-4932-8543-0C7128E49F27}" dt="2025-05-01T15:05:21.216" v="685" actId="1038"/>
          <ac:spMkLst>
            <pc:docMk/>
            <pc:sldMk cId="1497252344" sldId="265"/>
            <ac:spMk id="5" creationId="{E099B263-D195-49BE-B0B1-B964F37358E4}"/>
          </ac:spMkLst>
        </pc:spChg>
        <pc:spChg chg="mod">
          <ac:chgData name="help desk" userId="076106f8-e622-4bba-bf8d-41b4b1aaf204" providerId="ADAL" clId="{54D389D3-C3D1-4932-8543-0C7128E49F27}" dt="2025-05-01T14:34:57.741" v="117" actId="1076"/>
          <ac:spMkLst>
            <pc:docMk/>
            <pc:sldMk cId="1497252344" sldId="265"/>
            <ac:spMk id="7" creationId="{25ED812A-9834-49A7-8331-E34F903F86A1}"/>
          </ac:spMkLst>
        </pc:spChg>
        <pc:spChg chg="del">
          <ac:chgData name="help desk" userId="076106f8-e622-4bba-bf8d-41b4b1aaf204" providerId="ADAL" clId="{54D389D3-C3D1-4932-8543-0C7128E49F27}" dt="2025-05-01T14:30:55.530" v="116" actId="478"/>
          <ac:spMkLst>
            <pc:docMk/>
            <pc:sldMk cId="1497252344" sldId="265"/>
            <ac:spMk id="8" creationId="{D0BA3208-1671-4D65-9A75-64C9DE66A309}"/>
          </ac:spMkLst>
        </pc:spChg>
        <pc:spChg chg="del">
          <ac:chgData name="help desk" userId="076106f8-e622-4bba-bf8d-41b4b1aaf204" providerId="ADAL" clId="{54D389D3-C3D1-4932-8543-0C7128E49F27}" dt="2025-05-01T14:30:55.530" v="116" actId="478"/>
          <ac:spMkLst>
            <pc:docMk/>
            <pc:sldMk cId="1497252344" sldId="265"/>
            <ac:spMk id="9" creationId="{0CF5DE3E-102A-4EA8-80A8-EDFBA03AE503}"/>
          </ac:spMkLst>
        </pc:spChg>
        <pc:spChg chg="add mod">
          <ac:chgData name="help desk" userId="076106f8-e622-4bba-bf8d-41b4b1aaf204" providerId="ADAL" clId="{54D389D3-C3D1-4932-8543-0C7128E49F27}" dt="2025-05-01T15:05:32.406" v="688" actId="1035"/>
          <ac:spMkLst>
            <pc:docMk/>
            <pc:sldMk cId="1497252344" sldId="265"/>
            <ac:spMk id="10" creationId="{F5221886-B2F1-40BB-BAA7-687617878B5B}"/>
          </ac:spMkLst>
        </pc:spChg>
        <pc:spChg chg="add mod">
          <ac:chgData name="help desk" userId="076106f8-e622-4bba-bf8d-41b4b1aaf204" providerId="ADAL" clId="{54D389D3-C3D1-4932-8543-0C7128E49F27}" dt="2025-05-01T15:04:45.675" v="667" actId="1035"/>
          <ac:spMkLst>
            <pc:docMk/>
            <pc:sldMk cId="1497252344" sldId="265"/>
            <ac:spMk id="13" creationId="{71859D42-C324-4BD6-BBFC-AD3D1B42DECD}"/>
          </ac:spMkLst>
        </pc:spChg>
        <pc:spChg chg="add mod">
          <ac:chgData name="help desk" userId="076106f8-e622-4bba-bf8d-41b4b1aaf204" providerId="ADAL" clId="{54D389D3-C3D1-4932-8543-0C7128E49F27}" dt="2025-05-01T15:04:40.225" v="652" actId="14100"/>
          <ac:spMkLst>
            <pc:docMk/>
            <pc:sldMk cId="1497252344" sldId="265"/>
            <ac:spMk id="14" creationId="{7F639B56-966F-4AE0-A69F-D045AB5BC83F}"/>
          </ac:spMkLst>
        </pc:spChg>
        <pc:spChg chg="add mod">
          <ac:chgData name="help desk" userId="076106f8-e622-4bba-bf8d-41b4b1aaf204" providerId="ADAL" clId="{54D389D3-C3D1-4932-8543-0C7128E49F27}" dt="2025-05-01T15:07:22.840" v="701" actId="20577"/>
          <ac:spMkLst>
            <pc:docMk/>
            <pc:sldMk cId="1497252344" sldId="265"/>
            <ac:spMk id="15" creationId="{167FA194-0C40-47D4-AF66-1967B2A54F68}"/>
          </ac:spMkLst>
        </pc:spChg>
        <pc:spChg chg="add mod">
          <ac:chgData name="help desk" userId="076106f8-e622-4bba-bf8d-41b4b1aaf204" providerId="ADAL" clId="{54D389D3-C3D1-4932-8543-0C7128E49F27}" dt="2025-05-01T15:04:31.835" v="650" actId="14100"/>
          <ac:spMkLst>
            <pc:docMk/>
            <pc:sldMk cId="1497252344" sldId="265"/>
            <ac:spMk id="16" creationId="{9CD6ABC5-1974-49DD-ADFC-BF0840B4A0AD}"/>
          </ac:spMkLst>
        </pc:spChg>
        <pc:spChg chg="add mod">
          <ac:chgData name="help desk" userId="076106f8-e622-4bba-bf8d-41b4b1aaf204" providerId="ADAL" clId="{54D389D3-C3D1-4932-8543-0C7128E49F27}" dt="2025-05-01T15:08:14.705" v="715" actId="692"/>
          <ac:spMkLst>
            <pc:docMk/>
            <pc:sldMk cId="1497252344" sldId="265"/>
            <ac:spMk id="19" creationId="{DA8D6DA4-151B-4678-BE3A-AF812E325BA5}"/>
          </ac:spMkLst>
        </pc:spChg>
        <pc:picChg chg="del">
          <ac:chgData name="help desk" userId="076106f8-e622-4bba-bf8d-41b4b1aaf204" providerId="ADAL" clId="{54D389D3-C3D1-4932-8543-0C7128E49F27}" dt="2025-05-01T15:02:14.685" v="506" actId="478"/>
          <ac:picMkLst>
            <pc:docMk/>
            <pc:sldMk cId="1497252344" sldId="265"/>
            <ac:picMk id="6" creationId="{272FC868-E7CA-4277-8640-169FD126C82E}"/>
          </ac:picMkLst>
        </pc:picChg>
        <pc:picChg chg="add mod ord">
          <ac:chgData name="help desk" userId="076106f8-e622-4bba-bf8d-41b4b1aaf204" providerId="ADAL" clId="{54D389D3-C3D1-4932-8543-0C7128E49F27}" dt="2025-05-01T15:03:27.755" v="584" actId="692"/>
          <ac:picMkLst>
            <pc:docMk/>
            <pc:sldMk cId="1497252344" sldId="265"/>
            <ac:picMk id="18" creationId="{90D84E69-0A32-4B73-AB3A-32BB482500D9}"/>
          </ac:picMkLst>
        </pc:picChg>
        <pc:cxnChg chg="del mod">
          <ac:chgData name="help desk" userId="076106f8-e622-4bba-bf8d-41b4b1aaf204" providerId="ADAL" clId="{54D389D3-C3D1-4932-8543-0C7128E49F27}" dt="2025-05-01T14:30:55.530" v="116" actId="478"/>
          <ac:cxnSpMkLst>
            <pc:docMk/>
            <pc:sldMk cId="1497252344" sldId="265"/>
            <ac:cxnSpMk id="11" creationId="{59EE80CE-8F89-448E-8D78-AFCD23DD01F1}"/>
          </ac:cxnSpMkLst>
        </pc:cxnChg>
        <pc:cxnChg chg="add del mod">
          <ac:chgData name="help desk" userId="076106f8-e622-4bba-bf8d-41b4b1aaf204" providerId="ADAL" clId="{54D389D3-C3D1-4932-8543-0C7128E49F27}" dt="2025-05-01T14:36:56.721" v="134" actId="478"/>
          <ac:cxnSpMkLst>
            <pc:docMk/>
            <pc:sldMk cId="1497252344" sldId="265"/>
            <ac:cxnSpMk id="12" creationId="{FB8ADB1D-862C-4085-A279-D18CCBC97968}"/>
          </ac:cxnSpMkLst>
        </pc:cxnChg>
      </pc:sldChg>
      <pc:sldChg chg="addSp delSp modSp add del mod delAnim modAnim">
        <pc:chgData name="help desk" userId="076106f8-e622-4bba-bf8d-41b4b1aaf204" providerId="ADAL" clId="{54D389D3-C3D1-4932-8543-0C7128E49F27}" dt="2025-05-13T16:38:05.173" v="18073" actId="1038"/>
        <pc:sldMkLst>
          <pc:docMk/>
          <pc:sldMk cId="4239266731" sldId="266"/>
        </pc:sldMkLst>
        <pc:spChg chg="mod">
          <ac:chgData name="help desk" userId="076106f8-e622-4bba-bf8d-41b4b1aaf204" providerId="ADAL" clId="{54D389D3-C3D1-4932-8543-0C7128E49F27}" dt="2025-05-12T17:02:10.288" v="15425" actId="6549"/>
          <ac:spMkLst>
            <pc:docMk/>
            <pc:sldMk cId="4239266731" sldId="266"/>
            <ac:spMk id="4" creationId="{A435D70F-9693-4A08-BD4E-F4F515410303}"/>
          </ac:spMkLst>
        </pc:spChg>
        <pc:spChg chg="add mod">
          <ac:chgData name="help desk" userId="076106f8-e622-4bba-bf8d-41b4b1aaf204" providerId="ADAL" clId="{54D389D3-C3D1-4932-8543-0C7128E49F27}" dt="2025-05-01T15:19:35.821" v="875" actId="1035"/>
          <ac:spMkLst>
            <pc:docMk/>
            <pc:sldMk cId="4239266731" sldId="266"/>
            <ac:spMk id="8" creationId="{C4D153FA-591E-40FB-8405-C9742672E271}"/>
          </ac:spMkLst>
        </pc:spChg>
        <pc:spChg chg="add mod">
          <ac:chgData name="help desk" userId="076106f8-e622-4bba-bf8d-41b4b1aaf204" providerId="ADAL" clId="{54D389D3-C3D1-4932-8543-0C7128E49F27}" dt="2025-05-12T19:43:56.478" v="15768" actId="1076"/>
          <ac:spMkLst>
            <pc:docMk/>
            <pc:sldMk cId="4239266731" sldId="266"/>
            <ac:spMk id="11" creationId="{99EEC9D8-BD1B-44C3-94FF-56E5E7D191A2}"/>
          </ac:spMkLst>
        </pc:spChg>
        <pc:spChg chg="add del mod">
          <ac:chgData name="help desk" userId="076106f8-e622-4bba-bf8d-41b4b1aaf204" providerId="ADAL" clId="{54D389D3-C3D1-4932-8543-0C7128E49F27}" dt="2025-05-01T15:40:57.702" v="962" actId="478"/>
          <ac:spMkLst>
            <pc:docMk/>
            <pc:sldMk cId="4239266731" sldId="266"/>
            <ac:spMk id="12" creationId="{50B458B2-BA5D-4353-B70A-CC84D069BC42}"/>
          </ac:spMkLst>
        </pc:spChg>
        <pc:spChg chg="add mod">
          <ac:chgData name="help desk" userId="076106f8-e622-4bba-bf8d-41b4b1aaf204" providerId="ADAL" clId="{54D389D3-C3D1-4932-8543-0C7128E49F27}" dt="2025-05-01T15:41:41.641" v="990" actId="1036"/>
          <ac:spMkLst>
            <pc:docMk/>
            <pc:sldMk cId="4239266731" sldId="266"/>
            <ac:spMk id="13" creationId="{3C6C673E-079E-49B7-A759-334C87250A9A}"/>
          </ac:spMkLst>
        </pc:spChg>
        <pc:spChg chg="add mod">
          <ac:chgData name="help desk" userId="076106f8-e622-4bba-bf8d-41b4b1aaf204" providerId="ADAL" clId="{54D389D3-C3D1-4932-8543-0C7128E49F27}" dt="2025-05-01T16:26:31.350" v="1786" actId="692"/>
          <ac:spMkLst>
            <pc:docMk/>
            <pc:sldMk cId="4239266731" sldId="266"/>
            <ac:spMk id="14" creationId="{09BB7886-09F2-44E9-A619-7F538EAF1703}"/>
          </ac:spMkLst>
        </pc:spChg>
        <pc:spChg chg="add del mod">
          <ac:chgData name="help desk" userId="076106f8-e622-4bba-bf8d-41b4b1aaf204" providerId="ADAL" clId="{54D389D3-C3D1-4932-8543-0C7128E49F27}" dt="2025-05-01T15:56:57.374" v="1455" actId="478"/>
          <ac:spMkLst>
            <pc:docMk/>
            <pc:sldMk cId="4239266731" sldId="266"/>
            <ac:spMk id="15" creationId="{DD5A52FD-555E-49E9-AF9C-F1037AB376B3}"/>
          </ac:spMkLst>
        </pc:spChg>
        <pc:spChg chg="add mod">
          <ac:chgData name="help desk" userId="076106f8-e622-4bba-bf8d-41b4b1aaf204" providerId="ADAL" clId="{54D389D3-C3D1-4932-8543-0C7128E49F27}" dt="2025-05-01T16:00:43.831" v="1481" actId="1035"/>
          <ac:spMkLst>
            <pc:docMk/>
            <pc:sldMk cId="4239266731" sldId="266"/>
            <ac:spMk id="16" creationId="{512764FA-E93F-4474-9E6E-F7ABEF2A4958}"/>
          </ac:spMkLst>
        </pc:spChg>
        <pc:spChg chg="add mod">
          <ac:chgData name="help desk" userId="076106f8-e622-4bba-bf8d-41b4b1aaf204" providerId="ADAL" clId="{54D389D3-C3D1-4932-8543-0C7128E49F27}" dt="2025-05-01T15:45:36.718" v="1202" actId="1035"/>
          <ac:spMkLst>
            <pc:docMk/>
            <pc:sldMk cId="4239266731" sldId="266"/>
            <ac:spMk id="17" creationId="{E773113A-4856-4384-BB3F-373B5109D7E9}"/>
          </ac:spMkLst>
        </pc:spChg>
        <pc:spChg chg="add mod">
          <ac:chgData name="help desk" userId="076106f8-e622-4bba-bf8d-41b4b1aaf204" providerId="ADAL" clId="{54D389D3-C3D1-4932-8543-0C7128E49F27}" dt="2025-05-01T15:59:23.300" v="1470" actId="1037"/>
          <ac:spMkLst>
            <pc:docMk/>
            <pc:sldMk cId="4239266731" sldId="266"/>
            <ac:spMk id="18" creationId="{D030E4B1-1CD6-4590-92B3-8FEE9EC3B327}"/>
          </ac:spMkLst>
        </pc:spChg>
        <pc:spChg chg="add del mod">
          <ac:chgData name="help desk" userId="076106f8-e622-4bba-bf8d-41b4b1aaf204" providerId="ADAL" clId="{54D389D3-C3D1-4932-8543-0C7128E49F27}" dt="2025-05-01T15:57:32.640" v="1456" actId="478"/>
          <ac:spMkLst>
            <pc:docMk/>
            <pc:sldMk cId="4239266731" sldId="266"/>
            <ac:spMk id="24" creationId="{715674D2-3475-4EA9-A99A-109055A6EC0A}"/>
          </ac:spMkLst>
        </pc:spChg>
        <pc:spChg chg="add mod">
          <ac:chgData name="help desk" userId="076106f8-e622-4bba-bf8d-41b4b1aaf204" providerId="ADAL" clId="{54D389D3-C3D1-4932-8543-0C7128E49F27}" dt="2025-05-01T15:58:43.211" v="1466" actId="692"/>
          <ac:spMkLst>
            <pc:docMk/>
            <pc:sldMk cId="4239266731" sldId="266"/>
            <ac:spMk id="39" creationId="{C4FDD073-E349-4375-A6F3-6E0D84169F3E}"/>
          </ac:spMkLst>
        </pc:spChg>
        <pc:spChg chg="add mod">
          <ac:chgData name="help desk" userId="076106f8-e622-4bba-bf8d-41b4b1aaf204" providerId="ADAL" clId="{54D389D3-C3D1-4932-8543-0C7128E49F27}" dt="2025-05-01T16:00:16.110" v="1478" actId="1035"/>
          <ac:spMkLst>
            <pc:docMk/>
            <pc:sldMk cId="4239266731" sldId="266"/>
            <ac:spMk id="43" creationId="{958BBC3D-4F69-4436-8482-B198BA19D33C}"/>
          </ac:spMkLst>
        </pc:spChg>
        <pc:spChg chg="add mod">
          <ac:chgData name="help desk" userId="076106f8-e622-4bba-bf8d-41b4b1aaf204" providerId="ADAL" clId="{54D389D3-C3D1-4932-8543-0C7128E49F27}" dt="2025-05-01T16:13:13.200" v="1600" actId="1076"/>
          <ac:spMkLst>
            <pc:docMk/>
            <pc:sldMk cId="4239266731" sldId="266"/>
            <ac:spMk id="44" creationId="{443E5D53-97A1-40C5-B5BB-2535C71A2C60}"/>
          </ac:spMkLst>
        </pc:spChg>
        <pc:spChg chg="add mod">
          <ac:chgData name="help desk" userId="076106f8-e622-4bba-bf8d-41b4b1aaf204" providerId="ADAL" clId="{54D389D3-C3D1-4932-8543-0C7128E49F27}" dt="2025-05-01T16:02:25.253" v="1498" actId="1076"/>
          <ac:spMkLst>
            <pc:docMk/>
            <pc:sldMk cId="4239266731" sldId="266"/>
            <ac:spMk id="50" creationId="{F3958153-F856-4368-A4F8-694FB8E5D41A}"/>
          </ac:spMkLst>
        </pc:spChg>
        <pc:spChg chg="add mod">
          <ac:chgData name="help desk" userId="076106f8-e622-4bba-bf8d-41b4b1aaf204" providerId="ADAL" clId="{54D389D3-C3D1-4932-8543-0C7128E49F27}" dt="2025-05-01T16:12:55.322" v="1597" actId="14100"/>
          <ac:spMkLst>
            <pc:docMk/>
            <pc:sldMk cId="4239266731" sldId="266"/>
            <ac:spMk id="54" creationId="{7DE62D4A-B42F-40DB-8F1D-E4A1E6CE7E85}"/>
          </ac:spMkLst>
        </pc:spChg>
        <pc:picChg chg="del">
          <ac:chgData name="help desk" userId="076106f8-e622-4bba-bf8d-41b4b1aaf204" providerId="ADAL" clId="{54D389D3-C3D1-4932-8543-0C7128E49F27}" dt="2025-05-01T15:00:39.255" v="483" actId="478"/>
          <ac:picMkLst>
            <pc:docMk/>
            <pc:sldMk cId="4239266731" sldId="266"/>
            <ac:picMk id="6" creationId="{B3689726-2D1C-4CBB-A702-A6DAC924C58A}"/>
          </ac:picMkLst>
        </pc:picChg>
        <pc:picChg chg="add del mod">
          <ac:chgData name="help desk" userId="076106f8-e622-4bba-bf8d-41b4b1aaf204" providerId="ADAL" clId="{54D389D3-C3D1-4932-8543-0C7128E49F27}" dt="2025-05-01T15:30:34.316" v="915" actId="478"/>
          <ac:picMkLst>
            <pc:docMk/>
            <pc:sldMk cId="4239266731" sldId="266"/>
            <ac:picMk id="7" creationId="{DBC6570B-F647-4A7C-B5EF-2C861AF3DF28}"/>
          </ac:picMkLst>
        </pc:picChg>
        <pc:picChg chg="add mod ord">
          <ac:chgData name="help desk" userId="076106f8-e622-4bba-bf8d-41b4b1aaf204" providerId="ADAL" clId="{54D389D3-C3D1-4932-8543-0C7128E49F27}" dt="2025-05-13T16:38:05.173" v="18073" actId="1038"/>
          <ac:picMkLst>
            <pc:docMk/>
            <pc:sldMk cId="4239266731" sldId="266"/>
            <ac:picMk id="10" creationId="{8F0FDC2E-053F-4EF9-8CFE-B925F256EA34}"/>
          </ac:picMkLst>
        </pc:picChg>
        <pc:cxnChg chg="add mod">
          <ac:chgData name="help desk" userId="076106f8-e622-4bba-bf8d-41b4b1aaf204" providerId="ADAL" clId="{54D389D3-C3D1-4932-8543-0C7128E49F27}" dt="2025-05-01T15:46:18.810" v="1218" actId="14100"/>
          <ac:cxnSpMkLst>
            <pc:docMk/>
            <pc:sldMk cId="4239266731" sldId="266"/>
            <ac:cxnSpMk id="20" creationId="{DF267A28-BA1C-4A22-B3D8-1DFEB05C86F7}"/>
          </ac:cxnSpMkLst>
        </pc:cxnChg>
        <pc:cxnChg chg="add del mod">
          <ac:chgData name="help desk" userId="076106f8-e622-4bba-bf8d-41b4b1aaf204" providerId="ADAL" clId="{54D389D3-C3D1-4932-8543-0C7128E49F27}" dt="2025-05-01T15:46:46.398" v="1222" actId="478"/>
          <ac:cxnSpMkLst>
            <pc:docMk/>
            <pc:sldMk cId="4239266731" sldId="266"/>
            <ac:cxnSpMk id="22" creationId="{0F99DF7F-D425-4B95-B953-1549BA268CD2}"/>
          </ac:cxnSpMkLst>
        </pc:cxnChg>
        <pc:cxnChg chg="add del mod">
          <ac:chgData name="help desk" userId="076106f8-e622-4bba-bf8d-41b4b1aaf204" providerId="ADAL" clId="{54D389D3-C3D1-4932-8543-0C7128E49F27}" dt="2025-05-01T15:56:26.152" v="1450" actId="478"/>
          <ac:cxnSpMkLst>
            <pc:docMk/>
            <pc:sldMk cId="4239266731" sldId="266"/>
            <ac:cxnSpMk id="25" creationId="{1C1F4E0A-28F4-446F-9BE2-4CD5CF990E1B}"/>
          </ac:cxnSpMkLst>
        </pc:cxnChg>
        <pc:cxnChg chg="add del mod">
          <ac:chgData name="help desk" userId="076106f8-e622-4bba-bf8d-41b4b1aaf204" providerId="ADAL" clId="{54D389D3-C3D1-4932-8543-0C7128E49F27}" dt="2025-05-01T15:57:32.640" v="1456" actId="478"/>
          <ac:cxnSpMkLst>
            <pc:docMk/>
            <pc:sldMk cId="4239266731" sldId="266"/>
            <ac:cxnSpMk id="26" creationId="{E2083170-74C8-478E-8F0E-352E6CF2D329}"/>
          </ac:cxnSpMkLst>
        </pc:cxnChg>
        <pc:cxnChg chg="add del mod">
          <ac:chgData name="help desk" userId="076106f8-e622-4bba-bf8d-41b4b1aaf204" providerId="ADAL" clId="{54D389D3-C3D1-4932-8543-0C7128E49F27}" dt="2025-05-01T15:57:32.640" v="1456" actId="478"/>
          <ac:cxnSpMkLst>
            <pc:docMk/>
            <pc:sldMk cId="4239266731" sldId="266"/>
            <ac:cxnSpMk id="34" creationId="{CEB10D5C-60E5-4CF2-B007-5D83F5D17AEE}"/>
          </ac:cxnSpMkLst>
        </pc:cxnChg>
        <pc:cxnChg chg="add del mod">
          <ac:chgData name="help desk" userId="076106f8-e622-4bba-bf8d-41b4b1aaf204" providerId="ADAL" clId="{54D389D3-C3D1-4932-8543-0C7128E49F27}" dt="2025-05-01T15:57:32.640" v="1456" actId="478"/>
          <ac:cxnSpMkLst>
            <pc:docMk/>
            <pc:sldMk cId="4239266731" sldId="266"/>
            <ac:cxnSpMk id="35" creationId="{B5035A57-A291-4855-846A-B7DE697FEFCB}"/>
          </ac:cxnSpMkLst>
        </pc:cxnChg>
        <pc:cxnChg chg="add mod">
          <ac:chgData name="help desk" userId="076106f8-e622-4bba-bf8d-41b4b1aaf204" providerId="ADAL" clId="{54D389D3-C3D1-4932-8543-0C7128E49F27}" dt="2025-05-09T14:00:34.372" v="11010" actId="1076"/>
          <ac:cxnSpMkLst>
            <pc:docMk/>
            <pc:sldMk cId="4239266731" sldId="266"/>
            <ac:cxnSpMk id="40" creationId="{DDCDDE08-AFD8-4CFC-974A-6C5AF13D47AD}"/>
          </ac:cxnSpMkLst>
        </pc:cxnChg>
        <pc:cxnChg chg="add mod">
          <ac:chgData name="help desk" userId="076106f8-e622-4bba-bf8d-41b4b1aaf204" providerId="ADAL" clId="{54D389D3-C3D1-4932-8543-0C7128E49F27}" dt="2025-05-01T16:13:16.741" v="1601" actId="14100"/>
          <ac:cxnSpMkLst>
            <pc:docMk/>
            <pc:sldMk cId="4239266731" sldId="266"/>
            <ac:cxnSpMk id="45" creationId="{5F51B083-39DB-4F61-B94D-B40EC961B32A}"/>
          </ac:cxnSpMkLst>
        </pc:cxnChg>
        <pc:cxnChg chg="add mod">
          <ac:chgData name="help desk" userId="076106f8-e622-4bba-bf8d-41b4b1aaf204" providerId="ADAL" clId="{54D389D3-C3D1-4932-8543-0C7128E49F27}" dt="2025-05-01T16:13:03.150" v="1599" actId="14100"/>
          <ac:cxnSpMkLst>
            <pc:docMk/>
            <pc:sldMk cId="4239266731" sldId="266"/>
            <ac:cxnSpMk id="46" creationId="{3099318D-2E36-4476-8E45-13E7C13B715D}"/>
          </ac:cxnSpMkLst>
        </pc:cxnChg>
        <pc:cxnChg chg="add mod">
          <ac:chgData name="help desk" userId="076106f8-e622-4bba-bf8d-41b4b1aaf204" providerId="ADAL" clId="{54D389D3-C3D1-4932-8543-0C7128E49F27}" dt="2025-05-01T16:02:34.881" v="1499" actId="14100"/>
          <ac:cxnSpMkLst>
            <pc:docMk/>
            <pc:sldMk cId="4239266731" sldId="266"/>
            <ac:cxnSpMk id="47" creationId="{5742CB1C-A4BA-4C7C-AA04-BD551C0EBBF6}"/>
          </ac:cxnSpMkLst>
        </pc:cxnChg>
      </pc:sldChg>
      <pc:sldChg chg="modSp mod modTransition modAnim">
        <pc:chgData name="help desk" userId="076106f8-e622-4bba-bf8d-41b4b1aaf204" providerId="ADAL" clId="{54D389D3-C3D1-4932-8543-0C7128E49F27}" dt="2025-05-13T16:44:50.584" v="18105"/>
        <pc:sldMkLst>
          <pc:docMk/>
          <pc:sldMk cId="3085612104" sldId="267"/>
        </pc:sldMkLst>
        <pc:spChg chg="mod">
          <ac:chgData name="help desk" userId="076106f8-e622-4bba-bf8d-41b4b1aaf204" providerId="ADAL" clId="{54D389D3-C3D1-4932-8543-0C7128E49F27}" dt="2025-05-12T17:02:44.757" v="15433" actId="20577"/>
          <ac:spMkLst>
            <pc:docMk/>
            <pc:sldMk cId="3085612104" sldId="267"/>
            <ac:spMk id="8" creationId="{84A22189-52E1-4977-914E-7CC1BA085161}"/>
          </ac:spMkLst>
        </pc:spChg>
        <pc:spChg chg="mod">
          <ac:chgData name="help desk" userId="076106f8-e622-4bba-bf8d-41b4b1aaf204" providerId="ADAL" clId="{54D389D3-C3D1-4932-8543-0C7128E49F27}" dt="2025-05-06T15:57:09.751" v="8320" actId="1035"/>
          <ac:spMkLst>
            <pc:docMk/>
            <pc:sldMk cId="3085612104" sldId="267"/>
            <ac:spMk id="10" creationId="{36F672CA-7A79-4ECD-8D25-D3DAD3A9231F}"/>
          </ac:spMkLst>
        </pc:spChg>
        <pc:spChg chg="mod">
          <ac:chgData name="help desk" userId="076106f8-e622-4bba-bf8d-41b4b1aaf204" providerId="ADAL" clId="{54D389D3-C3D1-4932-8543-0C7128E49F27}" dt="2025-05-06T15:56:59.121" v="8317" actId="14100"/>
          <ac:spMkLst>
            <pc:docMk/>
            <pc:sldMk cId="3085612104" sldId="267"/>
            <ac:spMk id="15" creationId="{0D92A85C-5FD9-4B10-9EE5-FB4394505AD9}"/>
          </ac:spMkLst>
        </pc:spChg>
        <pc:spChg chg="mod">
          <ac:chgData name="help desk" userId="076106f8-e622-4bba-bf8d-41b4b1aaf204" providerId="ADAL" clId="{54D389D3-C3D1-4932-8543-0C7128E49F27}" dt="2025-05-06T15:55:47.436" v="8309" actId="14100"/>
          <ac:spMkLst>
            <pc:docMk/>
            <pc:sldMk cId="3085612104" sldId="267"/>
            <ac:spMk id="21" creationId="{6335A28F-74C2-482B-A99F-DBFC3B976CE9}"/>
          </ac:spMkLst>
        </pc:spChg>
        <pc:spChg chg="mod">
          <ac:chgData name="help desk" userId="076106f8-e622-4bba-bf8d-41b4b1aaf204" providerId="ADAL" clId="{54D389D3-C3D1-4932-8543-0C7128E49F27}" dt="2025-05-06T15:59:16.562" v="8340" actId="14100"/>
          <ac:spMkLst>
            <pc:docMk/>
            <pc:sldMk cId="3085612104" sldId="267"/>
            <ac:spMk id="23" creationId="{677D3F65-5D6A-4BF3-BBDC-4A22B122A43F}"/>
          </ac:spMkLst>
        </pc:spChg>
        <pc:spChg chg="mod">
          <ac:chgData name="help desk" userId="076106f8-e622-4bba-bf8d-41b4b1aaf204" providerId="ADAL" clId="{54D389D3-C3D1-4932-8543-0C7128E49F27}" dt="2025-05-06T15:54:07.999" v="8293" actId="14100"/>
          <ac:spMkLst>
            <pc:docMk/>
            <pc:sldMk cId="3085612104" sldId="267"/>
            <ac:spMk id="35" creationId="{35E35CFB-F6C2-43FF-876A-DB63BA1DADCC}"/>
          </ac:spMkLst>
        </pc:spChg>
        <pc:spChg chg="mod">
          <ac:chgData name="help desk" userId="076106f8-e622-4bba-bf8d-41b4b1aaf204" providerId="ADAL" clId="{54D389D3-C3D1-4932-8543-0C7128E49F27}" dt="2025-05-06T15:53:30.869" v="8284" actId="6549"/>
          <ac:spMkLst>
            <pc:docMk/>
            <pc:sldMk cId="3085612104" sldId="267"/>
            <ac:spMk id="38" creationId="{E0ADE254-6C46-44E3-9A15-49D5457CDE22}"/>
          </ac:spMkLst>
        </pc:spChg>
        <pc:spChg chg="mod">
          <ac:chgData name="help desk" userId="076106f8-e622-4bba-bf8d-41b4b1aaf204" providerId="ADAL" clId="{54D389D3-C3D1-4932-8543-0C7128E49F27}" dt="2025-05-06T15:56:17.220" v="8313" actId="1036"/>
          <ac:spMkLst>
            <pc:docMk/>
            <pc:sldMk cId="3085612104" sldId="267"/>
            <ac:spMk id="43" creationId="{AC4A1D9D-FC73-45EC-943E-B1FB5D9B46AB}"/>
          </ac:spMkLst>
        </pc:spChg>
        <pc:spChg chg="mod">
          <ac:chgData name="help desk" userId="076106f8-e622-4bba-bf8d-41b4b1aaf204" providerId="ADAL" clId="{54D389D3-C3D1-4932-8543-0C7128E49F27}" dt="2025-05-06T15:58:23.814" v="8328" actId="14100"/>
          <ac:spMkLst>
            <pc:docMk/>
            <pc:sldMk cId="3085612104" sldId="267"/>
            <ac:spMk id="47" creationId="{8DCB06F7-9377-4867-9D07-0601FC1D3556}"/>
          </ac:spMkLst>
        </pc:spChg>
        <pc:spChg chg="mod">
          <ac:chgData name="help desk" userId="076106f8-e622-4bba-bf8d-41b4b1aaf204" providerId="ADAL" clId="{54D389D3-C3D1-4932-8543-0C7128E49F27}" dt="2025-05-06T15:58:02.760" v="8325" actId="1076"/>
          <ac:spMkLst>
            <pc:docMk/>
            <pc:sldMk cId="3085612104" sldId="267"/>
            <ac:spMk id="50" creationId="{D67272EC-7983-48DF-8E70-44B05567C46A}"/>
          </ac:spMkLst>
        </pc:spChg>
        <pc:cxnChg chg="mod">
          <ac:chgData name="help desk" userId="076106f8-e622-4bba-bf8d-41b4b1aaf204" providerId="ADAL" clId="{54D389D3-C3D1-4932-8543-0C7128E49F27}" dt="2025-05-06T15:57:24.190" v="8321" actId="14100"/>
          <ac:cxnSpMkLst>
            <pc:docMk/>
            <pc:sldMk cId="3085612104" sldId="267"/>
            <ac:cxnSpMk id="9" creationId="{4FB5814C-41E1-420E-9A55-621D7B3E686A}"/>
          </ac:cxnSpMkLst>
        </pc:cxnChg>
        <pc:cxnChg chg="mod">
          <ac:chgData name="help desk" userId="076106f8-e622-4bba-bf8d-41b4b1aaf204" providerId="ADAL" clId="{54D389D3-C3D1-4932-8543-0C7128E49F27}" dt="2025-05-06T15:56:51.851" v="8315" actId="14100"/>
          <ac:cxnSpMkLst>
            <pc:docMk/>
            <pc:sldMk cId="3085612104" sldId="267"/>
            <ac:cxnSpMk id="14" creationId="{FB683B6F-0C45-42A5-8BBC-9FE504BC4F2C}"/>
          </ac:cxnSpMkLst>
        </pc:cxnChg>
        <pc:cxnChg chg="mod">
          <ac:chgData name="help desk" userId="076106f8-e622-4bba-bf8d-41b4b1aaf204" providerId="ADAL" clId="{54D389D3-C3D1-4932-8543-0C7128E49F27}" dt="2025-05-06T15:55:30.601" v="8307" actId="14100"/>
          <ac:cxnSpMkLst>
            <pc:docMk/>
            <pc:sldMk cId="3085612104" sldId="267"/>
            <ac:cxnSpMk id="20" creationId="{CB77FD30-7618-4A2A-9E68-6AA87F65A846}"/>
          </ac:cxnSpMkLst>
        </pc:cxnChg>
        <pc:cxnChg chg="mod">
          <ac:chgData name="help desk" userId="076106f8-e622-4bba-bf8d-41b4b1aaf204" providerId="ADAL" clId="{54D389D3-C3D1-4932-8543-0C7128E49F27}" dt="2025-05-06T15:54:29.079" v="8295" actId="14100"/>
          <ac:cxnSpMkLst>
            <pc:docMk/>
            <pc:sldMk cId="3085612104" sldId="267"/>
            <ac:cxnSpMk id="22" creationId="{E9D1FE1B-9726-4760-911E-AE0E5B394186}"/>
          </ac:cxnSpMkLst>
        </pc:cxnChg>
        <pc:cxnChg chg="mod">
          <ac:chgData name="help desk" userId="076106f8-e622-4bba-bf8d-41b4b1aaf204" providerId="ADAL" clId="{54D389D3-C3D1-4932-8543-0C7128E49F27}" dt="2025-05-06T15:52:51.838" v="8271" actId="14100"/>
          <ac:cxnSpMkLst>
            <pc:docMk/>
            <pc:sldMk cId="3085612104" sldId="267"/>
            <ac:cxnSpMk id="34" creationId="{D83C4C95-AB1A-4D72-8301-8B99693AF09B}"/>
          </ac:cxnSpMkLst>
        </pc:cxnChg>
        <pc:cxnChg chg="mod">
          <ac:chgData name="help desk" userId="076106f8-e622-4bba-bf8d-41b4b1aaf204" providerId="ADAL" clId="{54D389D3-C3D1-4932-8543-0C7128E49F27}" dt="2025-05-06T15:53:04.950" v="8273" actId="14100"/>
          <ac:cxnSpMkLst>
            <pc:docMk/>
            <pc:sldMk cId="3085612104" sldId="267"/>
            <ac:cxnSpMk id="37" creationId="{A6493041-374F-4B79-96D8-F6208BEDEC77}"/>
          </ac:cxnSpMkLst>
        </pc:cxnChg>
        <pc:cxnChg chg="mod">
          <ac:chgData name="help desk" userId="076106f8-e622-4bba-bf8d-41b4b1aaf204" providerId="ADAL" clId="{54D389D3-C3D1-4932-8543-0C7128E49F27}" dt="2025-05-06T15:56:23.711" v="8314" actId="14100"/>
          <ac:cxnSpMkLst>
            <pc:docMk/>
            <pc:sldMk cId="3085612104" sldId="267"/>
            <ac:cxnSpMk id="42" creationId="{15659359-9745-43B6-997C-7DA0F82F5C85}"/>
          </ac:cxnSpMkLst>
        </pc:cxnChg>
        <pc:cxnChg chg="mod">
          <ac:chgData name="help desk" userId="076106f8-e622-4bba-bf8d-41b4b1aaf204" providerId="ADAL" clId="{54D389D3-C3D1-4932-8543-0C7128E49F27}" dt="2025-05-06T15:58:14.600" v="8327" actId="14100"/>
          <ac:cxnSpMkLst>
            <pc:docMk/>
            <pc:sldMk cId="3085612104" sldId="267"/>
            <ac:cxnSpMk id="49" creationId="{47A48000-5E61-44FF-8BE7-4891CD187304}"/>
          </ac:cxnSpMkLst>
        </pc:cxnChg>
      </pc:sldChg>
      <pc:sldChg chg="addSp delSp modSp mod modAnim">
        <pc:chgData name="help desk" userId="076106f8-e622-4bba-bf8d-41b4b1aaf204" providerId="ADAL" clId="{54D389D3-C3D1-4932-8543-0C7128E49F27}" dt="2025-05-12T17:02:57.008" v="15434"/>
        <pc:sldMkLst>
          <pc:docMk/>
          <pc:sldMk cId="749919050" sldId="268"/>
        </pc:sldMkLst>
        <pc:spChg chg="del">
          <ac:chgData name="help desk" userId="076106f8-e622-4bba-bf8d-41b4b1aaf204" providerId="ADAL" clId="{54D389D3-C3D1-4932-8543-0C7128E49F27}" dt="2025-05-01T16:42:38.430" v="1935" actId="478"/>
          <ac:spMkLst>
            <pc:docMk/>
            <pc:sldMk cId="749919050" sldId="268"/>
            <ac:spMk id="6" creationId="{FFC2A73E-3F3F-4D8E-88E1-A0F3B71E2DC5}"/>
          </ac:spMkLst>
        </pc:spChg>
        <pc:spChg chg="mod">
          <ac:chgData name="help desk" userId="076106f8-e622-4bba-bf8d-41b4b1aaf204" providerId="ADAL" clId="{54D389D3-C3D1-4932-8543-0C7128E49F27}" dt="2025-05-06T16:00:27.575" v="8359" actId="14100"/>
          <ac:spMkLst>
            <pc:docMk/>
            <pc:sldMk cId="749919050" sldId="268"/>
            <ac:spMk id="8" creationId="{ABE04203-C68D-4812-B775-816D5FA00ADB}"/>
          </ac:spMkLst>
        </pc:spChg>
        <pc:spChg chg="mod">
          <ac:chgData name="help desk" userId="076106f8-e622-4bba-bf8d-41b4b1aaf204" providerId="ADAL" clId="{54D389D3-C3D1-4932-8543-0C7128E49F27}" dt="2025-05-01T21:20:53.678" v="4798" actId="14100"/>
          <ac:spMkLst>
            <pc:docMk/>
            <pc:sldMk cId="749919050" sldId="268"/>
            <ac:spMk id="10" creationId="{D99C1C99-C561-469A-9972-516BBEB6E6B0}"/>
          </ac:spMkLst>
        </pc:spChg>
        <pc:spChg chg="mod">
          <ac:chgData name="help desk" userId="076106f8-e622-4bba-bf8d-41b4b1aaf204" providerId="ADAL" clId="{54D389D3-C3D1-4932-8543-0C7128E49F27}" dt="2025-05-06T16:51:12.458" v="8382" actId="14100"/>
          <ac:spMkLst>
            <pc:docMk/>
            <pc:sldMk cId="749919050" sldId="268"/>
            <ac:spMk id="12" creationId="{0CCD62B1-5E60-46A5-934A-FEE903BEC58B}"/>
          </ac:spMkLst>
        </pc:spChg>
        <pc:spChg chg="mod">
          <ac:chgData name="help desk" userId="076106f8-e622-4bba-bf8d-41b4b1aaf204" providerId="ADAL" clId="{54D389D3-C3D1-4932-8543-0C7128E49F27}" dt="2025-05-06T16:51:08.877" v="8381" actId="14100"/>
          <ac:spMkLst>
            <pc:docMk/>
            <pc:sldMk cId="749919050" sldId="268"/>
            <ac:spMk id="14" creationId="{FB67B7B0-38E9-432B-90CB-42D2EAA6CE34}"/>
          </ac:spMkLst>
        </pc:spChg>
        <pc:spChg chg="mod">
          <ac:chgData name="help desk" userId="076106f8-e622-4bba-bf8d-41b4b1aaf204" providerId="ADAL" clId="{54D389D3-C3D1-4932-8543-0C7128E49F27}" dt="2025-05-01T21:20:58.348" v="4799" actId="14100"/>
          <ac:spMkLst>
            <pc:docMk/>
            <pc:sldMk cId="749919050" sldId="268"/>
            <ac:spMk id="16" creationId="{6C80AA72-C2C2-4390-A04A-BCB224D80C1F}"/>
          </ac:spMkLst>
        </pc:spChg>
        <pc:spChg chg="mod">
          <ac:chgData name="help desk" userId="076106f8-e622-4bba-bf8d-41b4b1aaf204" providerId="ADAL" clId="{54D389D3-C3D1-4932-8543-0C7128E49F27}" dt="2025-05-01T17:10:42.782" v="2476" actId="1035"/>
          <ac:spMkLst>
            <pc:docMk/>
            <pc:sldMk cId="749919050" sldId="268"/>
            <ac:spMk id="18" creationId="{94644574-4A4B-4EBB-8876-A34CE5D2EF8F}"/>
          </ac:spMkLst>
        </pc:spChg>
        <pc:spChg chg="add mod">
          <ac:chgData name="help desk" userId="076106f8-e622-4bba-bf8d-41b4b1aaf204" providerId="ADAL" clId="{54D389D3-C3D1-4932-8543-0C7128E49F27}" dt="2025-05-12T17:02:57.008" v="15434"/>
          <ac:spMkLst>
            <pc:docMk/>
            <pc:sldMk cId="749919050" sldId="268"/>
            <ac:spMk id="22" creationId="{56C58A9C-2001-49B7-9D5E-744DBE2B9B6E}"/>
          </ac:spMkLst>
        </pc:spChg>
        <pc:spChg chg="mod">
          <ac:chgData name="help desk" userId="076106f8-e622-4bba-bf8d-41b4b1aaf204" providerId="ADAL" clId="{54D389D3-C3D1-4932-8543-0C7128E49F27}" dt="2025-05-01T17:10:42.782" v="2476" actId="1035"/>
          <ac:spMkLst>
            <pc:docMk/>
            <pc:sldMk cId="749919050" sldId="268"/>
            <ac:spMk id="27" creationId="{7B784592-2A59-4E48-AE9A-8FE299DB2B63}"/>
          </ac:spMkLst>
        </pc:spChg>
        <pc:spChg chg="mod">
          <ac:chgData name="help desk" userId="076106f8-e622-4bba-bf8d-41b4b1aaf204" providerId="ADAL" clId="{54D389D3-C3D1-4932-8543-0C7128E49F27}" dt="2025-05-01T21:20:46.711" v="4797" actId="14100"/>
          <ac:spMkLst>
            <pc:docMk/>
            <pc:sldMk cId="749919050" sldId="268"/>
            <ac:spMk id="30" creationId="{73E67C3B-B9F6-4AA3-B805-A9163D160354}"/>
          </ac:spMkLst>
        </pc:spChg>
        <pc:spChg chg="add del mod">
          <ac:chgData name="help desk" userId="076106f8-e622-4bba-bf8d-41b4b1aaf204" providerId="ADAL" clId="{54D389D3-C3D1-4932-8543-0C7128E49F27}" dt="2025-05-01T17:17:36.914" v="2582" actId="21"/>
          <ac:spMkLst>
            <pc:docMk/>
            <pc:sldMk cId="749919050" sldId="268"/>
            <ac:spMk id="48" creationId="{9F6080C2-0A65-4CA3-9C6A-F340694C1F2B}"/>
          </ac:spMkLst>
        </pc:spChg>
        <pc:picChg chg="mod">
          <ac:chgData name="help desk" userId="076106f8-e622-4bba-bf8d-41b4b1aaf204" providerId="ADAL" clId="{54D389D3-C3D1-4932-8543-0C7128E49F27}" dt="2025-05-09T14:55:35.800" v="11329" actId="1076"/>
          <ac:picMkLst>
            <pc:docMk/>
            <pc:sldMk cId="749919050" sldId="268"/>
            <ac:picMk id="5" creationId="{1640F96B-64F9-4452-8F87-ABC5425F280A}"/>
          </ac:picMkLst>
        </pc:picChg>
        <pc:picChg chg="add del mod">
          <ac:chgData name="help desk" userId="076106f8-e622-4bba-bf8d-41b4b1aaf204" providerId="ADAL" clId="{54D389D3-C3D1-4932-8543-0C7128E49F27}" dt="2025-05-01T17:16:04.232" v="2573" actId="21"/>
          <ac:picMkLst>
            <pc:docMk/>
            <pc:sldMk cId="749919050" sldId="268"/>
            <ac:picMk id="44" creationId="{20F0A9BB-4DB0-4A06-A58D-BA97FCA51444}"/>
          </ac:picMkLst>
        </pc:picChg>
        <pc:picChg chg="add del mod">
          <ac:chgData name="help desk" userId="076106f8-e622-4bba-bf8d-41b4b1aaf204" providerId="ADAL" clId="{54D389D3-C3D1-4932-8543-0C7128E49F27}" dt="2025-05-01T17:16:13.002" v="2575"/>
          <ac:picMkLst>
            <pc:docMk/>
            <pc:sldMk cId="749919050" sldId="268"/>
            <ac:picMk id="45" creationId="{639F6A83-8CC5-4B4C-A134-1BCA158D2E6D}"/>
          </ac:picMkLst>
        </pc:picChg>
        <pc:picChg chg="add del mod">
          <ac:chgData name="help desk" userId="076106f8-e622-4bba-bf8d-41b4b1aaf204" providerId="ADAL" clId="{54D389D3-C3D1-4932-8543-0C7128E49F27}" dt="2025-05-01T17:17:23.942" v="2579" actId="21"/>
          <ac:picMkLst>
            <pc:docMk/>
            <pc:sldMk cId="749919050" sldId="268"/>
            <ac:picMk id="47" creationId="{E83B28F9-8249-4104-A2B1-E72DF585A525}"/>
          </ac:picMkLst>
        </pc:picChg>
        <pc:cxnChg chg="mod">
          <ac:chgData name="help desk" userId="076106f8-e622-4bba-bf8d-41b4b1aaf204" providerId="ADAL" clId="{54D389D3-C3D1-4932-8543-0C7128E49F27}" dt="2025-05-06T16:00:42.541" v="8376" actId="1038"/>
          <ac:cxnSpMkLst>
            <pc:docMk/>
            <pc:sldMk cId="749919050" sldId="268"/>
            <ac:cxnSpMk id="7" creationId="{02B3F910-4696-4CC2-926E-9C269C2D74B6}"/>
          </ac:cxnSpMkLst>
        </pc:cxnChg>
        <pc:cxnChg chg="mod">
          <ac:chgData name="help desk" userId="076106f8-e622-4bba-bf8d-41b4b1aaf204" providerId="ADAL" clId="{54D389D3-C3D1-4932-8543-0C7128E49F27}" dt="2025-05-06T16:00:58.380" v="8378" actId="14100"/>
          <ac:cxnSpMkLst>
            <pc:docMk/>
            <pc:sldMk cId="749919050" sldId="268"/>
            <ac:cxnSpMk id="9" creationId="{322D1548-EA64-492B-A285-DA84D796EC4F}"/>
          </ac:cxnSpMkLst>
        </pc:cxnChg>
        <pc:cxnChg chg="mod">
          <ac:chgData name="help desk" userId="076106f8-e622-4bba-bf8d-41b4b1aaf204" providerId="ADAL" clId="{54D389D3-C3D1-4932-8543-0C7128E49F27}" dt="2025-05-01T17:13:42.100" v="2559" actId="14100"/>
          <ac:cxnSpMkLst>
            <pc:docMk/>
            <pc:sldMk cId="749919050" sldId="268"/>
            <ac:cxnSpMk id="11" creationId="{852E3542-5B68-46EB-912C-1C8A6C8F46C4}"/>
          </ac:cxnSpMkLst>
        </pc:cxnChg>
        <pc:cxnChg chg="mod">
          <ac:chgData name="help desk" userId="076106f8-e622-4bba-bf8d-41b4b1aaf204" providerId="ADAL" clId="{54D389D3-C3D1-4932-8543-0C7128E49F27}" dt="2025-05-01T17:11:32.624" v="2537" actId="1037"/>
          <ac:cxnSpMkLst>
            <pc:docMk/>
            <pc:sldMk cId="749919050" sldId="268"/>
            <ac:cxnSpMk id="13" creationId="{CF34923C-0836-4EF4-B048-B8ED4E4393C7}"/>
          </ac:cxnSpMkLst>
        </pc:cxnChg>
        <pc:cxnChg chg="mod">
          <ac:chgData name="help desk" userId="076106f8-e622-4bba-bf8d-41b4b1aaf204" providerId="ADAL" clId="{54D389D3-C3D1-4932-8543-0C7128E49F27}" dt="2025-05-01T17:10:59.540" v="2478" actId="14100"/>
          <ac:cxnSpMkLst>
            <pc:docMk/>
            <pc:sldMk cId="749919050" sldId="268"/>
            <ac:cxnSpMk id="15" creationId="{AE9EA626-5C09-44B7-82C3-2CF93C6CE3F7}"/>
          </ac:cxnSpMkLst>
        </pc:cxnChg>
        <pc:cxnChg chg="mod">
          <ac:chgData name="help desk" userId="076106f8-e622-4bba-bf8d-41b4b1aaf204" providerId="ADAL" clId="{54D389D3-C3D1-4932-8543-0C7128E49F27}" dt="2025-05-01T17:11:06.390" v="2479" actId="14100"/>
          <ac:cxnSpMkLst>
            <pc:docMk/>
            <pc:sldMk cId="749919050" sldId="268"/>
            <ac:cxnSpMk id="17" creationId="{E88024C7-BBE9-4BB2-8312-2499451F3FE8}"/>
          </ac:cxnSpMkLst>
        </pc:cxnChg>
        <pc:cxnChg chg="mod">
          <ac:chgData name="help desk" userId="076106f8-e622-4bba-bf8d-41b4b1aaf204" providerId="ADAL" clId="{54D389D3-C3D1-4932-8543-0C7128E49F27}" dt="2025-05-01T17:11:13.925" v="2480" actId="14100"/>
          <ac:cxnSpMkLst>
            <pc:docMk/>
            <pc:sldMk cId="749919050" sldId="268"/>
            <ac:cxnSpMk id="25" creationId="{5C109229-4F2A-4712-B23B-9E7449C2CF2C}"/>
          </ac:cxnSpMkLst>
        </pc:cxnChg>
        <pc:cxnChg chg="mod">
          <ac:chgData name="help desk" userId="076106f8-e622-4bba-bf8d-41b4b1aaf204" providerId="ADAL" clId="{54D389D3-C3D1-4932-8543-0C7128E49F27}" dt="2025-05-01T17:11:19.589" v="2481" actId="14100"/>
          <ac:cxnSpMkLst>
            <pc:docMk/>
            <pc:sldMk cId="749919050" sldId="268"/>
            <ac:cxnSpMk id="29" creationId="{8FC7ECF7-7AF4-4322-AF87-CF103465A594}"/>
          </ac:cxnSpMkLst>
        </pc:cxnChg>
      </pc:sldChg>
      <pc:sldChg chg="del">
        <pc:chgData name="help desk" userId="076106f8-e622-4bba-bf8d-41b4b1aaf204" providerId="ADAL" clId="{54D389D3-C3D1-4932-8543-0C7128E49F27}" dt="2025-05-01T14:23:30.888" v="96" actId="2696"/>
        <pc:sldMkLst>
          <pc:docMk/>
          <pc:sldMk cId="3662001453" sldId="269"/>
        </pc:sldMkLst>
      </pc:sldChg>
      <pc:sldChg chg="addSp delSp modSp mod delAnim modAnim">
        <pc:chgData name="help desk" userId="076106f8-e622-4bba-bf8d-41b4b1aaf204" providerId="ADAL" clId="{54D389D3-C3D1-4932-8543-0C7128E49F27}" dt="2025-05-12T13:50:30.920" v="12452" actId="478"/>
        <pc:sldMkLst>
          <pc:docMk/>
          <pc:sldMk cId="696066161" sldId="270"/>
        </pc:sldMkLst>
        <pc:spChg chg="mod">
          <ac:chgData name="help desk" userId="076106f8-e622-4bba-bf8d-41b4b1aaf204" providerId="ADAL" clId="{54D389D3-C3D1-4932-8543-0C7128E49F27}" dt="2025-05-08T17:04:02.237" v="9630" actId="1036"/>
          <ac:spMkLst>
            <pc:docMk/>
            <pc:sldMk cId="696066161" sldId="270"/>
            <ac:spMk id="2" creationId="{0C736825-4429-4C0B-B819-F1FDF0325168}"/>
          </ac:spMkLst>
        </pc:spChg>
        <pc:spChg chg="mod">
          <ac:chgData name="help desk" userId="076106f8-e622-4bba-bf8d-41b4b1aaf204" providerId="ADAL" clId="{54D389D3-C3D1-4932-8543-0C7128E49F27}" dt="2025-05-08T17:04:02.237" v="9630" actId="1036"/>
          <ac:spMkLst>
            <pc:docMk/>
            <pc:sldMk cId="696066161" sldId="270"/>
            <ac:spMk id="3" creationId="{F55A8228-90DD-47FA-BF73-C1A51A6D7840}"/>
          </ac:spMkLst>
        </pc:spChg>
        <pc:spChg chg="add del mod">
          <ac:chgData name="help desk" userId="076106f8-e622-4bba-bf8d-41b4b1aaf204" providerId="ADAL" clId="{54D389D3-C3D1-4932-8543-0C7128E49F27}" dt="2025-05-01T21:37:27.387" v="4801" actId="21"/>
          <ac:spMkLst>
            <pc:docMk/>
            <pc:sldMk cId="696066161" sldId="270"/>
            <ac:spMk id="4" creationId="{517F39A6-C187-4A45-BB7F-2F81B6395CC5}"/>
          </ac:spMkLst>
        </pc:spChg>
        <pc:spChg chg="add del mod">
          <ac:chgData name="help desk" userId="076106f8-e622-4bba-bf8d-41b4b1aaf204" providerId="ADAL" clId="{54D389D3-C3D1-4932-8543-0C7128E49F27}" dt="2025-05-01T21:37:27.387" v="4801" actId="21"/>
          <ac:spMkLst>
            <pc:docMk/>
            <pc:sldMk cId="696066161" sldId="270"/>
            <ac:spMk id="5" creationId="{36D290B8-D07D-4455-9564-27D07C5E390D}"/>
          </ac:spMkLst>
        </pc:spChg>
        <pc:spChg chg="add del mod">
          <ac:chgData name="help desk" userId="076106f8-e622-4bba-bf8d-41b4b1aaf204" providerId="ADAL" clId="{54D389D3-C3D1-4932-8543-0C7128E49F27}" dt="2025-05-01T21:37:27.387" v="4801" actId="21"/>
          <ac:spMkLst>
            <pc:docMk/>
            <pc:sldMk cId="696066161" sldId="270"/>
            <ac:spMk id="6" creationId="{D034A156-6E38-4EEE-AB81-1E62BF625506}"/>
          </ac:spMkLst>
        </pc:spChg>
        <pc:spChg chg="add del mod">
          <ac:chgData name="help desk" userId="076106f8-e622-4bba-bf8d-41b4b1aaf204" providerId="ADAL" clId="{54D389D3-C3D1-4932-8543-0C7128E49F27}" dt="2025-05-01T21:37:27.387" v="4801" actId="21"/>
          <ac:spMkLst>
            <pc:docMk/>
            <pc:sldMk cId="696066161" sldId="270"/>
            <ac:spMk id="7" creationId="{6B49A7D4-803A-48C9-ABA0-312274DC1961}"/>
          </ac:spMkLst>
        </pc:spChg>
        <pc:spChg chg="add del mod">
          <ac:chgData name="help desk" userId="076106f8-e622-4bba-bf8d-41b4b1aaf204" providerId="ADAL" clId="{54D389D3-C3D1-4932-8543-0C7128E49F27}" dt="2025-05-01T21:37:27.387" v="4801" actId="21"/>
          <ac:spMkLst>
            <pc:docMk/>
            <pc:sldMk cId="696066161" sldId="270"/>
            <ac:spMk id="8" creationId="{F2628AC1-7B76-45F1-82EC-C913CCC8FA56}"/>
          </ac:spMkLst>
        </pc:spChg>
        <pc:spChg chg="add del mod">
          <ac:chgData name="help desk" userId="076106f8-e622-4bba-bf8d-41b4b1aaf204" providerId="ADAL" clId="{54D389D3-C3D1-4932-8543-0C7128E49F27}" dt="2025-05-01T21:37:27.387" v="4801" actId="21"/>
          <ac:spMkLst>
            <pc:docMk/>
            <pc:sldMk cId="696066161" sldId="270"/>
            <ac:spMk id="9" creationId="{AE2936E9-1579-400A-A764-8765938256A7}"/>
          </ac:spMkLst>
        </pc:spChg>
        <pc:spChg chg="add del mod">
          <ac:chgData name="help desk" userId="076106f8-e622-4bba-bf8d-41b4b1aaf204" providerId="ADAL" clId="{54D389D3-C3D1-4932-8543-0C7128E49F27}" dt="2025-05-01T21:37:27.387" v="4801" actId="21"/>
          <ac:spMkLst>
            <pc:docMk/>
            <pc:sldMk cId="696066161" sldId="270"/>
            <ac:spMk id="10" creationId="{DBE5B6D8-5147-4A95-8898-19032382E18B}"/>
          </ac:spMkLst>
        </pc:spChg>
        <pc:spChg chg="add mod">
          <ac:chgData name="help desk" userId="076106f8-e622-4bba-bf8d-41b4b1aaf204" providerId="ADAL" clId="{54D389D3-C3D1-4932-8543-0C7128E49F27}" dt="2025-05-08T17:03:48.918" v="9616" actId="20577"/>
          <ac:spMkLst>
            <pc:docMk/>
            <pc:sldMk cId="696066161" sldId="270"/>
            <ac:spMk id="11" creationId="{E551B1A3-E707-4A2B-AA01-AF200C9E12F7}"/>
          </ac:spMkLst>
        </pc:spChg>
        <pc:spChg chg="add mod">
          <ac:chgData name="help desk" userId="076106f8-e622-4bba-bf8d-41b4b1aaf204" providerId="ADAL" clId="{54D389D3-C3D1-4932-8543-0C7128E49F27}" dt="2025-05-08T17:04:02.237" v="9630" actId="1036"/>
          <ac:spMkLst>
            <pc:docMk/>
            <pc:sldMk cId="696066161" sldId="270"/>
            <ac:spMk id="12" creationId="{E1D360A7-4CD6-4F68-95DF-E7D1C084C6A7}"/>
          </ac:spMkLst>
        </pc:spChg>
        <pc:spChg chg="add del mod">
          <ac:chgData name="help desk" userId="076106f8-e622-4bba-bf8d-41b4b1aaf204" providerId="ADAL" clId="{54D389D3-C3D1-4932-8543-0C7128E49F27}" dt="2025-05-08T17:01:51.386" v="9589" actId="478"/>
          <ac:spMkLst>
            <pc:docMk/>
            <pc:sldMk cId="696066161" sldId="270"/>
            <ac:spMk id="13" creationId="{16E333A3-9DF5-44EE-912C-D50978991234}"/>
          </ac:spMkLst>
        </pc:spChg>
        <pc:spChg chg="add mod">
          <ac:chgData name="help desk" userId="076106f8-e622-4bba-bf8d-41b4b1aaf204" providerId="ADAL" clId="{54D389D3-C3D1-4932-8543-0C7128E49F27}" dt="2025-05-08T19:21:11.060" v="10077" actId="1035"/>
          <ac:spMkLst>
            <pc:docMk/>
            <pc:sldMk cId="696066161" sldId="270"/>
            <ac:spMk id="17" creationId="{0611BE66-9A1D-4A4B-AA71-5A15641B7EB4}"/>
          </ac:spMkLst>
        </pc:spChg>
        <pc:spChg chg="add del mod">
          <ac:chgData name="help desk" userId="076106f8-e622-4bba-bf8d-41b4b1aaf204" providerId="ADAL" clId="{54D389D3-C3D1-4932-8543-0C7128E49F27}" dt="2025-05-12T13:50:30.920" v="12452" actId="478"/>
          <ac:spMkLst>
            <pc:docMk/>
            <pc:sldMk cId="696066161" sldId="270"/>
            <ac:spMk id="18" creationId="{87F81203-30C0-4332-BE93-8173DC5C5A4F}"/>
          </ac:spMkLst>
        </pc:spChg>
        <pc:spChg chg="add mod">
          <ac:chgData name="help desk" userId="076106f8-e622-4bba-bf8d-41b4b1aaf204" providerId="ADAL" clId="{54D389D3-C3D1-4932-8543-0C7128E49F27}" dt="2025-05-08T19:21:04.755" v="10066" actId="1076"/>
          <ac:spMkLst>
            <pc:docMk/>
            <pc:sldMk cId="696066161" sldId="270"/>
            <ac:spMk id="22" creationId="{6B0458DB-F379-4166-8BC3-2F6B3E152216}"/>
          </ac:spMkLst>
        </pc:spChg>
        <pc:spChg chg="add mod">
          <ac:chgData name="help desk" userId="076106f8-e622-4bba-bf8d-41b4b1aaf204" providerId="ADAL" clId="{54D389D3-C3D1-4932-8543-0C7128E49F27}" dt="2025-05-12T13:50:28.036" v="12451" actId="113"/>
          <ac:spMkLst>
            <pc:docMk/>
            <pc:sldMk cId="696066161" sldId="270"/>
            <ac:spMk id="23" creationId="{EFD97461-BFCF-4F06-A278-FDEEEF114697}"/>
          </ac:spMkLst>
        </pc:spChg>
        <pc:spChg chg="add mod">
          <ac:chgData name="help desk" userId="076106f8-e622-4bba-bf8d-41b4b1aaf204" providerId="ADAL" clId="{54D389D3-C3D1-4932-8543-0C7128E49F27}" dt="2025-05-08T19:29:56.030" v="10476" actId="14100"/>
          <ac:spMkLst>
            <pc:docMk/>
            <pc:sldMk cId="696066161" sldId="270"/>
            <ac:spMk id="25" creationId="{E59016C5-4182-43A7-BDB2-39C11FABF606}"/>
          </ac:spMkLst>
        </pc:spChg>
        <pc:picChg chg="add mod">
          <ac:chgData name="help desk" userId="076106f8-e622-4bba-bf8d-41b4b1aaf204" providerId="ADAL" clId="{54D389D3-C3D1-4932-8543-0C7128E49F27}" dt="2025-05-08T17:19:00.931" v="9638" actId="1076"/>
          <ac:picMkLst>
            <pc:docMk/>
            <pc:sldMk cId="696066161" sldId="270"/>
            <ac:picMk id="15" creationId="{D92BDF27-CC51-4969-9683-0C0938CC566C}"/>
          </ac:picMkLst>
        </pc:picChg>
        <pc:cxnChg chg="add mod">
          <ac:chgData name="help desk" userId="076106f8-e622-4bba-bf8d-41b4b1aaf204" providerId="ADAL" clId="{54D389D3-C3D1-4932-8543-0C7128E49F27}" dt="2025-05-08T17:23:09.299" v="9744" actId="14100"/>
          <ac:cxnSpMkLst>
            <pc:docMk/>
            <pc:sldMk cId="696066161" sldId="270"/>
            <ac:cxnSpMk id="16" creationId="{7D8B0D24-FA4A-4461-92D5-EE6107714E39}"/>
          </ac:cxnSpMkLst>
        </pc:cxnChg>
        <pc:cxnChg chg="add mod">
          <ac:chgData name="help desk" userId="076106f8-e622-4bba-bf8d-41b4b1aaf204" providerId="ADAL" clId="{54D389D3-C3D1-4932-8543-0C7128E49F27}" dt="2025-05-08T17:23:26.834" v="9771" actId="1036"/>
          <ac:cxnSpMkLst>
            <pc:docMk/>
            <pc:sldMk cId="696066161" sldId="270"/>
            <ac:cxnSpMk id="21" creationId="{B14B9CA3-D3BF-43C8-947E-45AB3AB86E56}"/>
          </ac:cxnSpMkLst>
        </pc:cxnChg>
        <pc:cxnChg chg="add mod">
          <ac:chgData name="help desk" userId="076106f8-e622-4bba-bf8d-41b4b1aaf204" providerId="ADAL" clId="{54D389D3-C3D1-4932-8543-0C7128E49F27}" dt="2025-05-08T19:22:54.827" v="10087" actId="14100"/>
          <ac:cxnSpMkLst>
            <pc:docMk/>
            <pc:sldMk cId="696066161" sldId="270"/>
            <ac:cxnSpMk id="24" creationId="{79FDC22C-9079-4EFA-8D6A-11EC40617214}"/>
          </ac:cxnSpMkLst>
        </pc:cxnChg>
        <pc:cxnChg chg="add mod">
          <ac:chgData name="help desk" userId="076106f8-e622-4bba-bf8d-41b4b1aaf204" providerId="ADAL" clId="{54D389D3-C3D1-4932-8543-0C7128E49F27}" dt="2025-05-08T19:21:27.535" v="10080" actId="1036"/>
          <ac:cxnSpMkLst>
            <pc:docMk/>
            <pc:sldMk cId="696066161" sldId="270"/>
            <ac:cxnSpMk id="29" creationId="{AD2FAD82-BF55-426E-9085-92A14539273A}"/>
          </ac:cxnSpMkLst>
        </pc:cxnChg>
      </pc:sldChg>
      <pc:sldChg chg="addSp delSp modSp mod delAnim modAnim">
        <pc:chgData name="help desk" userId="076106f8-e622-4bba-bf8d-41b4b1aaf204" providerId="ADAL" clId="{54D389D3-C3D1-4932-8543-0C7128E49F27}" dt="2025-05-12T15:30:33.947" v="14882" actId="14100"/>
        <pc:sldMkLst>
          <pc:docMk/>
          <pc:sldMk cId="2851728576" sldId="271"/>
        </pc:sldMkLst>
        <pc:spChg chg="add del">
          <ac:chgData name="help desk" userId="076106f8-e622-4bba-bf8d-41b4b1aaf204" providerId="ADAL" clId="{54D389D3-C3D1-4932-8543-0C7128E49F27}" dt="2025-05-08T19:36:58.557" v="10730" actId="22"/>
          <ac:spMkLst>
            <pc:docMk/>
            <pc:sldMk cId="2851728576" sldId="271"/>
            <ac:spMk id="5" creationId="{7EF9132B-F38E-47F4-AB66-E32CD60B7672}"/>
          </ac:spMkLst>
        </pc:spChg>
        <pc:spChg chg="add mod">
          <ac:chgData name="help desk" userId="076106f8-e622-4bba-bf8d-41b4b1aaf204" providerId="ADAL" clId="{54D389D3-C3D1-4932-8543-0C7128E49F27}" dt="2025-05-08T20:33:50.920" v="10860"/>
          <ac:spMkLst>
            <pc:docMk/>
            <pc:sldMk cId="2851728576" sldId="271"/>
            <ac:spMk id="6" creationId="{12098B6E-AE80-46C7-98AC-C97CD3CB795F}"/>
          </ac:spMkLst>
        </pc:spChg>
        <pc:spChg chg="mod">
          <ac:chgData name="help desk" userId="076106f8-e622-4bba-bf8d-41b4b1aaf204" providerId="ADAL" clId="{54D389D3-C3D1-4932-8543-0C7128E49F27}" dt="2025-05-12T14:32:56.826" v="13462"/>
          <ac:spMkLst>
            <pc:docMk/>
            <pc:sldMk cId="2851728576" sldId="271"/>
            <ac:spMk id="7" creationId="{3BA30108-E1D0-4E97-8A22-2F7A63940FC1}"/>
          </ac:spMkLst>
        </pc:spChg>
        <pc:spChg chg="mod">
          <ac:chgData name="help desk" userId="076106f8-e622-4bba-bf8d-41b4b1aaf204" providerId="ADAL" clId="{54D389D3-C3D1-4932-8543-0C7128E49F27}" dt="2025-05-12T14:32:56.826" v="13462"/>
          <ac:spMkLst>
            <pc:docMk/>
            <pc:sldMk cId="2851728576" sldId="271"/>
            <ac:spMk id="10" creationId="{010759DA-73FB-4FE4-AE10-124D885ECA08}"/>
          </ac:spMkLst>
        </pc:spChg>
        <pc:spChg chg="mod">
          <ac:chgData name="help desk" userId="076106f8-e622-4bba-bf8d-41b4b1aaf204" providerId="ADAL" clId="{54D389D3-C3D1-4932-8543-0C7128E49F27}" dt="2025-05-12T14:32:56.826" v="13462"/>
          <ac:spMkLst>
            <pc:docMk/>
            <pc:sldMk cId="2851728576" sldId="271"/>
            <ac:spMk id="13" creationId="{D3C2E0BF-A186-4A9C-844A-950B105F5E20}"/>
          </ac:spMkLst>
        </pc:spChg>
        <pc:spChg chg="mod">
          <ac:chgData name="help desk" userId="076106f8-e622-4bba-bf8d-41b4b1aaf204" providerId="ADAL" clId="{54D389D3-C3D1-4932-8543-0C7128E49F27}" dt="2025-05-12T14:32:56.826" v="13462"/>
          <ac:spMkLst>
            <pc:docMk/>
            <pc:sldMk cId="2851728576" sldId="271"/>
            <ac:spMk id="16" creationId="{E3FFBB1B-0B9A-4D71-A3A7-0AE28494482C}"/>
          </ac:spMkLst>
        </pc:spChg>
        <pc:spChg chg="add mod">
          <ac:chgData name="help desk" userId="076106f8-e622-4bba-bf8d-41b4b1aaf204" providerId="ADAL" clId="{54D389D3-C3D1-4932-8543-0C7128E49F27}" dt="2025-05-12T15:26:45.249" v="14867" actId="2085"/>
          <ac:spMkLst>
            <pc:docMk/>
            <pc:sldMk cId="2851728576" sldId="271"/>
            <ac:spMk id="18" creationId="{A0F08E35-505E-4FCA-B19C-18C9E86F042F}"/>
          </ac:spMkLst>
        </pc:spChg>
        <pc:spChg chg="add mod">
          <ac:chgData name="help desk" userId="076106f8-e622-4bba-bf8d-41b4b1aaf204" providerId="ADAL" clId="{54D389D3-C3D1-4932-8543-0C7128E49F27}" dt="2025-05-12T15:26:45.249" v="14867" actId="2085"/>
          <ac:spMkLst>
            <pc:docMk/>
            <pc:sldMk cId="2851728576" sldId="271"/>
            <ac:spMk id="19" creationId="{E1DA328B-BBD5-4401-A969-7271F6B51BA3}"/>
          </ac:spMkLst>
        </pc:spChg>
        <pc:spChg chg="add mod">
          <ac:chgData name="help desk" userId="076106f8-e622-4bba-bf8d-41b4b1aaf204" providerId="ADAL" clId="{54D389D3-C3D1-4932-8543-0C7128E49F27}" dt="2025-05-12T14:46:25.804" v="13679" actId="1035"/>
          <ac:spMkLst>
            <pc:docMk/>
            <pc:sldMk cId="2851728576" sldId="271"/>
            <ac:spMk id="20" creationId="{AFAFACA5-5AFA-4A26-9196-1CAA9C0F3888}"/>
          </ac:spMkLst>
        </pc:spChg>
        <pc:spChg chg="add mod">
          <ac:chgData name="help desk" userId="076106f8-e622-4bba-bf8d-41b4b1aaf204" providerId="ADAL" clId="{54D389D3-C3D1-4932-8543-0C7128E49F27}" dt="2025-05-12T14:46:25.804" v="13679" actId="1035"/>
          <ac:spMkLst>
            <pc:docMk/>
            <pc:sldMk cId="2851728576" sldId="271"/>
            <ac:spMk id="21" creationId="{BEF22F86-429B-4F82-A637-B14B282E68BD}"/>
          </ac:spMkLst>
        </pc:spChg>
        <pc:spChg chg="add mod">
          <ac:chgData name="help desk" userId="076106f8-e622-4bba-bf8d-41b4b1aaf204" providerId="ADAL" clId="{54D389D3-C3D1-4932-8543-0C7128E49F27}" dt="2025-05-12T14:46:25.804" v="13679" actId="1035"/>
          <ac:spMkLst>
            <pc:docMk/>
            <pc:sldMk cId="2851728576" sldId="271"/>
            <ac:spMk id="22" creationId="{C01E0823-EF45-4130-9399-A937A00C6C3A}"/>
          </ac:spMkLst>
        </pc:spChg>
        <pc:spChg chg="add mod">
          <ac:chgData name="help desk" userId="076106f8-e622-4bba-bf8d-41b4b1aaf204" providerId="ADAL" clId="{54D389D3-C3D1-4932-8543-0C7128E49F27}" dt="2025-05-12T14:46:25.804" v="13679" actId="1035"/>
          <ac:spMkLst>
            <pc:docMk/>
            <pc:sldMk cId="2851728576" sldId="271"/>
            <ac:spMk id="23" creationId="{D35FA3F5-ED4B-4CC1-A1BC-0C1C6BB64203}"/>
          </ac:spMkLst>
        </pc:spChg>
        <pc:spChg chg="add mod">
          <ac:chgData name="help desk" userId="076106f8-e622-4bba-bf8d-41b4b1aaf204" providerId="ADAL" clId="{54D389D3-C3D1-4932-8543-0C7128E49F27}" dt="2025-05-12T15:26:45.249" v="14867" actId="2085"/>
          <ac:spMkLst>
            <pc:docMk/>
            <pc:sldMk cId="2851728576" sldId="271"/>
            <ac:spMk id="24" creationId="{E6A322AA-6C0C-40D4-88DE-085AEFFB8377}"/>
          </ac:spMkLst>
        </pc:spChg>
        <pc:spChg chg="add mod">
          <ac:chgData name="help desk" userId="076106f8-e622-4bba-bf8d-41b4b1aaf204" providerId="ADAL" clId="{54D389D3-C3D1-4932-8543-0C7128E49F27}" dt="2025-05-12T15:26:45.249" v="14867" actId="2085"/>
          <ac:spMkLst>
            <pc:docMk/>
            <pc:sldMk cId="2851728576" sldId="271"/>
            <ac:spMk id="25" creationId="{CFFBB41B-9983-4F13-A96A-E795FE8E225A}"/>
          </ac:spMkLst>
        </pc:spChg>
        <pc:spChg chg="add del mod">
          <ac:chgData name="help desk" userId="076106f8-e622-4bba-bf8d-41b4b1aaf204" providerId="ADAL" clId="{54D389D3-C3D1-4932-8543-0C7128E49F27}" dt="2025-05-12T14:37:28.706" v="13561" actId="478"/>
          <ac:spMkLst>
            <pc:docMk/>
            <pc:sldMk cId="2851728576" sldId="271"/>
            <ac:spMk id="26" creationId="{4215B439-CE40-4864-A35D-7A4D8AA0B8D2}"/>
          </ac:spMkLst>
        </pc:spChg>
        <pc:spChg chg="add mod">
          <ac:chgData name="help desk" userId="076106f8-e622-4bba-bf8d-41b4b1aaf204" providerId="ADAL" clId="{54D389D3-C3D1-4932-8543-0C7128E49F27}" dt="2025-05-12T15:26:45.249" v="14867" actId="2085"/>
          <ac:spMkLst>
            <pc:docMk/>
            <pc:sldMk cId="2851728576" sldId="271"/>
            <ac:spMk id="27" creationId="{7D8B490B-C86B-4067-BC21-4379BF7A1332}"/>
          </ac:spMkLst>
        </pc:spChg>
        <pc:spChg chg="add del mod">
          <ac:chgData name="help desk" userId="076106f8-e622-4bba-bf8d-41b4b1aaf204" providerId="ADAL" clId="{54D389D3-C3D1-4932-8543-0C7128E49F27}" dt="2025-05-12T14:37:28.706" v="13561" actId="478"/>
          <ac:spMkLst>
            <pc:docMk/>
            <pc:sldMk cId="2851728576" sldId="271"/>
            <ac:spMk id="28" creationId="{28FA5377-DA68-4883-A2D1-5BF980359876}"/>
          </ac:spMkLst>
        </pc:spChg>
        <pc:spChg chg="mod">
          <ac:chgData name="help desk" userId="076106f8-e622-4bba-bf8d-41b4b1aaf204" providerId="ADAL" clId="{54D389D3-C3D1-4932-8543-0C7128E49F27}" dt="2025-05-12T14:32:56.826" v="13462"/>
          <ac:spMkLst>
            <pc:docMk/>
            <pc:sldMk cId="2851728576" sldId="271"/>
            <ac:spMk id="30" creationId="{59C7AB36-9F52-40A4-84A0-876954EAC4CA}"/>
          </ac:spMkLst>
        </pc:spChg>
        <pc:spChg chg="mod">
          <ac:chgData name="help desk" userId="076106f8-e622-4bba-bf8d-41b4b1aaf204" providerId="ADAL" clId="{54D389D3-C3D1-4932-8543-0C7128E49F27}" dt="2025-05-12T14:32:56.826" v="13462"/>
          <ac:spMkLst>
            <pc:docMk/>
            <pc:sldMk cId="2851728576" sldId="271"/>
            <ac:spMk id="33" creationId="{63C3D2FC-FF1A-4BDD-B4CC-699DC4243F14}"/>
          </ac:spMkLst>
        </pc:spChg>
        <pc:spChg chg="mod">
          <ac:chgData name="help desk" userId="076106f8-e622-4bba-bf8d-41b4b1aaf204" providerId="ADAL" clId="{54D389D3-C3D1-4932-8543-0C7128E49F27}" dt="2025-05-12T14:32:56.826" v="13462"/>
          <ac:spMkLst>
            <pc:docMk/>
            <pc:sldMk cId="2851728576" sldId="271"/>
            <ac:spMk id="36" creationId="{89DCED52-403F-49C2-B861-F6EAD7244A90}"/>
          </ac:spMkLst>
        </pc:spChg>
        <pc:spChg chg="add del mod">
          <ac:chgData name="help desk" userId="076106f8-e622-4bba-bf8d-41b4b1aaf204" providerId="ADAL" clId="{54D389D3-C3D1-4932-8543-0C7128E49F27}" dt="2025-05-12T14:50:50.083" v="13886" actId="478"/>
          <ac:spMkLst>
            <pc:docMk/>
            <pc:sldMk cId="2851728576" sldId="271"/>
            <ac:spMk id="39" creationId="{4EF46595-0054-4A0F-AE46-5E8563D43EAA}"/>
          </ac:spMkLst>
        </pc:spChg>
        <pc:spChg chg="add mod">
          <ac:chgData name="help desk" userId="076106f8-e622-4bba-bf8d-41b4b1aaf204" providerId="ADAL" clId="{54D389D3-C3D1-4932-8543-0C7128E49F27}" dt="2025-05-12T15:30:33.947" v="14882" actId="14100"/>
          <ac:spMkLst>
            <pc:docMk/>
            <pc:sldMk cId="2851728576" sldId="271"/>
            <ac:spMk id="40" creationId="{2FE389AE-AABB-435B-98EC-BC9AFB99AE55}"/>
          </ac:spMkLst>
        </pc:spChg>
        <pc:spChg chg="add del mod">
          <ac:chgData name="help desk" userId="076106f8-e622-4bba-bf8d-41b4b1aaf204" providerId="ADAL" clId="{54D389D3-C3D1-4932-8543-0C7128E49F27}" dt="2025-05-12T14:52:35.582" v="14009" actId="21"/>
          <ac:spMkLst>
            <pc:docMk/>
            <pc:sldMk cId="2851728576" sldId="271"/>
            <ac:spMk id="42" creationId="{EC76F242-5505-4704-9AA9-2ECB2D6741E1}"/>
          </ac:spMkLst>
        </pc:spChg>
        <pc:spChg chg="add mod">
          <ac:chgData name="help desk" userId="076106f8-e622-4bba-bf8d-41b4b1aaf204" providerId="ADAL" clId="{54D389D3-C3D1-4932-8543-0C7128E49F27}" dt="2025-05-12T14:59:37.054" v="14207" actId="1038"/>
          <ac:spMkLst>
            <pc:docMk/>
            <pc:sldMk cId="2851728576" sldId="271"/>
            <ac:spMk id="43" creationId="{AEA8C797-01F6-40AF-8BAA-005EC5166009}"/>
          </ac:spMkLst>
        </pc:spChg>
        <pc:grpChg chg="add mod">
          <ac:chgData name="help desk" userId="076106f8-e622-4bba-bf8d-41b4b1aaf204" providerId="ADAL" clId="{54D389D3-C3D1-4932-8543-0C7128E49F27}" dt="2025-05-12T14:46:25.804" v="13679" actId="1035"/>
          <ac:grpSpMkLst>
            <pc:docMk/>
            <pc:sldMk cId="2851728576" sldId="271"/>
            <ac:grpSpMk id="5" creationId="{CBFD7327-0C4F-4380-B265-C9C6946FC972}"/>
          </ac:grpSpMkLst>
        </pc:grpChg>
        <pc:grpChg chg="add mod">
          <ac:chgData name="help desk" userId="076106f8-e622-4bba-bf8d-41b4b1aaf204" providerId="ADAL" clId="{54D389D3-C3D1-4932-8543-0C7128E49F27}" dt="2025-05-12T14:46:25.804" v="13679" actId="1035"/>
          <ac:grpSpMkLst>
            <pc:docMk/>
            <pc:sldMk cId="2851728576" sldId="271"/>
            <ac:grpSpMk id="9" creationId="{20D04E8A-C7B2-4D0B-B765-D4B90A91BA07}"/>
          </ac:grpSpMkLst>
        </pc:grpChg>
        <pc:grpChg chg="add mod">
          <ac:chgData name="help desk" userId="076106f8-e622-4bba-bf8d-41b4b1aaf204" providerId="ADAL" clId="{54D389D3-C3D1-4932-8543-0C7128E49F27}" dt="2025-05-12T14:46:25.804" v="13679" actId="1035"/>
          <ac:grpSpMkLst>
            <pc:docMk/>
            <pc:sldMk cId="2851728576" sldId="271"/>
            <ac:grpSpMk id="12" creationId="{931BB0B0-D177-42BA-87C3-862592C077CF}"/>
          </ac:grpSpMkLst>
        </pc:grpChg>
        <pc:grpChg chg="add mod">
          <ac:chgData name="help desk" userId="076106f8-e622-4bba-bf8d-41b4b1aaf204" providerId="ADAL" clId="{54D389D3-C3D1-4932-8543-0C7128E49F27}" dt="2025-05-12T14:46:25.804" v="13679" actId="1035"/>
          <ac:grpSpMkLst>
            <pc:docMk/>
            <pc:sldMk cId="2851728576" sldId="271"/>
            <ac:grpSpMk id="15" creationId="{B6840190-606D-4E6C-A80E-94FD35CB1A76}"/>
          </ac:grpSpMkLst>
        </pc:grpChg>
        <pc:grpChg chg="add mod">
          <ac:chgData name="help desk" userId="076106f8-e622-4bba-bf8d-41b4b1aaf204" providerId="ADAL" clId="{54D389D3-C3D1-4932-8543-0C7128E49F27}" dt="2025-05-12T14:46:25.804" v="13679" actId="1035"/>
          <ac:grpSpMkLst>
            <pc:docMk/>
            <pc:sldMk cId="2851728576" sldId="271"/>
            <ac:grpSpMk id="29" creationId="{3AD93265-4653-4317-96E8-BA50001D07A6}"/>
          </ac:grpSpMkLst>
        </pc:grpChg>
        <pc:grpChg chg="add mod">
          <ac:chgData name="help desk" userId="076106f8-e622-4bba-bf8d-41b4b1aaf204" providerId="ADAL" clId="{54D389D3-C3D1-4932-8543-0C7128E49F27}" dt="2025-05-12T14:46:25.804" v="13679" actId="1035"/>
          <ac:grpSpMkLst>
            <pc:docMk/>
            <pc:sldMk cId="2851728576" sldId="271"/>
            <ac:grpSpMk id="32" creationId="{19362FB9-ADD8-4831-9AA6-E106144F590E}"/>
          </ac:grpSpMkLst>
        </pc:grpChg>
        <pc:grpChg chg="add del mod">
          <ac:chgData name="help desk" userId="076106f8-e622-4bba-bf8d-41b4b1aaf204" providerId="ADAL" clId="{54D389D3-C3D1-4932-8543-0C7128E49F27}" dt="2025-05-12T14:37:28.706" v="13561" actId="478"/>
          <ac:grpSpMkLst>
            <pc:docMk/>
            <pc:sldMk cId="2851728576" sldId="271"/>
            <ac:grpSpMk id="35" creationId="{3BE83778-BCA0-455A-B5C6-D8F8C574BBAA}"/>
          </ac:grpSpMkLst>
        </pc:grpChg>
        <pc:picChg chg="add mod">
          <ac:chgData name="help desk" userId="076106f8-e622-4bba-bf8d-41b4b1aaf204" providerId="ADAL" clId="{54D389D3-C3D1-4932-8543-0C7128E49F27}" dt="2025-05-12T14:47:08.403" v="13735" actId="1076"/>
          <ac:picMkLst>
            <pc:docMk/>
            <pc:sldMk cId="2851728576" sldId="271"/>
            <ac:picMk id="38" creationId="{CBDF9E8B-8EE6-404F-90CF-6F24353F480C}"/>
          </ac:picMkLst>
        </pc:picChg>
        <pc:picChg chg="add mod">
          <ac:chgData name="help desk" userId="076106f8-e622-4bba-bf8d-41b4b1aaf204" providerId="ADAL" clId="{54D389D3-C3D1-4932-8543-0C7128E49F27}" dt="2025-05-12T14:55:47.027" v="14020" actId="1076"/>
          <ac:picMkLst>
            <pc:docMk/>
            <pc:sldMk cId="2851728576" sldId="271"/>
            <ac:picMk id="44" creationId="{5FDE28DB-668A-43CF-ADA2-8D732F99A195}"/>
          </ac:picMkLst>
        </pc:picChg>
        <pc:cxnChg chg="mod">
          <ac:chgData name="help desk" userId="076106f8-e622-4bba-bf8d-41b4b1aaf204" providerId="ADAL" clId="{54D389D3-C3D1-4932-8543-0C7128E49F27}" dt="2025-05-12T14:32:56.826" v="13462"/>
          <ac:cxnSpMkLst>
            <pc:docMk/>
            <pc:sldMk cId="2851728576" sldId="271"/>
            <ac:cxnSpMk id="8" creationId="{44AC0F83-4CEF-43A7-BD95-FB240767D3FF}"/>
          </ac:cxnSpMkLst>
        </pc:cxnChg>
        <pc:cxnChg chg="mod">
          <ac:chgData name="help desk" userId="076106f8-e622-4bba-bf8d-41b4b1aaf204" providerId="ADAL" clId="{54D389D3-C3D1-4932-8543-0C7128E49F27}" dt="2025-05-12T14:32:56.826" v="13462"/>
          <ac:cxnSpMkLst>
            <pc:docMk/>
            <pc:sldMk cId="2851728576" sldId="271"/>
            <ac:cxnSpMk id="11" creationId="{2F2F8A9F-813E-4855-885C-7A1F6A1CECCB}"/>
          </ac:cxnSpMkLst>
        </pc:cxnChg>
        <pc:cxnChg chg="mod">
          <ac:chgData name="help desk" userId="076106f8-e622-4bba-bf8d-41b4b1aaf204" providerId="ADAL" clId="{54D389D3-C3D1-4932-8543-0C7128E49F27}" dt="2025-05-12T14:32:56.826" v="13462"/>
          <ac:cxnSpMkLst>
            <pc:docMk/>
            <pc:sldMk cId="2851728576" sldId="271"/>
            <ac:cxnSpMk id="14" creationId="{180D8157-D0C2-4E88-A273-7C4EE7DC011F}"/>
          </ac:cxnSpMkLst>
        </pc:cxnChg>
        <pc:cxnChg chg="mod">
          <ac:chgData name="help desk" userId="076106f8-e622-4bba-bf8d-41b4b1aaf204" providerId="ADAL" clId="{54D389D3-C3D1-4932-8543-0C7128E49F27}" dt="2025-05-12T14:32:56.826" v="13462"/>
          <ac:cxnSpMkLst>
            <pc:docMk/>
            <pc:sldMk cId="2851728576" sldId="271"/>
            <ac:cxnSpMk id="17" creationId="{B3A433FB-6D8F-47B9-94A5-B78B0908B676}"/>
          </ac:cxnSpMkLst>
        </pc:cxnChg>
        <pc:cxnChg chg="mod">
          <ac:chgData name="help desk" userId="076106f8-e622-4bba-bf8d-41b4b1aaf204" providerId="ADAL" clId="{54D389D3-C3D1-4932-8543-0C7128E49F27}" dt="2025-05-12T14:32:56.826" v="13462"/>
          <ac:cxnSpMkLst>
            <pc:docMk/>
            <pc:sldMk cId="2851728576" sldId="271"/>
            <ac:cxnSpMk id="31" creationId="{44224181-8313-4244-911A-0114C51B2544}"/>
          </ac:cxnSpMkLst>
        </pc:cxnChg>
        <pc:cxnChg chg="mod">
          <ac:chgData name="help desk" userId="076106f8-e622-4bba-bf8d-41b4b1aaf204" providerId="ADAL" clId="{54D389D3-C3D1-4932-8543-0C7128E49F27}" dt="2025-05-12T14:32:56.826" v="13462"/>
          <ac:cxnSpMkLst>
            <pc:docMk/>
            <pc:sldMk cId="2851728576" sldId="271"/>
            <ac:cxnSpMk id="34" creationId="{350791F3-DEC9-4F66-B20E-E0D1E32F3712}"/>
          </ac:cxnSpMkLst>
        </pc:cxnChg>
        <pc:cxnChg chg="mod">
          <ac:chgData name="help desk" userId="076106f8-e622-4bba-bf8d-41b4b1aaf204" providerId="ADAL" clId="{54D389D3-C3D1-4932-8543-0C7128E49F27}" dt="2025-05-12T14:32:56.826" v="13462"/>
          <ac:cxnSpMkLst>
            <pc:docMk/>
            <pc:sldMk cId="2851728576" sldId="271"/>
            <ac:cxnSpMk id="37" creationId="{22A0C6CB-DC32-4685-9DA7-5CA285B3437A}"/>
          </ac:cxnSpMkLst>
        </pc:cxnChg>
        <pc:cxnChg chg="add del mod">
          <ac:chgData name="help desk" userId="076106f8-e622-4bba-bf8d-41b4b1aaf204" providerId="ADAL" clId="{54D389D3-C3D1-4932-8543-0C7128E49F27}" dt="2025-05-12T14:50:50.083" v="13886" actId="478"/>
          <ac:cxnSpMkLst>
            <pc:docMk/>
            <pc:sldMk cId="2851728576" sldId="271"/>
            <ac:cxnSpMk id="41" creationId="{106F117F-8931-41B8-ABCA-CB96ABCEEFF0}"/>
          </ac:cxnSpMkLst>
        </pc:cxnChg>
      </pc:sldChg>
      <pc:sldChg chg="addSp delSp modSp del mod modTransition">
        <pc:chgData name="help desk" userId="076106f8-e622-4bba-bf8d-41b4b1aaf204" providerId="ADAL" clId="{54D389D3-C3D1-4932-8543-0C7128E49F27}" dt="2025-05-12T15:13:03.244" v="14220" actId="2696"/>
        <pc:sldMkLst>
          <pc:docMk/>
          <pc:sldMk cId="2846136469" sldId="272"/>
        </pc:sldMkLst>
        <pc:spChg chg="add del mod">
          <ac:chgData name="help desk" userId="076106f8-e622-4bba-bf8d-41b4b1aaf204" providerId="ADAL" clId="{54D389D3-C3D1-4932-8543-0C7128E49F27}" dt="2025-05-12T14:44:53.957" v="13646" actId="21"/>
          <ac:spMkLst>
            <pc:docMk/>
            <pc:sldMk cId="2846136469" sldId="272"/>
            <ac:spMk id="4" creationId="{B9D28AC2-9F28-4161-8D37-F40490F018A1}"/>
          </ac:spMkLst>
        </pc:spChg>
        <pc:spChg chg="add del mod">
          <ac:chgData name="help desk" userId="076106f8-e622-4bba-bf8d-41b4b1aaf204" providerId="ADAL" clId="{54D389D3-C3D1-4932-8543-0C7128E49F27}" dt="2025-05-12T15:10:10.378" v="14208" actId="478"/>
          <ac:spMkLst>
            <pc:docMk/>
            <pc:sldMk cId="2846136469" sldId="272"/>
            <ac:spMk id="7" creationId="{76DF7302-8B23-4ACA-9FD5-473B329D0C38}"/>
          </ac:spMkLst>
        </pc:spChg>
        <pc:picChg chg="add del mod">
          <ac:chgData name="help desk" userId="076106f8-e622-4bba-bf8d-41b4b1aaf204" providerId="ADAL" clId="{54D389D3-C3D1-4932-8543-0C7128E49F27}" dt="2025-05-12T14:46:32.702" v="13680" actId="21"/>
          <ac:picMkLst>
            <pc:docMk/>
            <pc:sldMk cId="2846136469" sldId="272"/>
            <ac:picMk id="6" creationId="{C2304658-4D72-40A1-A21C-5D1BDDE990BE}"/>
          </ac:picMkLst>
        </pc:picChg>
      </pc:sldChg>
      <pc:sldChg chg="addSp modSp del mod">
        <pc:chgData name="help desk" userId="076106f8-e622-4bba-bf8d-41b4b1aaf204" providerId="ADAL" clId="{54D389D3-C3D1-4932-8543-0C7128E49F27}" dt="2025-05-12T16:21:41.248" v="15348" actId="47"/>
        <pc:sldMkLst>
          <pc:docMk/>
          <pc:sldMk cId="192796688" sldId="273"/>
        </pc:sldMkLst>
        <pc:spChg chg="add mod">
          <ac:chgData name="help desk" userId="076106f8-e622-4bba-bf8d-41b4b1aaf204" providerId="ADAL" clId="{54D389D3-C3D1-4932-8543-0C7128E49F27}" dt="2025-05-12T15:47:33.205" v="15316" actId="6549"/>
          <ac:spMkLst>
            <pc:docMk/>
            <pc:sldMk cId="192796688" sldId="273"/>
            <ac:spMk id="4" creationId="{9721B300-6FB7-46FF-9A7D-0ADE80088A95}"/>
          </ac:spMkLst>
        </pc:spChg>
      </pc:sldChg>
      <pc:sldChg chg="del">
        <pc:chgData name="help desk" userId="076106f8-e622-4bba-bf8d-41b4b1aaf204" providerId="ADAL" clId="{54D389D3-C3D1-4932-8543-0C7128E49F27}" dt="2025-05-12T16:21:41.248" v="15348" actId="47"/>
        <pc:sldMkLst>
          <pc:docMk/>
          <pc:sldMk cId="476139786" sldId="274"/>
        </pc:sldMkLst>
      </pc:sldChg>
      <pc:sldChg chg="del">
        <pc:chgData name="help desk" userId="076106f8-e622-4bba-bf8d-41b4b1aaf204" providerId="ADAL" clId="{54D389D3-C3D1-4932-8543-0C7128E49F27}" dt="2025-05-12T16:21:41.248" v="15348" actId="47"/>
        <pc:sldMkLst>
          <pc:docMk/>
          <pc:sldMk cId="1949678737" sldId="275"/>
        </pc:sldMkLst>
      </pc:sldChg>
      <pc:sldChg chg="del">
        <pc:chgData name="help desk" userId="076106f8-e622-4bba-bf8d-41b4b1aaf204" providerId="ADAL" clId="{54D389D3-C3D1-4932-8543-0C7128E49F27}" dt="2025-05-12T16:21:41.248" v="15348" actId="47"/>
        <pc:sldMkLst>
          <pc:docMk/>
          <pc:sldMk cId="2918689486" sldId="276"/>
        </pc:sldMkLst>
      </pc:sldChg>
      <pc:sldChg chg="del">
        <pc:chgData name="help desk" userId="076106f8-e622-4bba-bf8d-41b4b1aaf204" providerId="ADAL" clId="{54D389D3-C3D1-4932-8543-0C7128E49F27}" dt="2025-05-12T16:21:41.248" v="15348" actId="47"/>
        <pc:sldMkLst>
          <pc:docMk/>
          <pc:sldMk cId="2321151205" sldId="277"/>
        </pc:sldMkLst>
      </pc:sldChg>
      <pc:sldChg chg="del">
        <pc:chgData name="help desk" userId="076106f8-e622-4bba-bf8d-41b4b1aaf204" providerId="ADAL" clId="{54D389D3-C3D1-4932-8543-0C7128E49F27}" dt="2025-05-01T14:22:17.955" v="89" actId="2696"/>
        <pc:sldMkLst>
          <pc:docMk/>
          <pc:sldMk cId="40615843" sldId="278"/>
        </pc:sldMkLst>
      </pc:sldChg>
      <pc:sldChg chg="del">
        <pc:chgData name="help desk" userId="076106f8-e622-4bba-bf8d-41b4b1aaf204" providerId="ADAL" clId="{54D389D3-C3D1-4932-8543-0C7128E49F27}" dt="2025-05-01T14:21:36.025" v="86" actId="2696"/>
        <pc:sldMkLst>
          <pc:docMk/>
          <pc:sldMk cId="971982490" sldId="279"/>
        </pc:sldMkLst>
      </pc:sldChg>
      <pc:sldChg chg="del">
        <pc:chgData name="help desk" userId="076106f8-e622-4bba-bf8d-41b4b1aaf204" providerId="ADAL" clId="{54D389D3-C3D1-4932-8543-0C7128E49F27}" dt="2025-05-01T14:21:40.464" v="87" actId="2696"/>
        <pc:sldMkLst>
          <pc:docMk/>
          <pc:sldMk cId="29906143" sldId="280"/>
        </pc:sldMkLst>
      </pc:sldChg>
      <pc:sldChg chg="modSp modAnim">
        <pc:chgData name="help desk" userId="076106f8-e622-4bba-bf8d-41b4b1aaf204" providerId="ADAL" clId="{54D389D3-C3D1-4932-8543-0C7128E49F27}" dt="2025-05-13T16:13:45.878" v="17935"/>
        <pc:sldMkLst>
          <pc:docMk/>
          <pc:sldMk cId="2890382999" sldId="281"/>
        </pc:sldMkLst>
        <pc:spChg chg="mod">
          <ac:chgData name="help desk" userId="076106f8-e622-4bba-bf8d-41b4b1aaf204" providerId="ADAL" clId="{54D389D3-C3D1-4932-8543-0C7128E49F27}" dt="2025-05-12T17:00:26.159" v="15399" actId="6549"/>
          <ac:spMkLst>
            <pc:docMk/>
            <pc:sldMk cId="2890382999" sldId="281"/>
            <ac:spMk id="6" creationId="{F39B4375-5606-42A2-9089-BB718FEEBA16}"/>
          </ac:spMkLst>
        </pc:spChg>
      </pc:sldChg>
      <pc:sldChg chg="modSp mod">
        <pc:chgData name="help desk" userId="076106f8-e622-4bba-bf8d-41b4b1aaf204" providerId="ADAL" clId="{54D389D3-C3D1-4932-8543-0C7128E49F27}" dt="2025-05-13T14:53:49.988" v="16197" actId="1076"/>
        <pc:sldMkLst>
          <pc:docMk/>
          <pc:sldMk cId="4103838937" sldId="282"/>
        </pc:sldMkLst>
        <pc:spChg chg="mod">
          <ac:chgData name="help desk" userId="076106f8-e622-4bba-bf8d-41b4b1aaf204" providerId="ADAL" clId="{54D389D3-C3D1-4932-8543-0C7128E49F27}" dt="2025-05-12T17:00:39.306" v="15400" actId="6549"/>
          <ac:spMkLst>
            <pc:docMk/>
            <pc:sldMk cId="4103838937" sldId="282"/>
            <ac:spMk id="6" creationId="{F39B4375-5606-42A2-9089-BB718FEEBA16}"/>
          </ac:spMkLst>
        </pc:spChg>
        <pc:spChg chg="mod">
          <ac:chgData name="help desk" userId="076106f8-e622-4bba-bf8d-41b4b1aaf204" providerId="ADAL" clId="{54D389D3-C3D1-4932-8543-0C7128E49F27}" dt="2025-05-12T19:39:22.550" v="15751" actId="14100"/>
          <ac:spMkLst>
            <pc:docMk/>
            <pc:sldMk cId="4103838937" sldId="282"/>
            <ac:spMk id="28" creationId="{E7A3251D-F29D-403B-BFEE-41A7B26B4EE9}"/>
          </ac:spMkLst>
        </pc:spChg>
        <pc:picChg chg="mod">
          <ac:chgData name="help desk" userId="076106f8-e622-4bba-bf8d-41b4b1aaf204" providerId="ADAL" clId="{54D389D3-C3D1-4932-8543-0C7128E49F27}" dt="2025-05-13T14:53:49.988" v="16197" actId="1076"/>
          <ac:picMkLst>
            <pc:docMk/>
            <pc:sldMk cId="4103838937" sldId="282"/>
            <ac:picMk id="9" creationId="{8FAD96FF-2D33-400B-8014-35BFFB8AEDA5}"/>
          </ac:picMkLst>
        </pc:picChg>
        <pc:cxnChg chg="mod">
          <ac:chgData name="help desk" userId="076106f8-e622-4bba-bf8d-41b4b1aaf204" providerId="ADAL" clId="{54D389D3-C3D1-4932-8543-0C7128E49F27}" dt="2025-05-12T19:39:22.550" v="15751" actId="14100"/>
          <ac:cxnSpMkLst>
            <pc:docMk/>
            <pc:sldMk cId="4103838937" sldId="282"/>
            <ac:cxnSpMk id="29" creationId="{A549589A-9571-434D-BB0A-827A4F4AB247}"/>
          </ac:cxnSpMkLst>
        </pc:cxnChg>
      </pc:sldChg>
      <pc:sldChg chg="del modAnim">
        <pc:chgData name="help desk" userId="076106f8-e622-4bba-bf8d-41b4b1aaf204" providerId="ADAL" clId="{54D389D3-C3D1-4932-8543-0C7128E49F27}" dt="2025-05-01T14:22:11.534" v="88" actId="2696"/>
        <pc:sldMkLst>
          <pc:docMk/>
          <pc:sldMk cId="3535766127" sldId="283"/>
        </pc:sldMkLst>
      </pc:sldChg>
      <pc:sldChg chg="add modTransition">
        <pc:chgData name="help desk" userId="076106f8-e622-4bba-bf8d-41b4b1aaf204" providerId="ADAL" clId="{54D389D3-C3D1-4932-8543-0C7128E49F27}" dt="2025-05-12T16:22:55.278" v="15349"/>
        <pc:sldMkLst>
          <pc:docMk/>
          <pc:sldMk cId="3595756315" sldId="283"/>
        </pc:sldMkLst>
      </pc:sldChg>
      <pc:sldChg chg="addSp delSp modSp add mod modTransition delAnim modAnim">
        <pc:chgData name="help desk" userId="076106f8-e622-4bba-bf8d-41b4b1aaf204" providerId="ADAL" clId="{54D389D3-C3D1-4932-8543-0C7128E49F27}" dt="2025-05-13T16:00:41.979" v="17855" actId="478"/>
        <pc:sldMkLst>
          <pc:docMk/>
          <pc:sldMk cId="1083440716" sldId="284"/>
        </pc:sldMkLst>
        <pc:spChg chg="del mod">
          <ac:chgData name="help desk" userId="076106f8-e622-4bba-bf8d-41b4b1aaf204" providerId="ADAL" clId="{54D389D3-C3D1-4932-8543-0C7128E49F27}" dt="2025-05-13T16:00:41.979" v="17855" actId="478"/>
          <ac:spMkLst>
            <pc:docMk/>
            <pc:sldMk cId="1083440716" sldId="284"/>
            <ac:spMk id="2" creationId="{F0C642B8-AEF1-4553-B6B6-3689EB5F697F}"/>
          </ac:spMkLst>
        </pc:spChg>
        <pc:spChg chg="del">
          <ac:chgData name="help desk" userId="076106f8-e622-4bba-bf8d-41b4b1aaf204" providerId="ADAL" clId="{54D389D3-C3D1-4932-8543-0C7128E49F27}" dt="2025-05-12T15:37:49.742" v="14895" actId="478"/>
          <ac:spMkLst>
            <pc:docMk/>
            <pc:sldMk cId="1083440716" sldId="284"/>
            <ac:spMk id="3" creationId="{D9237ABC-8361-4A97-1EBD-99A9F396412C}"/>
          </ac:spMkLst>
        </pc:spChg>
        <pc:spChg chg="del">
          <ac:chgData name="help desk" userId="076106f8-e622-4bba-bf8d-41b4b1aaf204" providerId="ADAL" clId="{54D389D3-C3D1-4932-8543-0C7128E49F27}" dt="2025-05-13T15:59:59.966" v="17849" actId="478"/>
          <ac:spMkLst>
            <pc:docMk/>
            <pc:sldMk cId="1083440716" sldId="284"/>
            <ac:spMk id="34" creationId="{8E1B552B-7008-4904-9C42-3558AE391AE4}"/>
          </ac:spMkLst>
        </pc:spChg>
        <pc:spChg chg="add mod">
          <ac:chgData name="help desk" userId="076106f8-e622-4bba-bf8d-41b4b1aaf204" providerId="ADAL" clId="{54D389D3-C3D1-4932-8543-0C7128E49F27}" dt="2025-05-12T15:43:18.025" v="15222" actId="20577"/>
          <ac:spMkLst>
            <pc:docMk/>
            <pc:sldMk cId="1083440716" sldId="284"/>
            <ac:spMk id="35" creationId="{2CBDE0FF-97EE-4176-B6B0-43DF6818B2E6}"/>
          </ac:spMkLst>
        </pc:spChg>
        <pc:spChg chg="mod">
          <ac:chgData name="help desk" userId="076106f8-e622-4bba-bf8d-41b4b1aaf204" providerId="ADAL" clId="{54D389D3-C3D1-4932-8543-0C7128E49F27}" dt="2025-05-12T15:42:46.944" v="15203" actId="2085"/>
          <ac:spMkLst>
            <pc:docMk/>
            <pc:sldMk cId="1083440716" sldId="284"/>
            <ac:spMk id="36" creationId="{00000000-0000-0000-0000-000000000000}"/>
          </ac:spMkLst>
        </pc:spChg>
        <pc:spChg chg="mod">
          <ac:chgData name="help desk" userId="076106f8-e622-4bba-bf8d-41b4b1aaf204" providerId="ADAL" clId="{54D389D3-C3D1-4932-8543-0C7128E49F27}" dt="2025-05-12T15:42:46.944" v="15203" actId="2085"/>
          <ac:spMkLst>
            <pc:docMk/>
            <pc:sldMk cId="1083440716" sldId="284"/>
            <ac:spMk id="37" creationId="{00000000-0000-0000-0000-000000000000}"/>
          </ac:spMkLst>
        </pc:spChg>
        <pc:spChg chg="mod">
          <ac:chgData name="help desk" userId="076106f8-e622-4bba-bf8d-41b4b1aaf204" providerId="ADAL" clId="{54D389D3-C3D1-4932-8543-0C7128E49F27}" dt="2025-05-12T15:42:46.944" v="15203" actId="2085"/>
          <ac:spMkLst>
            <pc:docMk/>
            <pc:sldMk cId="1083440716" sldId="284"/>
            <ac:spMk id="38" creationId="{00000000-0000-0000-0000-000000000000}"/>
          </ac:spMkLst>
        </pc:spChg>
        <pc:spChg chg="mod">
          <ac:chgData name="help desk" userId="076106f8-e622-4bba-bf8d-41b4b1aaf204" providerId="ADAL" clId="{54D389D3-C3D1-4932-8543-0C7128E49F27}" dt="2025-05-12T15:42:46.944" v="15203" actId="2085"/>
          <ac:spMkLst>
            <pc:docMk/>
            <pc:sldMk cId="1083440716" sldId="284"/>
            <ac:spMk id="39" creationId="{00000000-0000-0000-0000-000000000000}"/>
          </ac:spMkLst>
        </pc:spChg>
        <pc:spChg chg="mod">
          <ac:chgData name="help desk" userId="076106f8-e622-4bba-bf8d-41b4b1aaf204" providerId="ADAL" clId="{54D389D3-C3D1-4932-8543-0C7128E49F27}" dt="2025-05-12T15:42:46.944" v="15203" actId="2085"/>
          <ac:spMkLst>
            <pc:docMk/>
            <pc:sldMk cId="1083440716" sldId="284"/>
            <ac:spMk id="40" creationId="{00000000-0000-0000-0000-000000000000}"/>
          </ac:spMkLst>
        </pc:spChg>
        <pc:spChg chg="mod">
          <ac:chgData name="help desk" userId="076106f8-e622-4bba-bf8d-41b4b1aaf204" providerId="ADAL" clId="{54D389D3-C3D1-4932-8543-0C7128E49F27}" dt="2025-05-12T15:42:46.944" v="15203" actId="2085"/>
          <ac:spMkLst>
            <pc:docMk/>
            <pc:sldMk cId="1083440716" sldId="284"/>
            <ac:spMk id="41" creationId="{00000000-0000-0000-0000-000000000000}"/>
          </ac:spMkLst>
        </pc:spChg>
        <pc:spChg chg="mod">
          <ac:chgData name="help desk" userId="076106f8-e622-4bba-bf8d-41b4b1aaf204" providerId="ADAL" clId="{54D389D3-C3D1-4932-8543-0C7128E49F27}" dt="2025-05-12T15:42:46.944" v="15203" actId="2085"/>
          <ac:spMkLst>
            <pc:docMk/>
            <pc:sldMk cId="1083440716" sldId="284"/>
            <ac:spMk id="42" creationId="{00000000-0000-0000-0000-000000000000}"/>
          </ac:spMkLst>
        </pc:spChg>
        <pc:spChg chg="mod">
          <ac:chgData name="help desk" userId="076106f8-e622-4bba-bf8d-41b4b1aaf204" providerId="ADAL" clId="{54D389D3-C3D1-4932-8543-0C7128E49F27}" dt="2025-05-12T15:42:46.944" v="15203" actId="2085"/>
          <ac:spMkLst>
            <pc:docMk/>
            <pc:sldMk cId="1083440716" sldId="284"/>
            <ac:spMk id="43" creationId="{00000000-0000-0000-0000-000000000000}"/>
          </ac:spMkLst>
        </pc:spChg>
        <pc:spChg chg="mod">
          <ac:chgData name="help desk" userId="076106f8-e622-4bba-bf8d-41b4b1aaf204" providerId="ADAL" clId="{54D389D3-C3D1-4932-8543-0C7128E49F27}" dt="2025-05-12T15:42:46.944" v="15203" actId="2085"/>
          <ac:spMkLst>
            <pc:docMk/>
            <pc:sldMk cId="1083440716" sldId="284"/>
            <ac:spMk id="44" creationId="{00000000-0000-0000-0000-000000000000}"/>
          </ac:spMkLst>
        </pc:spChg>
        <pc:spChg chg="mod">
          <ac:chgData name="help desk" userId="076106f8-e622-4bba-bf8d-41b4b1aaf204" providerId="ADAL" clId="{54D389D3-C3D1-4932-8543-0C7128E49F27}" dt="2025-05-12T15:42:46.944" v="15203" actId="2085"/>
          <ac:spMkLst>
            <pc:docMk/>
            <pc:sldMk cId="1083440716" sldId="284"/>
            <ac:spMk id="45" creationId="{00000000-0000-0000-0000-000000000000}"/>
          </ac:spMkLst>
        </pc:spChg>
        <pc:spChg chg="mod">
          <ac:chgData name="help desk" userId="076106f8-e622-4bba-bf8d-41b4b1aaf204" providerId="ADAL" clId="{54D389D3-C3D1-4932-8543-0C7128E49F27}" dt="2025-05-12T15:42:46.944" v="15203" actId="2085"/>
          <ac:spMkLst>
            <pc:docMk/>
            <pc:sldMk cId="1083440716" sldId="284"/>
            <ac:spMk id="46" creationId="{00000000-0000-0000-0000-000000000000}"/>
          </ac:spMkLst>
        </pc:spChg>
        <pc:spChg chg="add mod">
          <ac:chgData name="help desk" userId="076106f8-e622-4bba-bf8d-41b4b1aaf204" providerId="ADAL" clId="{54D389D3-C3D1-4932-8543-0C7128E49F27}" dt="2025-05-12T17:07:14.749" v="15543" actId="1036"/>
          <ac:spMkLst>
            <pc:docMk/>
            <pc:sldMk cId="1083440716" sldId="284"/>
            <ac:spMk id="47" creationId="{D64F735C-E7F4-4D91-A15C-3418D7D5B55E}"/>
          </ac:spMkLst>
        </pc:spChg>
        <pc:spChg chg="add mod">
          <ac:chgData name="help desk" userId="076106f8-e622-4bba-bf8d-41b4b1aaf204" providerId="ADAL" clId="{54D389D3-C3D1-4932-8543-0C7128E49F27}" dt="2025-05-12T17:07:14.749" v="15543" actId="1036"/>
          <ac:spMkLst>
            <pc:docMk/>
            <pc:sldMk cId="1083440716" sldId="284"/>
            <ac:spMk id="48" creationId="{FFE7D6E6-F049-415C-9E24-27F84B744644}"/>
          </ac:spMkLst>
        </pc:spChg>
        <pc:grpChg chg="del">
          <ac:chgData name="help desk" userId="076106f8-e622-4bba-bf8d-41b4b1aaf204" providerId="ADAL" clId="{54D389D3-C3D1-4932-8543-0C7128E49F27}" dt="2025-05-12T15:37:06.093" v="14890" actId="478"/>
          <ac:grpSpMkLst>
            <pc:docMk/>
            <pc:sldMk cId="1083440716" sldId="284"/>
            <ac:grpSpMk id="33" creationId="{00000000-0000-0000-0000-000000000000}"/>
          </ac:grpSpMkLst>
        </pc:grpChg>
      </pc:sldChg>
      <pc:sldChg chg="delSp del mod">
        <pc:chgData name="help desk" userId="076106f8-e622-4bba-bf8d-41b4b1aaf204" providerId="ADAL" clId="{54D389D3-C3D1-4932-8543-0C7128E49F27}" dt="2025-05-01T14:22:27.455" v="90" actId="2696"/>
        <pc:sldMkLst>
          <pc:docMk/>
          <pc:sldMk cId="2678345073" sldId="284"/>
        </pc:sldMkLst>
        <pc:picChg chg="del">
          <ac:chgData name="help desk" userId="076106f8-e622-4bba-bf8d-41b4b1aaf204" providerId="ADAL" clId="{54D389D3-C3D1-4932-8543-0C7128E49F27}" dt="2025-05-01T14:17:32.094" v="5" actId="478"/>
          <ac:picMkLst>
            <pc:docMk/>
            <pc:sldMk cId="2678345073" sldId="284"/>
            <ac:picMk id="17" creationId="{8270B1E9-4A17-46BA-A166-D699B2E9DDAA}"/>
          </ac:picMkLst>
        </pc:picChg>
      </pc:sldChg>
      <pc:sldChg chg="delSp del mod">
        <pc:chgData name="help desk" userId="076106f8-e622-4bba-bf8d-41b4b1aaf204" providerId="ADAL" clId="{54D389D3-C3D1-4932-8543-0C7128E49F27}" dt="2025-05-01T14:22:39.216" v="91" actId="2696"/>
        <pc:sldMkLst>
          <pc:docMk/>
          <pc:sldMk cId="264823636" sldId="285"/>
        </pc:sldMkLst>
        <pc:picChg chg="del">
          <ac:chgData name="help desk" userId="076106f8-e622-4bba-bf8d-41b4b1aaf204" providerId="ADAL" clId="{54D389D3-C3D1-4932-8543-0C7128E49F27}" dt="2025-05-01T14:17:40.172" v="6" actId="478"/>
          <ac:picMkLst>
            <pc:docMk/>
            <pc:sldMk cId="264823636" sldId="285"/>
            <ac:picMk id="17" creationId="{8270B1E9-4A17-46BA-A166-D699B2E9DDAA}"/>
          </ac:picMkLst>
        </pc:picChg>
      </pc:sldChg>
      <pc:sldChg chg="addSp delSp modSp add mod modTransition modAnim">
        <pc:chgData name="help desk" userId="076106f8-e622-4bba-bf8d-41b4b1aaf204" providerId="ADAL" clId="{54D389D3-C3D1-4932-8543-0C7128E49F27}" dt="2025-05-13T16:00:11.704" v="17850" actId="478"/>
        <pc:sldMkLst>
          <pc:docMk/>
          <pc:sldMk cId="2829498910" sldId="285"/>
        </pc:sldMkLst>
        <pc:spChg chg="mod">
          <ac:chgData name="help desk" userId="076106f8-e622-4bba-bf8d-41b4b1aaf204" providerId="ADAL" clId="{54D389D3-C3D1-4932-8543-0C7128E49F27}" dt="2025-05-12T16:17:53.243" v="15342" actId="2085"/>
          <ac:spMkLst>
            <pc:docMk/>
            <pc:sldMk cId="2829498910" sldId="285"/>
            <ac:spMk id="2" creationId="{289FD8CF-8547-4C08-8C01-97BDD1AFDA91}"/>
          </ac:spMkLst>
        </pc:spChg>
        <pc:spChg chg="del">
          <ac:chgData name="help desk" userId="076106f8-e622-4bba-bf8d-41b4b1aaf204" providerId="ADAL" clId="{54D389D3-C3D1-4932-8543-0C7128E49F27}" dt="2025-05-12T15:46:10.433" v="15276" actId="478"/>
          <ac:spMkLst>
            <pc:docMk/>
            <pc:sldMk cId="2829498910" sldId="285"/>
            <ac:spMk id="16" creationId="{00000000-0000-0000-0000-000000000000}"/>
          </ac:spMkLst>
        </pc:spChg>
        <pc:spChg chg="mod">
          <ac:chgData name="help desk" userId="076106f8-e622-4bba-bf8d-41b4b1aaf204" providerId="ADAL" clId="{54D389D3-C3D1-4932-8543-0C7128E49F27}" dt="2025-05-12T16:17:53.243" v="15342" actId="2085"/>
          <ac:spMkLst>
            <pc:docMk/>
            <pc:sldMk cId="2829498910" sldId="285"/>
            <ac:spMk id="18" creationId="{00000000-0000-0000-0000-000000000000}"/>
          </ac:spMkLst>
        </pc:spChg>
        <pc:spChg chg="mod">
          <ac:chgData name="help desk" userId="076106f8-e622-4bba-bf8d-41b4b1aaf204" providerId="ADAL" clId="{54D389D3-C3D1-4932-8543-0C7128E49F27}" dt="2025-05-12T16:18:45.703" v="15343" actId="12"/>
          <ac:spMkLst>
            <pc:docMk/>
            <pc:sldMk cId="2829498910" sldId="285"/>
            <ac:spMk id="19" creationId="{00000000-0000-0000-0000-000000000000}"/>
          </ac:spMkLst>
        </pc:spChg>
        <pc:spChg chg="del">
          <ac:chgData name="help desk" userId="076106f8-e622-4bba-bf8d-41b4b1aaf204" providerId="ADAL" clId="{54D389D3-C3D1-4932-8543-0C7128E49F27}" dt="2025-05-13T16:00:11.704" v="17850" actId="478"/>
          <ac:spMkLst>
            <pc:docMk/>
            <pc:sldMk cId="2829498910" sldId="285"/>
            <ac:spMk id="20" creationId="{A6535D66-B7CC-441D-B807-D1216DE14E20}"/>
          </ac:spMkLst>
        </pc:spChg>
        <pc:spChg chg="add mod">
          <ac:chgData name="help desk" userId="076106f8-e622-4bba-bf8d-41b4b1aaf204" providerId="ADAL" clId="{54D389D3-C3D1-4932-8543-0C7128E49F27}" dt="2025-05-12T15:46:16.038" v="15286" actId="20577"/>
          <ac:spMkLst>
            <pc:docMk/>
            <pc:sldMk cId="2829498910" sldId="285"/>
            <ac:spMk id="21" creationId="{A848D6D2-2698-42F0-ACE4-CE7FAF4F22BF}"/>
          </ac:spMkLst>
        </pc:spChg>
        <pc:spChg chg="mod">
          <ac:chgData name="help desk" userId="076106f8-e622-4bba-bf8d-41b4b1aaf204" providerId="ADAL" clId="{54D389D3-C3D1-4932-8543-0C7128E49F27}" dt="2025-05-12T16:20:24.778" v="15345" actId="20577"/>
          <ac:spMkLst>
            <pc:docMk/>
            <pc:sldMk cId="2829498910" sldId="285"/>
            <ac:spMk id="40" creationId="{00000000-0000-0000-0000-000000000000}"/>
          </ac:spMkLst>
        </pc:spChg>
        <pc:spChg chg="mod">
          <ac:chgData name="help desk" userId="076106f8-e622-4bba-bf8d-41b4b1aaf204" providerId="ADAL" clId="{54D389D3-C3D1-4932-8543-0C7128E49F27}" dt="2025-05-12T16:17:53.243" v="15342" actId="2085"/>
          <ac:spMkLst>
            <pc:docMk/>
            <pc:sldMk cId="2829498910" sldId="285"/>
            <ac:spMk id="41" creationId="{00000000-0000-0000-0000-000000000000}"/>
          </ac:spMkLst>
        </pc:spChg>
        <pc:spChg chg="mod">
          <ac:chgData name="help desk" userId="076106f8-e622-4bba-bf8d-41b4b1aaf204" providerId="ADAL" clId="{54D389D3-C3D1-4932-8543-0C7128E49F27}" dt="2025-05-12T16:20:15.210" v="15344" actId="207"/>
          <ac:spMkLst>
            <pc:docMk/>
            <pc:sldMk cId="2829498910" sldId="285"/>
            <ac:spMk id="45" creationId="{00000000-0000-0000-0000-000000000000}"/>
          </ac:spMkLst>
        </pc:spChg>
        <pc:spChg chg="mod">
          <ac:chgData name="help desk" userId="076106f8-e622-4bba-bf8d-41b4b1aaf204" providerId="ADAL" clId="{54D389D3-C3D1-4932-8543-0C7128E49F27}" dt="2025-05-12T16:20:15.210" v="15344" actId="207"/>
          <ac:spMkLst>
            <pc:docMk/>
            <pc:sldMk cId="2829498910" sldId="285"/>
            <ac:spMk id="46" creationId="{00000000-0000-0000-0000-000000000000}"/>
          </ac:spMkLst>
        </pc:spChg>
        <pc:spChg chg="mod">
          <ac:chgData name="help desk" userId="076106f8-e622-4bba-bf8d-41b4b1aaf204" providerId="ADAL" clId="{54D389D3-C3D1-4932-8543-0C7128E49F27}" dt="2025-05-12T16:20:15.210" v="15344" actId="207"/>
          <ac:spMkLst>
            <pc:docMk/>
            <pc:sldMk cId="2829498910" sldId="285"/>
            <ac:spMk id="47" creationId="{00000000-0000-0000-0000-000000000000}"/>
          </ac:spMkLst>
        </pc:spChg>
        <pc:spChg chg="mod">
          <ac:chgData name="help desk" userId="076106f8-e622-4bba-bf8d-41b4b1aaf204" providerId="ADAL" clId="{54D389D3-C3D1-4932-8543-0C7128E49F27}" dt="2025-05-12T16:20:15.210" v="15344" actId="207"/>
          <ac:spMkLst>
            <pc:docMk/>
            <pc:sldMk cId="2829498910" sldId="285"/>
            <ac:spMk id="48" creationId="{00000000-0000-0000-0000-000000000000}"/>
          </ac:spMkLst>
        </pc:spChg>
        <pc:spChg chg="mod">
          <ac:chgData name="help desk" userId="076106f8-e622-4bba-bf8d-41b4b1aaf204" providerId="ADAL" clId="{54D389D3-C3D1-4932-8543-0C7128E49F27}" dt="2025-05-12T16:20:15.210" v="15344" actId="207"/>
          <ac:spMkLst>
            <pc:docMk/>
            <pc:sldMk cId="2829498910" sldId="285"/>
            <ac:spMk id="49" creationId="{00000000-0000-0000-0000-000000000000}"/>
          </ac:spMkLst>
        </pc:spChg>
        <pc:spChg chg="mod">
          <ac:chgData name="help desk" userId="076106f8-e622-4bba-bf8d-41b4b1aaf204" providerId="ADAL" clId="{54D389D3-C3D1-4932-8543-0C7128E49F27}" dt="2025-05-12T16:20:15.210" v="15344" actId="207"/>
          <ac:spMkLst>
            <pc:docMk/>
            <pc:sldMk cId="2829498910" sldId="285"/>
            <ac:spMk id="50" creationId="{00000000-0000-0000-0000-000000000000}"/>
          </ac:spMkLst>
        </pc:spChg>
        <pc:spChg chg="mod">
          <ac:chgData name="help desk" userId="076106f8-e622-4bba-bf8d-41b4b1aaf204" providerId="ADAL" clId="{54D389D3-C3D1-4932-8543-0C7128E49F27}" dt="2025-05-12T16:20:15.210" v="15344" actId="207"/>
          <ac:spMkLst>
            <pc:docMk/>
            <pc:sldMk cId="2829498910" sldId="285"/>
            <ac:spMk id="51" creationId="{00000000-0000-0000-0000-000000000000}"/>
          </ac:spMkLst>
        </pc:spChg>
        <pc:spChg chg="mod">
          <ac:chgData name="help desk" userId="076106f8-e622-4bba-bf8d-41b4b1aaf204" providerId="ADAL" clId="{54D389D3-C3D1-4932-8543-0C7128E49F27}" dt="2025-05-12T16:20:15.210" v="15344" actId="207"/>
          <ac:spMkLst>
            <pc:docMk/>
            <pc:sldMk cId="2829498910" sldId="285"/>
            <ac:spMk id="52" creationId="{00000000-0000-0000-0000-000000000000}"/>
          </ac:spMkLst>
        </pc:spChg>
        <pc:spChg chg="mod">
          <ac:chgData name="help desk" userId="076106f8-e622-4bba-bf8d-41b4b1aaf204" providerId="ADAL" clId="{54D389D3-C3D1-4932-8543-0C7128E49F27}" dt="2025-05-12T16:20:15.210" v="15344" actId="207"/>
          <ac:spMkLst>
            <pc:docMk/>
            <pc:sldMk cId="2829498910" sldId="285"/>
            <ac:spMk id="53" creationId="{00000000-0000-0000-0000-000000000000}"/>
          </ac:spMkLst>
        </pc:spChg>
        <pc:spChg chg="mod">
          <ac:chgData name="help desk" userId="076106f8-e622-4bba-bf8d-41b4b1aaf204" providerId="ADAL" clId="{54D389D3-C3D1-4932-8543-0C7128E49F27}" dt="2025-05-12T16:20:15.210" v="15344" actId="207"/>
          <ac:spMkLst>
            <pc:docMk/>
            <pc:sldMk cId="2829498910" sldId="285"/>
            <ac:spMk id="54" creationId="{00000000-0000-0000-0000-000000000000}"/>
          </ac:spMkLst>
        </pc:spChg>
        <pc:spChg chg="mod">
          <ac:chgData name="help desk" userId="076106f8-e622-4bba-bf8d-41b4b1aaf204" providerId="ADAL" clId="{54D389D3-C3D1-4932-8543-0C7128E49F27}" dt="2025-05-12T16:20:15.210" v="15344" actId="207"/>
          <ac:spMkLst>
            <pc:docMk/>
            <pc:sldMk cId="2829498910" sldId="285"/>
            <ac:spMk id="55" creationId="{00000000-0000-0000-0000-000000000000}"/>
          </ac:spMkLst>
        </pc:spChg>
      </pc:sldChg>
      <pc:sldChg chg="delSp del mod">
        <pc:chgData name="help desk" userId="076106f8-e622-4bba-bf8d-41b4b1aaf204" providerId="ADAL" clId="{54D389D3-C3D1-4932-8543-0C7128E49F27}" dt="2025-05-01T14:22:43.886" v="92" actId="2696"/>
        <pc:sldMkLst>
          <pc:docMk/>
          <pc:sldMk cId="1252877384" sldId="286"/>
        </pc:sldMkLst>
        <pc:picChg chg="del">
          <ac:chgData name="help desk" userId="076106f8-e622-4bba-bf8d-41b4b1aaf204" providerId="ADAL" clId="{54D389D3-C3D1-4932-8543-0C7128E49F27}" dt="2025-05-01T14:17:43.348" v="7" actId="478"/>
          <ac:picMkLst>
            <pc:docMk/>
            <pc:sldMk cId="1252877384" sldId="286"/>
            <ac:picMk id="17" creationId="{8270B1E9-4A17-46BA-A166-D699B2E9DDAA}"/>
          </ac:picMkLst>
        </pc:picChg>
      </pc:sldChg>
      <pc:sldChg chg="addSp delSp modSp add mod modTransition">
        <pc:chgData name="help desk" userId="076106f8-e622-4bba-bf8d-41b4b1aaf204" providerId="ADAL" clId="{54D389D3-C3D1-4932-8543-0C7128E49F27}" dt="2025-05-12T16:21:22.751" v="15346"/>
        <pc:sldMkLst>
          <pc:docMk/>
          <pc:sldMk cId="2371249098" sldId="286"/>
        </pc:sldMkLst>
        <pc:spChg chg="mod">
          <ac:chgData name="help desk" userId="076106f8-e622-4bba-bf8d-41b4b1aaf204" providerId="ADAL" clId="{54D389D3-C3D1-4932-8543-0C7128E49F27}" dt="2025-05-12T16:15:43.121" v="15336" actId="2085"/>
          <ac:spMkLst>
            <pc:docMk/>
            <pc:sldMk cId="2371249098" sldId="286"/>
            <ac:spMk id="2" creationId="{686FD64C-14F5-4218-B471-CA7BA4B80155}"/>
          </ac:spMkLst>
        </pc:spChg>
        <pc:spChg chg="add mod">
          <ac:chgData name="help desk" userId="076106f8-e622-4bba-bf8d-41b4b1aaf204" providerId="ADAL" clId="{54D389D3-C3D1-4932-8543-0C7128E49F27}" dt="2025-05-12T15:46:50.794" v="15304" actId="20577"/>
          <ac:spMkLst>
            <pc:docMk/>
            <pc:sldMk cId="2371249098" sldId="286"/>
            <ac:spMk id="13" creationId="{F40F24E4-F1D6-4161-8A57-BAF16BF8AB75}"/>
          </ac:spMkLst>
        </pc:spChg>
        <pc:spChg chg="del">
          <ac:chgData name="help desk" userId="076106f8-e622-4bba-bf8d-41b4b1aaf204" providerId="ADAL" clId="{54D389D3-C3D1-4932-8543-0C7128E49F27}" dt="2025-05-12T15:46:32.226" v="15287" actId="478"/>
          <ac:spMkLst>
            <pc:docMk/>
            <pc:sldMk cId="2371249098" sldId="286"/>
            <ac:spMk id="30" creationId="{00000000-0000-0000-0000-000000000000}"/>
          </ac:spMkLst>
        </pc:spChg>
        <pc:spChg chg="mod">
          <ac:chgData name="help desk" userId="076106f8-e622-4bba-bf8d-41b4b1aaf204" providerId="ADAL" clId="{54D389D3-C3D1-4932-8543-0C7128E49F27}" dt="2025-05-12T16:15:43.121" v="15336" actId="2085"/>
          <ac:spMkLst>
            <pc:docMk/>
            <pc:sldMk cId="2371249098" sldId="286"/>
            <ac:spMk id="31" creationId="{00000000-0000-0000-0000-000000000000}"/>
          </ac:spMkLst>
        </pc:spChg>
        <pc:spChg chg="mod">
          <ac:chgData name="help desk" userId="076106f8-e622-4bba-bf8d-41b4b1aaf204" providerId="ADAL" clId="{54D389D3-C3D1-4932-8543-0C7128E49F27}" dt="2025-05-12T16:15:43.121" v="15336" actId="2085"/>
          <ac:spMkLst>
            <pc:docMk/>
            <pc:sldMk cId="2371249098" sldId="286"/>
            <ac:spMk id="32" creationId="{00000000-0000-0000-0000-000000000000}"/>
          </ac:spMkLst>
        </pc:spChg>
        <pc:spChg chg="mod">
          <ac:chgData name="help desk" userId="076106f8-e622-4bba-bf8d-41b4b1aaf204" providerId="ADAL" clId="{54D389D3-C3D1-4932-8543-0C7128E49F27}" dt="2025-05-12T16:15:43.121" v="15336" actId="2085"/>
          <ac:spMkLst>
            <pc:docMk/>
            <pc:sldMk cId="2371249098" sldId="286"/>
            <ac:spMk id="33" creationId="{00000000-0000-0000-0000-000000000000}"/>
          </ac:spMkLst>
        </pc:spChg>
        <pc:spChg chg="mod">
          <ac:chgData name="help desk" userId="076106f8-e622-4bba-bf8d-41b4b1aaf204" providerId="ADAL" clId="{54D389D3-C3D1-4932-8543-0C7128E49F27}" dt="2025-05-12T16:15:43.121" v="15336" actId="2085"/>
          <ac:spMkLst>
            <pc:docMk/>
            <pc:sldMk cId="2371249098" sldId="286"/>
            <ac:spMk id="34" creationId="{00000000-0000-0000-0000-000000000000}"/>
          </ac:spMkLst>
        </pc:spChg>
        <pc:spChg chg="mod">
          <ac:chgData name="help desk" userId="076106f8-e622-4bba-bf8d-41b4b1aaf204" providerId="ADAL" clId="{54D389D3-C3D1-4932-8543-0C7128E49F27}" dt="2025-05-12T16:15:43.121" v="15336" actId="2085"/>
          <ac:spMkLst>
            <pc:docMk/>
            <pc:sldMk cId="2371249098" sldId="286"/>
            <ac:spMk id="35" creationId="{00000000-0000-0000-0000-000000000000}"/>
          </ac:spMkLst>
        </pc:spChg>
        <pc:spChg chg="mod">
          <ac:chgData name="help desk" userId="076106f8-e622-4bba-bf8d-41b4b1aaf204" providerId="ADAL" clId="{54D389D3-C3D1-4932-8543-0C7128E49F27}" dt="2025-05-12T16:15:43.121" v="15336" actId="2085"/>
          <ac:spMkLst>
            <pc:docMk/>
            <pc:sldMk cId="2371249098" sldId="286"/>
            <ac:spMk id="36" creationId="{00000000-0000-0000-0000-000000000000}"/>
          </ac:spMkLst>
        </pc:spChg>
        <pc:spChg chg="mod">
          <ac:chgData name="help desk" userId="076106f8-e622-4bba-bf8d-41b4b1aaf204" providerId="ADAL" clId="{54D389D3-C3D1-4932-8543-0C7128E49F27}" dt="2025-05-12T16:15:43.121" v="15336" actId="2085"/>
          <ac:spMkLst>
            <pc:docMk/>
            <pc:sldMk cId="2371249098" sldId="286"/>
            <ac:spMk id="37" creationId="{00000000-0000-0000-0000-000000000000}"/>
          </ac:spMkLst>
        </pc:spChg>
        <pc:spChg chg="mod">
          <ac:chgData name="help desk" userId="076106f8-e622-4bba-bf8d-41b4b1aaf204" providerId="ADAL" clId="{54D389D3-C3D1-4932-8543-0C7128E49F27}" dt="2025-05-12T16:15:43.121" v="15336" actId="2085"/>
          <ac:spMkLst>
            <pc:docMk/>
            <pc:sldMk cId="2371249098" sldId="286"/>
            <ac:spMk id="39" creationId="{00000000-0000-0000-0000-000000000000}"/>
          </ac:spMkLst>
        </pc:spChg>
      </pc:sldChg>
      <pc:sldChg chg="del">
        <pc:chgData name="help desk" userId="076106f8-e622-4bba-bf8d-41b4b1aaf204" providerId="ADAL" clId="{54D389D3-C3D1-4932-8543-0C7128E49F27}" dt="2025-05-01T14:22:59.921" v="94" actId="2696"/>
        <pc:sldMkLst>
          <pc:docMk/>
          <pc:sldMk cId="3015625917" sldId="287"/>
        </pc:sldMkLst>
      </pc:sldChg>
      <pc:sldChg chg="delSp del mod">
        <pc:chgData name="help desk" userId="076106f8-e622-4bba-bf8d-41b4b1aaf204" providerId="ADAL" clId="{54D389D3-C3D1-4932-8543-0C7128E49F27}" dt="2025-05-01T19:46:32.799" v="3171" actId="47"/>
        <pc:sldMkLst>
          <pc:docMk/>
          <pc:sldMk cId="99006046" sldId="288"/>
        </pc:sldMkLst>
        <pc:spChg chg="del">
          <ac:chgData name="help desk" userId="076106f8-e622-4bba-bf8d-41b4b1aaf204" providerId="ADAL" clId="{54D389D3-C3D1-4932-8543-0C7128E49F27}" dt="2025-05-01T19:44:54.217" v="3170" actId="478"/>
          <ac:spMkLst>
            <pc:docMk/>
            <pc:sldMk cId="99006046" sldId="288"/>
            <ac:spMk id="7" creationId="{25ED812A-9834-49A7-8331-E34F903F86A1}"/>
          </ac:spMkLst>
        </pc:spChg>
      </pc:sldChg>
      <pc:sldChg chg="del">
        <pc:chgData name="help desk" userId="076106f8-e622-4bba-bf8d-41b4b1aaf204" providerId="ADAL" clId="{54D389D3-C3D1-4932-8543-0C7128E49F27}" dt="2025-05-08T19:47:54.370" v="10829" actId="2696"/>
        <pc:sldMkLst>
          <pc:docMk/>
          <pc:sldMk cId="2877367275" sldId="289"/>
        </pc:sldMkLst>
      </pc:sldChg>
      <pc:sldChg chg="del">
        <pc:chgData name="help desk" userId="076106f8-e622-4bba-bf8d-41b4b1aaf204" providerId="ADAL" clId="{54D389D3-C3D1-4932-8543-0C7128E49F27}" dt="2025-05-01T19:47:31.689" v="3172" actId="2696"/>
        <pc:sldMkLst>
          <pc:docMk/>
          <pc:sldMk cId="3433386231" sldId="290"/>
        </pc:sldMkLst>
      </pc:sldChg>
      <pc:sldChg chg="addSp delSp modSp mod ord modAnim">
        <pc:chgData name="help desk" userId="076106f8-e622-4bba-bf8d-41b4b1aaf204" providerId="ADAL" clId="{54D389D3-C3D1-4932-8543-0C7128E49F27}" dt="2025-05-12T17:03:10.379" v="15437"/>
        <pc:sldMkLst>
          <pc:docMk/>
          <pc:sldMk cId="3275863489" sldId="291"/>
        </pc:sldMkLst>
        <pc:spChg chg="mod">
          <ac:chgData name="help desk" userId="076106f8-e622-4bba-bf8d-41b4b1aaf204" providerId="ADAL" clId="{54D389D3-C3D1-4932-8543-0C7128E49F27}" dt="2025-05-12T17:03:10.379" v="15437"/>
          <ac:spMkLst>
            <pc:docMk/>
            <pc:sldMk cId="3275863489" sldId="291"/>
            <ac:spMk id="6" creationId="{FFC2A73E-3F3F-4D8E-88E1-A0F3B71E2DC5}"/>
          </ac:spMkLst>
        </pc:spChg>
        <pc:spChg chg="mod">
          <ac:chgData name="help desk" userId="076106f8-e622-4bba-bf8d-41b4b1aaf204" providerId="ADAL" clId="{54D389D3-C3D1-4932-8543-0C7128E49F27}" dt="2025-05-06T15:51:26.403" v="8247" actId="14100"/>
          <ac:spMkLst>
            <pc:docMk/>
            <pc:sldMk cId="3275863489" sldId="291"/>
            <ac:spMk id="8" creationId="{ABE04203-C68D-4812-B775-816D5FA00ADB}"/>
          </ac:spMkLst>
        </pc:spChg>
        <pc:spChg chg="mod">
          <ac:chgData name="help desk" userId="076106f8-e622-4bba-bf8d-41b4b1aaf204" providerId="ADAL" clId="{54D389D3-C3D1-4932-8543-0C7128E49F27}" dt="2025-05-06T15:50:55.473" v="8242" actId="14100"/>
          <ac:spMkLst>
            <pc:docMk/>
            <pc:sldMk cId="3275863489" sldId="291"/>
            <ac:spMk id="10" creationId="{D99C1C99-C561-469A-9972-516BBEB6E6B0}"/>
          </ac:spMkLst>
        </pc:spChg>
        <pc:spChg chg="mod">
          <ac:chgData name="help desk" userId="076106f8-e622-4bba-bf8d-41b4b1aaf204" providerId="ADAL" clId="{54D389D3-C3D1-4932-8543-0C7128E49F27}" dt="2025-05-06T15:50:11.122" v="8227" actId="1036"/>
          <ac:spMkLst>
            <pc:docMk/>
            <pc:sldMk cId="3275863489" sldId="291"/>
            <ac:spMk id="12" creationId="{0CCD62B1-5E60-46A5-934A-FEE903BEC58B}"/>
          </ac:spMkLst>
        </pc:spChg>
        <pc:spChg chg="mod">
          <ac:chgData name="help desk" userId="076106f8-e622-4bba-bf8d-41b4b1aaf204" providerId="ADAL" clId="{54D389D3-C3D1-4932-8543-0C7128E49F27}" dt="2025-05-06T15:00:46.057" v="6881" actId="14100"/>
          <ac:spMkLst>
            <pc:docMk/>
            <pc:sldMk cId="3275863489" sldId="291"/>
            <ac:spMk id="14" creationId="{FB67B7B0-38E9-432B-90CB-42D2EAA6CE34}"/>
          </ac:spMkLst>
        </pc:spChg>
        <pc:spChg chg="del mod">
          <ac:chgData name="help desk" userId="076106f8-e622-4bba-bf8d-41b4b1aaf204" providerId="ADAL" clId="{54D389D3-C3D1-4932-8543-0C7128E49F27}" dt="2025-05-01T20:04:06.269" v="3622" actId="478"/>
          <ac:spMkLst>
            <pc:docMk/>
            <pc:sldMk cId="3275863489" sldId="291"/>
            <ac:spMk id="16" creationId="{6C80AA72-C2C2-4390-A04A-BCB224D80C1F}"/>
          </ac:spMkLst>
        </pc:spChg>
        <pc:spChg chg="del">
          <ac:chgData name="help desk" userId="076106f8-e622-4bba-bf8d-41b4b1aaf204" providerId="ADAL" clId="{54D389D3-C3D1-4932-8543-0C7128E49F27}" dt="2025-05-01T20:04:06.269" v="3622" actId="478"/>
          <ac:spMkLst>
            <pc:docMk/>
            <pc:sldMk cId="3275863489" sldId="291"/>
            <ac:spMk id="18" creationId="{94644574-4A4B-4EBB-8876-A34CE5D2EF8F}"/>
          </ac:spMkLst>
        </pc:spChg>
        <pc:spChg chg="mod">
          <ac:chgData name="help desk" userId="076106f8-e622-4bba-bf8d-41b4b1aaf204" providerId="ADAL" clId="{54D389D3-C3D1-4932-8543-0C7128E49F27}" dt="2025-05-06T15:51:55.094" v="8250" actId="14100"/>
          <ac:spMkLst>
            <pc:docMk/>
            <pc:sldMk cId="3275863489" sldId="291"/>
            <ac:spMk id="27" creationId="{7B784592-2A59-4E48-AE9A-8FE299DB2B63}"/>
          </ac:spMkLst>
        </pc:spChg>
        <pc:spChg chg="del">
          <ac:chgData name="help desk" userId="076106f8-e622-4bba-bf8d-41b4b1aaf204" providerId="ADAL" clId="{54D389D3-C3D1-4932-8543-0C7128E49F27}" dt="2025-05-01T20:04:10.108" v="3623" actId="478"/>
          <ac:spMkLst>
            <pc:docMk/>
            <pc:sldMk cId="3275863489" sldId="291"/>
            <ac:spMk id="30" creationId="{73E67C3B-B9F6-4AA3-B805-A9163D160354}"/>
          </ac:spMkLst>
        </pc:spChg>
        <pc:picChg chg="del">
          <ac:chgData name="help desk" userId="076106f8-e622-4bba-bf8d-41b4b1aaf204" providerId="ADAL" clId="{54D389D3-C3D1-4932-8543-0C7128E49F27}" dt="2025-05-01T19:52:54.302" v="3209" actId="478"/>
          <ac:picMkLst>
            <pc:docMk/>
            <pc:sldMk cId="3275863489" sldId="291"/>
            <ac:picMk id="5" creationId="{1640F96B-64F9-4452-8F87-ABC5425F280A}"/>
          </ac:picMkLst>
        </pc:picChg>
        <pc:picChg chg="add mod ord">
          <ac:chgData name="help desk" userId="076106f8-e622-4bba-bf8d-41b4b1aaf204" providerId="ADAL" clId="{54D389D3-C3D1-4932-8543-0C7128E49F27}" dt="2025-05-01T19:53:08.121" v="3216" actId="1038"/>
          <ac:picMkLst>
            <pc:docMk/>
            <pc:sldMk cId="3275863489" sldId="291"/>
            <ac:picMk id="19" creationId="{E2314655-F080-4B78-9E81-AA00BA1509F3}"/>
          </ac:picMkLst>
        </pc:picChg>
        <pc:cxnChg chg="mod">
          <ac:chgData name="help desk" userId="076106f8-e622-4bba-bf8d-41b4b1aaf204" providerId="ADAL" clId="{54D389D3-C3D1-4932-8543-0C7128E49F27}" dt="2025-05-06T16:55:30.396" v="8395" actId="1037"/>
          <ac:cxnSpMkLst>
            <pc:docMk/>
            <pc:sldMk cId="3275863489" sldId="291"/>
            <ac:cxnSpMk id="7" creationId="{02B3F910-4696-4CC2-926E-9C269C2D74B6}"/>
          </ac:cxnSpMkLst>
        </pc:cxnChg>
        <pc:cxnChg chg="mod">
          <ac:chgData name="help desk" userId="076106f8-e622-4bba-bf8d-41b4b1aaf204" providerId="ADAL" clId="{54D389D3-C3D1-4932-8543-0C7128E49F27}" dt="2025-05-06T15:50:45.282" v="8233" actId="14100"/>
          <ac:cxnSpMkLst>
            <pc:docMk/>
            <pc:sldMk cId="3275863489" sldId="291"/>
            <ac:cxnSpMk id="9" creationId="{322D1548-EA64-492B-A285-DA84D796EC4F}"/>
          </ac:cxnSpMkLst>
        </pc:cxnChg>
        <pc:cxnChg chg="mod">
          <ac:chgData name="help desk" userId="076106f8-e622-4bba-bf8d-41b4b1aaf204" providerId="ADAL" clId="{54D389D3-C3D1-4932-8543-0C7128E49F27}" dt="2025-05-06T15:50:19.063" v="8229" actId="1038"/>
          <ac:cxnSpMkLst>
            <pc:docMk/>
            <pc:sldMk cId="3275863489" sldId="291"/>
            <ac:cxnSpMk id="11" creationId="{852E3542-5B68-46EB-912C-1C8A6C8F46C4}"/>
          </ac:cxnSpMkLst>
        </pc:cxnChg>
        <pc:cxnChg chg="mod">
          <ac:chgData name="help desk" userId="076106f8-e622-4bba-bf8d-41b4b1aaf204" providerId="ADAL" clId="{54D389D3-C3D1-4932-8543-0C7128E49F27}" dt="2025-05-01T20:09:59.348" v="3834" actId="14100"/>
          <ac:cxnSpMkLst>
            <pc:docMk/>
            <pc:sldMk cId="3275863489" sldId="291"/>
            <ac:cxnSpMk id="13" creationId="{CF34923C-0836-4EF4-B048-B8ED4E4393C7}"/>
          </ac:cxnSpMkLst>
        </pc:cxnChg>
        <pc:cxnChg chg="del">
          <ac:chgData name="help desk" userId="076106f8-e622-4bba-bf8d-41b4b1aaf204" providerId="ADAL" clId="{54D389D3-C3D1-4932-8543-0C7128E49F27}" dt="2025-05-01T20:00:25.864" v="3423" actId="478"/>
          <ac:cxnSpMkLst>
            <pc:docMk/>
            <pc:sldMk cId="3275863489" sldId="291"/>
            <ac:cxnSpMk id="15" creationId="{AE9EA626-5C09-44B7-82C3-2CF93C6CE3F7}"/>
          </ac:cxnSpMkLst>
        </pc:cxnChg>
        <pc:cxnChg chg="del">
          <ac:chgData name="help desk" userId="076106f8-e622-4bba-bf8d-41b4b1aaf204" providerId="ADAL" clId="{54D389D3-C3D1-4932-8543-0C7128E49F27}" dt="2025-05-01T20:00:25.864" v="3423" actId="478"/>
          <ac:cxnSpMkLst>
            <pc:docMk/>
            <pc:sldMk cId="3275863489" sldId="291"/>
            <ac:cxnSpMk id="17" creationId="{E88024C7-BBE9-4BB2-8312-2499451F3FE8}"/>
          </ac:cxnSpMkLst>
        </pc:cxnChg>
        <pc:cxnChg chg="del">
          <ac:chgData name="help desk" userId="076106f8-e622-4bba-bf8d-41b4b1aaf204" providerId="ADAL" clId="{54D389D3-C3D1-4932-8543-0C7128E49F27}" dt="2025-05-01T20:00:25.864" v="3423" actId="478"/>
          <ac:cxnSpMkLst>
            <pc:docMk/>
            <pc:sldMk cId="3275863489" sldId="291"/>
            <ac:cxnSpMk id="25" creationId="{5C109229-4F2A-4712-B23B-9E7449C2CF2C}"/>
          </ac:cxnSpMkLst>
        </pc:cxnChg>
        <pc:cxnChg chg="add mod">
          <ac:chgData name="help desk" userId="076106f8-e622-4bba-bf8d-41b4b1aaf204" providerId="ADAL" clId="{54D389D3-C3D1-4932-8543-0C7128E49F27}" dt="2025-05-06T15:52:13.008" v="8259" actId="1038"/>
          <ac:cxnSpMkLst>
            <pc:docMk/>
            <pc:sldMk cId="3275863489" sldId="291"/>
            <ac:cxnSpMk id="28" creationId="{E6233346-D70D-47DA-8F34-366EA9FABD44}"/>
          </ac:cxnSpMkLst>
        </pc:cxnChg>
        <pc:cxnChg chg="del">
          <ac:chgData name="help desk" userId="076106f8-e622-4bba-bf8d-41b4b1aaf204" providerId="ADAL" clId="{54D389D3-C3D1-4932-8543-0C7128E49F27}" dt="2025-05-01T20:00:25.864" v="3423" actId="478"/>
          <ac:cxnSpMkLst>
            <pc:docMk/>
            <pc:sldMk cId="3275863489" sldId="291"/>
            <ac:cxnSpMk id="29" creationId="{8FC7ECF7-7AF4-4322-AF87-CF103465A594}"/>
          </ac:cxnSpMkLst>
        </pc:cxnChg>
      </pc:sldChg>
      <pc:sldChg chg="addSp delSp modSp mod ord modAnim">
        <pc:chgData name="help desk" userId="076106f8-e622-4bba-bf8d-41b4b1aaf204" providerId="ADAL" clId="{54D389D3-C3D1-4932-8543-0C7128E49F27}" dt="2025-05-12T17:03:02.411" v="15435"/>
        <pc:sldMkLst>
          <pc:docMk/>
          <pc:sldMk cId="4194280279" sldId="292"/>
        </pc:sldMkLst>
        <pc:spChg chg="add del mod">
          <ac:chgData name="help desk" userId="076106f8-e622-4bba-bf8d-41b4b1aaf204" providerId="ADAL" clId="{54D389D3-C3D1-4932-8543-0C7128E49F27}" dt="2025-05-01T17:17:43.431" v="2584"/>
          <ac:spMkLst>
            <pc:docMk/>
            <pc:sldMk cId="4194280279" sldId="292"/>
            <ac:spMk id="5" creationId="{472BBCB7-D1D2-421A-878E-C04016D0A965}"/>
          </ac:spMkLst>
        </pc:spChg>
        <pc:spChg chg="add mod">
          <ac:chgData name="help desk" userId="076106f8-e622-4bba-bf8d-41b4b1aaf204" providerId="ADAL" clId="{54D389D3-C3D1-4932-8543-0C7128E49F27}" dt="2025-05-12T17:03:02.411" v="15435"/>
          <ac:spMkLst>
            <pc:docMk/>
            <pc:sldMk cId="4194280279" sldId="292"/>
            <ac:spMk id="6" creationId="{DB5B1E9A-8E4E-4C5D-A1BE-974380A4B11B}"/>
          </ac:spMkLst>
        </pc:spChg>
        <pc:spChg chg="add mod">
          <ac:chgData name="help desk" userId="076106f8-e622-4bba-bf8d-41b4b1aaf204" providerId="ADAL" clId="{54D389D3-C3D1-4932-8543-0C7128E49F27}" dt="2025-05-06T13:52:34.622" v="4863" actId="20577"/>
          <ac:spMkLst>
            <pc:docMk/>
            <pc:sldMk cId="4194280279" sldId="292"/>
            <ac:spMk id="8" creationId="{4A714BE3-4864-47FB-8C44-FAA1344BCB00}"/>
          </ac:spMkLst>
        </pc:spChg>
        <pc:spChg chg="add del mod">
          <ac:chgData name="help desk" userId="076106f8-e622-4bba-bf8d-41b4b1aaf204" providerId="ADAL" clId="{54D389D3-C3D1-4932-8543-0C7128E49F27}" dt="2025-05-01T17:19:28.638" v="2606" actId="478"/>
          <ac:spMkLst>
            <pc:docMk/>
            <pc:sldMk cId="4194280279" sldId="292"/>
            <ac:spMk id="11" creationId="{84C2CC64-C8F9-463B-9D9A-044FC294A8FB}"/>
          </ac:spMkLst>
        </pc:spChg>
        <pc:spChg chg="add del mod">
          <ac:chgData name="help desk" userId="076106f8-e622-4bba-bf8d-41b4b1aaf204" providerId="ADAL" clId="{54D389D3-C3D1-4932-8543-0C7128E49F27}" dt="2025-05-01T17:19:28.638" v="2606" actId="478"/>
          <ac:spMkLst>
            <pc:docMk/>
            <pc:sldMk cId="4194280279" sldId="292"/>
            <ac:spMk id="12" creationId="{8521EEBA-B384-49E2-B027-87232AF8F8AF}"/>
          </ac:spMkLst>
        </pc:spChg>
        <pc:picChg chg="add del mod">
          <ac:chgData name="help desk" userId="076106f8-e622-4bba-bf8d-41b4b1aaf204" providerId="ADAL" clId="{54D389D3-C3D1-4932-8543-0C7128E49F27}" dt="2025-05-01T17:15:37.411" v="2567" actId="21"/>
          <ac:picMkLst>
            <pc:docMk/>
            <pc:sldMk cId="4194280279" sldId="292"/>
            <ac:picMk id="3" creationId="{24085CCF-A82B-46E0-B6A3-BEFAEF4E2BF7}"/>
          </ac:picMkLst>
        </pc:picChg>
        <pc:picChg chg="add mod">
          <ac:chgData name="help desk" userId="076106f8-e622-4bba-bf8d-41b4b1aaf204" providerId="ADAL" clId="{54D389D3-C3D1-4932-8543-0C7128E49F27}" dt="2025-05-01T17:18:15.543" v="2592" actId="692"/>
          <ac:picMkLst>
            <pc:docMk/>
            <pc:sldMk cId="4194280279" sldId="292"/>
            <ac:picMk id="4" creationId="{15A8F9EB-D46B-4FEA-9D84-31A7C7D0B5A5}"/>
          </ac:picMkLst>
        </pc:picChg>
        <pc:picChg chg="add mod">
          <ac:chgData name="help desk" userId="076106f8-e622-4bba-bf8d-41b4b1aaf204" providerId="ADAL" clId="{54D389D3-C3D1-4932-8543-0C7128E49F27}" dt="2025-05-01T17:22:08.377" v="2682" actId="1076"/>
          <ac:picMkLst>
            <pc:docMk/>
            <pc:sldMk cId="4194280279" sldId="292"/>
            <ac:picMk id="15" creationId="{4249DF46-B1B4-4B92-AC29-D378DD5B3609}"/>
          </ac:picMkLst>
        </pc:picChg>
        <pc:cxnChg chg="add mod">
          <ac:chgData name="help desk" userId="076106f8-e622-4bba-bf8d-41b4b1aaf204" providerId="ADAL" clId="{54D389D3-C3D1-4932-8543-0C7128E49F27}" dt="2025-05-01T17:19:46.592" v="2609" actId="14100"/>
          <ac:cxnSpMkLst>
            <pc:docMk/>
            <pc:sldMk cId="4194280279" sldId="292"/>
            <ac:cxnSpMk id="7" creationId="{2AFC66FE-73EB-4373-BA72-DCEF7B8ECDF8}"/>
          </ac:cxnSpMkLst>
        </pc:cxnChg>
        <pc:cxnChg chg="add del mod">
          <ac:chgData name="help desk" userId="076106f8-e622-4bba-bf8d-41b4b1aaf204" providerId="ADAL" clId="{54D389D3-C3D1-4932-8543-0C7128E49F27}" dt="2025-05-01T17:19:28.638" v="2606" actId="478"/>
          <ac:cxnSpMkLst>
            <pc:docMk/>
            <pc:sldMk cId="4194280279" sldId="292"/>
            <ac:cxnSpMk id="9" creationId="{DFE4ABBE-384D-475B-98C6-6FF06E6D2B09}"/>
          </ac:cxnSpMkLst>
        </pc:cxnChg>
        <pc:cxnChg chg="add del mod">
          <ac:chgData name="help desk" userId="076106f8-e622-4bba-bf8d-41b4b1aaf204" providerId="ADAL" clId="{54D389D3-C3D1-4932-8543-0C7128E49F27}" dt="2025-05-01T17:19:28.638" v="2606" actId="478"/>
          <ac:cxnSpMkLst>
            <pc:docMk/>
            <pc:sldMk cId="4194280279" sldId="292"/>
            <ac:cxnSpMk id="10" creationId="{C5A68F6B-EB00-4753-A45F-3178C5B29536}"/>
          </ac:cxnSpMkLst>
        </pc:cxnChg>
        <pc:cxnChg chg="add mod">
          <ac:chgData name="help desk" userId="076106f8-e622-4bba-bf8d-41b4b1aaf204" providerId="ADAL" clId="{54D389D3-C3D1-4932-8543-0C7128E49F27}" dt="2025-05-06T13:52:40.286" v="4864" actId="14100"/>
          <ac:cxnSpMkLst>
            <pc:docMk/>
            <pc:sldMk cId="4194280279" sldId="292"/>
            <ac:cxnSpMk id="16" creationId="{8348C0F5-A261-4C97-A894-A9CFBBD11F88}"/>
          </ac:cxnSpMkLst>
        </pc:cxnChg>
      </pc:sldChg>
      <pc:sldChg chg="addSp modSp new del mod modAnim">
        <pc:chgData name="help desk" userId="076106f8-e622-4bba-bf8d-41b4b1aaf204" providerId="ADAL" clId="{54D389D3-C3D1-4932-8543-0C7128E49F27}" dt="2025-05-01T16:34:15.187" v="1830" actId="47"/>
        <pc:sldMkLst>
          <pc:docMk/>
          <pc:sldMk cId="179692989" sldId="293"/>
        </pc:sldMkLst>
        <pc:spChg chg="add mod">
          <ac:chgData name="help desk" userId="076106f8-e622-4bba-bf8d-41b4b1aaf204" providerId="ADAL" clId="{54D389D3-C3D1-4932-8543-0C7128E49F27}" dt="2025-05-01T15:33:09.291" v="928"/>
          <ac:spMkLst>
            <pc:docMk/>
            <pc:sldMk cId="179692989" sldId="293"/>
            <ac:spMk id="2" creationId="{D9D0C59C-DEC5-43A8-BA2A-46E4C3EA8103}"/>
          </ac:spMkLst>
        </pc:spChg>
        <pc:spChg chg="add mod">
          <ac:chgData name="help desk" userId="076106f8-e622-4bba-bf8d-41b4b1aaf204" providerId="ADAL" clId="{54D389D3-C3D1-4932-8543-0C7128E49F27}" dt="2025-05-01T15:33:09.291" v="928"/>
          <ac:spMkLst>
            <pc:docMk/>
            <pc:sldMk cId="179692989" sldId="293"/>
            <ac:spMk id="3" creationId="{B8457535-4BCE-4977-815B-18180B0C8F78}"/>
          </ac:spMkLst>
        </pc:spChg>
        <pc:spChg chg="add mod">
          <ac:chgData name="help desk" userId="076106f8-e622-4bba-bf8d-41b4b1aaf204" providerId="ADAL" clId="{54D389D3-C3D1-4932-8543-0C7128E49F27}" dt="2025-05-01T15:35:03.346" v="932"/>
          <ac:spMkLst>
            <pc:docMk/>
            <pc:sldMk cId="179692989" sldId="293"/>
            <ac:spMk id="5" creationId="{D8AAF7D7-4E0B-4EB0-B1F1-36413723AD6A}"/>
          </ac:spMkLst>
        </pc:spChg>
        <pc:picChg chg="add mod">
          <ac:chgData name="help desk" userId="076106f8-e622-4bba-bf8d-41b4b1aaf204" providerId="ADAL" clId="{54D389D3-C3D1-4932-8543-0C7128E49F27}" dt="2025-05-01T16:32:08.489" v="1829" actId="1036"/>
          <ac:picMkLst>
            <pc:docMk/>
            <pc:sldMk cId="179692989" sldId="293"/>
            <ac:picMk id="4" creationId="{83D1196B-8758-49AE-9DE6-9D3EC021B7BB}"/>
          </ac:picMkLst>
        </pc:picChg>
      </pc:sldChg>
      <pc:sldChg chg="addSp modSp add del modAnim">
        <pc:chgData name="help desk" userId="076106f8-e622-4bba-bf8d-41b4b1aaf204" providerId="ADAL" clId="{54D389D3-C3D1-4932-8543-0C7128E49F27}" dt="2025-05-01T16:34:16.857" v="1831" actId="47"/>
        <pc:sldMkLst>
          <pc:docMk/>
          <pc:sldMk cId="2374370244" sldId="294"/>
        </pc:sldMkLst>
        <pc:spChg chg="add mod">
          <ac:chgData name="help desk" userId="076106f8-e622-4bba-bf8d-41b4b1aaf204" providerId="ADAL" clId="{54D389D3-C3D1-4932-8543-0C7128E49F27}" dt="2025-05-01T15:33:10.349" v="929"/>
          <ac:spMkLst>
            <pc:docMk/>
            <pc:sldMk cId="2374370244" sldId="294"/>
            <ac:spMk id="2" creationId="{60C11CC5-6A82-43F5-A89C-4F6032002556}"/>
          </ac:spMkLst>
        </pc:spChg>
        <pc:spChg chg="add mod">
          <ac:chgData name="help desk" userId="076106f8-e622-4bba-bf8d-41b4b1aaf204" providerId="ADAL" clId="{54D389D3-C3D1-4932-8543-0C7128E49F27}" dt="2025-05-01T15:33:10.349" v="929"/>
          <ac:spMkLst>
            <pc:docMk/>
            <pc:sldMk cId="2374370244" sldId="294"/>
            <ac:spMk id="3" creationId="{E1581531-1AA4-4BF2-9A9A-6269109757E6}"/>
          </ac:spMkLst>
        </pc:spChg>
        <pc:spChg chg="add mod">
          <ac:chgData name="help desk" userId="076106f8-e622-4bba-bf8d-41b4b1aaf204" providerId="ADAL" clId="{54D389D3-C3D1-4932-8543-0C7128E49F27}" dt="2025-05-01T15:35:06.314" v="933"/>
          <ac:spMkLst>
            <pc:docMk/>
            <pc:sldMk cId="2374370244" sldId="294"/>
            <ac:spMk id="5" creationId="{21C4D1F4-1239-4AF3-A339-23B8524255B9}"/>
          </ac:spMkLst>
        </pc:spChg>
        <pc:picChg chg="add mod">
          <ac:chgData name="help desk" userId="076106f8-e622-4bba-bf8d-41b4b1aaf204" providerId="ADAL" clId="{54D389D3-C3D1-4932-8543-0C7128E49F27}" dt="2025-05-01T15:35:06.314" v="933"/>
          <ac:picMkLst>
            <pc:docMk/>
            <pc:sldMk cId="2374370244" sldId="294"/>
            <ac:picMk id="4" creationId="{6BA6BB49-3E99-48C5-B714-E9055EF82350}"/>
          </ac:picMkLst>
        </pc:picChg>
      </pc:sldChg>
      <pc:sldChg chg="addSp modSp add del modAnim">
        <pc:chgData name="help desk" userId="076106f8-e622-4bba-bf8d-41b4b1aaf204" providerId="ADAL" clId="{54D389D3-C3D1-4932-8543-0C7128E49F27}" dt="2025-05-01T16:34:19.977" v="1832" actId="47"/>
        <pc:sldMkLst>
          <pc:docMk/>
          <pc:sldMk cId="2688371980" sldId="295"/>
        </pc:sldMkLst>
        <pc:spChg chg="add mod">
          <ac:chgData name="help desk" userId="076106f8-e622-4bba-bf8d-41b4b1aaf204" providerId="ADAL" clId="{54D389D3-C3D1-4932-8543-0C7128E49F27}" dt="2025-05-01T15:33:12.061" v="930"/>
          <ac:spMkLst>
            <pc:docMk/>
            <pc:sldMk cId="2688371980" sldId="295"/>
            <ac:spMk id="2" creationId="{099785D3-484C-48A4-9E37-DDE7B0B5D437}"/>
          </ac:spMkLst>
        </pc:spChg>
        <pc:spChg chg="add mod">
          <ac:chgData name="help desk" userId="076106f8-e622-4bba-bf8d-41b4b1aaf204" providerId="ADAL" clId="{54D389D3-C3D1-4932-8543-0C7128E49F27}" dt="2025-05-01T15:33:12.061" v="930"/>
          <ac:spMkLst>
            <pc:docMk/>
            <pc:sldMk cId="2688371980" sldId="295"/>
            <ac:spMk id="3" creationId="{83B6FF0E-F7AB-4057-8968-670C64400CC7}"/>
          </ac:spMkLst>
        </pc:spChg>
        <pc:spChg chg="add mod">
          <ac:chgData name="help desk" userId="076106f8-e622-4bba-bf8d-41b4b1aaf204" providerId="ADAL" clId="{54D389D3-C3D1-4932-8543-0C7128E49F27}" dt="2025-05-01T15:35:09.948" v="934"/>
          <ac:spMkLst>
            <pc:docMk/>
            <pc:sldMk cId="2688371980" sldId="295"/>
            <ac:spMk id="5" creationId="{BD30388F-E1B8-4B18-B3FB-B168AB21E64A}"/>
          </ac:spMkLst>
        </pc:spChg>
        <pc:picChg chg="add mod">
          <ac:chgData name="help desk" userId="076106f8-e622-4bba-bf8d-41b4b1aaf204" providerId="ADAL" clId="{54D389D3-C3D1-4932-8543-0C7128E49F27}" dt="2025-05-01T15:35:09.948" v="934"/>
          <ac:picMkLst>
            <pc:docMk/>
            <pc:sldMk cId="2688371980" sldId="295"/>
            <ac:picMk id="4" creationId="{5338E718-49DD-4B70-A977-C75085939065}"/>
          </ac:picMkLst>
        </pc:picChg>
      </pc:sldChg>
      <pc:sldChg chg="addSp modSp add del replId">
        <pc:chgData name="help desk" userId="076106f8-e622-4bba-bf8d-41b4b1aaf204" providerId="ADAL" clId="{54D389D3-C3D1-4932-8543-0C7128E49F27}" dt="2025-05-01T16:34:21.956" v="1833" actId="47"/>
        <pc:sldMkLst>
          <pc:docMk/>
          <pc:sldMk cId="2956405205" sldId="296"/>
        </pc:sldMkLst>
        <pc:spChg chg="add mod">
          <ac:chgData name="help desk" userId="076106f8-e622-4bba-bf8d-41b4b1aaf204" providerId="ADAL" clId="{54D389D3-C3D1-4932-8543-0C7128E49F27}" dt="2025-05-01T15:33:12.997" v="931"/>
          <ac:spMkLst>
            <pc:docMk/>
            <pc:sldMk cId="2956405205" sldId="296"/>
            <ac:spMk id="2" creationId="{F6C7388E-5B29-4D3D-95BF-892F0EE10CA4}"/>
          </ac:spMkLst>
        </pc:spChg>
        <pc:spChg chg="add mod">
          <ac:chgData name="help desk" userId="076106f8-e622-4bba-bf8d-41b4b1aaf204" providerId="ADAL" clId="{54D389D3-C3D1-4932-8543-0C7128E49F27}" dt="2025-05-01T15:33:12.997" v="931"/>
          <ac:spMkLst>
            <pc:docMk/>
            <pc:sldMk cId="2956405205" sldId="296"/>
            <ac:spMk id="3" creationId="{1BE62BC4-3219-47F6-99DA-DF0B37393A58}"/>
          </ac:spMkLst>
        </pc:spChg>
      </pc:sldChg>
      <pc:sldChg chg="delSp modSp add mod modAnim">
        <pc:chgData name="help desk" userId="076106f8-e622-4bba-bf8d-41b4b1aaf204" providerId="ADAL" clId="{54D389D3-C3D1-4932-8543-0C7128E49F27}" dt="2025-05-13T16:43:32.881" v="18098"/>
        <pc:sldMkLst>
          <pc:docMk/>
          <pc:sldMk cId="3587035581" sldId="297"/>
        </pc:sldMkLst>
        <pc:spChg chg="mod">
          <ac:chgData name="help desk" userId="076106f8-e622-4bba-bf8d-41b4b1aaf204" providerId="ADAL" clId="{54D389D3-C3D1-4932-8543-0C7128E49F27}" dt="2025-05-12T17:02:21.852" v="15427" actId="6549"/>
          <ac:spMkLst>
            <pc:docMk/>
            <pc:sldMk cId="3587035581" sldId="297"/>
            <ac:spMk id="4" creationId="{A435D70F-9693-4A08-BD4E-F4F515410303}"/>
          </ac:spMkLst>
        </pc:spChg>
        <pc:spChg chg="del">
          <ac:chgData name="help desk" userId="076106f8-e622-4bba-bf8d-41b4b1aaf204" providerId="ADAL" clId="{54D389D3-C3D1-4932-8543-0C7128E49F27}" dt="2025-05-01T15:53:47.340" v="1441" actId="478"/>
          <ac:spMkLst>
            <pc:docMk/>
            <pc:sldMk cId="3587035581" sldId="297"/>
            <ac:spMk id="11" creationId="{99EEC9D8-BD1B-44C3-94FF-56E5E7D191A2}"/>
          </ac:spMkLst>
        </pc:spChg>
        <pc:spChg chg="del">
          <ac:chgData name="help desk" userId="076106f8-e622-4bba-bf8d-41b4b1aaf204" providerId="ADAL" clId="{54D389D3-C3D1-4932-8543-0C7128E49F27}" dt="2025-05-01T15:53:49.360" v="1442" actId="478"/>
          <ac:spMkLst>
            <pc:docMk/>
            <pc:sldMk cId="3587035581" sldId="297"/>
            <ac:spMk id="13" creationId="{3C6C673E-079E-49B7-A759-334C87250A9A}"/>
          </ac:spMkLst>
        </pc:spChg>
        <pc:spChg chg="del mod">
          <ac:chgData name="help desk" userId="076106f8-e622-4bba-bf8d-41b4b1aaf204" providerId="ADAL" clId="{54D389D3-C3D1-4932-8543-0C7128E49F27}" dt="2025-05-01T15:54:00.930" v="1444" actId="478"/>
          <ac:spMkLst>
            <pc:docMk/>
            <pc:sldMk cId="3587035581" sldId="297"/>
            <ac:spMk id="14" creationId="{09BB7886-09F2-44E9-A619-7F538EAF1703}"/>
          </ac:spMkLst>
        </pc:spChg>
        <pc:spChg chg="mod">
          <ac:chgData name="help desk" userId="076106f8-e622-4bba-bf8d-41b4b1aaf204" providerId="ADAL" clId="{54D389D3-C3D1-4932-8543-0C7128E49F27}" dt="2025-05-01T16:27:45.529" v="1792" actId="692"/>
          <ac:spMkLst>
            <pc:docMk/>
            <pc:sldMk cId="3587035581" sldId="297"/>
            <ac:spMk id="15" creationId="{DD5A52FD-555E-49E9-AF9C-F1037AB376B3}"/>
          </ac:spMkLst>
        </pc:spChg>
        <pc:spChg chg="del">
          <ac:chgData name="help desk" userId="076106f8-e622-4bba-bf8d-41b4b1aaf204" providerId="ADAL" clId="{54D389D3-C3D1-4932-8543-0C7128E49F27}" dt="2025-05-01T16:27:58.232" v="1794" actId="478"/>
          <ac:spMkLst>
            <pc:docMk/>
            <pc:sldMk cId="3587035581" sldId="297"/>
            <ac:spMk id="16" creationId="{512764FA-E93F-4474-9E6E-F7ABEF2A4958}"/>
          </ac:spMkLst>
        </pc:spChg>
        <pc:spChg chg="del">
          <ac:chgData name="help desk" userId="076106f8-e622-4bba-bf8d-41b4b1aaf204" providerId="ADAL" clId="{54D389D3-C3D1-4932-8543-0C7128E49F27}" dt="2025-05-01T16:27:58.232" v="1794" actId="478"/>
          <ac:spMkLst>
            <pc:docMk/>
            <pc:sldMk cId="3587035581" sldId="297"/>
            <ac:spMk id="17" creationId="{E773113A-4856-4384-BB3F-373B5109D7E9}"/>
          </ac:spMkLst>
        </pc:spChg>
        <pc:spChg chg="del">
          <ac:chgData name="help desk" userId="076106f8-e622-4bba-bf8d-41b4b1aaf204" providerId="ADAL" clId="{54D389D3-C3D1-4932-8543-0C7128E49F27}" dt="2025-05-01T16:27:58.232" v="1794" actId="478"/>
          <ac:spMkLst>
            <pc:docMk/>
            <pc:sldMk cId="3587035581" sldId="297"/>
            <ac:spMk id="18" creationId="{D030E4B1-1CD6-4590-92B3-8FEE9EC3B327}"/>
          </ac:spMkLst>
        </pc:spChg>
        <pc:spChg chg="mod">
          <ac:chgData name="help desk" userId="076106f8-e622-4bba-bf8d-41b4b1aaf204" providerId="ADAL" clId="{54D389D3-C3D1-4932-8543-0C7128E49F27}" dt="2025-05-01T16:30:22.029" v="1828" actId="1076"/>
          <ac:spMkLst>
            <pc:docMk/>
            <pc:sldMk cId="3587035581" sldId="297"/>
            <ac:spMk id="24" creationId="{715674D2-3475-4EA9-A99A-109055A6EC0A}"/>
          </ac:spMkLst>
        </pc:spChg>
        <pc:cxnChg chg="mod">
          <ac:chgData name="help desk" userId="076106f8-e622-4bba-bf8d-41b4b1aaf204" providerId="ADAL" clId="{54D389D3-C3D1-4932-8543-0C7128E49F27}" dt="2025-05-01T16:29:00.613" v="1812" actId="692"/>
          <ac:cxnSpMkLst>
            <pc:docMk/>
            <pc:sldMk cId="3587035581" sldId="297"/>
            <ac:cxnSpMk id="20" creationId="{DF267A28-BA1C-4A22-B3D8-1DFEB05C86F7}"/>
          </ac:cxnSpMkLst>
        </pc:cxnChg>
        <pc:cxnChg chg="del mod">
          <ac:chgData name="help desk" userId="076106f8-e622-4bba-bf8d-41b4b1aaf204" providerId="ADAL" clId="{54D389D3-C3D1-4932-8543-0C7128E49F27}" dt="2025-05-01T16:28:31.772" v="1809" actId="478"/>
          <ac:cxnSpMkLst>
            <pc:docMk/>
            <pc:sldMk cId="3587035581" sldId="297"/>
            <ac:cxnSpMk id="25" creationId="{1C1F4E0A-28F4-446F-9BE2-4CD5CF990E1B}"/>
          </ac:cxnSpMkLst>
        </pc:cxnChg>
        <pc:cxnChg chg="del">
          <ac:chgData name="help desk" userId="076106f8-e622-4bba-bf8d-41b4b1aaf204" providerId="ADAL" clId="{54D389D3-C3D1-4932-8543-0C7128E49F27}" dt="2025-05-01T15:54:11.179" v="1445" actId="478"/>
          <ac:cxnSpMkLst>
            <pc:docMk/>
            <pc:sldMk cId="3587035581" sldId="297"/>
            <ac:cxnSpMk id="26" creationId="{E2083170-74C8-478E-8F0E-352E6CF2D329}"/>
          </ac:cxnSpMkLst>
        </pc:cxnChg>
        <pc:cxnChg chg="del">
          <ac:chgData name="help desk" userId="076106f8-e622-4bba-bf8d-41b4b1aaf204" providerId="ADAL" clId="{54D389D3-C3D1-4932-8543-0C7128E49F27}" dt="2025-05-01T15:54:11.179" v="1445" actId="478"/>
          <ac:cxnSpMkLst>
            <pc:docMk/>
            <pc:sldMk cId="3587035581" sldId="297"/>
            <ac:cxnSpMk id="34" creationId="{CEB10D5C-60E5-4CF2-B007-5D83F5D17AEE}"/>
          </ac:cxnSpMkLst>
        </pc:cxnChg>
        <pc:cxnChg chg="del">
          <ac:chgData name="help desk" userId="076106f8-e622-4bba-bf8d-41b4b1aaf204" providerId="ADAL" clId="{54D389D3-C3D1-4932-8543-0C7128E49F27}" dt="2025-05-01T15:54:11.179" v="1445" actId="478"/>
          <ac:cxnSpMkLst>
            <pc:docMk/>
            <pc:sldMk cId="3587035581" sldId="297"/>
            <ac:cxnSpMk id="35" creationId="{B5035A57-A291-4855-846A-B7DE697FEFCB}"/>
          </ac:cxnSpMkLst>
        </pc:cxnChg>
      </pc:sldChg>
      <pc:sldChg chg="addSp delSp modSp add mod modAnim">
        <pc:chgData name="help desk" userId="076106f8-e622-4bba-bf8d-41b4b1aaf204" providerId="ADAL" clId="{54D389D3-C3D1-4932-8543-0C7128E49F27}" dt="2025-05-13T16:38:47.070" v="18074"/>
        <pc:sldMkLst>
          <pc:docMk/>
          <pc:sldMk cId="605986741" sldId="298"/>
        </pc:sldMkLst>
        <pc:spChg chg="mod">
          <ac:chgData name="help desk" userId="076106f8-e622-4bba-bf8d-41b4b1aaf204" providerId="ADAL" clId="{54D389D3-C3D1-4932-8543-0C7128E49F27}" dt="2025-05-12T17:02:17.107" v="15426" actId="6549"/>
          <ac:spMkLst>
            <pc:docMk/>
            <pc:sldMk cId="605986741" sldId="298"/>
            <ac:spMk id="4" creationId="{A435D70F-9693-4A08-BD4E-F4F515410303}"/>
          </ac:spMkLst>
        </pc:spChg>
        <pc:spChg chg="del">
          <ac:chgData name="help desk" userId="076106f8-e622-4bba-bf8d-41b4b1aaf204" providerId="ADAL" clId="{54D389D3-C3D1-4932-8543-0C7128E49F27}" dt="2025-05-01T16:13:52.948" v="1602" actId="478"/>
          <ac:spMkLst>
            <pc:docMk/>
            <pc:sldMk cId="605986741" sldId="298"/>
            <ac:spMk id="11" creationId="{99EEC9D8-BD1B-44C3-94FF-56E5E7D191A2}"/>
          </ac:spMkLst>
        </pc:spChg>
        <pc:spChg chg="del">
          <ac:chgData name="help desk" userId="076106f8-e622-4bba-bf8d-41b4b1aaf204" providerId="ADAL" clId="{54D389D3-C3D1-4932-8543-0C7128E49F27}" dt="2025-05-01T16:13:52.948" v="1602" actId="478"/>
          <ac:spMkLst>
            <pc:docMk/>
            <pc:sldMk cId="605986741" sldId="298"/>
            <ac:spMk id="13" creationId="{3C6C673E-079E-49B7-A759-334C87250A9A}"/>
          </ac:spMkLst>
        </pc:spChg>
        <pc:spChg chg="del">
          <ac:chgData name="help desk" userId="076106f8-e622-4bba-bf8d-41b4b1aaf204" providerId="ADAL" clId="{54D389D3-C3D1-4932-8543-0C7128E49F27}" dt="2025-05-01T15:56:47.930" v="1453" actId="478"/>
          <ac:spMkLst>
            <pc:docMk/>
            <pc:sldMk cId="605986741" sldId="298"/>
            <ac:spMk id="14" creationId="{09BB7886-09F2-44E9-A619-7F538EAF1703}"/>
          </ac:spMkLst>
        </pc:spChg>
        <pc:spChg chg="del">
          <ac:chgData name="help desk" userId="076106f8-e622-4bba-bf8d-41b4b1aaf204" providerId="ADAL" clId="{54D389D3-C3D1-4932-8543-0C7128E49F27}" dt="2025-05-01T15:56:49.983" v="1454" actId="478"/>
          <ac:spMkLst>
            <pc:docMk/>
            <pc:sldMk cId="605986741" sldId="298"/>
            <ac:spMk id="15" creationId="{DD5A52FD-555E-49E9-AF9C-F1037AB376B3}"/>
          </ac:spMkLst>
        </pc:spChg>
        <pc:spChg chg="del">
          <ac:chgData name="help desk" userId="076106f8-e622-4bba-bf8d-41b4b1aaf204" providerId="ADAL" clId="{54D389D3-C3D1-4932-8543-0C7128E49F27}" dt="2025-05-01T16:13:56.340" v="1603" actId="478"/>
          <ac:spMkLst>
            <pc:docMk/>
            <pc:sldMk cId="605986741" sldId="298"/>
            <ac:spMk id="16" creationId="{512764FA-E93F-4474-9E6E-F7ABEF2A4958}"/>
          </ac:spMkLst>
        </pc:spChg>
        <pc:spChg chg="del">
          <ac:chgData name="help desk" userId="076106f8-e622-4bba-bf8d-41b4b1aaf204" providerId="ADAL" clId="{54D389D3-C3D1-4932-8543-0C7128E49F27}" dt="2025-05-01T16:13:57.741" v="1604" actId="478"/>
          <ac:spMkLst>
            <pc:docMk/>
            <pc:sldMk cId="605986741" sldId="298"/>
            <ac:spMk id="17" creationId="{E773113A-4856-4384-BB3F-373B5109D7E9}"/>
          </ac:spMkLst>
        </pc:spChg>
        <pc:spChg chg="mod">
          <ac:chgData name="help desk" userId="076106f8-e622-4bba-bf8d-41b4b1aaf204" providerId="ADAL" clId="{54D389D3-C3D1-4932-8543-0C7128E49F27}" dt="2025-05-01T16:22:00.897" v="1766" actId="692"/>
          <ac:spMkLst>
            <pc:docMk/>
            <pc:sldMk cId="605986741" sldId="298"/>
            <ac:spMk id="18" creationId="{D030E4B1-1CD6-4590-92B3-8FEE9EC3B327}"/>
          </ac:spMkLst>
        </pc:spChg>
        <pc:spChg chg="add mod">
          <ac:chgData name="help desk" userId="076106f8-e622-4bba-bf8d-41b4b1aaf204" providerId="ADAL" clId="{54D389D3-C3D1-4932-8543-0C7128E49F27}" dt="2025-05-01T16:17:49.471" v="1715" actId="692"/>
          <ac:spMkLst>
            <pc:docMk/>
            <pc:sldMk cId="605986741" sldId="298"/>
            <ac:spMk id="21" creationId="{D38DFA1E-C7B1-405F-8528-2FB0F157ED30}"/>
          </ac:spMkLst>
        </pc:spChg>
        <pc:spChg chg="add mod">
          <ac:chgData name="help desk" userId="076106f8-e622-4bba-bf8d-41b4b1aaf204" providerId="ADAL" clId="{54D389D3-C3D1-4932-8543-0C7128E49F27}" dt="2025-05-01T16:18:30.716" v="1719" actId="692"/>
          <ac:spMkLst>
            <pc:docMk/>
            <pc:sldMk cId="605986741" sldId="298"/>
            <ac:spMk id="22" creationId="{F1BE84A5-A5F6-46B9-B503-372998804F8F}"/>
          </ac:spMkLst>
        </pc:spChg>
        <pc:spChg chg="del">
          <ac:chgData name="help desk" userId="076106f8-e622-4bba-bf8d-41b4b1aaf204" providerId="ADAL" clId="{54D389D3-C3D1-4932-8543-0C7128E49F27}" dt="2025-05-01T16:14:23.651" v="1608" actId="478"/>
          <ac:spMkLst>
            <pc:docMk/>
            <pc:sldMk cId="605986741" sldId="298"/>
            <ac:spMk id="24" creationId="{715674D2-3475-4EA9-A99A-109055A6EC0A}"/>
          </ac:spMkLst>
        </pc:spChg>
        <pc:spChg chg="add mod">
          <ac:chgData name="help desk" userId="076106f8-e622-4bba-bf8d-41b4b1aaf204" providerId="ADAL" clId="{54D389D3-C3D1-4932-8543-0C7128E49F27}" dt="2025-05-01T16:20:46.523" v="1740" actId="14100"/>
          <ac:spMkLst>
            <pc:docMk/>
            <pc:sldMk cId="605986741" sldId="298"/>
            <ac:spMk id="28" creationId="{71B8CD9F-AD69-4E73-ACAF-A26F59569F60}"/>
          </ac:spMkLst>
        </pc:spChg>
        <pc:spChg chg="add mod">
          <ac:chgData name="help desk" userId="076106f8-e622-4bba-bf8d-41b4b1aaf204" providerId="ADAL" clId="{54D389D3-C3D1-4932-8543-0C7128E49F27}" dt="2025-05-01T16:21:47.748" v="1765" actId="692"/>
          <ac:spMkLst>
            <pc:docMk/>
            <pc:sldMk cId="605986741" sldId="298"/>
            <ac:spMk id="29" creationId="{D1BB9FE5-D14E-40F1-8E57-31EAAC01E48B}"/>
          </ac:spMkLst>
        </pc:spChg>
        <pc:picChg chg="mod">
          <ac:chgData name="help desk" userId="076106f8-e622-4bba-bf8d-41b4b1aaf204" providerId="ADAL" clId="{54D389D3-C3D1-4932-8543-0C7128E49F27}" dt="2025-05-01T16:17:59.198" v="1717" actId="1076"/>
          <ac:picMkLst>
            <pc:docMk/>
            <pc:sldMk cId="605986741" sldId="298"/>
            <ac:picMk id="10" creationId="{8F0FDC2E-053F-4EF9-8CFE-B925F256EA34}"/>
          </ac:picMkLst>
        </pc:picChg>
        <pc:cxnChg chg="del mod">
          <ac:chgData name="help desk" userId="076106f8-e622-4bba-bf8d-41b4b1aaf204" providerId="ADAL" clId="{54D389D3-C3D1-4932-8543-0C7128E49F27}" dt="2025-05-01T16:14:03.225" v="1605" actId="478"/>
          <ac:cxnSpMkLst>
            <pc:docMk/>
            <pc:sldMk cId="605986741" sldId="298"/>
            <ac:cxnSpMk id="20" creationId="{DF267A28-BA1C-4A22-B3D8-1DFEB05C86F7}"/>
          </ac:cxnSpMkLst>
        </pc:cxnChg>
        <pc:cxnChg chg="add mod">
          <ac:chgData name="help desk" userId="076106f8-e622-4bba-bf8d-41b4b1aaf204" providerId="ADAL" clId="{54D389D3-C3D1-4932-8543-0C7128E49F27}" dt="2025-05-01T16:22:15.338" v="1767" actId="692"/>
          <ac:cxnSpMkLst>
            <pc:docMk/>
            <pc:sldMk cId="605986741" sldId="298"/>
            <ac:cxnSpMk id="25" creationId="{9F19C2D6-D235-48C8-B8E4-B5BE26491411}"/>
          </ac:cxnSpMkLst>
        </pc:cxnChg>
        <pc:cxnChg chg="mod">
          <ac:chgData name="help desk" userId="076106f8-e622-4bba-bf8d-41b4b1aaf204" providerId="ADAL" clId="{54D389D3-C3D1-4932-8543-0C7128E49F27}" dt="2025-05-01T16:22:15.338" v="1767" actId="692"/>
          <ac:cxnSpMkLst>
            <pc:docMk/>
            <pc:sldMk cId="605986741" sldId="298"/>
            <ac:cxnSpMk id="26" creationId="{E2083170-74C8-478E-8F0E-352E6CF2D329}"/>
          </ac:cxnSpMkLst>
        </pc:cxnChg>
        <pc:cxnChg chg="add mod">
          <ac:chgData name="help desk" userId="076106f8-e622-4bba-bf8d-41b4b1aaf204" providerId="ADAL" clId="{54D389D3-C3D1-4932-8543-0C7128E49F27}" dt="2025-05-01T16:22:45.160" v="1773" actId="692"/>
          <ac:cxnSpMkLst>
            <pc:docMk/>
            <pc:sldMk cId="605986741" sldId="298"/>
            <ac:cxnSpMk id="30" creationId="{8D74D506-8464-49E5-960F-CD4020F7CB30}"/>
          </ac:cxnSpMkLst>
        </pc:cxnChg>
        <pc:cxnChg chg="add mod">
          <ac:chgData name="help desk" userId="076106f8-e622-4bba-bf8d-41b4b1aaf204" providerId="ADAL" clId="{54D389D3-C3D1-4932-8543-0C7128E49F27}" dt="2025-05-01T16:22:58.318" v="1776" actId="14100"/>
          <ac:cxnSpMkLst>
            <pc:docMk/>
            <pc:sldMk cId="605986741" sldId="298"/>
            <ac:cxnSpMk id="32" creationId="{5F5417DF-1E0B-4E4C-B283-098767EFB570}"/>
          </ac:cxnSpMkLst>
        </pc:cxnChg>
        <pc:cxnChg chg="del">
          <ac:chgData name="help desk" userId="076106f8-e622-4bba-bf8d-41b4b1aaf204" providerId="ADAL" clId="{54D389D3-C3D1-4932-8543-0C7128E49F27}" dt="2025-05-01T16:14:23.651" v="1608" actId="478"/>
          <ac:cxnSpMkLst>
            <pc:docMk/>
            <pc:sldMk cId="605986741" sldId="298"/>
            <ac:cxnSpMk id="34" creationId="{CEB10D5C-60E5-4CF2-B007-5D83F5D17AEE}"/>
          </ac:cxnSpMkLst>
        </pc:cxnChg>
        <pc:cxnChg chg="del">
          <ac:chgData name="help desk" userId="076106f8-e622-4bba-bf8d-41b4b1aaf204" providerId="ADAL" clId="{54D389D3-C3D1-4932-8543-0C7128E49F27}" dt="2025-05-01T16:14:23.651" v="1608" actId="478"/>
          <ac:cxnSpMkLst>
            <pc:docMk/>
            <pc:sldMk cId="605986741" sldId="298"/>
            <ac:cxnSpMk id="35" creationId="{B5035A57-A291-4855-846A-B7DE697FEFCB}"/>
          </ac:cxnSpMkLst>
        </pc:cxnChg>
        <pc:cxnChg chg="add mod">
          <ac:chgData name="help desk" userId="076106f8-e622-4bba-bf8d-41b4b1aaf204" providerId="ADAL" clId="{54D389D3-C3D1-4932-8543-0C7128E49F27}" dt="2025-05-01T16:23:16.728" v="1781" actId="14100"/>
          <ac:cxnSpMkLst>
            <pc:docMk/>
            <pc:sldMk cId="605986741" sldId="298"/>
            <ac:cxnSpMk id="36" creationId="{451FA536-862F-4299-BB09-D438F4E6F5F7}"/>
          </ac:cxnSpMkLst>
        </pc:cxnChg>
        <pc:cxnChg chg="add mod">
          <ac:chgData name="help desk" userId="076106f8-e622-4bba-bf8d-41b4b1aaf204" providerId="ADAL" clId="{54D389D3-C3D1-4932-8543-0C7128E49F27}" dt="2025-05-01T16:23:29.832" v="1785" actId="14100"/>
          <ac:cxnSpMkLst>
            <pc:docMk/>
            <pc:sldMk cId="605986741" sldId="298"/>
            <ac:cxnSpMk id="39" creationId="{C5F7C254-AB59-43E8-93EB-E1FCE27B61E1}"/>
          </ac:cxnSpMkLst>
        </pc:cxnChg>
      </pc:sldChg>
      <pc:sldChg chg="addSp delSp modSp add mod ord modAnim">
        <pc:chgData name="help desk" userId="076106f8-e622-4bba-bf8d-41b4b1aaf204" providerId="ADAL" clId="{54D389D3-C3D1-4932-8543-0C7128E49F27}" dt="2025-05-12T17:03:06.547" v="15436"/>
        <pc:sldMkLst>
          <pc:docMk/>
          <pc:sldMk cId="2108015130" sldId="299"/>
        </pc:sldMkLst>
        <pc:spChg chg="del mod">
          <ac:chgData name="help desk" userId="076106f8-e622-4bba-bf8d-41b4b1aaf204" providerId="ADAL" clId="{54D389D3-C3D1-4932-8543-0C7128E49F27}" dt="2025-05-01T19:27:43.609" v="2727" actId="478"/>
          <ac:spMkLst>
            <pc:docMk/>
            <pc:sldMk cId="2108015130" sldId="299"/>
            <ac:spMk id="8" creationId="{ABE04203-C68D-4812-B775-816D5FA00ADB}"/>
          </ac:spMkLst>
        </pc:spChg>
        <pc:spChg chg="del">
          <ac:chgData name="help desk" userId="076106f8-e622-4bba-bf8d-41b4b1aaf204" providerId="ADAL" clId="{54D389D3-C3D1-4932-8543-0C7128E49F27}" dt="2025-05-01T17:23:59.843" v="2707" actId="478"/>
          <ac:spMkLst>
            <pc:docMk/>
            <pc:sldMk cId="2108015130" sldId="299"/>
            <ac:spMk id="10" creationId="{D99C1C99-C561-469A-9972-516BBEB6E6B0}"/>
          </ac:spMkLst>
        </pc:spChg>
        <pc:spChg chg="del">
          <ac:chgData name="help desk" userId="076106f8-e622-4bba-bf8d-41b4b1aaf204" providerId="ADAL" clId="{54D389D3-C3D1-4932-8543-0C7128E49F27}" dt="2025-05-01T17:23:59.843" v="2707" actId="478"/>
          <ac:spMkLst>
            <pc:docMk/>
            <pc:sldMk cId="2108015130" sldId="299"/>
            <ac:spMk id="12" creationId="{0CCD62B1-5E60-46A5-934A-FEE903BEC58B}"/>
          </ac:spMkLst>
        </pc:spChg>
        <pc:spChg chg="del">
          <ac:chgData name="help desk" userId="076106f8-e622-4bba-bf8d-41b4b1aaf204" providerId="ADAL" clId="{54D389D3-C3D1-4932-8543-0C7128E49F27}" dt="2025-05-01T17:23:59.843" v="2707" actId="478"/>
          <ac:spMkLst>
            <pc:docMk/>
            <pc:sldMk cId="2108015130" sldId="299"/>
            <ac:spMk id="14" creationId="{FB67B7B0-38E9-432B-90CB-42D2EAA6CE34}"/>
          </ac:spMkLst>
        </pc:spChg>
        <pc:spChg chg="del">
          <ac:chgData name="help desk" userId="076106f8-e622-4bba-bf8d-41b4b1aaf204" providerId="ADAL" clId="{54D389D3-C3D1-4932-8543-0C7128E49F27}" dt="2025-05-01T17:23:59.843" v="2707" actId="478"/>
          <ac:spMkLst>
            <pc:docMk/>
            <pc:sldMk cId="2108015130" sldId="299"/>
            <ac:spMk id="16" creationId="{6C80AA72-C2C2-4390-A04A-BCB224D80C1F}"/>
          </ac:spMkLst>
        </pc:spChg>
        <pc:spChg chg="del">
          <ac:chgData name="help desk" userId="076106f8-e622-4bba-bf8d-41b4b1aaf204" providerId="ADAL" clId="{54D389D3-C3D1-4932-8543-0C7128E49F27}" dt="2025-05-01T17:24:02.969" v="2708" actId="478"/>
          <ac:spMkLst>
            <pc:docMk/>
            <pc:sldMk cId="2108015130" sldId="299"/>
            <ac:spMk id="18" creationId="{94644574-4A4B-4EBB-8876-A34CE5D2EF8F}"/>
          </ac:spMkLst>
        </pc:spChg>
        <pc:spChg chg="add mod">
          <ac:chgData name="help desk" userId="076106f8-e622-4bba-bf8d-41b4b1aaf204" providerId="ADAL" clId="{54D389D3-C3D1-4932-8543-0C7128E49F27}" dt="2025-05-06T13:51:29.836" v="4842" actId="20577"/>
          <ac:spMkLst>
            <pc:docMk/>
            <pc:sldMk cId="2108015130" sldId="299"/>
            <ac:spMk id="19" creationId="{5ED1A3BA-4B36-450C-A3D2-545A6DFAC83A}"/>
          </ac:spMkLst>
        </pc:spChg>
        <pc:spChg chg="mod">
          <ac:chgData name="help desk" userId="076106f8-e622-4bba-bf8d-41b4b1aaf204" providerId="ADAL" clId="{54D389D3-C3D1-4932-8543-0C7128E49F27}" dt="2025-05-12T17:03:06.547" v="15436"/>
          <ac:spMkLst>
            <pc:docMk/>
            <pc:sldMk cId="2108015130" sldId="299"/>
            <ac:spMk id="22" creationId="{56C58A9C-2001-49B7-9D5E-744DBE2B9B6E}"/>
          </ac:spMkLst>
        </pc:spChg>
        <pc:spChg chg="del">
          <ac:chgData name="help desk" userId="076106f8-e622-4bba-bf8d-41b4b1aaf204" providerId="ADAL" clId="{54D389D3-C3D1-4932-8543-0C7128E49F27}" dt="2025-05-01T17:23:59.843" v="2707" actId="478"/>
          <ac:spMkLst>
            <pc:docMk/>
            <pc:sldMk cId="2108015130" sldId="299"/>
            <ac:spMk id="27" creationId="{7B784592-2A59-4E48-AE9A-8FE299DB2B63}"/>
          </ac:spMkLst>
        </pc:spChg>
        <pc:spChg chg="del">
          <ac:chgData name="help desk" userId="076106f8-e622-4bba-bf8d-41b4b1aaf204" providerId="ADAL" clId="{54D389D3-C3D1-4932-8543-0C7128E49F27}" dt="2025-05-01T17:23:59.843" v="2707" actId="478"/>
          <ac:spMkLst>
            <pc:docMk/>
            <pc:sldMk cId="2108015130" sldId="299"/>
            <ac:spMk id="30" creationId="{73E67C3B-B9F6-4AA3-B805-A9163D160354}"/>
          </ac:spMkLst>
        </pc:spChg>
        <pc:spChg chg="add mod">
          <ac:chgData name="help desk" userId="076106f8-e622-4bba-bf8d-41b4b1aaf204" providerId="ADAL" clId="{54D389D3-C3D1-4932-8543-0C7128E49F27}" dt="2025-05-06T13:50:39.067" v="4819" actId="1037"/>
          <ac:spMkLst>
            <pc:docMk/>
            <pc:sldMk cId="2108015130" sldId="299"/>
            <ac:spMk id="31" creationId="{523617E2-00AE-4894-9839-1BF45183BCE1}"/>
          </ac:spMkLst>
        </pc:spChg>
        <pc:picChg chg="del">
          <ac:chgData name="help desk" userId="076106f8-e622-4bba-bf8d-41b4b1aaf204" providerId="ADAL" clId="{54D389D3-C3D1-4932-8543-0C7128E49F27}" dt="2025-05-01T17:25:27.786" v="2714" actId="478"/>
          <ac:picMkLst>
            <pc:docMk/>
            <pc:sldMk cId="2108015130" sldId="299"/>
            <ac:picMk id="5" creationId="{1640F96B-64F9-4452-8F87-ABC5425F280A}"/>
          </ac:picMkLst>
        </pc:picChg>
        <pc:picChg chg="add del mod">
          <ac:chgData name="help desk" userId="076106f8-e622-4bba-bf8d-41b4b1aaf204" providerId="ADAL" clId="{54D389D3-C3D1-4932-8543-0C7128E49F27}" dt="2025-05-01T19:52:23.221" v="3203" actId="478"/>
          <ac:picMkLst>
            <pc:docMk/>
            <pc:sldMk cId="2108015130" sldId="299"/>
            <ac:picMk id="6" creationId="{AA95CD27-99A9-4E52-96A8-0BBD6E94748F}"/>
          </ac:picMkLst>
        </pc:picChg>
        <pc:picChg chg="add del mod">
          <ac:chgData name="help desk" userId="076106f8-e622-4bba-bf8d-41b4b1aaf204" providerId="ADAL" clId="{54D389D3-C3D1-4932-8543-0C7128E49F27}" dt="2025-05-01T19:50:24.131" v="3192" actId="22"/>
          <ac:picMkLst>
            <pc:docMk/>
            <pc:sldMk cId="2108015130" sldId="299"/>
            <ac:picMk id="26" creationId="{56245596-DBEC-4D95-ADB5-1FFB765A64BD}"/>
          </ac:picMkLst>
        </pc:picChg>
        <pc:picChg chg="add del mod ord">
          <ac:chgData name="help desk" userId="076106f8-e622-4bba-bf8d-41b4b1aaf204" providerId="ADAL" clId="{54D389D3-C3D1-4932-8543-0C7128E49F27}" dt="2025-05-01T19:52:27.091" v="3204" actId="478"/>
          <ac:picMkLst>
            <pc:docMk/>
            <pc:sldMk cId="2108015130" sldId="299"/>
            <ac:picMk id="33" creationId="{83311AF4-5B17-4235-8026-63901A80A40D}"/>
          </ac:picMkLst>
        </pc:picChg>
        <pc:cxnChg chg="mod">
          <ac:chgData name="help desk" userId="076106f8-e622-4bba-bf8d-41b4b1aaf204" providerId="ADAL" clId="{54D389D3-C3D1-4932-8543-0C7128E49F27}" dt="2025-05-06T13:50:46.637" v="4820" actId="14100"/>
          <ac:cxnSpMkLst>
            <pc:docMk/>
            <pc:sldMk cId="2108015130" sldId="299"/>
            <ac:cxnSpMk id="7" creationId="{02B3F910-4696-4CC2-926E-9C269C2D74B6}"/>
          </ac:cxnSpMkLst>
        </pc:cxnChg>
        <pc:cxnChg chg="del mod">
          <ac:chgData name="help desk" userId="076106f8-e622-4bba-bf8d-41b4b1aaf204" providerId="ADAL" clId="{54D389D3-C3D1-4932-8543-0C7128E49F27}" dt="2025-05-01T17:23:59.843" v="2707" actId="478"/>
          <ac:cxnSpMkLst>
            <pc:docMk/>
            <pc:sldMk cId="2108015130" sldId="299"/>
            <ac:cxnSpMk id="9" creationId="{322D1548-EA64-492B-A285-DA84D796EC4F}"/>
          </ac:cxnSpMkLst>
        </pc:cxnChg>
        <pc:cxnChg chg="del">
          <ac:chgData name="help desk" userId="076106f8-e622-4bba-bf8d-41b4b1aaf204" providerId="ADAL" clId="{54D389D3-C3D1-4932-8543-0C7128E49F27}" dt="2025-05-01T17:23:59.843" v="2707" actId="478"/>
          <ac:cxnSpMkLst>
            <pc:docMk/>
            <pc:sldMk cId="2108015130" sldId="299"/>
            <ac:cxnSpMk id="11" creationId="{852E3542-5B68-46EB-912C-1C8A6C8F46C4}"/>
          </ac:cxnSpMkLst>
        </pc:cxnChg>
        <pc:cxnChg chg="del">
          <ac:chgData name="help desk" userId="076106f8-e622-4bba-bf8d-41b4b1aaf204" providerId="ADAL" clId="{54D389D3-C3D1-4932-8543-0C7128E49F27}" dt="2025-05-01T17:23:59.843" v="2707" actId="478"/>
          <ac:cxnSpMkLst>
            <pc:docMk/>
            <pc:sldMk cId="2108015130" sldId="299"/>
            <ac:cxnSpMk id="13" creationId="{CF34923C-0836-4EF4-B048-B8ED4E4393C7}"/>
          </ac:cxnSpMkLst>
        </pc:cxnChg>
        <pc:cxnChg chg="del">
          <ac:chgData name="help desk" userId="076106f8-e622-4bba-bf8d-41b4b1aaf204" providerId="ADAL" clId="{54D389D3-C3D1-4932-8543-0C7128E49F27}" dt="2025-05-01T17:23:59.843" v="2707" actId="478"/>
          <ac:cxnSpMkLst>
            <pc:docMk/>
            <pc:sldMk cId="2108015130" sldId="299"/>
            <ac:cxnSpMk id="15" creationId="{AE9EA626-5C09-44B7-82C3-2CF93C6CE3F7}"/>
          </ac:cxnSpMkLst>
        </pc:cxnChg>
        <pc:cxnChg chg="del">
          <ac:chgData name="help desk" userId="076106f8-e622-4bba-bf8d-41b4b1aaf204" providerId="ADAL" clId="{54D389D3-C3D1-4932-8543-0C7128E49F27}" dt="2025-05-01T17:23:59.843" v="2707" actId="478"/>
          <ac:cxnSpMkLst>
            <pc:docMk/>
            <pc:sldMk cId="2108015130" sldId="299"/>
            <ac:cxnSpMk id="17" creationId="{E88024C7-BBE9-4BB2-8312-2499451F3FE8}"/>
          </ac:cxnSpMkLst>
        </pc:cxnChg>
        <pc:cxnChg chg="del">
          <ac:chgData name="help desk" userId="076106f8-e622-4bba-bf8d-41b4b1aaf204" providerId="ADAL" clId="{54D389D3-C3D1-4932-8543-0C7128E49F27}" dt="2025-05-01T17:23:59.843" v="2707" actId="478"/>
          <ac:cxnSpMkLst>
            <pc:docMk/>
            <pc:sldMk cId="2108015130" sldId="299"/>
            <ac:cxnSpMk id="25" creationId="{5C109229-4F2A-4712-B23B-9E7449C2CF2C}"/>
          </ac:cxnSpMkLst>
        </pc:cxnChg>
        <pc:cxnChg chg="add mod">
          <ac:chgData name="help desk" userId="076106f8-e622-4bba-bf8d-41b4b1aaf204" providerId="ADAL" clId="{54D389D3-C3D1-4932-8543-0C7128E49F27}" dt="2025-05-06T13:50:29.566" v="4812" actId="14100"/>
          <ac:cxnSpMkLst>
            <pc:docMk/>
            <pc:sldMk cId="2108015130" sldId="299"/>
            <ac:cxnSpMk id="28" creationId="{463E03E2-4856-4B53-8C73-B7E8C31BB5EE}"/>
          </ac:cxnSpMkLst>
        </pc:cxnChg>
        <pc:cxnChg chg="del">
          <ac:chgData name="help desk" userId="076106f8-e622-4bba-bf8d-41b4b1aaf204" providerId="ADAL" clId="{54D389D3-C3D1-4932-8543-0C7128E49F27}" dt="2025-05-01T17:23:59.843" v="2707" actId="478"/>
          <ac:cxnSpMkLst>
            <pc:docMk/>
            <pc:sldMk cId="2108015130" sldId="299"/>
            <ac:cxnSpMk id="29" creationId="{8FC7ECF7-7AF4-4322-AF87-CF103465A594}"/>
          </ac:cxnSpMkLst>
        </pc:cxnChg>
      </pc:sldChg>
      <pc:sldChg chg="addSp delSp modSp add mod modAnim">
        <pc:chgData name="help desk" userId="076106f8-e622-4bba-bf8d-41b4b1aaf204" providerId="ADAL" clId="{54D389D3-C3D1-4932-8543-0C7128E49F27}" dt="2025-05-12T17:03:19.689" v="15440"/>
        <pc:sldMkLst>
          <pc:docMk/>
          <pc:sldMk cId="3337934508" sldId="300"/>
        </pc:sldMkLst>
        <pc:spChg chg="del">
          <ac:chgData name="help desk" userId="076106f8-e622-4bba-bf8d-41b4b1aaf204" providerId="ADAL" clId="{54D389D3-C3D1-4932-8543-0C7128E49F27}" dt="2025-05-01T20:30:20.829" v="4269" actId="478"/>
          <ac:spMkLst>
            <pc:docMk/>
            <pc:sldMk cId="3337934508" sldId="300"/>
            <ac:spMk id="6" creationId="{FFC2A73E-3F3F-4D8E-88E1-A0F3B71E2DC5}"/>
          </ac:spMkLst>
        </pc:spChg>
        <pc:spChg chg="del mod">
          <ac:chgData name="help desk" userId="076106f8-e622-4bba-bf8d-41b4b1aaf204" providerId="ADAL" clId="{54D389D3-C3D1-4932-8543-0C7128E49F27}" dt="2025-05-06T14:23:27.321" v="5646" actId="478"/>
          <ac:spMkLst>
            <pc:docMk/>
            <pc:sldMk cId="3337934508" sldId="300"/>
            <ac:spMk id="8" creationId="{ABE04203-C68D-4812-B775-816D5FA00ADB}"/>
          </ac:spMkLst>
        </pc:spChg>
        <pc:spChg chg="del mod">
          <ac:chgData name="help desk" userId="076106f8-e622-4bba-bf8d-41b4b1aaf204" providerId="ADAL" clId="{54D389D3-C3D1-4932-8543-0C7128E49F27}" dt="2025-05-06T14:23:31.759" v="5648" actId="478"/>
          <ac:spMkLst>
            <pc:docMk/>
            <pc:sldMk cId="3337934508" sldId="300"/>
            <ac:spMk id="10" creationId="{D99C1C99-C561-469A-9972-516BBEB6E6B0}"/>
          </ac:spMkLst>
        </pc:spChg>
        <pc:spChg chg="mod">
          <ac:chgData name="help desk" userId="076106f8-e622-4bba-bf8d-41b4b1aaf204" providerId="ADAL" clId="{54D389D3-C3D1-4932-8543-0C7128E49F27}" dt="2025-05-06T14:43:33.767" v="6338" actId="14100"/>
          <ac:spMkLst>
            <pc:docMk/>
            <pc:sldMk cId="3337934508" sldId="300"/>
            <ac:spMk id="12" creationId="{0CCD62B1-5E60-46A5-934A-FEE903BEC58B}"/>
          </ac:spMkLst>
        </pc:spChg>
        <pc:spChg chg="del mod">
          <ac:chgData name="help desk" userId="076106f8-e622-4bba-bf8d-41b4b1aaf204" providerId="ADAL" clId="{54D389D3-C3D1-4932-8543-0C7128E49F27}" dt="2025-05-06T14:23:37.543" v="5651" actId="478"/>
          <ac:spMkLst>
            <pc:docMk/>
            <pc:sldMk cId="3337934508" sldId="300"/>
            <ac:spMk id="14" creationId="{FB67B7B0-38E9-432B-90CB-42D2EAA6CE34}"/>
          </ac:spMkLst>
        </pc:spChg>
        <pc:spChg chg="add del mod">
          <ac:chgData name="help desk" userId="076106f8-e622-4bba-bf8d-41b4b1aaf204" providerId="ADAL" clId="{54D389D3-C3D1-4932-8543-0C7128E49F27}" dt="2025-05-06T15:00:13.568" v="6877" actId="20577"/>
          <ac:spMkLst>
            <pc:docMk/>
            <pc:sldMk cId="3337934508" sldId="300"/>
            <ac:spMk id="24" creationId="{495DE5B4-A3A7-4F4B-8AE3-049C53476E8C}"/>
          </ac:spMkLst>
        </pc:spChg>
        <pc:spChg chg="mod">
          <ac:chgData name="help desk" userId="076106f8-e622-4bba-bf8d-41b4b1aaf204" providerId="ADAL" clId="{54D389D3-C3D1-4932-8543-0C7128E49F27}" dt="2025-05-06T14:50:00.456" v="6704" actId="14100"/>
          <ac:spMkLst>
            <pc:docMk/>
            <pc:sldMk cId="3337934508" sldId="300"/>
            <ac:spMk id="27" creationId="{7B784592-2A59-4E48-AE9A-8FE299DB2B63}"/>
          </ac:spMkLst>
        </pc:spChg>
        <pc:spChg chg="add mod">
          <ac:chgData name="help desk" userId="076106f8-e622-4bba-bf8d-41b4b1aaf204" providerId="ADAL" clId="{54D389D3-C3D1-4932-8543-0C7128E49F27}" dt="2025-05-12T17:03:19.689" v="15440"/>
          <ac:spMkLst>
            <pc:docMk/>
            <pc:sldMk cId="3337934508" sldId="300"/>
            <ac:spMk id="29" creationId="{BB246C91-8B13-41E8-A943-15C9D928C917}"/>
          </ac:spMkLst>
        </pc:spChg>
        <pc:picChg chg="add mod">
          <ac:chgData name="help desk" userId="076106f8-e622-4bba-bf8d-41b4b1aaf204" providerId="ADAL" clId="{54D389D3-C3D1-4932-8543-0C7128E49F27}" dt="2025-05-01T20:17:41.163" v="3967" actId="14100"/>
          <ac:picMkLst>
            <pc:docMk/>
            <pc:sldMk cId="3337934508" sldId="300"/>
            <ac:picMk id="5" creationId="{310D77C9-E04E-4A54-A49E-57AD352B0528}"/>
          </ac:picMkLst>
        </pc:picChg>
        <pc:picChg chg="del">
          <ac:chgData name="help desk" userId="076106f8-e622-4bba-bf8d-41b4b1aaf204" providerId="ADAL" clId="{54D389D3-C3D1-4932-8543-0C7128E49F27}" dt="2025-05-01T20:17:24.224" v="3963" actId="478"/>
          <ac:picMkLst>
            <pc:docMk/>
            <pc:sldMk cId="3337934508" sldId="300"/>
            <ac:picMk id="19" creationId="{E2314655-F080-4B78-9E81-AA00BA1509F3}"/>
          </ac:picMkLst>
        </pc:picChg>
        <pc:cxnChg chg="del mod">
          <ac:chgData name="help desk" userId="076106f8-e622-4bba-bf8d-41b4b1aaf204" providerId="ADAL" clId="{54D389D3-C3D1-4932-8543-0C7128E49F27}" dt="2025-05-06T14:23:29.619" v="5647" actId="478"/>
          <ac:cxnSpMkLst>
            <pc:docMk/>
            <pc:sldMk cId="3337934508" sldId="300"/>
            <ac:cxnSpMk id="7" creationId="{02B3F910-4696-4CC2-926E-9C269C2D74B6}"/>
          </ac:cxnSpMkLst>
        </pc:cxnChg>
        <pc:cxnChg chg="del mod">
          <ac:chgData name="help desk" userId="076106f8-e622-4bba-bf8d-41b4b1aaf204" providerId="ADAL" clId="{54D389D3-C3D1-4932-8543-0C7128E49F27}" dt="2025-05-06T14:23:33.651" v="5649" actId="478"/>
          <ac:cxnSpMkLst>
            <pc:docMk/>
            <pc:sldMk cId="3337934508" sldId="300"/>
            <ac:cxnSpMk id="9" creationId="{322D1548-EA64-492B-A285-DA84D796EC4F}"/>
          </ac:cxnSpMkLst>
        </pc:cxnChg>
        <pc:cxnChg chg="del mod">
          <ac:chgData name="help desk" userId="076106f8-e622-4bba-bf8d-41b4b1aaf204" providerId="ADAL" clId="{54D389D3-C3D1-4932-8543-0C7128E49F27}" dt="2025-05-06T14:23:36.328" v="5650" actId="478"/>
          <ac:cxnSpMkLst>
            <pc:docMk/>
            <pc:sldMk cId="3337934508" sldId="300"/>
            <ac:cxnSpMk id="11" creationId="{852E3542-5B68-46EB-912C-1C8A6C8F46C4}"/>
          </ac:cxnSpMkLst>
        </pc:cxnChg>
        <pc:cxnChg chg="mod">
          <ac:chgData name="help desk" userId="076106f8-e622-4bba-bf8d-41b4b1aaf204" providerId="ADAL" clId="{54D389D3-C3D1-4932-8543-0C7128E49F27}" dt="2025-05-06T14:00:30.408" v="4919" actId="14100"/>
          <ac:cxnSpMkLst>
            <pc:docMk/>
            <pc:sldMk cId="3337934508" sldId="300"/>
            <ac:cxnSpMk id="13" creationId="{CF34923C-0836-4EF4-B048-B8ED4E4393C7}"/>
          </ac:cxnSpMkLst>
        </pc:cxnChg>
        <pc:cxnChg chg="add mod">
          <ac:chgData name="help desk" userId="076106f8-e622-4bba-bf8d-41b4b1aaf204" providerId="ADAL" clId="{54D389D3-C3D1-4932-8543-0C7128E49F27}" dt="2025-05-06T14:59:51.624" v="6872" actId="14100"/>
          <ac:cxnSpMkLst>
            <pc:docMk/>
            <pc:sldMk cId="3337934508" sldId="300"/>
            <ac:cxnSpMk id="25" creationId="{223DC14E-581D-4D9E-A51E-35E3CE963C37}"/>
          </ac:cxnSpMkLst>
        </pc:cxnChg>
        <pc:cxnChg chg="mod">
          <ac:chgData name="help desk" userId="076106f8-e622-4bba-bf8d-41b4b1aaf204" providerId="ADAL" clId="{54D389D3-C3D1-4932-8543-0C7128E49F27}" dt="2025-05-06T14:43:42.775" v="6339" actId="14100"/>
          <ac:cxnSpMkLst>
            <pc:docMk/>
            <pc:sldMk cId="3337934508" sldId="300"/>
            <ac:cxnSpMk id="28" creationId="{E6233346-D70D-47DA-8F34-366EA9FABD44}"/>
          </ac:cxnSpMkLst>
        </pc:cxnChg>
      </pc:sldChg>
      <pc:sldChg chg="addSp delSp modSp add mod modAnim">
        <pc:chgData name="help desk" userId="076106f8-e622-4bba-bf8d-41b4b1aaf204" providerId="ADAL" clId="{54D389D3-C3D1-4932-8543-0C7128E49F27}" dt="2025-05-12T17:03:23.769" v="15441"/>
        <pc:sldMkLst>
          <pc:docMk/>
          <pc:sldMk cId="1594005083" sldId="301"/>
        </pc:sldMkLst>
        <pc:spChg chg="mod">
          <ac:chgData name="help desk" userId="076106f8-e622-4bba-bf8d-41b4b1aaf204" providerId="ADAL" clId="{54D389D3-C3D1-4932-8543-0C7128E49F27}" dt="2025-05-06T15:18:47.738" v="7473" actId="14100"/>
          <ac:spMkLst>
            <pc:docMk/>
            <pc:sldMk cId="1594005083" sldId="301"/>
            <ac:spMk id="8" creationId="{ABE04203-C68D-4812-B775-816D5FA00ADB}"/>
          </ac:spMkLst>
        </pc:spChg>
        <pc:spChg chg="mod">
          <ac:chgData name="help desk" userId="076106f8-e622-4bba-bf8d-41b4b1aaf204" providerId="ADAL" clId="{54D389D3-C3D1-4932-8543-0C7128E49F27}" dt="2025-05-06T15:28:15.083" v="7582" actId="1076"/>
          <ac:spMkLst>
            <pc:docMk/>
            <pc:sldMk cId="1594005083" sldId="301"/>
            <ac:spMk id="10" creationId="{D99C1C99-C561-469A-9972-516BBEB6E6B0}"/>
          </ac:spMkLst>
        </pc:spChg>
        <pc:spChg chg="mod">
          <ac:chgData name="help desk" userId="076106f8-e622-4bba-bf8d-41b4b1aaf204" providerId="ADAL" clId="{54D389D3-C3D1-4932-8543-0C7128E49F27}" dt="2025-05-09T19:11:32.226" v="11619" actId="14100"/>
          <ac:spMkLst>
            <pc:docMk/>
            <pc:sldMk cId="1594005083" sldId="301"/>
            <ac:spMk id="12" creationId="{0CCD62B1-5E60-46A5-934A-FEE903BEC58B}"/>
          </ac:spMkLst>
        </pc:spChg>
        <pc:spChg chg="del mod">
          <ac:chgData name="help desk" userId="076106f8-e622-4bba-bf8d-41b4b1aaf204" providerId="ADAL" clId="{54D389D3-C3D1-4932-8543-0C7128E49F27}" dt="2025-05-01T20:33:31.283" v="4291" actId="478"/>
          <ac:spMkLst>
            <pc:docMk/>
            <pc:sldMk cId="1594005083" sldId="301"/>
            <ac:spMk id="14" creationId="{FB67B7B0-38E9-432B-90CB-42D2EAA6CE34}"/>
          </ac:spMkLst>
        </pc:spChg>
        <pc:spChg chg="mod">
          <ac:chgData name="help desk" userId="076106f8-e622-4bba-bf8d-41b4b1aaf204" providerId="ADAL" clId="{54D389D3-C3D1-4932-8543-0C7128E49F27}" dt="2025-05-09T19:11:11.326" v="11618" actId="14100"/>
          <ac:spMkLst>
            <pc:docMk/>
            <pc:sldMk cId="1594005083" sldId="301"/>
            <ac:spMk id="24" creationId="{495DE5B4-A3A7-4F4B-8AE3-049C53476E8C}"/>
          </ac:spMkLst>
        </pc:spChg>
        <pc:spChg chg="mod">
          <ac:chgData name="help desk" userId="076106f8-e622-4bba-bf8d-41b4b1aaf204" providerId="ADAL" clId="{54D389D3-C3D1-4932-8543-0C7128E49F27}" dt="2025-05-06T15:34:31.755" v="7906" actId="1036"/>
          <ac:spMkLst>
            <pc:docMk/>
            <pc:sldMk cId="1594005083" sldId="301"/>
            <ac:spMk id="27" creationId="{7B784592-2A59-4E48-AE9A-8FE299DB2B63}"/>
          </ac:spMkLst>
        </pc:spChg>
        <pc:spChg chg="mod">
          <ac:chgData name="help desk" userId="076106f8-e622-4bba-bf8d-41b4b1aaf204" providerId="ADAL" clId="{54D389D3-C3D1-4932-8543-0C7128E49F27}" dt="2025-05-12T17:03:23.769" v="15441"/>
          <ac:spMkLst>
            <pc:docMk/>
            <pc:sldMk cId="1594005083" sldId="301"/>
            <ac:spMk id="29" creationId="{BB246C91-8B13-41E8-A943-15C9D928C917}"/>
          </ac:spMkLst>
        </pc:spChg>
        <pc:picChg chg="del">
          <ac:chgData name="help desk" userId="076106f8-e622-4bba-bf8d-41b4b1aaf204" providerId="ADAL" clId="{54D389D3-C3D1-4932-8543-0C7128E49F27}" dt="2025-05-01T20:32:34.104" v="4280" actId="478"/>
          <ac:picMkLst>
            <pc:docMk/>
            <pc:sldMk cId="1594005083" sldId="301"/>
            <ac:picMk id="5" creationId="{310D77C9-E04E-4A54-A49E-57AD352B0528}"/>
          </ac:picMkLst>
        </pc:picChg>
        <pc:picChg chg="add mod ord">
          <ac:chgData name="help desk" userId="076106f8-e622-4bba-bf8d-41b4b1aaf204" providerId="ADAL" clId="{54D389D3-C3D1-4932-8543-0C7128E49F27}" dt="2025-05-01T20:32:38.663" v="4281" actId="692"/>
          <ac:picMkLst>
            <pc:docMk/>
            <pc:sldMk cId="1594005083" sldId="301"/>
            <ac:picMk id="6" creationId="{DF09A1D8-EE20-4E11-86B5-4D8D661B54D6}"/>
          </ac:picMkLst>
        </pc:picChg>
        <pc:cxnChg chg="mod">
          <ac:chgData name="help desk" userId="076106f8-e622-4bba-bf8d-41b4b1aaf204" providerId="ADAL" clId="{54D389D3-C3D1-4932-8543-0C7128E49F27}" dt="2025-05-01T20:32:56.315" v="4282" actId="14100"/>
          <ac:cxnSpMkLst>
            <pc:docMk/>
            <pc:sldMk cId="1594005083" sldId="301"/>
            <ac:cxnSpMk id="7" creationId="{02B3F910-4696-4CC2-926E-9C269C2D74B6}"/>
          </ac:cxnSpMkLst>
        </pc:cxnChg>
        <pc:cxnChg chg="mod">
          <ac:chgData name="help desk" userId="076106f8-e622-4bba-bf8d-41b4b1aaf204" providerId="ADAL" clId="{54D389D3-C3D1-4932-8543-0C7128E49F27}" dt="2025-05-06T15:33:39.586" v="7824" actId="14100"/>
          <ac:cxnSpMkLst>
            <pc:docMk/>
            <pc:sldMk cId="1594005083" sldId="301"/>
            <ac:cxnSpMk id="9" creationId="{322D1548-EA64-492B-A285-DA84D796EC4F}"/>
          </ac:cxnSpMkLst>
        </pc:cxnChg>
        <pc:cxnChg chg="del">
          <ac:chgData name="help desk" userId="076106f8-e622-4bba-bf8d-41b4b1aaf204" providerId="ADAL" clId="{54D389D3-C3D1-4932-8543-0C7128E49F27}" dt="2025-05-01T20:34:06.454" v="4302" actId="478"/>
          <ac:cxnSpMkLst>
            <pc:docMk/>
            <pc:sldMk cId="1594005083" sldId="301"/>
            <ac:cxnSpMk id="11" creationId="{852E3542-5B68-46EB-912C-1C8A6C8F46C4}"/>
          </ac:cxnSpMkLst>
        </pc:cxnChg>
        <pc:cxnChg chg="mod">
          <ac:chgData name="help desk" userId="076106f8-e622-4bba-bf8d-41b4b1aaf204" providerId="ADAL" clId="{54D389D3-C3D1-4932-8543-0C7128E49F27}" dt="2025-05-06T15:08:15.135" v="7032" actId="14100"/>
          <ac:cxnSpMkLst>
            <pc:docMk/>
            <pc:sldMk cId="1594005083" sldId="301"/>
            <ac:cxnSpMk id="13" creationId="{CF34923C-0836-4EF4-B048-B8ED4E4393C7}"/>
          </ac:cxnSpMkLst>
        </pc:cxnChg>
        <pc:cxnChg chg="add mod">
          <ac:chgData name="help desk" userId="076106f8-e622-4bba-bf8d-41b4b1aaf204" providerId="ADAL" clId="{54D389D3-C3D1-4932-8543-0C7128E49F27}" dt="2025-05-09T19:11:11.326" v="11618" actId="14100"/>
          <ac:cxnSpMkLst>
            <pc:docMk/>
            <pc:sldMk cId="1594005083" sldId="301"/>
            <ac:cxnSpMk id="15" creationId="{AB03CB97-BE65-4C40-827A-D8339C6C8980}"/>
          </ac:cxnSpMkLst>
        </pc:cxnChg>
        <pc:cxnChg chg="del">
          <ac:chgData name="help desk" userId="076106f8-e622-4bba-bf8d-41b4b1aaf204" providerId="ADAL" clId="{54D389D3-C3D1-4932-8543-0C7128E49F27}" dt="2025-05-01T20:36:49.202" v="4352" actId="478"/>
          <ac:cxnSpMkLst>
            <pc:docMk/>
            <pc:sldMk cId="1594005083" sldId="301"/>
            <ac:cxnSpMk id="25" creationId="{223DC14E-581D-4D9E-A51E-35E3CE963C37}"/>
          </ac:cxnSpMkLst>
        </pc:cxnChg>
        <pc:cxnChg chg="mod">
          <ac:chgData name="help desk" userId="076106f8-e622-4bba-bf8d-41b4b1aaf204" providerId="ADAL" clId="{54D389D3-C3D1-4932-8543-0C7128E49F27}" dt="2025-05-09T19:13:33.473" v="11638" actId="1076"/>
          <ac:cxnSpMkLst>
            <pc:docMk/>
            <pc:sldMk cId="1594005083" sldId="301"/>
            <ac:cxnSpMk id="28" creationId="{E6233346-D70D-47DA-8F34-366EA9FABD44}"/>
          </ac:cxnSpMkLst>
        </pc:cxnChg>
      </pc:sldChg>
      <pc:sldChg chg="addSp delSp modSp add mod modAnim">
        <pc:chgData name="help desk" userId="076106f8-e622-4bba-bf8d-41b4b1aaf204" providerId="ADAL" clId="{54D389D3-C3D1-4932-8543-0C7128E49F27}" dt="2025-05-12T17:03:39.098" v="15444"/>
        <pc:sldMkLst>
          <pc:docMk/>
          <pc:sldMk cId="4097676259" sldId="302"/>
        </pc:sldMkLst>
        <pc:spChg chg="mod">
          <ac:chgData name="help desk" userId="076106f8-e622-4bba-bf8d-41b4b1aaf204" providerId="ADAL" clId="{54D389D3-C3D1-4932-8543-0C7128E49F27}" dt="2025-05-06T17:17:14.070" v="8983" actId="20577"/>
          <ac:spMkLst>
            <pc:docMk/>
            <pc:sldMk cId="4097676259" sldId="302"/>
            <ac:spMk id="8" creationId="{ABE04203-C68D-4812-B775-816D5FA00ADB}"/>
          </ac:spMkLst>
        </pc:spChg>
        <pc:spChg chg="mod">
          <ac:chgData name="help desk" userId="076106f8-e622-4bba-bf8d-41b4b1aaf204" providerId="ADAL" clId="{54D389D3-C3D1-4932-8543-0C7128E49F27}" dt="2025-05-06T17:13:26.669" v="8890" actId="20577"/>
          <ac:spMkLst>
            <pc:docMk/>
            <pc:sldMk cId="4097676259" sldId="302"/>
            <ac:spMk id="10" creationId="{D99C1C99-C561-469A-9972-516BBEB6E6B0}"/>
          </ac:spMkLst>
        </pc:spChg>
        <pc:spChg chg="mod">
          <ac:chgData name="help desk" userId="076106f8-e622-4bba-bf8d-41b4b1aaf204" providerId="ADAL" clId="{54D389D3-C3D1-4932-8543-0C7128E49F27}" dt="2025-05-06T17:24:20.984" v="9385" actId="20577"/>
          <ac:spMkLst>
            <pc:docMk/>
            <pc:sldMk cId="4097676259" sldId="302"/>
            <ac:spMk id="12" creationId="{0CCD62B1-5E60-46A5-934A-FEE903BEC58B}"/>
          </ac:spMkLst>
        </pc:spChg>
        <pc:spChg chg="mod">
          <ac:chgData name="help desk" userId="076106f8-e622-4bba-bf8d-41b4b1aaf204" providerId="ADAL" clId="{54D389D3-C3D1-4932-8543-0C7128E49F27}" dt="2025-05-06T17:22:37.951" v="9285" actId="20577"/>
          <ac:spMkLst>
            <pc:docMk/>
            <pc:sldMk cId="4097676259" sldId="302"/>
            <ac:spMk id="24" creationId="{495DE5B4-A3A7-4F4B-8AE3-049C53476E8C}"/>
          </ac:spMkLst>
        </pc:spChg>
        <pc:spChg chg="mod">
          <ac:chgData name="help desk" userId="076106f8-e622-4bba-bf8d-41b4b1aaf204" providerId="ADAL" clId="{54D389D3-C3D1-4932-8543-0C7128E49F27}" dt="2025-05-08T15:14:27.155" v="9416" actId="20577"/>
          <ac:spMkLst>
            <pc:docMk/>
            <pc:sldMk cId="4097676259" sldId="302"/>
            <ac:spMk id="27" creationId="{7B784592-2A59-4E48-AE9A-8FE299DB2B63}"/>
          </ac:spMkLst>
        </pc:spChg>
        <pc:spChg chg="mod">
          <ac:chgData name="help desk" userId="076106f8-e622-4bba-bf8d-41b4b1aaf204" providerId="ADAL" clId="{54D389D3-C3D1-4932-8543-0C7128E49F27}" dt="2025-05-12T17:03:39.098" v="15444"/>
          <ac:spMkLst>
            <pc:docMk/>
            <pc:sldMk cId="4097676259" sldId="302"/>
            <ac:spMk id="29" creationId="{BB246C91-8B13-41E8-A943-15C9D928C917}"/>
          </ac:spMkLst>
        </pc:spChg>
        <pc:picChg chg="add mod ord">
          <ac:chgData name="help desk" userId="076106f8-e622-4bba-bf8d-41b4b1aaf204" providerId="ADAL" clId="{54D389D3-C3D1-4932-8543-0C7128E49F27}" dt="2025-05-01T20:39:13.759" v="4366" actId="1076"/>
          <ac:picMkLst>
            <pc:docMk/>
            <pc:sldMk cId="4097676259" sldId="302"/>
            <ac:picMk id="5" creationId="{B9119C39-BCC2-45D7-8DD0-2D64FF497CE9}"/>
          </ac:picMkLst>
        </pc:picChg>
        <pc:picChg chg="del">
          <ac:chgData name="help desk" userId="076106f8-e622-4bba-bf8d-41b4b1aaf204" providerId="ADAL" clId="{54D389D3-C3D1-4932-8543-0C7128E49F27}" dt="2025-05-01T20:38:52.434" v="4359" actId="478"/>
          <ac:picMkLst>
            <pc:docMk/>
            <pc:sldMk cId="4097676259" sldId="302"/>
            <ac:picMk id="6" creationId="{DF09A1D8-EE20-4E11-86B5-4D8D661B54D6}"/>
          </ac:picMkLst>
        </pc:picChg>
        <pc:cxnChg chg="mod">
          <ac:chgData name="help desk" userId="076106f8-e622-4bba-bf8d-41b4b1aaf204" providerId="ADAL" clId="{54D389D3-C3D1-4932-8543-0C7128E49F27}" dt="2025-05-06T17:11:22.009" v="8768" actId="14100"/>
          <ac:cxnSpMkLst>
            <pc:docMk/>
            <pc:sldMk cId="4097676259" sldId="302"/>
            <ac:cxnSpMk id="7" creationId="{02B3F910-4696-4CC2-926E-9C269C2D74B6}"/>
          </ac:cxnSpMkLst>
        </pc:cxnChg>
        <pc:cxnChg chg="mod">
          <ac:chgData name="help desk" userId="076106f8-e622-4bba-bf8d-41b4b1aaf204" providerId="ADAL" clId="{54D389D3-C3D1-4932-8543-0C7128E49F27}" dt="2025-05-06T17:10:31.694" v="8762" actId="14100"/>
          <ac:cxnSpMkLst>
            <pc:docMk/>
            <pc:sldMk cId="4097676259" sldId="302"/>
            <ac:cxnSpMk id="9" creationId="{322D1548-EA64-492B-A285-DA84D796EC4F}"/>
          </ac:cxnSpMkLst>
        </pc:cxnChg>
        <pc:cxnChg chg="mod">
          <ac:chgData name="help desk" userId="076106f8-e622-4bba-bf8d-41b4b1aaf204" providerId="ADAL" clId="{54D389D3-C3D1-4932-8543-0C7128E49F27}" dt="2025-05-06T17:11:50.270" v="8835" actId="14100"/>
          <ac:cxnSpMkLst>
            <pc:docMk/>
            <pc:sldMk cId="4097676259" sldId="302"/>
            <ac:cxnSpMk id="13" creationId="{CF34923C-0836-4EF4-B048-B8ED4E4393C7}"/>
          </ac:cxnSpMkLst>
        </pc:cxnChg>
        <pc:cxnChg chg="del mod">
          <ac:chgData name="help desk" userId="076106f8-e622-4bba-bf8d-41b4b1aaf204" providerId="ADAL" clId="{54D389D3-C3D1-4932-8543-0C7128E49F27}" dt="2025-05-06T17:09:14.482" v="8756" actId="478"/>
          <ac:cxnSpMkLst>
            <pc:docMk/>
            <pc:sldMk cId="4097676259" sldId="302"/>
            <ac:cxnSpMk id="28" creationId="{E6233346-D70D-47DA-8F34-366EA9FABD44}"/>
          </ac:cxnSpMkLst>
        </pc:cxnChg>
      </pc:sldChg>
      <pc:sldChg chg="addSp delSp modSp add mod modAnim">
        <pc:chgData name="help desk" userId="076106f8-e622-4bba-bf8d-41b4b1aaf204" providerId="ADAL" clId="{54D389D3-C3D1-4932-8543-0C7128E49F27}" dt="2025-05-12T17:03:43.497" v="15445"/>
        <pc:sldMkLst>
          <pc:docMk/>
          <pc:sldMk cId="2900342304" sldId="303"/>
        </pc:sldMkLst>
        <pc:spChg chg="mod">
          <ac:chgData name="help desk" userId="076106f8-e622-4bba-bf8d-41b4b1aaf204" providerId="ADAL" clId="{54D389D3-C3D1-4932-8543-0C7128E49F27}" dt="2025-05-09T19:59:53.809" v="11727" actId="20577"/>
          <ac:spMkLst>
            <pc:docMk/>
            <pc:sldMk cId="2900342304" sldId="303"/>
            <ac:spMk id="8" creationId="{ABE04203-C68D-4812-B775-816D5FA00ADB}"/>
          </ac:spMkLst>
        </pc:spChg>
        <pc:spChg chg="mod">
          <ac:chgData name="help desk" userId="076106f8-e622-4bba-bf8d-41b4b1aaf204" providerId="ADAL" clId="{54D389D3-C3D1-4932-8543-0C7128E49F27}" dt="2025-05-08T15:26:00.644" v="9524" actId="14100"/>
          <ac:spMkLst>
            <pc:docMk/>
            <pc:sldMk cId="2900342304" sldId="303"/>
            <ac:spMk id="10" creationId="{D99C1C99-C561-469A-9972-516BBEB6E6B0}"/>
          </ac:spMkLst>
        </pc:spChg>
        <pc:spChg chg="del">
          <ac:chgData name="help desk" userId="076106f8-e622-4bba-bf8d-41b4b1aaf204" providerId="ADAL" clId="{54D389D3-C3D1-4932-8543-0C7128E49F27}" dt="2025-05-01T20:43:23.462" v="4473" actId="478"/>
          <ac:spMkLst>
            <pc:docMk/>
            <pc:sldMk cId="2900342304" sldId="303"/>
            <ac:spMk id="12" creationId="{0CCD62B1-5E60-46A5-934A-FEE903BEC58B}"/>
          </ac:spMkLst>
        </pc:spChg>
        <pc:spChg chg="del mod">
          <ac:chgData name="help desk" userId="076106f8-e622-4bba-bf8d-41b4b1aaf204" providerId="ADAL" clId="{54D389D3-C3D1-4932-8543-0C7128E49F27}" dt="2025-05-01T20:43:20.205" v="4471" actId="478"/>
          <ac:spMkLst>
            <pc:docMk/>
            <pc:sldMk cId="2900342304" sldId="303"/>
            <ac:spMk id="24" creationId="{495DE5B4-A3A7-4F4B-8AE3-049C53476E8C}"/>
          </ac:spMkLst>
        </pc:spChg>
        <pc:spChg chg="del">
          <ac:chgData name="help desk" userId="076106f8-e622-4bba-bf8d-41b4b1aaf204" providerId="ADAL" clId="{54D389D3-C3D1-4932-8543-0C7128E49F27}" dt="2025-05-01T20:43:26.014" v="4475" actId="478"/>
          <ac:spMkLst>
            <pc:docMk/>
            <pc:sldMk cId="2900342304" sldId="303"/>
            <ac:spMk id="27" creationId="{7B784592-2A59-4E48-AE9A-8FE299DB2B63}"/>
          </ac:spMkLst>
        </pc:spChg>
        <pc:spChg chg="mod">
          <ac:chgData name="help desk" userId="076106f8-e622-4bba-bf8d-41b4b1aaf204" providerId="ADAL" clId="{54D389D3-C3D1-4932-8543-0C7128E49F27}" dt="2025-05-12T17:03:43.497" v="15445"/>
          <ac:spMkLst>
            <pc:docMk/>
            <pc:sldMk cId="2900342304" sldId="303"/>
            <ac:spMk id="29" creationId="{BB246C91-8B13-41E8-A943-15C9D928C917}"/>
          </ac:spMkLst>
        </pc:spChg>
        <pc:picChg chg="del">
          <ac:chgData name="help desk" userId="076106f8-e622-4bba-bf8d-41b4b1aaf204" providerId="ADAL" clId="{54D389D3-C3D1-4932-8543-0C7128E49F27}" dt="2025-05-01T20:42:13.775" v="4432" actId="478"/>
          <ac:picMkLst>
            <pc:docMk/>
            <pc:sldMk cId="2900342304" sldId="303"/>
            <ac:picMk id="5" creationId="{B9119C39-BCC2-45D7-8DD0-2D64FF497CE9}"/>
          </ac:picMkLst>
        </pc:picChg>
        <pc:picChg chg="add mod ord">
          <ac:chgData name="help desk" userId="076106f8-e622-4bba-bf8d-41b4b1aaf204" providerId="ADAL" clId="{54D389D3-C3D1-4932-8543-0C7128E49F27}" dt="2025-05-01T20:42:22.545" v="4434" actId="692"/>
          <ac:picMkLst>
            <pc:docMk/>
            <pc:sldMk cId="2900342304" sldId="303"/>
            <ac:picMk id="6" creationId="{CEB70405-A4B5-469D-B1B0-DD9D23A9EDF1}"/>
          </ac:picMkLst>
        </pc:picChg>
        <pc:cxnChg chg="mod">
          <ac:chgData name="help desk" userId="076106f8-e622-4bba-bf8d-41b4b1aaf204" providerId="ADAL" clId="{54D389D3-C3D1-4932-8543-0C7128E49F27}" dt="2025-05-01T20:44:52.995" v="4488" actId="14100"/>
          <ac:cxnSpMkLst>
            <pc:docMk/>
            <pc:sldMk cId="2900342304" sldId="303"/>
            <ac:cxnSpMk id="7" creationId="{02B3F910-4696-4CC2-926E-9C269C2D74B6}"/>
          </ac:cxnSpMkLst>
        </pc:cxnChg>
        <pc:cxnChg chg="mod">
          <ac:chgData name="help desk" userId="076106f8-e622-4bba-bf8d-41b4b1aaf204" providerId="ADAL" clId="{54D389D3-C3D1-4932-8543-0C7128E49F27}" dt="2025-05-01T20:44:46.494" v="4487" actId="14100"/>
          <ac:cxnSpMkLst>
            <pc:docMk/>
            <pc:sldMk cId="2900342304" sldId="303"/>
            <ac:cxnSpMk id="9" creationId="{322D1548-EA64-492B-A285-DA84D796EC4F}"/>
          </ac:cxnSpMkLst>
        </pc:cxnChg>
        <pc:cxnChg chg="del">
          <ac:chgData name="help desk" userId="076106f8-e622-4bba-bf8d-41b4b1aaf204" providerId="ADAL" clId="{54D389D3-C3D1-4932-8543-0C7128E49F27}" dt="2025-05-01T20:43:22.255" v="4472" actId="478"/>
          <ac:cxnSpMkLst>
            <pc:docMk/>
            <pc:sldMk cId="2900342304" sldId="303"/>
            <ac:cxnSpMk id="13" creationId="{CF34923C-0836-4EF4-B048-B8ED4E4393C7}"/>
          </ac:cxnSpMkLst>
        </pc:cxnChg>
        <pc:cxnChg chg="del">
          <ac:chgData name="help desk" userId="076106f8-e622-4bba-bf8d-41b4b1aaf204" providerId="ADAL" clId="{54D389D3-C3D1-4932-8543-0C7128E49F27}" dt="2025-05-01T20:43:25.145" v="4474" actId="478"/>
          <ac:cxnSpMkLst>
            <pc:docMk/>
            <pc:sldMk cId="2900342304" sldId="303"/>
            <ac:cxnSpMk id="28" creationId="{E6233346-D70D-47DA-8F34-366EA9FABD44}"/>
          </ac:cxnSpMkLst>
        </pc:cxnChg>
      </pc:sldChg>
      <pc:sldChg chg="modSp add del mod">
        <pc:chgData name="help desk" userId="076106f8-e622-4bba-bf8d-41b4b1aaf204" providerId="ADAL" clId="{54D389D3-C3D1-4932-8543-0C7128E49F27}" dt="2025-05-01T21:17:26.496" v="4691" actId="47"/>
        <pc:sldMkLst>
          <pc:docMk/>
          <pc:sldMk cId="676958" sldId="304"/>
        </pc:sldMkLst>
        <pc:spChg chg="mod">
          <ac:chgData name="help desk" userId="076106f8-e622-4bba-bf8d-41b4b1aaf204" providerId="ADAL" clId="{54D389D3-C3D1-4932-8543-0C7128E49F27}" dt="2025-05-01T20:46:55.994" v="4502" actId="14100"/>
          <ac:spMkLst>
            <pc:docMk/>
            <pc:sldMk cId="676958" sldId="304"/>
            <ac:spMk id="8" creationId="{ABE04203-C68D-4812-B775-816D5FA00ADB}"/>
          </ac:spMkLst>
        </pc:spChg>
        <pc:spChg chg="mod">
          <ac:chgData name="help desk" userId="076106f8-e622-4bba-bf8d-41b4b1aaf204" providerId="ADAL" clId="{54D389D3-C3D1-4932-8543-0C7128E49F27}" dt="2025-05-01T20:46:51.137" v="4501" actId="14100"/>
          <ac:spMkLst>
            <pc:docMk/>
            <pc:sldMk cId="676958" sldId="304"/>
            <ac:spMk id="10" creationId="{D99C1C99-C561-469A-9972-516BBEB6E6B0}"/>
          </ac:spMkLst>
        </pc:spChg>
        <pc:spChg chg="mod">
          <ac:chgData name="help desk" userId="076106f8-e622-4bba-bf8d-41b4b1aaf204" providerId="ADAL" clId="{54D389D3-C3D1-4932-8543-0C7128E49F27}" dt="2025-05-01T21:17:10.957" v="4690" actId="20577"/>
          <ac:spMkLst>
            <pc:docMk/>
            <pc:sldMk cId="676958" sldId="304"/>
            <ac:spMk id="29" creationId="{BB246C91-8B13-41E8-A943-15C9D928C917}"/>
          </ac:spMkLst>
        </pc:spChg>
        <pc:cxnChg chg="mod">
          <ac:chgData name="help desk" userId="076106f8-e622-4bba-bf8d-41b4b1aaf204" providerId="ADAL" clId="{54D389D3-C3D1-4932-8543-0C7128E49F27}" dt="2025-05-01T20:46:38.825" v="4499" actId="14100"/>
          <ac:cxnSpMkLst>
            <pc:docMk/>
            <pc:sldMk cId="676958" sldId="304"/>
            <ac:cxnSpMk id="7" creationId="{02B3F910-4696-4CC2-926E-9C269C2D74B6}"/>
          </ac:cxnSpMkLst>
        </pc:cxnChg>
        <pc:cxnChg chg="mod">
          <ac:chgData name="help desk" userId="076106f8-e622-4bba-bf8d-41b4b1aaf204" providerId="ADAL" clId="{54D389D3-C3D1-4932-8543-0C7128E49F27}" dt="2025-05-01T21:08:58.742" v="4559" actId="1076"/>
          <ac:cxnSpMkLst>
            <pc:docMk/>
            <pc:sldMk cId="676958" sldId="304"/>
            <ac:cxnSpMk id="9" creationId="{322D1548-EA64-492B-A285-DA84D796EC4F}"/>
          </ac:cxnSpMkLst>
        </pc:cxnChg>
      </pc:sldChg>
      <pc:sldChg chg="add del">
        <pc:chgData name="help desk" userId="076106f8-e622-4bba-bf8d-41b4b1aaf204" providerId="ADAL" clId="{54D389D3-C3D1-4932-8543-0C7128E49F27}" dt="2025-05-08T17:18:03.310" v="9632" actId="47"/>
        <pc:sldMkLst>
          <pc:docMk/>
          <pc:sldMk cId="1570033461" sldId="304"/>
        </pc:sldMkLst>
      </pc:sldChg>
      <pc:sldChg chg="addSp delSp modSp add mod modAnim">
        <pc:chgData name="help desk" userId="076106f8-e622-4bba-bf8d-41b4b1aaf204" providerId="ADAL" clId="{54D389D3-C3D1-4932-8543-0C7128E49F27}" dt="2025-05-12T17:03:47.469" v="15446"/>
        <pc:sldMkLst>
          <pc:docMk/>
          <pc:sldMk cId="2119562398" sldId="305"/>
        </pc:sldMkLst>
        <pc:spChg chg="mod">
          <ac:chgData name="help desk" userId="076106f8-e622-4bba-bf8d-41b4b1aaf204" providerId="ADAL" clId="{54D389D3-C3D1-4932-8543-0C7128E49F27}" dt="2025-05-12T15:17:53.746" v="14512" actId="1036"/>
          <ac:spMkLst>
            <pc:docMk/>
            <pc:sldMk cId="2119562398" sldId="305"/>
            <ac:spMk id="8" creationId="{ABE04203-C68D-4812-B775-816D5FA00ADB}"/>
          </ac:spMkLst>
        </pc:spChg>
        <pc:spChg chg="mod">
          <ac:chgData name="help desk" userId="076106f8-e622-4bba-bf8d-41b4b1aaf204" providerId="ADAL" clId="{54D389D3-C3D1-4932-8543-0C7128E49F27}" dt="2025-05-12T15:18:06.785" v="14514" actId="14100"/>
          <ac:spMkLst>
            <pc:docMk/>
            <pc:sldMk cId="2119562398" sldId="305"/>
            <ac:spMk id="10" creationId="{D99C1C99-C561-469A-9972-516BBEB6E6B0}"/>
          </ac:spMkLst>
        </pc:spChg>
        <pc:spChg chg="add mod">
          <ac:chgData name="help desk" userId="076106f8-e622-4bba-bf8d-41b4b1aaf204" providerId="ADAL" clId="{54D389D3-C3D1-4932-8543-0C7128E49F27}" dt="2025-05-12T15:17:28.279" v="14475" actId="14100"/>
          <ac:spMkLst>
            <pc:docMk/>
            <pc:sldMk cId="2119562398" sldId="305"/>
            <ac:spMk id="14" creationId="{498C3DB0-E5B2-4249-A0FA-928B5092B7A0}"/>
          </ac:spMkLst>
        </pc:spChg>
        <pc:spChg chg="mod">
          <ac:chgData name="help desk" userId="076106f8-e622-4bba-bf8d-41b4b1aaf204" providerId="ADAL" clId="{54D389D3-C3D1-4932-8543-0C7128E49F27}" dt="2025-05-12T17:03:47.469" v="15446"/>
          <ac:spMkLst>
            <pc:docMk/>
            <pc:sldMk cId="2119562398" sldId="305"/>
            <ac:spMk id="29" creationId="{BB246C91-8B13-41E8-A943-15C9D928C917}"/>
          </ac:spMkLst>
        </pc:spChg>
        <pc:picChg chg="add mod ord">
          <ac:chgData name="help desk" userId="076106f8-e622-4bba-bf8d-41b4b1aaf204" providerId="ADAL" clId="{54D389D3-C3D1-4932-8543-0C7128E49F27}" dt="2025-05-01T21:13:07.400" v="4565" actId="692"/>
          <ac:picMkLst>
            <pc:docMk/>
            <pc:sldMk cId="2119562398" sldId="305"/>
            <ac:picMk id="5" creationId="{41689A11-A03D-41EB-9A17-04B627F55567}"/>
          </ac:picMkLst>
        </pc:picChg>
        <pc:picChg chg="del">
          <ac:chgData name="help desk" userId="076106f8-e622-4bba-bf8d-41b4b1aaf204" providerId="ADAL" clId="{54D389D3-C3D1-4932-8543-0C7128E49F27}" dt="2025-05-01T21:12:57.968" v="4563" actId="478"/>
          <ac:picMkLst>
            <pc:docMk/>
            <pc:sldMk cId="2119562398" sldId="305"/>
            <ac:picMk id="6" creationId="{CEB70405-A4B5-469D-B1B0-DD9D23A9EDF1}"/>
          </ac:picMkLst>
        </pc:picChg>
        <pc:cxnChg chg="mod">
          <ac:chgData name="help desk" userId="076106f8-e622-4bba-bf8d-41b4b1aaf204" providerId="ADAL" clId="{54D389D3-C3D1-4932-8543-0C7128E49F27}" dt="2025-05-12T15:17:58.376" v="14513" actId="14100"/>
          <ac:cxnSpMkLst>
            <pc:docMk/>
            <pc:sldMk cId="2119562398" sldId="305"/>
            <ac:cxnSpMk id="7" creationId="{02B3F910-4696-4CC2-926E-9C269C2D74B6}"/>
          </ac:cxnSpMkLst>
        </pc:cxnChg>
        <pc:cxnChg chg="mod">
          <ac:chgData name="help desk" userId="076106f8-e622-4bba-bf8d-41b4b1aaf204" providerId="ADAL" clId="{54D389D3-C3D1-4932-8543-0C7128E49F27}" dt="2025-05-12T15:17:42.917" v="14483" actId="14100"/>
          <ac:cxnSpMkLst>
            <pc:docMk/>
            <pc:sldMk cId="2119562398" sldId="305"/>
            <ac:cxnSpMk id="9" creationId="{322D1548-EA64-492B-A285-DA84D796EC4F}"/>
          </ac:cxnSpMkLst>
        </pc:cxnChg>
        <pc:cxnChg chg="add mod">
          <ac:chgData name="help desk" userId="076106f8-e622-4bba-bf8d-41b4b1aaf204" providerId="ADAL" clId="{54D389D3-C3D1-4932-8543-0C7128E49F27}" dt="2025-05-01T21:15:11.051" v="4639" actId="14100"/>
          <ac:cxnSpMkLst>
            <pc:docMk/>
            <pc:sldMk cId="2119562398" sldId="305"/>
            <ac:cxnSpMk id="13" creationId="{08880102-8D88-4E91-8C60-68E82C85C2D7}"/>
          </ac:cxnSpMkLst>
        </pc:cxnChg>
      </pc:sldChg>
      <pc:sldChg chg="addSp delSp modSp add mod modAnim">
        <pc:chgData name="help desk" userId="076106f8-e622-4bba-bf8d-41b4b1aaf204" providerId="ADAL" clId="{54D389D3-C3D1-4932-8543-0C7128E49F27}" dt="2025-05-12T17:03:51.421" v="15447"/>
        <pc:sldMkLst>
          <pc:docMk/>
          <pc:sldMk cId="2199704713" sldId="306"/>
        </pc:sldMkLst>
        <pc:spChg chg="mod">
          <ac:chgData name="help desk" userId="076106f8-e622-4bba-bf8d-41b4b1aaf204" providerId="ADAL" clId="{54D389D3-C3D1-4932-8543-0C7128E49F27}" dt="2025-05-12T15:24:14.715" v="14806" actId="14100"/>
          <ac:spMkLst>
            <pc:docMk/>
            <pc:sldMk cId="2199704713" sldId="306"/>
            <ac:spMk id="8" creationId="{ABE04203-C68D-4812-B775-816D5FA00ADB}"/>
          </ac:spMkLst>
        </pc:spChg>
        <pc:spChg chg="mod">
          <ac:chgData name="help desk" userId="076106f8-e622-4bba-bf8d-41b4b1aaf204" providerId="ADAL" clId="{54D389D3-C3D1-4932-8543-0C7128E49F27}" dt="2025-05-12T15:25:14.226" v="14849" actId="14100"/>
          <ac:spMkLst>
            <pc:docMk/>
            <pc:sldMk cId="2199704713" sldId="306"/>
            <ac:spMk id="10" creationId="{D99C1C99-C561-469A-9972-516BBEB6E6B0}"/>
          </ac:spMkLst>
        </pc:spChg>
        <pc:spChg chg="del">
          <ac:chgData name="help desk" userId="076106f8-e622-4bba-bf8d-41b4b1aaf204" providerId="ADAL" clId="{54D389D3-C3D1-4932-8543-0C7128E49F27}" dt="2025-05-01T21:18:48" v="4730" actId="478"/>
          <ac:spMkLst>
            <pc:docMk/>
            <pc:sldMk cId="2199704713" sldId="306"/>
            <ac:spMk id="14" creationId="{498C3DB0-E5B2-4249-A0FA-928B5092B7A0}"/>
          </ac:spMkLst>
        </pc:spChg>
        <pc:spChg chg="add mod">
          <ac:chgData name="help desk" userId="076106f8-e622-4bba-bf8d-41b4b1aaf204" providerId="ADAL" clId="{54D389D3-C3D1-4932-8543-0C7128E49F27}" dt="2025-05-12T15:22:37.625" v="14715" actId="1036"/>
          <ac:spMkLst>
            <pc:docMk/>
            <pc:sldMk cId="2199704713" sldId="306"/>
            <ac:spMk id="15" creationId="{F43835AD-2E73-45F3-825A-86CFB7A8E47D}"/>
          </ac:spMkLst>
        </pc:spChg>
        <pc:spChg chg="mod">
          <ac:chgData name="help desk" userId="076106f8-e622-4bba-bf8d-41b4b1aaf204" providerId="ADAL" clId="{54D389D3-C3D1-4932-8543-0C7128E49F27}" dt="2025-05-12T17:03:51.421" v="15447"/>
          <ac:spMkLst>
            <pc:docMk/>
            <pc:sldMk cId="2199704713" sldId="306"/>
            <ac:spMk id="29" creationId="{BB246C91-8B13-41E8-A943-15C9D928C917}"/>
          </ac:spMkLst>
        </pc:spChg>
        <pc:picChg chg="del">
          <ac:chgData name="help desk" userId="076106f8-e622-4bba-bf8d-41b4b1aaf204" providerId="ADAL" clId="{54D389D3-C3D1-4932-8543-0C7128E49F27}" dt="2025-05-01T21:18:26.857" v="4716" actId="478"/>
          <ac:picMkLst>
            <pc:docMk/>
            <pc:sldMk cId="2199704713" sldId="306"/>
            <ac:picMk id="5" creationId="{41689A11-A03D-41EB-9A17-04B627F55567}"/>
          </ac:picMkLst>
        </pc:picChg>
        <pc:picChg chg="add mod ord">
          <ac:chgData name="help desk" userId="076106f8-e622-4bba-bf8d-41b4b1aaf204" providerId="ADAL" clId="{54D389D3-C3D1-4932-8543-0C7128E49F27}" dt="2025-05-01T21:18:25.006" v="4715" actId="167"/>
          <ac:picMkLst>
            <pc:docMk/>
            <pc:sldMk cId="2199704713" sldId="306"/>
            <ac:picMk id="6" creationId="{2B1F9C8F-FA5F-4A1F-B6EC-F436F16DDA3B}"/>
          </ac:picMkLst>
        </pc:picChg>
        <pc:cxnChg chg="mod">
          <ac:chgData name="help desk" userId="076106f8-e622-4bba-bf8d-41b4b1aaf204" providerId="ADAL" clId="{54D389D3-C3D1-4932-8543-0C7128E49F27}" dt="2025-05-12T15:19:04.887" v="14517" actId="14100"/>
          <ac:cxnSpMkLst>
            <pc:docMk/>
            <pc:sldMk cId="2199704713" sldId="306"/>
            <ac:cxnSpMk id="7" creationId="{02B3F910-4696-4CC2-926E-9C269C2D74B6}"/>
          </ac:cxnSpMkLst>
        </pc:cxnChg>
        <pc:cxnChg chg="mod">
          <ac:chgData name="help desk" userId="076106f8-e622-4bba-bf8d-41b4b1aaf204" providerId="ADAL" clId="{54D389D3-C3D1-4932-8543-0C7128E49F27}" dt="2025-05-12T15:23:36.098" v="14802" actId="14100"/>
          <ac:cxnSpMkLst>
            <pc:docMk/>
            <pc:sldMk cId="2199704713" sldId="306"/>
            <ac:cxnSpMk id="9" creationId="{322D1548-EA64-492B-A285-DA84D796EC4F}"/>
          </ac:cxnSpMkLst>
        </pc:cxnChg>
        <pc:cxnChg chg="add mod">
          <ac:chgData name="help desk" userId="076106f8-e622-4bba-bf8d-41b4b1aaf204" providerId="ADAL" clId="{54D389D3-C3D1-4932-8543-0C7128E49F27}" dt="2025-05-12T15:21:34.020" v="14627" actId="14100"/>
          <ac:cxnSpMkLst>
            <pc:docMk/>
            <pc:sldMk cId="2199704713" sldId="306"/>
            <ac:cxnSpMk id="12" creationId="{3E165FD2-1E05-4390-9CC2-25AC909FC627}"/>
          </ac:cxnSpMkLst>
        </pc:cxnChg>
        <pc:cxnChg chg="del">
          <ac:chgData name="help desk" userId="076106f8-e622-4bba-bf8d-41b4b1aaf204" providerId="ADAL" clId="{54D389D3-C3D1-4932-8543-0C7128E49F27}" dt="2025-05-01T21:18:48" v="4730" actId="478"/>
          <ac:cxnSpMkLst>
            <pc:docMk/>
            <pc:sldMk cId="2199704713" sldId="306"/>
            <ac:cxnSpMk id="13" creationId="{08880102-8D88-4E91-8C60-68E82C85C2D7}"/>
          </ac:cxnSpMkLst>
        </pc:cxnChg>
        <pc:cxnChg chg="add mod">
          <ac:chgData name="help desk" userId="076106f8-e622-4bba-bf8d-41b4b1aaf204" providerId="ADAL" clId="{54D389D3-C3D1-4932-8543-0C7128E49F27}" dt="2025-05-12T15:22:48.027" v="14716" actId="14100"/>
          <ac:cxnSpMkLst>
            <pc:docMk/>
            <pc:sldMk cId="2199704713" sldId="306"/>
            <ac:cxnSpMk id="14" creationId="{B0C2ACA4-0475-4444-A92C-1A8893844BF3}"/>
          </ac:cxnSpMkLst>
        </pc:cxnChg>
        <pc:cxnChg chg="add mod">
          <ac:chgData name="help desk" userId="076106f8-e622-4bba-bf8d-41b4b1aaf204" providerId="ADAL" clId="{54D389D3-C3D1-4932-8543-0C7128E49F27}" dt="2025-05-12T15:23:15.468" v="14762" actId="14100"/>
          <ac:cxnSpMkLst>
            <pc:docMk/>
            <pc:sldMk cId="2199704713" sldId="306"/>
            <ac:cxnSpMk id="18" creationId="{D765219A-A901-4126-8B8D-6CA8DFBE3A49}"/>
          </ac:cxnSpMkLst>
        </pc:cxnChg>
        <pc:cxnChg chg="add mod">
          <ac:chgData name="help desk" userId="076106f8-e622-4bba-bf8d-41b4b1aaf204" providerId="ADAL" clId="{54D389D3-C3D1-4932-8543-0C7128E49F27}" dt="2025-05-12T15:25:35.567" v="14864" actId="1038"/>
          <ac:cxnSpMkLst>
            <pc:docMk/>
            <pc:sldMk cId="2199704713" sldId="306"/>
            <ac:cxnSpMk id="20" creationId="{0DE29957-4A40-4149-99E5-98741EEFC241}"/>
          </ac:cxnSpMkLst>
        </pc:cxnChg>
      </pc:sldChg>
      <pc:sldChg chg="addSp delSp modSp new del mod modAnim">
        <pc:chgData name="help desk" userId="076106f8-e622-4bba-bf8d-41b4b1aaf204" providerId="ADAL" clId="{54D389D3-C3D1-4932-8543-0C7128E49F27}" dt="2025-05-01T21:41:46.372" v="4811" actId="2696"/>
        <pc:sldMkLst>
          <pc:docMk/>
          <pc:sldMk cId="2491591634" sldId="307"/>
        </pc:sldMkLst>
        <pc:spChg chg="del">
          <ac:chgData name="help desk" userId="076106f8-e622-4bba-bf8d-41b4b1aaf204" providerId="ADAL" clId="{54D389D3-C3D1-4932-8543-0C7128E49F27}" dt="2025-05-01T21:37:54.466" v="4807" actId="478"/>
          <ac:spMkLst>
            <pc:docMk/>
            <pc:sldMk cId="2491591634" sldId="307"/>
            <ac:spMk id="2" creationId="{199DCF70-6F3E-4B0A-9ED0-D62DE5E2DE9E}"/>
          </ac:spMkLst>
        </pc:spChg>
        <pc:spChg chg="del">
          <ac:chgData name="help desk" userId="076106f8-e622-4bba-bf8d-41b4b1aaf204" providerId="ADAL" clId="{54D389D3-C3D1-4932-8543-0C7128E49F27}" dt="2025-05-01T21:37:54.466" v="4807" actId="478"/>
          <ac:spMkLst>
            <pc:docMk/>
            <pc:sldMk cId="2491591634" sldId="307"/>
            <ac:spMk id="3" creationId="{301C3020-8E40-4ADC-B969-B2A205E8AD34}"/>
          </ac:spMkLst>
        </pc:spChg>
        <pc:spChg chg="del">
          <ac:chgData name="help desk" userId="076106f8-e622-4bba-bf8d-41b4b1aaf204" providerId="ADAL" clId="{54D389D3-C3D1-4932-8543-0C7128E49F27}" dt="2025-05-01T21:37:54.466" v="4807" actId="478"/>
          <ac:spMkLst>
            <pc:docMk/>
            <pc:sldMk cId="2491591634" sldId="307"/>
            <ac:spMk id="4" creationId="{DD18967D-437C-4488-8D26-3C91114F7237}"/>
          </ac:spMkLst>
        </pc:spChg>
        <pc:spChg chg="add mod">
          <ac:chgData name="help desk" userId="076106f8-e622-4bba-bf8d-41b4b1aaf204" providerId="ADAL" clId="{54D389D3-C3D1-4932-8543-0C7128E49F27}" dt="2025-05-01T21:40:39.078" v="4810" actId="1076"/>
          <ac:spMkLst>
            <pc:docMk/>
            <pc:sldMk cId="2491591634" sldId="307"/>
            <ac:spMk id="5" creationId="{7DF0653B-A5A2-4937-A053-BC5FF6F40C8F}"/>
          </ac:spMkLst>
        </pc:spChg>
        <pc:spChg chg="add mod">
          <ac:chgData name="help desk" userId="076106f8-e622-4bba-bf8d-41b4b1aaf204" providerId="ADAL" clId="{54D389D3-C3D1-4932-8543-0C7128E49F27}" dt="2025-05-01T21:40:39.078" v="4810" actId="1076"/>
          <ac:spMkLst>
            <pc:docMk/>
            <pc:sldMk cId="2491591634" sldId="307"/>
            <ac:spMk id="6" creationId="{1C8AF1A9-8E15-4809-886F-F8F244F04479}"/>
          </ac:spMkLst>
        </pc:spChg>
        <pc:spChg chg="add mod">
          <ac:chgData name="help desk" userId="076106f8-e622-4bba-bf8d-41b4b1aaf204" providerId="ADAL" clId="{54D389D3-C3D1-4932-8543-0C7128E49F27}" dt="2025-05-01T21:40:39.078" v="4810" actId="1076"/>
          <ac:spMkLst>
            <pc:docMk/>
            <pc:sldMk cId="2491591634" sldId="307"/>
            <ac:spMk id="7" creationId="{316BF0E2-1807-4269-BDD0-A6A1205BD947}"/>
          </ac:spMkLst>
        </pc:spChg>
        <pc:spChg chg="add mod">
          <ac:chgData name="help desk" userId="076106f8-e622-4bba-bf8d-41b4b1aaf204" providerId="ADAL" clId="{54D389D3-C3D1-4932-8543-0C7128E49F27}" dt="2025-05-01T21:40:39.078" v="4810" actId="1076"/>
          <ac:spMkLst>
            <pc:docMk/>
            <pc:sldMk cId="2491591634" sldId="307"/>
            <ac:spMk id="8" creationId="{5CD0F186-AEA8-4746-B05D-CDFF37C3B3EA}"/>
          </ac:spMkLst>
        </pc:spChg>
        <pc:spChg chg="add mod">
          <ac:chgData name="help desk" userId="076106f8-e622-4bba-bf8d-41b4b1aaf204" providerId="ADAL" clId="{54D389D3-C3D1-4932-8543-0C7128E49F27}" dt="2025-05-01T21:40:39.078" v="4810" actId="1076"/>
          <ac:spMkLst>
            <pc:docMk/>
            <pc:sldMk cId="2491591634" sldId="307"/>
            <ac:spMk id="9" creationId="{627FB3A3-B7FF-4404-8F45-420D131E4078}"/>
          </ac:spMkLst>
        </pc:spChg>
        <pc:spChg chg="add mod">
          <ac:chgData name="help desk" userId="076106f8-e622-4bba-bf8d-41b4b1aaf204" providerId="ADAL" clId="{54D389D3-C3D1-4932-8543-0C7128E49F27}" dt="2025-05-01T21:40:39.078" v="4810" actId="1076"/>
          <ac:spMkLst>
            <pc:docMk/>
            <pc:sldMk cId="2491591634" sldId="307"/>
            <ac:spMk id="10" creationId="{C6C41A37-B74A-4A0C-A237-288DF32076E5}"/>
          </ac:spMkLst>
        </pc:spChg>
        <pc:spChg chg="add mod">
          <ac:chgData name="help desk" userId="076106f8-e622-4bba-bf8d-41b4b1aaf204" providerId="ADAL" clId="{54D389D3-C3D1-4932-8543-0C7128E49F27}" dt="2025-05-01T21:40:39.078" v="4810" actId="1076"/>
          <ac:spMkLst>
            <pc:docMk/>
            <pc:sldMk cId="2491591634" sldId="307"/>
            <ac:spMk id="11" creationId="{DE182783-014F-498E-9AAA-F5339F41F31E}"/>
          </ac:spMkLst>
        </pc:spChg>
      </pc:sldChg>
      <pc:sldChg chg="delSp modSp add mod ord modAnim">
        <pc:chgData name="help desk" userId="076106f8-e622-4bba-bf8d-41b4b1aaf204" providerId="ADAL" clId="{54D389D3-C3D1-4932-8543-0C7128E49F27}" dt="2025-05-12T17:03:15.859" v="15439"/>
        <pc:sldMkLst>
          <pc:docMk/>
          <pc:sldMk cId="3049814010" sldId="307"/>
        </pc:sldMkLst>
        <pc:spChg chg="mod">
          <ac:chgData name="help desk" userId="076106f8-e622-4bba-bf8d-41b4b1aaf204" providerId="ADAL" clId="{54D389D3-C3D1-4932-8543-0C7128E49F27}" dt="2025-05-06T15:49:23.862" v="8202" actId="20577"/>
          <ac:spMkLst>
            <pc:docMk/>
            <pc:sldMk cId="3049814010" sldId="307"/>
            <ac:spMk id="8" creationId="{ABE04203-C68D-4812-B775-816D5FA00ADB}"/>
          </ac:spMkLst>
        </pc:spChg>
        <pc:spChg chg="mod">
          <ac:chgData name="help desk" userId="076106f8-e622-4bba-bf8d-41b4b1aaf204" providerId="ADAL" clId="{54D389D3-C3D1-4932-8543-0C7128E49F27}" dt="2025-05-06T15:48:43.413" v="8199" actId="14100"/>
          <ac:spMkLst>
            <pc:docMk/>
            <pc:sldMk cId="3049814010" sldId="307"/>
            <ac:spMk id="10" creationId="{D99C1C99-C561-469A-9972-516BBEB6E6B0}"/>
          </ac:spMkLst>
        </pc:spChg>
        <pc:spChg chg="del">
          <ac:chgData name="help desk" userId="076106f8-e622-4bba-bf8d-41b4b1aaf204" providerId="ADAL" clId="{54D389D3-C3D1-4932-8543-0C7128E49F27}" dt="2025-05-06T14:09:10.458" v="5149" actId="478"/>
          <ac:spMkLst>
            <pc:docMk/>
            <pc:sldMk cId="3049814010" sldId="307"/>
            <ac:spMk id="12" creationId="{0CCD62B1-5E60-46A5-934A-FEE903BEC58B}"/>
          </ac:spMkLst>
        </pc:spChg>
        <pc:spChg chg="mod">
          <ac:chgData name="help desk" userId="076106f8-e622-4bba-bf8d-41b4b1aaf204" providerId="ADAL" clId="{54D389D3-C3D1-4932-8543-0C7128E49F27}" dt="2025-05-06T15:42:14.010" v="8111" actId="20577"/>
          <ac:spMkLst>
            <pc:docMk/>
            <pc:sldMk cId="3049814010" sldId="307"/>
            <ac:spMk id="14" creationId="{FB67B7B0-38E9-432B-90CB-42D2EAA6CE34}"/>
          </ac:spMkLst>
        </pc:spChg>
        <pc:spChg chg="del">
          <ac:chgData name="help desk" userId="076106f8-e622-4bba-bf8d-41b4b1aaf204" providerId="ADAL" clId="{54D389D3-C3D1-4932-8543-0C7128E49F27}" dt="2025-05-06T14:09:13.038" v="5150" actId="478"/>
          <ac:spMkLst>
            <pc:docMk/>
            <pc:sldMk cId="3049814010" sldId="307"/>
            <ac:spMk id="24" creationId="{495DE5B4-A3A7-4F4B-8AE3-049C53476E8C}"/>
          </ac:spMkLst>
        </pc:spChg>
        <pc:spChg chg="del">
          <ac:chgData name="help desk" userId="076106f8-e622-4bba-bf8d-41b4b1aaf204" providerId="ADAL" clId="{54D389D3-C3D1-4932-8543-0C7128E49F27}" dt="2025-05-06T14:09:18.618" v="5153" actId="478"/>
          <ac:spMkLst>
            <pc:docMk/>
            <pc:sldMk cId="3049814010" sldId="307"/>
            <ac:spMk id="27" creationId="{7B784592-2A59-4E48-AE9A-8FE299DB2B63}"/>
          </ac:spMkLst>
        </pc:spChg>
        <pc:spChg chg="mod">
          <ac:chgData name="help desk" userId="076106f8-e622-4bba-bf8d-41b4b1aaf204" providerId="ADAL" clId="{54D389D3-C3D1-4932-8543-0C7128E49F27}" dt="2025-05-12T17:03:15.859" v="15439"/>
          <ac:spMkLst>
            <pc:docMk/>
            <pc:sldMk cId="3049814010" sldId="307"/>
            <ac:spMk id="29" creationId="{BB246C91-8B13-41E8-A943-15C9D928C917}"/>
          </ac:spMkLst>
        </pc:spChg>
        <pc:cxnChg chg="mod">
          <ac:chgData name="help desk" userId="076106f8-e622-4bba-bf8d-41b4b1aaf204" providerId="ADAL" clId="{54D389D3-C3D1-4932-8543-0C7128E49F27}" dt="2025-05-06T15:43:25.860" v="8198" actId="14100"/>
          <ac:cxnSpMkLst>
            <pc:docMk/>
            <pc:sldMk cId="3049814010" sldId="307"/>
            <ac:cxnSpMk id="7" creationId="{02B3F910-4696-4CC2-926E-9C269C2D74B6}"/>
          </ac:cxnSpMkLst>
        </pc:cxnChg>
        <pc:cxnChg chg="mod">
          <ac:chgData name="help desk" userId="076106f8-e622-4bba-bf8d-41b4b1aaf204" providerId="ADAL" clId="{54D389D3-C3D1-4932-8543-0C7128E49F27}" dt="2025-05-06T14:22:19.629" v="5645" actId="1037"/>
          <ac:cxnSpMkLst>
            <pc:docMk/>
            <pc:sldMk cId="3049814010" sldId="307"/>
            <ac:cxnSpMk id="9" creationId="{322D1548-EA64-492B-A285-DA84D796EC4F}"/>
          </ac:cxnSpMkLst>
        </pc:cxnChg>
        <pc:cxnChg chg="mod">
          <ac:chgData name="help desk" userId="076106f8-e622-4bba-bf8d-41b4b1aaf204" providerId="ADAL" clId="{54D389D3-C3D1-4932-8543-0C7128E49F27}" dt="2025-05-06T14:09:31.599" v="5154" actId="14100"/>
          <ac:cxnSpMkLst>
            <pc:docMk/>
            <pc:sldMk cId="3049814010" sldId="307"/>
            <ac:cxnSpMk id="11" creationId="{852E3542-5B68-46EB-912C-1C8A6C8F46C4}"/>
          </ac:cxnSpMkLst>
        </pc:cxnChg>
        <pc:cxnChg chg="del">
          <ac:chgData name="help desk" userId="076106f8-e622-4bba-bf8d-41b4b1aaf204" providerId="ADAL" clId="{54D389D3-C3D1-4932-8543-0C7128E49F27}" dt="2025-05-06T14:09:08.745" v="5148" actId="478"/>
          <ac:cxnSpMkLst>
            <pc:docMk/>
            <pc:sldMk cId="3049814010" sldId="307"/>
            <ac:cxnSpMk id="13" creationId="{CF34923C-0836-4EF4-B048-B8ED4E4393C7}"/>
          </ac:cxnSpMkLst>
        </pc:cxnChg>
        <pc:cxnChg chg="del">
          <ac:chgData name="help desk" userId="076106f8-e622-4bba-bf8d-41b4b1aaf204" providerId="ADAL" clId="{54D389D3-C3D1-4932-8543-0C7128E49F27}" dt="2025-05-06T14:09:14.689" v="5151" actId="478"/>
          <ac:cxnSpMkLst>
            <pc:docMk/>
            <pc:sldMk cId="3049814010" sldId="307"/>
            <ac:cxnSpMk id="25" creationId="{223DC14E-581D-4D9E-A51E-35E3CE963C37}"/>
          </ac:cxnSpMkLst>
        </pc:cxnChg>
        <pc:cxnChg chg="del">
          <ac:chgData name="help desk" userId="076106f8-e622-4bba-bf8d-41b4b1aaf204" providerId="ADAL" clId="{54D389D3-C3D1-4932-8543-0C7128E49F27}" dt="2025-05-06T14:09:16.358" v="5152" actId="478"/>
          <ac:cxnSpMkLst>
            <pc:docMk/>
            <pc:sldMk cId="3049814010" sldId="307"/>
            <ac:cxnSpMk id="28" creationId="{E6233346-D70D-47DA-8F34-366EA9FABD44}"/>
          </ac:cxnSpMkLst>
        </pc:cxnChg>
      </pc:sldChg>
      <pc:sldChg chg="delSp modSp add mod modAnim">
        <pc:chgData name="help desk" userId="076106f8-e622-4bba-bf8d-41b4b1aaf204" providerId="ADAL" clId="{54D389D3-C3D1-4932-8543-0C7128E49F27}" dt="2025-05-12T17:03:28.497" v="15442"/>
        <pc:sldMkLst>
          <pc:docMk/>
          <pc:sldMk cId="1610480674" sldId="308"/>
        </pc:sldMkLst>
        <pc:spChg chg="mod">
          <ac:chgData name="help desk" userId="076106f8-e622-4bba-bf8d-41b4b1aaf204" providerId="ADAL" clId="{54D389D3-C3D1-4932-8543-0C7128E49F27}" dt="2025-05-06T16:56:14.231" v="8396" actId="14100"/>
          <ac:spMkLst>
            <pc:docMk/>
            <pc:sldMk cId="1610480674" sldId="308"/>
            <ac:spMk id="10" creationId="{D99C1C99-C561-469A-9972-516BBEB6E6B0}"/>
          </ac:spMkLst>
        </pc:spChg>
        <pc:spChg chg="mod">
          <ac:chgData name="help desk" userId="076106f8-e622-4bba-bf8d-41b4b1aaf204" providerId="ADAL" clId="{54D389D3-C3D1-4932-8543-0C7128E49F27}" dt="2025-05-06T15:40:28.228" v="8094" actId="14100"/>
          <ac:spMkLst>
            <pc:docMk/>
            <pc:sldMk cId="1610480674" sldId="308"/>
            <ac:spMk id="12" creationId="{0CCD62B1-5E60-46A5-934A-FEE903BEC58B}"/>
          </ac:spMkLst>
        </pc:spChg>
        <pc:spChg chg="del">
          <ac:chgData name="help desk" userId="076106f8-e622-4bba-bf8d-41b4b1aaf204" providerId="ADAL" clId="{54D389D3-C3D1-4932-8543-0C7128E49F27}" dt="2025-05-06T15:35:23.050" v="7908" actId="478"/>
          <ac:spMkLst>
            <pc:docMk/>
            <pc:sldMk cId="1610480674" sldId="308"/>
            <ac:spMk id="24" creationId="{495DE5B4-A3A7-4F4B-8AE3-049C53476E8C}"/>
          </ac:spMkLst>
        </pc:spChg>
        <pc:spChg chg="del">
          <ac:chgData name="help desk" userId="076106f8-e622-4bba-bf8d-41b4b1aaf204" providerId="ADAL" clId="{54D389D3-C3D1-4932-8543-0C7128E49F27}" dt="2025-05-06T15:35:23.050" v="7908" actId="478"/>
          <ac:spMkLst>
            <pc:docMk/>
            <pc:sldMk cId="1610480674" sldId="308"/>
            <ac:spMk id="27" creationId="{7B784592-2A59-4E48-AE9A-8FE299DB2B63}"/>
          </ac:spMkLst>
        </pc:spChg>
        <pc:spChg chg="mod">
          <ac:chgData name="help desk" userId="076106f8-e622-4bba-bf8d-41b4b1aaf204" providerId="ADAL" clId="{54D389D3-C3D1-4932-8543-0C7128E49F27}" dt="2025-05-12T17:03:28.497" v="15442"/>
          <ac:spMkLst>
            <pc:docMk/>
            <pc:sldMk cId="1610480674" sldId="308"/>
            <ac:spMk id="29" creationId="{BB246C91-8B13-41E8-A943-15C9D928C917}"/>
          </ac:spMkLst>
        </pc:spChg>
        <pc:cxnChg chg="mod">
          <ac:chgData name="help desk" userId="076106f8-e622-4bba-bf8d-41b4b1aaf204" providerId="ADAL" clId="{54D389D3-C3D1-4932-8543-0C7128E49F27}" dt="2025-05-09T19:48:07.799" v="11661" actId="14100"/>
          <ac:cxnSpMkLst>
            <pc:docMk/>
            <pc:sldMk cId="1610480674" sldId="308"/>
            <ac:cxnSpMk id="7" creationId="{02B3F910-4696-4CC2-926E-9C269C2D74B6}"/>
          </ac:cxnSpMkLst>
        </pc:cxnChg>
        <pc:cxnChg chg="mod">
          <ac:chgData name="help desk" userId="076106f8-e622-4bba-bf8d-41b4b1aaf204" providerId="ADAL" clId="{54D389D3-C3D1-4932-8543-0C7128E49F27}" dt="2025-05-06T15:40:41.469" v="8110" actId="14100"/>
          <ac:cxnSpMkLst>
            <pc:docMk/>
            <pc:sldMk cId="1610480674" sldId="308"/>
            <ac:cxnSpMk id="9" creationId="{322D1548-EA64-492B-A285-DA84D796EC4F}"/>
          </ac:cxnSpMkLst>
        </pc:cxnChg>
        <pc:cxnChg chg="del">
          <ac:chgData name="help desk" userId="076106f8-e622-4bba-bf8d-41b4b1aaf204" providerId="ADAL" clId="{54D389D3-C3D1-4932-8543-0C7128E49F27}" dt="2025-05-06T15:35:23.050" v="7908" actId="478"/>
          <ac:cxnSpMkLst>
            <pc:docMk/>
            <pc:sldMk cId="1610480674" sldId="308"/>
            <ac:cxnSpMk id="28" creationId="{E6233346-D70D-47DA-8F34-366EA9FABD44}"/>
          </ac:cxnSpMkLst>
        </pc:cxnChg>
      </pc:sldChg>
      <pc:sldChg chg="delSp modSp add mod modAnim">
        <pc:chgData name="help desk" userId="076106f8-e622-4bba-bf8d-41b4b1aaf204" providerId="ADAL" clId="{54D389D3-C3D1-4932-8543-0C7128E49F27}" dt="2025-05-12T17:03:35.927" v="15443"/>
        <pc:sldMkLst>
          <pc:docMk/>
          <pc:sldMk cId="3140735338" sldId="309"/>
        </pc:sldMkLst>
        <pc:spChg chg="mod">
          <ac:chgData name="help desk" userId="076106f8-e622-4bba-bf8d-41b4b1aaf204" providerId="ADAL" clId="{54D389D3-C3D1-4932-8543-0C7128E49F27}" dt="2025-05-06T17:03:01.027" v="8754" actId="20577"/>
          <ac:spMkLst>
            <pc:docMk/>
            <pc:sldMk cId="3140735338" sldId="309"/>
            <ac:spMk id="8" creationId="{ABE04203-C68D-4812-B775-816D5FA00ADB}"/>
          </ac:spMkLst>
        </pc:spChg>
        <pc:spChg chg="del mod">
          <ac:chgData name="help desk" userId="076106f8-e622-4bba-bf8d-41b4b1aaf204" providerId="ADAL" clId="{54D389D3-C3D1-4932-8543-0C7128E49F27}" dt="2025-05-06T16:58:12.210" v="8467" actId="478"/>
          <ac:spMkLst>
            <pc:docMk/>
            <pc:sldMk cId="3140735338" sldId="309"/>
            <ac:spMk id="10" creationId="{D99C1C99-C561-469A-9972-516BBEB6E6B0}"/>
          </ac:spMkLst>
        </pc:spChg>
        <pc:spChg chg="mod">
          <ac:chgData name="help desk" userId="076106f8-e622-4bba-bf8d-41b4b1aaf204" providerId="ADAL" clId="{54D389D3-C3D1-4932-8543-0C7128E49F27}" dt="2025-05-06T17:02:43.727" v="8748" actId="1076"/>
          <ac:spMkLst>
            <pc:docMk/>
            <pc:sldMk cId="3140735338" sldId="309"/>
            <ac:spMk id="12" creationId="{0CCD62B1-5E60-46A5-934A-FEE903BEC58B}"/>
          </ac:spMkLst>
        </pc:spChg>
        <pc:spChg chg="mod">
          <ac:chgData name="help desk" userId="076106f8-e622-4bba-bf8d-41b4b1aaf204" providerId="ADAL" clId="{54D389D3-C3D1-4932-8543-0C7128E49F27}" dt="2025-05-12T17:03:35.927" v="15443"/>
          <ac:spMkLst>
            <pc:docMk/>
            <pc:sldMk cId="3140735338" sldId="309"/>
            <ac:spMk id="29" creationId="{BB246C91-8B13-41E8-A943-15C9D928C917}"/>
          </ac:spMkLst>
        </pc:spChg>
        <pc:cxnChg chg="del mod">
          <ac:chgData name="help desk" userId="076106f8-e622-4bba-bf8d-41b4b1aaf204" providerId="ADAL" clId="{54D389D3-C3D1-4932-8543-0C7128E49F27}" dt="2025-05-06T16:58:35.210" v="8472" actId="478"/>
          <ac:cxnSpMkLst>
            <pc:docMk/>
            <pc:sldMk cId="3140735338" sldId="309"/>
            <ac:cxnSpMk id="7" creationId="{02B3F910-4696-4CC2-926E-9C269C2D74B6}"/>
          </ac:cxnSpMkLst>
        </pc:cxnChg>
        <pc:cxnChg chg="mod">
          <ac:chgData name="help desk" userId="076106f8-e622-4bba-bf8d-41b4b1aaf204" providerId="ADAL" clId="{54D389D3-C3D1-4932-8543-0C7128E49F27}" dt="2025-05-06T16:58:29.866" v="8471" actId="14100"/>
          <ac:cxnSpMkLst>
            <pc:docMk/>
            <pc:sldMk cId="3140735338" sldId="309"/>
            <ac:cxnSpMk id="9" creationId="{322D1548-EA64-492B-A285-DA84D796EC4F}"/>
          </ac:cxnSpMkLst>
        </pc:cxnChg>
        <pc:cxnChg chg="mod">
          <ac:chgData name="help desk" userId="076106f8-e622-4bba-bf8d-41b4b1aaf204" providerId="ADAL" clId="{54D389D3-C3D1-4932-8543-0C7128E49F27}" dt="2025-05-06T17:02:49.497" v="8749" actId="14100"/>
          <ac:cxnSpMkLst>
            <pc:docMk/>
            <pc:sldMk cId="3140735338" sldId="309"/>
            <ac:cxnSpMk id="13" creationId="{CF34923C-0836-4EF4-B048-B8ED4E4393C7}"/>
          </ac:cxnSpMkLst>
        </pc:cxnChg>
      </pc:sldChg>
      <pc:sldChg chg="add del">
        <pc:chgData name="help desk" userId="076106f8-e622-4bba-bf8d-41b4b1aaf204" providerId="ADAL" clId="{54D389D3-C3D1-4932-8543-0C7128E49F27}" dt="2025-05-08T17:18:03.310" v="9632" actId="47"/>
        <pc:sldMkLst>
          <pc:docMk/>
          <pc:sldMk cId="1252709634" sldId="310"/>
        </pc:sldMkLst>
      </pc:sldChg>
      <pc:sldChg chg="add">
        <pc:chgData name="help desk" userId="076106f8-e622-4bba-bf8d-41b4b1aaf204" providerId="ADAL" clId="{54D389D3-C3D1-4932-8543-0C7128E49F27}" dt="2025-05-08T19:12:33.853" v="9808"/>
        <pc:sldMkLst>
          <pc:docMk/>
          <pc:sldMk cId="4268497802" sldId="310"/>
        </pc:sldMkLst>
      </pc:sldChg>
      <pc:sldChg chg="modSp add mod modAnim">
        <pc:chgData name="help desk" userId="076106f8-e622-4bba-bf8d-41b4b1aaf204" providerId="ADAL" clId="{54D389D3-C3D1-4932-8543-0C7128E49F27}" dt="2025-05-12T16:49:14.511" v="15378"/>
        <pc:sldMkLst>
          <pc:docMk/>
          <pc:sldMk cId="544511080" sldId="311"/>
        </pc:sldMkLst>
        <pc:spChg chg="mod">
          <ac:chgData name="help desk" userId="076106f8-e622-4bba-bf8d-41b4b1aaf204" providerId="ADAL" clId="{54D389D3-C3D1-4932-8543-0C7128E49F27}" dt="2025-05-12T13:41:18.123" v="12109" actId="14100"/>
          <ac:spMkLst>
            <pc:docMk/>
            <pc:sldMk cId="544511080" sldId="311"/>
            <ac:spMk id="17" creationId="{0611BE66-9A1D-4A4B-AA71-5A15641B7EB4}"/>
          </ac:spMkLst>
        </pc:spChg>
        <pc:spChg chg="mod">
          <ac:chgData name="help desk" userId="076106f8-e622-4bba-bf8d-41b4b1aaf204" providerId="ADAL" clId="{54D389D3-C3D1-4932-8543-0C7128E49F27}" dt="2025-05-12T13:47:05.959" v="12347" actId="113"/>
          <ac:spMkLst>
            <pc:docMk/>
            <pc:sldMk cId="544511080" sldId="311"/>
            <ac:spMk id="22" creationId="{6B0458DB-F379-4166-8BC3-2F6B3E152216}"/>
          </ac:spMkLst>
        </pc:spChg>
        <pc:spChg chg="mod">
          <ac:chgData name="help desk" userId="076106f8-e622-4bba-bf8d-41b4b1aaf204" providerId="ADAL" clId="{54D389D3-C3D1-4932-8543-0C7128E49F27}" dt="2025-05-12T13:49:24.707" v="12438" actId="113"/>
          <ac:spMkLst>
            <pc:docMk/>
            <pc:sldMk cId="544511080" sldId="311"/>
            <ac:spMk id="23" creationId="{EFD97461-BFCF-4F06-A278-FDEEEF114697}"/>
          </ac:spMkLst>
        </pc:spChg>
        <pc:spChg chg="mod">
          <ac:chgData name="help desk" userId="076106f8-e622-4bba-bf8d-41b4b1aaf204" providerId="ADAL" clId="{54D389D3-C3D1-4932-8543-0C7128E49F27}" dt="2025-05-12T13:48:37.052" v="12431" actId="14100"/>
          <ac:spMkLst>
            <pc:docMk/>
            <pc:sldMk cId="544511080" sldId="311"/>
            <ac:spMk id="25" creationId="{E59016C5-4182-43A7-BDB2-39C11FABF606}"/>
          </ac:spMkLst>
        </pc:spChg>
        <pc:cxnChg chg="mod">
          <ac:chgData name="help desk" userId="076106f8-e622-4bba-bf8d-41b4b1aaf204" providerId="ADAL" clId="{54D389D3-C3D1-4932-8543-0C7128E49F27}" dt="2025-05-08T19:32:19.531" v="10571" actId="1036"/>
          <ac:cxnSpMkLst>
            <pc:docMk/>
            <pc:sldMk cId="544511080" sldId="311"/>
            <ac:cxnSpMk id="16" creationId="{7D8B0D24-FA4A-4461-92D5-EE6107714E39}"/>
          </ac:cxnSpMkLst>
        </pc:cxnChg>
        <pc:cxnChg chg="mod">
          <ac:chgData name="help desk" userId="076106f8-e622-4bba-bf8d-41b4b1aaf204" providerId="ADAL" clId="{54D389D3-C3D1-4932-8543-0C7128E49F27}" dt="2025-05-08T19:31:10.477" v="10530" actId="1036"/>
          <ac:cxnSpMkLst>
            <pc:docMk/>
            <pc:sldMk cId="544511080" sldId="311"/>
            <ac:cxnSpMk id="21" creationId="{B14B9CA3-D3BF-43C8-947E-45AB3AB86E56}"/>
          </ac:cxnSpMkLst>
        </pc:cxnChg>
        <pc:cxnChg chg="mod">
          <ac:chgData name="help desk" userId="076106f8-e622-4bba-bf8d-41b4b1aaf204" providerId="ADAL" clId="{54D389D3-C3D1-4932-8543-0C7128E49F27}" dt="2025-05-12T13:47:29.139" v="12349" actId="14100"/>
          <ac:cxnSpMkLst>
            <pc:docMk/>
            <pc:sldMk cId="544511080" sldId="311"/>
            <ac:cxnSpMk id="24" creationId="{79FDC22C-9079-4EFA-8D6A-11EC40617214}"/>
          </ac:cxnSpMkLst>
        </pc:cxnChg>
        <pc:cxnChg chg="mod">
          <ac:chgData name="help desk" userId="076106f8-e622-4bba-bf8d-41b4b1aaf204" providerId="ADAL" clId="{54D389D3-C3D1-4932-8543-0C7128E49F27}" dt="2025-05-08T19:31:19.317" v="10542" actId="1036"/>
          <ac:cxnSpMkLst>
            <pc:docMk/>
            <pc:sldMk cId="544511080" sldId="311"/>
            <ac:cxnSpMk id="29" creationId="{AD2FAD82-BF55-426E-9085-92A14539273A}"/>
          </ac:cxnSpMkLst>
        </pc:cxnChg>
      </pc:sldChg>
      <pc:sldChg chg="add del">
        <pc:chgData name="help desk" userId="076106f8-e622-4bba-bf8d-41b4b1aaf204" providerId="ADAL" clId="{54D389D3-C3D1-4932-8543-0C7128E49F27}" dt="2025-05-08T17:18:03.310" v="9632" actId="47"/>
        <pc:sldMkLst>
          <pc:docMk/>
          <pc:sldMk cId="2246797928" sldId="311"/>
        </pc:sldMkLst>
      </pc:sldChg>
      <pc:sldChg chg="add del">
        <pc:chgData name="help desk" userId="076106f8-e622-4bba-bf8d-41b4b1aaf204" providerId="ADAL" clId="{54D389D3-C3D1-4932-8543-0C7128E49F27}" dt="2025-05-08T17:18:03.310" v="9632" actId="47"/>
        <pc:sldMkLst>
          <pc:docMk/>
          <pc:sldMk cId="4166245607" sldId="312"/>
        </pc:sldMkLst>
      </pc:sldChg>
      <pc:sldChg chg="addSp delSp modSp add mod modAnim">
        <pc:chgData name="help desk" userId="076106f8-e622-4bba-bf8d-41b4b1aaf204" providerId="ADAL" clId="{54D389D3-C3D1-4932-8543-0C7128E49F27}" dt="2025-05-12T19:50:28.131" v="15769"/>
        <pc:sldMkLst>
          <pc:docMk/>
          <pc:sldMk cId="4262326924" sldId="312"/>
        </pc:sldMkLst>
        <pc:spChg chg="mod">
          <ac:chgData name="help desk" userId="076106f8-e622-4bba-bf8d-41b4b1aaf204" providerId="ADAL" clId="{54D389D3-C3D1-4932-8543-0C7128E49F27}" dt="2025-05-08T19:33:14.976" v="10623" actId="1036"/>
          <ac:spMkLst>
            <pc:docMk/>
            <pc:sldMk cId="4262326924" sldId="312"/>
            <ac:spMk id="3" creationId="{F55A8228-90DD-47FA-BF73-C1A51A6D7840}"/>
          </ac:spMkLst>
        </pc:spChg>
        <pc:spChg chg="mod">
          <ac:chgData name="help desk" userId="076106f8-e622-4bba-bf8d-41b4b1aaf204" providerId="ADAL" clId="{54D389D3-C3D1-4932-8543-0C7128E49F27}" dt="2025-05-12T13:52:36.056" v="12648" actId="14100"/>
          <ac:spMkLst>
            <pc:docMk/>
            <pc:sldMk cId="4262326924" sldId="312"/>
            <ac:spMk id="17" creationId="{0611BE66-9A1D-4A4B-AA71-5A15641B7EB4}"/>
          </ac:spMkLst>
        </pc:spChg>
        <pc:spChg chg="add mod">
          <ac:chgData name="help desk" userId="076106f8-e622-4bba-bf8d-41b4b1aaf204" providerId="ADAL" clId="{54D389D3-C3D1-4932-8543-0C7128E49F27}" dt="2025-05-12T13:49:46.857" v="12440"/>
          <ac:spMkLst>
            <pc:docMk/>
            <pc:sldMk cId="4262326924" sldId="312"/>
            <ac:spMk id="18" creationId="{E1458F27-3384-4C7B-B757-A7B7BFEC9828}"/>
          </ac:spMkLst>
        </pc:spChg>
        <pc:spChg chg="mod">
          <ac:chgData name="help desk" userId="076106f8-e622-4bba-bf8d-41b4b1aaf204" providerId="ADAL" clId="{54D389D3-C3D1-4932-8543-0C7128E49F27}" dt="2025-05-12T13:52:39.809" v="12649" actId="14100"/>
          <ac:spMkLst>
            <pc:docMk/>
            <pc:sldMk cId="4262326924" sldId="312"/>
            <ac:spMk id="22" creationId="{6B0458DB-F379-4166-8BC3-2F6B3E152216}"/>
          </ac:spMkLst>
        </pc:spChg>
        <pc:spChg chg="del">
          <ac:chgData name="help desk" userId="076106f8-e622-4bba-bf8d-41b4b1aaf204" providerId="ADAL" clId="{54D389D3-C3D1-4932-8543-0C7128E49F27}" dt="2025-05-12T13:49:46.517" v="12439" actId="478"/>
          <ac:spMkLst>
            <pc:docMk/>
            <pc:sldMk cId="4262326924" sldId="312"/>
            <ac:spMk id="23" creationId="{EFD97461-BFCF-4F06-A278-FDEEEF114697}"/>
          </ac:spMkLst>
        </pc:spChg>
        <pc:spChg chg="mod">
          <ac:chgData name="help desk" userId="076106f8-e622-4bba-bf8d-41b4b1aaf204" providerId="ADAL" clId="{54D389D3-C3D1-4932-8543-0C7128E49F27}" dt="2025-05-12T13:54:49.894" v="12651" actId="1076"/>
          <ac:spMkLst>
            <pc:docMk/>
            <pc:sldMk cId="4262326924" sldId="312"/>
            <ac:spMk id="25" creationId="{E59016C5-4182-43A7-BDB2-39C11FABF606}"/>
          </ac:spMkLst>
        </pc:spChg>
        <pc:cxnChg chg="mod">
          <ac:chgData name="help desk" userId="076106f8-e622-4bba-bf8d-41b4b1aaf204" providerId="ADAL" clId="{54D389D3-C3D1-4932-8543-0C7128E49F27}" dt="2025-05-08T19:33:06.271" v="10621" actId="1036"/>
          <ac:cxnSpMkLst>
            <pc:docMk/>
            <pc:sldMk cId="4262326924" sldId="312"/>
            <ac:cxnSpMk id="16" creationId="{7D8B0D24-FA4A-4461-92D5-EE6107714E39}"/>
          </ac:cxnSpMkLst>
        </pc:cxnChg>
        <pc:cxnChg chg="mod">
          <ac:chgData name="help desk" userId="076106f8-e622-4bba-bf8d-41b4b1aaf204" providerId="ADAL" clId="{54D389D3-C3D1-4932-8543-0C7128E49F27}" dt="2025-05-08T19:33:14.976" v="10623" actId="1036"/>
          <ac:cxnSpMkLst>
            <pc:docMk/>
            <pc:sldMk cId="4262326924" sldId="312"/>
            <ac:cxnSpMk id="21" creationId="{B14B9CA3-D3BF-43C8-947E-45AB3AB86E56}"/>
          </ac:cxnSpMkLst>
        </pc:cxnChg>
        <pc:cxnChg chg="mod">
          <ac:chgData name="help desk" userId="076106f8-e622-4bba-bf8d-41b4b1aaf204" providerId="ADAL" clId="{54D389D3-C3D1-4932-8543-0C7128E49F27}" dt="2025-05-12T13:54:53.709" v="12652" actId="14100"/>
          <ac:cxnSpMkLst>
            <pc:docMk/>
            <pc:sldMk cId="4262326924" sldId="312"/>
            <ac:cxnSpMk id="24" creationId="{79FDC22C-9079-4EFA-8D6A-11EC40617214}"/>
          </ac:cxnSpMkLst>
        </pc:cxnChg>
        <pc:cxnChg chg="mod">
          <ac:chgData name="help desk" userId="076106f8-e622-4bba-bf8d-41b4b1aaf204" providerId="ADAL" clId="{54D389D3-C3D1-4932-8543-0C7128E49F27}" dt="2025-05-08T19:33:14.976" v="10623" actId="1036"/>
          <ac:cxnSpMkLst>
            <pc:docMk/>
            <pc:sldMk cId="4262326924" sldId="312"/>
            <ac:cxnSpMk id="29" creationId="{AD2FAD82-BF55-426E-9085-92A14539273A}"/>
          </ac:cxnSpMkLst>
        </pc:cxnChg>
      </pc:sldChg>
      <pc:sldChg chg="addSp delSp modSp add mod modAnim">
        <pc:chgData name="help desk" userId="076106f8-e622-4bba-bf8d-41b4b1aaf204" providerId="ADAL" clId="{54D389D3-C3D1-4932-8543-0C7128E49F27}" dt="2025-05-12T17:21:55.356" v="15725"/>
        <pc:sldMkLst>
          <pc:docMk/>
          <pc:sldMk cId="2277906208" sldId="313"/>
        </pc:sldMkLst>
        <pc:spChg chg="add mod">
          <ac:chgData name="help desk" userId="076106f8-e622-4bba-bf8d-41b4b1aaf204" providerId="ADAL" clId="{54D389D3-C3D1-4932-8543-0C7128E49F27}" dt="2025-05-12T14:03:04.679" v="12842" actId="1036"/>
          <ac:spMkLst>
            <pc:docMk/>
            <pc:sldMk cId="2277906208" sldId="313"/>
            <ac:spMk id="9" creationId="{1B80E657-492E-4CA5-964B-939970A98F56}"/>
          </ac:spMkLst>
        </pc:spChg>
        <pc:spChg chg="mod">
          <ac:chgData name="help desk" userId="076106f8-e622-4bba-bf8d-41b4b1aaf204" providerId="ADAL" clId="{54D389D3-C3D1-4932-8543-0C7128E49F27}" dt="2025-05-12T14:03:12.113" v="12852" actId="1036"/>
          <ac:spMkLst>
            <pc:docMk/>
            <pc:sldMk cId="2277906208" sldId="313"/>
            <ac:spMk id="17" creationId="{0611BE66-9A1D-4A4B-AA71-5A15641B7EB4}"/>
          </ac:spMkLst>
        </pc:spChg>
        <pc:spChg chg="add mod">
          <ac:chgData name="help desk" userId="076106f8-e622-4bba-bf8d-41b4b1aaf204" providerId="ADAL" clId="{54D389D3-C3D1-4932-8543-0C7128E49F27}" dt="2025-05-12T14:03:00.869" v="12841" actId="1037"/>
          <ac:spMkLst>
            <pc:docMk/>
            <pc:sldMk cId="2277906208" sldId="313"/>
            <ac:spMk id="18" creationId="{02C9584A-E3C3-4958-B678-B818764D43B4}"/>
          </ac:spMkLst>
        </pc:spChg>
        <pc:spChg chg="add mod">
          <ac:chgData name="help desk" userId="076106f8-e622-4bba-bf8d-41b4b1aaf204" providerId="ADAL" clId="{54D389D3-C3D1-4932-8543-0C7128E49F27}" dt="2025-05-12T14:03:52.509" v="12928" actId="1076"/>
          <ac:spMkLst>
            <pc:docMk/>
            <pc:sldMk cId="2277906208" sldId="313"/>
            <ac:spMk id="19" creationId="{342C2B41-74CB-4360-9F66-68EDDF536315}"/>
          </ac:spMkLst>
        </pc:spChg>
        <pc:spChg chg="add mod">
          <ac:chgData name="help desk" userId="076106f8-e622-4bba-bf8d-41b4b1aaf204" providerId="ADAL" clId="{54D389D3-C3D1-4932-8543-0C7128E49F27}" dt="2025-05-12T14:04:11.212" v="12940" actId="14100"/>
          <ac:spMkLst>
            <pc:docMk/>
            <pc:sldMk cId="2277906208" sldId="313"/>
            <ac:spMk id="20" creationId="{71F48C23-1F73-44D9-8798-77909B34381C}"/>
          </ac:spMkLst>
        </pc:spChg>
        <pc:spChg chg="mod">
          <ac:chgData name="help desk" userId="076106f8-e622-4bba-bf8d-41b4b1aaf204" providerId="ADAL" clId="{54D389D3-C3D1-4932-8543-0C7128E49F27}" dt="2025-05-12T14:19:44.922" v="13452" actId="14100"/>
          <ac:spMkLst>
            <pc:docMk/>
            <pc:sldMk cId="2277906208" sldId="313"/>
            <ac:spMk id="22" creationId="{6B0458DB-F379-4166-8BC3-2F6B3E152216}"/>
          </ac:spMkLst>
        </pc:spChg>
        <pc:spChg chg="add mod">
          <ac:chgData name="help desk" userId="076106f8-e622-4bba-bf8d-41b4b1aaf204" providerId="ADAL" clId="{54D389D3-C3D1-4932-8543-0C7128E49F27}" dt="2025-05-12T14:05:37.210" v="13068" actId="20577"/>
          <ac:spMkLst>
            <pc:docMk/>
            <pc:sldMk cId="2277906208" sldId="313"/>
            <ac:spMk id="24" creationId="{C029864B-3EAE-4E39-B401-3F5576AE6B1F}"/>
          </ac:spMkLst>
        </pc:spChg>
        <pc:spChg chg="del">
          <ac:chgData name="help desk" userId="076106f8-e622-4bba-bf8d-41b4b1aaf204" providerId="ADAL" clId="{54D389D3-C3D1-4932-8543-0C7128E49F27}" dt="2025-05-08T19:34:24.521" v="10656" actId="478"/>
          <ac:spMkLst>
            <pc:docMk/>
            <pc:sldMk cId="2277906208" sldId="313"/>
            <ac:spMk id="25" creationId="{E59016C5-4182-43A7-BDB2-39C11FABF606}"/>
          </ac:spMkLst>
        </pc:spChg>
        <pc:picChg chg="add mod">
          <ac:chgData name="help desk" userId="076106f8-e622-4bba-bf8d-41b4b1aaf204" providerId="ADAL" clId="{54D389D3-C3D1-4932-8543-0C7128E49F27}" dt="2025-05-12T13:56:35.357" v="12678" actId="1038"/>
          <ac:picMkLst>
            <pc:docMk/>
            <pc:sldMk cId="2277906208" sldId="313"/>
            <ac:picMk id="5" creationId="{83C9E789-63D7-4866-808F-F058FF3920C5}"/>
          </ac:picMkLst>
        </pc:picChg>
        <pc:picChg chg="add del">
          <ac:chgData name="help desk" userId="076106f8-e622-4bba-bf8d-41b4b1aaf204" providerId="ADAL" clId="{54D389D3-C3D1-4932-8543-0C7128E49F27}" dt="2025-05-12T13:59:43.977" v="12765" actId="478"/>
          <ac:picMkLst>
            <pc:docMk/>
            <pc:sldMk cId="2277906208" sldId="313"/>
            <ac:picMk id="8" creationId="{CA1E8200-4BE9-4BA6-8A3D-D4A627D86ABD}"/>
          </ac:picMkLst>
        </pc:picChg>
        <pc:cxnChg chg="add mod">
          <ac:chgData name="help desk" userId="076106f8-e622-4bba-bf8d-41b4b1aaf204" providerId="ADAL" clId="{54D389D3-C3D1-4932-8543-0C7128E49F27}" dt="2025-05-12T14:06:02.743" v="13074" actId="692"/>
          <ac:cxnSpMkLst>
            <pc:docMk/>
            <pc:sldMk cId="2277906208" sldId="313"/>
            <ac:cxnSpMk id="13" creationId="{7BBF2896-C82C-418A-A039-D84EAD323E4C}"/>
          </ac:cxnSpMkLst>
        </pc:cxnChg>
        <pc:cxnChg chg="mod">
          <ac:chgData name="help desk" userId="076106f8-e622-4bba-bf8d-41b4b1aaf204" providerId="ADAL" clId="{54D389D3-C3D1-4932-8543-0C7128E49F27}" dt="2025-05-12T13:56:42.548" v="12679" actId="14100"/>
          <ac:cxnSpMkLst>
            <pc:docMk/>
            <pc:sldMk cId="2277906208" sldId="313"/>
            <ac:cxnSpMk id="16" creationId="{7D8B0D24-FA4A-4461-92D5-EE6107714E39}"/>
          </ac:cxnSpMkLst>
        </pc:cxnChg>
        <pc:cxnChg chg="mod">
          <ac:chgData name="help desk" userId="076106f8-e622-4bba-bf8d-41b4b1aaf204" providerId="ADAL" clId="{54D389D3-C3D1-4932-8543-0C7128E49F27}" dt="2025-05-08T19:49:18.840" v="10856" actId="14100"/>
          <ac:cxnSpMkLst>
            <pc:docMk/>
            <pc:sldMk cId="2277906208" sldId="313"/>
            <ac:cxnSpMk id="21" creationId="{B14B9CA3-D3BF-43C8-947E-45AB3AB86E56}"/>
          </ac:cxnSpMkLst>
        </pc:cxnChg>
        <pc:cxnChg chg="del">
          <ac:chgData name="help desk" userId="076106f8-e622-4bba-bf8d-41b4b1aaf204" providerId="ADAL" clId="{54D389D3-C3D1-4932-8543-0C7128E49F27}" dt="2025-05-08T19:34:20.074" v="10655" actId="478"/>
          <ac:cxnSpMkLst>
            <pc:docMk/>
            <pc:sldMk cId="2277906208" sldId="313"/>
            <ac:cxnSpMk id="24" creationId="{79FDC22C-9079-4EFA-8D6A-11EC40617214}"/>
          </ac:cxnSpMkLst>
        </pc:cxnChg>
        <pc:cxnChg chg="add mod">
          <ac:chgData name="help desk" userId="076106f8-e622-4bba-bf8d-41b4b1aaf204" providerId="ADAL" clId="{54D389D3-C3D1-4932-8543-0C7128E49F27}" dt="2025-05-12T14:06:19.128" v="13126" actId="1036"/>
          <ac:cxnSpMkLst>
            <pc:docMk/>
            <pc:sldMk cId="2277906208" sldId="313"/>
            <ac:cxnSpMk id="25" creationId="{07838D11-49FB-4906-A316-1BC21830C3F5}"/>
          </ac:cxnSpMkLst>
        </pc:cxnChg>
        <pc:cxnChg chg="add mod">
          <ac:chgData name="help desk" userId="076106f8-e622-4bba-bf8d-41b4b1aaf204" providerId="ADAL" clId="{54D389D3-C3D1-4932-8543-0C7128E49F27}" dt="2025-05-12T14:06:29.935" v="13218" actId="1035"/>
          <ac:cxnSpMkLst>
            <pc:docMk/>
            <pc:sldMk cId="2277906208" sldId="313"/>
            <ac:cxnSpMk id="26" creationId="{3C515E66-7FD0-4FBE-89E9-2947D4AB63C3}"/>
          </ac:cxnSpMkLst>
        </pc:cxnChg>
        <pc:cxnChg chg="del">
          <ac:chgData name="help desk" userId="076106f8-e622-4bba-bf8d-41b4b1aaf204" providerId="ADAL" clId="{54D389D3-C3D1-4932-8543-0C7128E49F27}" dt="2025-05-08T19:34:20.074" v="10655" actId="478"/>
          <ac:cxnSpMkLst>
            <pc:docMk/>
            <pc:sldMk cId="2277906208" sldId="313"/>
            <ac:cxnSpMk id="29" creationId="{AD2FAD82-BF55-426E-9085-92A14539273A}"/>
          </ac:cxnSpMkLst>
        </pc:cxnChg>
      </pc:sldChg>
      <pc:sldChg chg="addSp delSp modSp add mod modAnim">
        <pc:chgData name="help desk" userId="076106f8-e622-4bba-bf8d-41b4b1aaf204" providerId="ADAL" clId="{54D389D3-C3D1-4932-8543-0C7128E49F27}" dt="2025-05-12T19:51:39.865" v="15770" actId="1076"/>
        <pc:sldMkLst>
          <pc:docMk/>
          <pc:sldMk cId="3062340225" sldId="314"/>
        </pc:sldMkLst>
        <pc:spChg chg="mod">
          <ac:chgData name="help desk" userId="076106f8-e622-4bba-bf8d-41b4b1aaf204" providerId="ADAL" clId="{54D389D3-C3D1-4932-8543-0C7128E49F27}" dt="2025-05-12T17:06:42.272" v="15512" actId="1036"/>
          <ac:spMkLst>
            <pc:docMk/>
            <pc:sldMk cId="3062340225" sldId="314"/>
            <ac:spMk id="2" creationId="{0C736825-4429-4C0B-B819-F1FDF0325168}"/>
          </ac:spMkLst>
        </pc:spChg>
        <pc:spChg chg="mod">
          <ac:chgData name="help desk" userId="076106f8-e622-4bba-bf8d-41b4b1aaf204" providerId="ADAL" clId="{54D389D3-C3D1-4932-8543-0C7128E49F27}" dt="2025-05-12T17:06:42.272" v="15512" actId="1036"/>
          <ac:spMkLst>
            <pc:docMk/>
            <pc:sldMk cId="3062340225" sldId="314"/>
            <ac:spMk id="3" creationId="{F55A8228-90DD-47FA-BF73-C1A51A6D7840}"/>
          </ac:spMkLst>
        </pc:spChg>
        <pc:spChg chg="del mod">
          <ac:chgData name="help desk" userId="076106f8-e622-4bba-bf8d-41b4b1aaf204" providerId="ADAL" clId="{54D389D3-C3D1-4932-8543-0C7128E49F27}" dt="2025-05-12T15:44:28.305" v="15228" actId="478"/>
          <ac:spMkLst>
            <pc:docMk/>
            <pc:sldMk cId="3062340225" sldId="314"/>
            <ac:spMk id="4" creationId="{9721B300-6FB7-46FF-9A7D-0ADE80088A95}"/>
          </ac:spMkLst>
        </pc:spChg>
        <pc:spChg chg="add mod">
          <ac:chgData name="help desk" userId="076106f8-e622-4bba-bf8d-41b4b1aaf204" providerId="ADAL" clId="{54D389D3-C3D1-4932-8543-0C7128E49F27}" dt="2025-05-12T15:44:43.583" v="15275" actId="1036"/>
          <ac:spMkLst>
            <pc:docMk/>
            <pc:sldMk cId="3062340225" sldId="314"/>
            <ac:spMk id="6" creationId="{03C0F673-827F-4183-8A0A-2B03D290D156}"/>
          </ac:spMkLst>
        </pc:spChg>
        <pc:spChg chg="add mod">
          <ac:chgData name="help desk" userId="076106f8-e622-4bba-bf8d-41b4b1aaf204" providerId="ADAL" clId="{54D389D3-C3D1-4932-8543-0C7128E49F27}" dt="2025-05-12T15:44:43.583" v="15275" actId="1036"/>
          <ac:spMkLst>
            <pc:docMk/>
            <pc:sldMk cId="3062340225" sldId="314"/>
            <ac:spMk id="7" creationId="{AEC61EA7-7AFB-4AF9-AD92-88FC5F698A4E}"/>
          </ac:spMkLst>
        </pc:spChg>
        <pc:spChg chg="add mod">
          <ac:chgData name="help desk" userId="076106f8-e622-4bba-bf8d-41b4b1aaf204" providerId="ADAL" clId="{54D389D3-C3D1-4932-8543-0C7128E49F27}" dt="2025-05-12T19:51:39.865" v="15770" actId="1076"/>
          <ac:spMkLst>
            <pc:docMk/>
            <pc:sldMk cId="3062340225" sldId="314"/>
            <ac:spMk id="8" creationId="{8B8531DB-7142-49C9-8908-E61DB0E6CD7A}"/>
          </ac:spMkLst>
        </pc:spChg>
        <pc:spChg chg="add mod">
          <ac:chgData name="help desk" userId="076106f8-e622-4bba-bf8d-41b4b1aaf204" providerId="ADAL" clId="{54D389D3-C3D1-4932-8543-0C7128E49F27}" dt="2025-05-12T15:44:28.734" v="15229"/>
          <ac:spMkLst>
            <pc:docMk/>
            <pc:sldMk cId="3062340225" sldId="314"/>
            <ac:spMk id="10" creationId="{E39C92A8-3A79-4B07-8560-385951EFCFEF}"/>
          </ac:spMkLst>
        </pc:spChg>
        <pc:picChg chg="add mod">
          <ac:chgData name="help desk" userId="076106f8-e622-4bba-bf8d-41b4b1aaf204" providerId="ADAL" clId="{54D389D3-C3D1-4932-8543-0C7128E49F27}" dt="2025-05-12T15:44:43.583" v="15275" actId="1036"/>
          <ac:picMkLst>
            <pc:docMk/>
            <pc:sldMk cId="3062340225" sldId="314"/>
            <ac:picMk id="5" creationId="{526783C2-7BE3-499A-9194-BF7A40020344}"/>
          </ac:picMkLst>
        </pc:picChg>
        <pc:picChg chg="add mod">
          <ac:chgData name="help desk" userId="076106f8-e622-4bba-bf8d-41b4b1aaf204" providerId="ADAL" clId="{54D389D3-C3D1-4932-8543-0C7128E49F27}" dt="2025-05-12T15:44:43.583" v="15275" actId="1036"/>
          <ac:picMkLst>
            <pc:docMk/>
            <pc:sldMk cId="3062340225" sldId="314"/>
            <ac:picMk id="9" creationId="{D5FC6DA0-8FEC-4865-AC56-19277E32E8FC}"/>
          </ac:picMkLst>
        </pc:picChg>
      </pc:sldChg>
      <pc:sldChg chg="addSp modSp add mod modTransition">
        <pc:chgData name="help desk" userId="076106f8-e622-4bba-bf8d-41b4b1aaf204" providerId="ADAL" clId="{54D389D3-C3D1-4932-8543-0C7128E49F27}" dt="2025-05-13T16:04:02.452" v="17896" actId="6549"/>
        <pc:sldMkLst>
          <pc:docMk/>
          <pc:sldMk cId="1824487486" sldId="324"/>
        </pc:sldMkLst>
        <pc:spChg chg="mod">
          <ac:chgData name="help desk" userId="076106f8-e622-4bba-bf8d-41b4b1aaf204" providerId="ADAL" clId="{54D389D3-C3D1-4932-8543-0C7128E49F27}" dt="2025-05-13T16:04:02.452" v="17896" actId="6549"/>
          <ac:spMkLst>
            <pc:docMk/>
            <pc:sldMk cId="1824487486" sldId="324"/>
            <ac:spMk id="27" creationId="{00000000-0000-0000-0000-000000000000}"/>
          </ac:spMkLst>
        </pc:spChg>
        <pc:spChg chg="mod">
          <ac:chgData name="help desk" userId="076106f8-e622-4bba-bf8d-41b4b1aaf204" providerId="ADAL" clId="{54D389D3-C3D1-4932-8543-0C7128E49F27}" dt="2025-05-12T15:48:03.336" v="15318" actId="14100"/>
          <ac:spMkLst>
            <pc:docMk/>
            <pc:sldMk cId="1824487486" sldId="324"/>
            <ac:spMk id="31" creationId="{00000000-0000-0000-0000-000000000000}"/>
          </ac:spMkLst>
        </pc:spChg>
        <pc:spChg chg="mod">
          <ac:chgData name="help desk" userId="076106f8-e622-4bba-bf8d-41b4b1aaf204" providerId="ADAL" clId="{54D389D3-C3D1-4932-8543-0C7128E49F27}" dt="2025-05-12T15:48:12.195" v="15329" actId="1035"/>
          <ac:spMkLst>
            <pc:docMk/>
            <pc:sldMk cId="1824487486" sldId="324"/>
            <ac:spMk id="32" creationId="{00000000-0000-0000-0000-000000000000}"/>
          </ac:spMkLst>
        </pc:spChg>
        <pc:spChg chg="mod">
          <ac:chgData name="help desk" userId="076106f8-e622-4bba-bf8d-41b4b1aaf204" providerId="ADAL" clId="{54D389D3-C3D1-4932-8543-0C7128E49F27}" dt="2025-05-12T15:48:17.516" v="15332" actId="1035"/>
          <ac:spMkLst>
            <pc:docMk/>
            <pc:sldMk cId="1824487486" sldId="324"/>
            <ac:spMk id="34" creationId="{00000000-0000-0000-0000-000000000000}"/>
          </ac:spMkLst>
        </pc:spChg>
        <pc:spChg chg="mod">
          <ac:chgData name="help desk" userId="076106f8-e622-4bba-bf8d-41b4b1aaf204" providerId="ADAL" clId="{54D389D3-C3D1-4932-8543-0C7128E49F27}" dt="2025-05-12T15:48:21.436" v="15334" actId="1036"/>
          <ac:spMkLst>
            <pc:docMk/>
            <pc:sldMk cId="1824487486" sldId="324"/>
            <ac:spMk id="35" creationId="{00000000-0000-0000-0000-000000000000}"/>
          </ac:spMkLst>
        </pc:spChg>
        <pc:spChg chg="add mod">
          <ac:chgData name="help desk" userId="076106f8-e622-4bba-bf8d-41b4b1aaf204" providerId="ADAL" clId="{54D389D3-C3D1-4932-8543-0C7128E49F27}" dt="2025-05-12T15:47:21.920" v="15315" actId="14100"/>
          <ac:spMkLst>
            <pc:docMk/>
            <pc:sldMk cId="1824487486" sldId="324"/>
            <ac:spMk id="38" creationId="{D214B290-9BB0-421F-93F7-34F12A6891EB}"/>
          </ac:spMkLst>
        </pc:spChg>
      </pc:sldChg>
      <pc:sldChg chg="addSp modSp new mod modTransition modAnim">
        <pc:chgData name="help desk" userId="076106f8-e622-4bba-bf8d-41b4b1aaf204" providerId="ADAL" clId="{54D389D3-C3D1-4932-8543-0C7128E49F27}" dt="2025-05-12T20:22:55.215" v="16192"/>
        <pc:sldMkLst>
          <pc:docMk/>
          <pc:sldMk cId="23988868" sldId="325"/>
        </pc:sldMkLst>
        <pc:spChg chg="add mod">
          <ac:chgData name="help desk" userId="076106f8-e622-4bba-bf8d-41b4b1aaf204" providerId="ADAL" clId="{54D389D3-C3D1-4932-8543-0C7128E49F27}" dt="2025-05-12T17:06:03.319" v="15501" actId="122"/>
          <ac:spMkLst>
            <pc:docMk/>
            <pc:sldMk cId="23988868" sldId="325"/>
            <ac:spMk id="2" creationId="{D43B55D6-9E8E-4780-B9B0-067B8767DA91}"/>
          </ac:spMkLst>
        </pc:spChg>
        <pc:spChg chg="add mod">
          <ac:chgData name="help desk" userId="076106f8-e622-4bba-bf8d-41b4b1aaf204" providerId="ADAL" clId="{54D389D3-C3D1-4932-8543-0C7128E49F27}" dt="2025-05-12T17:06:47.977" v="15527" actId="1036"/>
          <ac:spMkLst>
            <pc:docMk/>
            <pc:sldMk cId="23988868" sldId="325"/>
            <ac:spMk id="3" creationId="{E598C3C5-0381-41F5-8537-8304B0C2FB75}"/>
          </ac:spMkLst>
        </pc:spChg>
        <pc:spChg chg="add mod">
          <ac:chgData name="help desk" userId="076106f8-e622-4bba-bf8d-41b4b1aaf204" providerId="ADAL" clId="{54D389D3-C3D1-4932-8543-0C7128E49F27}" dt="2025-05-12T17:06:47.977" v="15527" actId="1036"/>
          <ac:spMkLst>
            <pc:docMk/>
            <pc:sldMk cId="23988868" sldId="325"/>
            <ac:spMk id="4" creationId="{66FCC8C2-4601-466B-B6B1-8D23660F0A60}"/>
          </ac:spMkLst>
        </pc:spChg>
        <pc:spChg chg="add mod">
          <ac:chgData name="help desk" userId="076106f8-e622-4bba-bf8d-41b4b1aaf204" providerId="ADAL" clId="{54D389D3-C3D1-4932-8543-0C7128E49F27}" dt="2025-05-12T19:53:42.580" v="15849" actId="1076"/>
          <ac:spMkLst>
            <pc:docMk/>
            <pc:sldMk cId="23988868" sldId="325"/>
            <ac:spMk id="5" creationId="{8DB32B10-1F43-46F3-9372-EE730BB248B2}"/>
          </ac:spMkLst>
        </pc:spChg>
        <pc:spChg chg="add mod">
          <ac:chgData name="help desk" userId="076106f8-e622-4bba-bf8d-41b4b1aaf204" providerId="ADAL" clId="{54D389D3-C3D1-4932-8543-0C7128E49F27}" dt="2025-05-12T20:14:16.167" v="15972" actId="14100"/>
          <ac:spMkLst>
            <pc:docMk/>
            <pc:sldMk cId="23988868" sldId="325"/>
            <ac:spMk id="6" creationId="{977ECDEF-09C2-4D35-A5B7-5B9F75CD61F9}"/>
          </ac:spMkLst>
        </pc:spChg>
        <pc:spChg chg="add mod">
          <ac:chgData name="help desk" userId="076106f8-e622-4bba-bf8d-41b4b1aaf204" providerId="ADAL" clId="{54D389D3-C3D1-4932-8543-0C7128E49F27}" dt="2025-05-12T20:14:23.999" v="15973" actId="1076"/>
          <ac:spMkLst>
            <pc:docMk/>
            <pc:sldMk cId="23988868" sldId="325"/>
            <ac:spMk id="7" creationId="{FC77DB67-FA26-411B-9AFC-92DC33E14CEB}"/>
          </ac:spMkLst>
        </pc:spChg>
        <pc:spChg chg="add mod">
          <ac:chgData name="help desk" userId="076106f8-e622-4bba-bf8d-41b4b1aaf204" providerId="ADAL" clId="{54D389D3-C3D1-4932-8543-0C7128E49F27}" dt="2025-05-12T20:17:21.013" v="15989" actId="1036"/>
          <ac:spMkLst>
            <pc:docMk/>
            <pc:sldMk cId="23988868" sldId="325"/>
            <ac:spMk id="8" creationId="{B06E5FB7-0264-431A-8C82-516830256BD2}"/>
          </ac:spMkLst>
        </pc:spChg>
        <pc:spChg chg="add mod">
          <ac:chgData name="help desk" userId="076106f8-e622-4bba-bf8d-41b4b1aaf204" providerId="ADAL" clId="{54D389D3-C3D1-4932-8543-0C7128E49F27}" dt="2025-05-12T20:18:28.510" v="16039" actId="14100"/>
          <ac:spMkLst>
            <pc:docMk/>
            <pc:sldMk cId="23988868" sldId="325"/>
            <ac:spMk id="12" creationId="{944E7501-B6F6-4CF5-9837-4CE6DB9424EA}"/>
          </ac:spMkLst>
        </pc:spChg>
        <pc:spChg chg="add mod">
          <ac:chgData name="help desk" userId="076106f8-e622-4bba-bf8d-41b4b1aaf204" providerId="ADAL" clId="{54D389D3-C3D1-4932-8543-0C7128E49F27}" dt="2025-05-12T20:21:43.020" v="16189" actId="14100"/>
          <ac:spMkLst>
            <pc:docMk/>
            <pc:sldMk cId="23988868" sldId="325"/>
            <ac:spMk id="16" creationId="{FC1351F3-C47A-46D7-A736-7386FABB21CB}"/>
          </ac:spMkLst>
        </pc:spChg>
        <pc:spChg chg="add mod">
          <ac:chgData name="help desk" userId="076106f8-e622-4bba-bf8d-41b4b1aaf204" providerId="ADAL" clId="{54D389D3-C3D1-4932-8543-0C7128E49F27}" dt="2025-05-12T20:19:57.745" v="16070" actId="14100"/>
          <ac:spMkLst>
            <pc:docMk/>
            <pc:sldMk cId="23988868" sldId="325"/>
            <ac:spMk id="19" creationId="{4C5BA6B9-4312-4D61-999D-15678A840B39}"/>
          </ac:spMkLst>
        </pc:spChg>
        <pc:cxnChg chg="add mod">
          <ac:chgData name="help desk" userId="076106f8-e622-4bba-bf8d-41b4b1aaf204" providerId="ADAL" clId="{54D389D3-C3D1-4932-8543-0C7128E49F27}" dt="2025-05-12T20:17:36.933" v="15990" actId="14100"/>
          <ac:cxnSpMkLst>
            <pc:docMk/>
            <pc:sldMk cId="23988868" sldId="325"/>
            <ac:cxnSpMk id="10" creationId="{E3D634A2-E1D3-4991-8944-5A21F9E73AF2}"/>
          </ac:cxnSpMkLst>
        </pc:cxnChg>
        <pc:cxnChg chg="add mod">
          <ac:chgData name="help desk" userId="076106f8-e622-4bba-bf8d-41b4b1aaf204" providerId="ADAL" clId="{54D389D3-C3D1-4932-8543-0C7128E49F27}" dt="2025-05-12T20:18:38.446" v="16040" actId="14100"/>
          <ac:cxnSpMkLst>
            <pc:docMk/>
            <pc:sldMk cId="23988868" sldId="325"/>
            <ac:cxnSpMk id="13" creationId="{4685DD33-7DF4-4885-BC78-7D66B180E6C5}"/>
          </ac:cxnSpMkLst>
        </pc:cxnChg>
        <pc:cxnChg chg="add mod">
          <ac:chgData name="help desk" userId="076106f8-e622-4bba-bf8d-41b4b1aaf204" providerId="ADAL" clId="{54D389D3-C3D1-4932-8543-0C7128E49F27}" dt="2025-05-12T20:20:07.434" v="16080" actId="14100"/>
          <ac:cxnSpMkLst>
            <pc:docMk/>
            <pc:sldMk cId="23988868" sldId="325"/>
            <ac:cxnSpMk id="17" creationId="{8B1FBC11-46C2-4C39-B7CA-B627B9660717}"/>
          </ac:cxnSpMkLst>
        </pc:cxnChg>
      </pc:sldChg>
      <pc:sldChg chg="add del">
        <pc:chgData name="help desk" userId="076106f8-e622-4bba-bf8d-41b4b1aaf204" providerId="ADAL" clId="{54D389D3-C3D1-4932-8543-0C7128E49F27}" dt="2025-05-12T15:37:25.837" v="14892"/>
        <pc:sldMkLst>
          <pc:docMk/>
          <pc:sldMk cId="137811926" sldId="325"/>
        </pc:sldMkLst>
      </pc:sldChg>
      <pc:sldChg chg="addSp delSp modSp new mod modAnim">
        <pc:chgData name="help desk" userId="076106f8-e622-4bba-bf8d-41b4b1aaf204" providerId="ADAL" clId="{54D389D3-C3D1-4932-8543-0C7128E49F27}" dt="2025-05-13T16:13:34.501" v="17934"/>
        <pc:sldMkLst>
          <pc:docMk/>
          <pc:sldMk cId="487076615" sldId="326"/>
        </pc:sldMkLst>
        <pc:spChg chg="add mod">
          <ac:chgData name="help desk" userId="076106f8-e622-4bba-bf8d-41b4b1aaf204" providerId="ADAL" clId="{54D389D3-C3D1-4932-8543-0C7128E49F27}" dt="2025-05-13T15:49:53.832" v="17706" actId="20577"/>
          <ac:spMkLst>
            <pc:docMk/>
            <pc:sldMk cId="487076615" sldId="326"/>
            <ac:spMk id="2" creationId="{F6B6E7F0-2EFD-404B-90D4-CD801A605F24}"/>
          </ac:spMkLst>
        </pc:spChg>
        <pc:spChg chg="add mod">
          <ac:chgData name="help desk" userId="076106f8-e622-4bba-bf8d-41b4b1aaf204" providerId="ADAL" clId="{54D389D3-C3D1-4932-8543-0C7128E49F27}" dt="2025-05-13T15:53:48.128" v="17731" actId="14100"/>
          <ac:spMkLst>
            <pc:docMk/>
            <pc:sldMk cId="487076615" sldId="326"/>
            <ac:spMk id="3" creationId="{614FD0EB-DEE1-477D-A663-2967F2ED8F7C}"/>
          </ac:spMkLst>
        </pc:spChg>
        <pc:spChg chg="add mod">
          <ac:chgData name="help desk" userId="076106f8-e622-4bba-bf8d-41b4b1aaf204" providerId="ADAL" clId="{54D389D3-C3D1-4932-8543-0C7128E49F27}" dt="2025-05-13T15:09:12.639" v="16655" actId="20577"/>
          <ac:spMkLst>
            <pc:docMk/>
            <pc:sldMk cId="487076615" sldId="326"/>
            <ac:spMk id="4" creationId="{21D2C773-CE9F-4525-98C2-FDF297AB3D8C}"/>
          </ac:spMkLst>
        </pc:spChg>
        <pc:spChg chg="add mod">
          <ac:chgData name="help desk" userId="076106f8-e622-4bba-bf8d-41b4b1aaf204" providerId="ADAL" clId="{54D389D3-C3D1-4932-8543-0C7128E49F27}" dt="2025-05-13T15:32:18.660" v="17552" actId="20577"/>
          <ac:spMkLst>
            <pc:docMk/>
            <pc:sldMk cId="487076615" sldId="326"/>
            <ac:spMk id="5" creationId="{0898E055-1E5E-4279-AA6E-D4A737E0BF74}"/>
          </ac:spMkLst>
        </pc:spChg>
        <pc:spChg chg="add mod">
          <ac:chgData name="help desk" userId="076106f8-e622-4bba-bf8d-41b4b1aaf204" providerId="ADAL" clId="{54D389D3-C3D1-4932-8543-0C7128E49F27}" dt="2025-05-13T15:20:41.134" v="17041" actId="12"/>
          <ac:spMkLst>
            <pc:docMk/>
            <pc:sldMk cId="487076615" sldId="326"/>
            <ac:spMk id="7" creationId="{58233D6B-AAC7-4D56-9AD5-6B734FCC75FB}"/>
          </ac:spMkLst>
        </pc:spChg>
        <pc:spChg chg="add del mod">
          <ac:chgData name="help desk" userId="076106f8-e622-4bba-bf8d-41b4b1aaf204" providerId="ADAL" clId="{54D389D3-C3D1-4932-8543-0C7128E49F27}" dt="2025-05-13T15:19:35.861" v="17029" actId="478"/>
          <ac:spMkLst>
            <pc:docMk/>
            <pc:sldMk cId="487076615" sldId="326"/>
            <ac:spMk id="9" creationId="{6B171A6B-9B72-4D7F-8C2A-BC850C3DA321}"/>
          </ac:spMkLst>
        </pc:spChg>
        <pc:spChg chg="add del mod">
          <ac:chgData name="help desk" userId="076106f8-e622-4bba-bf8d-41b4b1aaf204" providerId="ADAL" clId="{54D389D3-C3D1-4932-8543-0C7128E49F27}" dt="2025-05-13T15:19:42.822" v="17033"/>
          <ac:spMkLst>
            <pc:docMk/>
            <pc:sldMk cId="487076615" sldId="326"/>
            <ac:spMk id="11" creationId="{8B291F2F-0541-467D-94F3-12B244F8B430}"/>
          </ac:spMkLst>
        </pc:spChg>
        <pc:spChg chg="add mod">
          <ac:chgData name="help desk" userId="076106f8-e622-4bba-bf8d-41b4b1aaf204" providerId="ADAL" clId="{54D389D3-C3D1-4932-8543-0C7128E49F27}" dt="2025-05-13T15:20:59.706" v="17042" actId="14100"/>
          <ac:spMkLst>
            <pc:docMk/>
            <pc:sldMk cId="487076615" sldId="326"/>
            <ac:spMk id="12" creationId="{4F51E29D-2579-4E4A-81EA-D5DC5BED2335}"/>
          </ac:spMkLst>
        </pc:spChg>
        <pc:spChg chg="add mod">
          <ac:chgData name="help desk" userId="076106f8-e622-4bba-bf8d-41b4b1aaf204" providerId="ADAL" clId="{54D389D3-C3D1-4932-8543-0C7128E49F27}" dt="2025-05-13T15:23:45.271" v="17050" actId="20577"/>
          <ac:spMkLst>
            <pc:docMk/>
            <pc:sldMk cId="487076615" sldId="326"/>
            <ac:spMk id="13" creationId="{527ECB72-F436-452A-BB04-459C0397E85B}"/>
          </ac:spMkLst>
        </pc:spChg>
        <pc:spChg chg="add mod">
          <ac:chgData name="help desk" userId="076106f8-e622-4bba-bf8d-41b4b1aaf204" providerId="ADAL" clId="{54D389D3-C3D1-4932-8543-0C7128E49F27}" dt="2025-05-13T15:33:51.783" v="17693" actId="20577"/>
          <ac:spMkLst>
            <pc:docMk/>
            <pc:sldMk cId="487076615" sldId="326"/>
            <ac:spMk id="14" creationId="{3D1C7385-D77C-40FD-819F-10CD77E48D39}"/>
          </ac:spMkLst>
        </pc:spChg>
        <pc:spChg chg="add del mod">
          <ac:chgData name="help desk" userId="076106f8-e622-4bba-bf8d-41b4b1aaf204" providerId="ADAL" clId="{54D389D3-C3D1-4932-8543-0C7128E49F27}" dt="2025-05-13T15:30:55.228" v="17450" actId="478"/>
          <ac:spMkLst>
            <pc:docMk/>
            <pc:sldMk cId="487076615" sldId="326"/>
            <ac:spMk id="15" creationId="{26D54106-D228-4FD7-913A-2348D28C153D}"/>
          </ac:spMkLst>
        </pc:spChg>
        <pc:spChg chg="add mod">
          <ac:chgData name="help desk" userId="076106f8-e622-4bba-bf8d-41b4b1aaf204" providerId="ADAL" clId="{54D389D3-C3D1-4932-8543-0C7128E49F27}" dt="2025-05-13T15:51:23.542" v="17710" actId="20577"/>
          <ac:spMkLst>
            <pc:docMk/>
            <pc:sldMk cId="487076615" sldId="326"/>
            <ac:spMk id="16" creationId="{0D63C234-64C2-4B11-A4A5-28537F350F4F}"/>
          </ac:spMkLst>
        </pc:spChg>
        <pc:spChg chg="add mod">
          <ac:chgData name="help desk" userId="076106f8-e622-4bba-bf8d-41b4b1aaf204" providerId="ADAL" clId="{54D389D3-C3D1-4932-8543-0C7128E49F27}" dt="2025-05-13T15:33:22.444" v="17659" actId="1035"/>
          <ac:spMkLst>
            <pc:docMk/>
            <pc:sldMk cId="487076615" sldId="326"/>
            <ac:spMk id="17" creationId="{6DE2F710-B065-4EC0-BBEE-52A18A5F3F91}"/>
          </ac:spMkLst>
        </pc:spChg>
      </pc:sldChg>
      <pc:sldChg chg="add del">
        <pc:chgData name="help desk" userId="076106f8-e622-4bba-bf8d-41b4b1aaf204" providerId="ADAL" clId="{54D389D3-C3D1-4932-8543-0C7128E49F27}" dt="2025-05-08T17:18:03.310" v="9632" actId="47"/>
        <pc:sldMkLst>
          <pc:docMk/>
          <pc:sldMk cId="368682270" sldId="332"/>
        </pc:sldMkLst>
      </pc:sldChg>
    </pc:docChg>
  </pc:docChgLst>
  <pc:docChgLst>
    <pc:chgData name="help desk" userId="076106f8-e622-4bba-bf8d-41b4b1aaf204" providerId="ADAL" clId="{5AB6BCF9-10D1-41AE-808E-093DCD8C25CA}"/>
    <pc:docChg chg="modSld">
      <pc:chgData name="help desk" userId="076106f8-e622-4bba-bf8d-41b4b1aaf204" providerId="ADAL" clId="{5AB6BCF9-10D1-41AE-808E-093DCD8C25CA}" dt="2025-06-02T16:09:58.008" v="175"/>
      <pc:docMkLst>
        <pc:docMk/>
      </pc:docMkLst>
      <pc:sldChg chg="modAnim">
        <pc:chgData name="help desk" userId="076106f8-e622-4bba-bf8d-41b4b1aaf204" providerId="ADAL" clId="{5AB6BCF9-10D1-41AE-808E-093DCD8C25CA}" dt="2025-06-02T16:09:58.008" v="175"/>
        <pc:sldMkLst>
          <pc:docMk/>
          <pc:sldMk cId="4145133682" sldId="260"/>
        </pc:sldMkLst>
      </pc:sldChg>
      <pc:sldChg chg="modAnim">
        <pc:chgData name="help desk" userId="076106f8-e622-4bba-bf8d-41b4b1aaf204" providerId="ADAL" clId="{5AB6BCF9-10D1-41AE-808E-093DCD8C25CA}" dt="2025-06-02T15:19:40.247" v="29"/>
        <pc:sldMkLst>
          <pc:docMk/>
          <pc:sldMk cId="3085612104" sldId="267"/>
        </pc:sldMkLst>
      </pc:sldChg>
      <pc:sldChg chg="modAnim">
        <pc:chgData name="help desk" userId="076106f8-e622-4bba-bf8d-41b4b1aaf204" providerId="ADAL" clId="{5AB6BCF9-10D1-41AE-808E-093DCD8C25CA}" dt="2025-06-02T15:20:37.144" v="55"/>
        <pc:sldMkLst>
          <pc:docMk/>
          <pc:sldMk cId="749919050" sldId="268"/>
        </pc:sldMkLst>
      </pc:sldChg>
      <pc:sldChg chg="modAnim">
        <pc:chgData name="help desk" userId="076106f8-e622-4bba-bf8d-41b4b1aaf204" providerId="ADAL" clId="{5AB6BCF9-10D1-41AE-808E-093DCD8C25CA}" dt="2025-06-02T15:21:53.858" v="79"/>
        <pc:sldMkLst>
          <pc:docMk/>
          <pc:sldMk cId="3275863489" sldId="291"/>
        </pc:sldMkLst>
      </pc:sldChg>
      <pc:sldChg chg="modAnim">
        <pc:chgData name="help desk" userId="076106f8-e622-4bba-bf8d-41b4b1aaf204" providerId="ADAL" clId="{5AB6BCF9-10D1-41AE-808E-093DCD8C25CA}" dt="2025-06-02T15:21:20.738" v="62"/>
        <pc:sldMkLst>
          <pc:docMk/>
          <pc:sldMk cId="2108015130" sldId="299"/>
        </pc:sldMkLst>
      </pc:sldChg>
      <pc:sldChg chg="modAnim">
        <pc:chgData name="help desk" userId="076106f8-e622-4bba-bf8d-41b4b1aaf204" providerId="ADAL" clId="{5AB6BCF9-10D1-41AE-808E-093DCD8C25CA}" dt="2025-06-02T15:25:30.098" v="97"/>
        <pc:sldMkLst>
          <pc:docMk/>
          <pc:sldMk cId="3337934508" sldId="300"/>
        </pc:sldMkLst>
      </pc:sldChg>
      <pc:sldChg chg="modAnim">
        <pc:chgData name="help desk" userId="076106f8-e622-4bba-bf8d-41b4b1aaf204" providerId="ADAL" clId="{5AB6BCF9-10D1-41AE-808E-093DCD8C25CA}" dt="2025-06-02T15:25:59.470" v="113"/>
        <pc:sldMkLst>
          <pc:docMk/>
          <pc:sldMk cId="1594005083" sldId="301"/>
        </pc:sldMkLst>
      </pc:sldChg>
      <pc:sldChg chg="modAnim">
        <pc:chgData name="help desk" userId="076106f8-e622-4bba-bf8d-41b4b1aaf204" providerId="ADAL" clId="{5AB6BCF9-10D1-41AE-808E-093DCD8C25CA}" dt="2025-06-02T15:27:19.708" v="143"/>
        <pc:sldMkLst>
          <pc:docMk/>
          <pc:sldMk cId="4097676259" sldId="302"/>
        </pc:sldMkLst>
      </pc:sldChg>
      <pc:sldChg chg="modAnim">
        <pc:chgData name="help desk" userId="076106f8-e622-4bba-bf8d-41b4b1aaf204" providerId="ADAL" clId="{5AB6BCF9-10D1-41AE-808E-093DCD8C25CA}" dt="2025-06-02T15:27:43.228" v="150"/>
        <pc:sldMkLst>
          <pc:docMk/>
          <pc:sldMk cId="2900342304" sldId="303"/>
        </pc:sldMkLst>
      </pc:sldChg>
      <pc:sldChg chg="modAnim">
        <pc:chgData name="help desk" userId="076106f8-e622-4bba-bf8d-41b4b1aaf204" providerId="ADAL" clId="{5AB6BCF9-10D1-41AE-808E-093DCD8C25CA}" dt="2025-06-02T15:28:01.717" v="160"/>
        <pc:sldMkLst>
          <pc:docMk/>
          <pc:sldMk cId="2119562398" sldId="305"/>
        </pc:sldMkLst>
      </pc:sldChg>
      <pc:sldChg chg="modAnim">
        <pc:chgData name="help desk" userId="076106f8-e622-4bba-bf8d-41b4b1aaf204" providerId="ADAL" clId="{5AB6BCF9-10D1-41AE-808E-093DCD8C25CA}" dt="2025-06-02T15:28:29.452" v="174"/>
        <pc:sldMkLst>
          <pc:docMk/>
          <pc:sldMk cId="2199704713" sldId="306"/>
        </pc:sldMkLst>
      </pc:sldChg>
      <pc:sldChg chg="modAnim">
        <pc:chgData name="help desk" userId="076106f8-e622-4bba-bf8d-41b4b1aaf204" providerId="ADAL" clId="{5AB6BCF9-10D1-41AE-808E-093DCD8C25CA}" dt="2025-06-02T15:22:40.292" v="87"/>
        <pc:sldMkLst>
          <pc:docMk/>
          <pc:sldMk cId="3049814010" sldId="307"/>
        </pc:sldMkLst>
      </pc:sldChg>
      <pc:sldChg chg="modAnim">
        <pc:chgData name="help desk" userId="076106f8-e622-4bba-bf8d-41b4b1aaf204" providerId="ADAL" clId="{5AB6BCF9-10D1-41AE-808E-093DCD8C25CA}" dt="2025-06-02T15:26:31.753" v="121"/>
        <pc:sldMkLst>
          <pc:docMk/>
          <pc:sldMk cId="1610480674" sldId="308"/>
        </pc:sldMkLst>
      </pc:sldChg>
      <pc:sldChg chg="modAnim">
        <pc:chgData name="help desk" userId="076106f8-e622-4bba-bf8d-41b4b1aaf204" providerId="ADAL" clId="{5AB6BCF9-10D1-41AE-808E-093DCD8C25CA}" dt="2025-06-02T15:26:54.631" v="130"/>
        <pc:sldMkLst>
          <pc:docMk/>
          <pc:sldMk cId="3140735338" sldId="309"/>
        </pc:sldMkLst>
      </pc:sldChg>
    </pc:docChg>
  </pc:docChgLst>
  <pc:docChgLst>
    <pc:chgData name="help desk" userId="076106f8-e622-4bba-bf8d-41b4b1aaf204" providerId="ADAL" clId="{542BF83C-4851-464B-825F-4D91DD2DA901}"/>
    <pc:docChg chg="undo custSel modSld">
      <pc:chgData name="help desk" userId="076106f8-e622-4bba-bf8d-41b4b1aaf204" providerId="ADAL" clId="{542BF83C-4851-464B-825F-4D91DD2DA901}" dt="2025-03-11T21:24:58.909" v="104" actId="692"/>
      <pc:docMkLst>
        <pc:docMk/>
      </pc:docMkLst>
      <pc:sldChg chg="addSp delSp modSp mod">
        <pc:chgData name="help desk" userId="076106f8-e622-4bba-bf8d-41b4b1aaf204" providerId="ADAL" clId="{542BF83C-4851-464B-825F-4D91DD2DA901}" dt="2025-03-11T20:56:13.363" v="69" actId="14100"/>
        <pc:sldMkLst>
          <pc:docMk/>
          <pc:sldMk cId="2215031872" sldId="262"/>
        </pc:sldMkLst>
        <pc:spChg chg="add mod">
          <ac:chgData name="help desk" userId="076106f8-e622-4bba-bf8d-41b4b1aaf204" providerId="ADAL" clId="{542BF83C-4851-464B-825F-4D91DD2DA901}" dt="2025-03-11T20:56:09.221" v="68" actId="1076"/>
          <ac:spMkLst>
            <pc:docMk/>
            <pc:sldMk cId="2215031872" sldId="262"/>
            <ac:spMk id="13" creationId="{A37161C1-706E-4291-B7A6-95F06D0C3322}"/>
          </ac:spMkLst>
        </pc:spChg>
        <pc:picChg chg="add del mod">
          <ac:chgData name="help desk" userId="076106f8-e622-4bba-bf8d-41b4b1aaf204" providerId="ADAL" clId="{542BF83C-4851-464B-825F-4D91DD2DA901}" dt="2025-03-11T20:55:22.653" v="67" actId="21"/>
          <ac:picMkLst>
            <pc:docMk/>
            <pc:sldMk cId="2215031872" sldId="262"/>
            <ac:picMk id="11" creationId="{0BE31268-2367-4A80-BD41-91A731162A0A}"/>
          </ac:picMkLst>
        </pc:picChg>
        <pc:cxnChg chg="add mod">
          <ac:chgData name="help desk" userId="076106f8-e622-4bba-bf8d-41b4b1aaf204" providerId="ADAL" clId="{542BF83C-4851-464B-825F-4D91DD2DA901}" dt="2025-03-11T20:56:13.363" v="69" actId="14100"/>
          <ac:cxnSpMkLst>
            <pc:docMk/>
            <pc:sldMk cId="2215031872" sldId="262"/>
            <ac:cxnSpMk id="15" creationId="{318FCAE3-0B6D-4DED-9015-D395E27A8758}"/>
          </ac:cxnSpMkLst>
        </pc:cxnChg>
      </pc:sldChg>
      <pc:sldChg chg="modSp mod">
        <pc:chgData name="help desk" userId="076106f8-e622-4bba-bf8d-41b4b1aaf204" providerId="ADAL" clId="{542BF83C-4851-464B-825F-4D91DD2DA901}" dt="2025-03-11T21:24:58.909" v="104" actId="692"/>
        <pc:sldMkLst>
          <pc:docMk/>
          <pc:sldMk cId="40615843" sldId="278"/>
        </pc:sldMkLst>
        <pc:spChg chg="mod">
          <ac:chgData name="help desk" userId="076106f8-e622-4bba-bf8d-41b4b1aaf204" providerId="ADAL" clId="{542BF83C-4851-464B-825F-4D91DD2DA901}" dt="2025-03-11T21:24:58.909" v="104" actId="692"/>
          <ac:spMkLst>
            <pc:docMk/>
            <pc:sldMk cId="40615843" sldId="278"/>
            <ac:spMk id="7" creationId="{8E312A11-8FBD-41B5-81C8-4D0A961FE315}"/>
          </ac:spMkLst>
        </pc:spChg>
        <pc:cxnChg chg="mod">
          <ac:chgData name="help desk" userId="076106f8-e622-4bba-bf8d-41b4b1aaf204" providerId="ADAL" clId="{542BF83C-4851-464B-825F-4D91DD2DA901}" dt="2025-03-11T21:24:51.307" v="102" actId="692"/>
          <ac:cxnSpMkLst>
            <pc:docMk/>
            <pc:sldMk cId="40615843" sldId="278"/>
            <ac:cxnSpMk id="9" creationId="{C02F7C87-E922-4EFB-AFFF-7DA5B816153D}"/>
          </ac:cxnSpMkLst>
        </pc:cxnChg>
      </pc:sldChg>
      <pc:sldChg chg="addSp modSp mod">
        <pc:chgData name="help desk" userId="076106f8-e622-4bba-bf8d-41b4b1aaf204" providerId="ADAL" clId="{542BF83C-4851-464B-825F-4D91DD2DA901}" dt="2025-03-11T21:22:25.557" v="98" actId="14100"/>
        <pc:sldMkLst>
          <pc:docMk/>
          <pc:sldMk cId="29906143" sldId="280"/>
        </pc:sldMkLst>
        <pc:spChg chg="add mod">
          <ac:chgData name="help desk" userId="076106f8-e622-4bba-bf8d-41b4b1aaf204" providerId="ADAL" clId="{542BF83C-4851-464B-825F-4D91DD2DA901}" dt="2025-03-11T21:22:12.297" v="95" actId="1038"/>
          <ac:spMkLst>
            <pc:docMk/>
            <pc:sldMk cId="29906143" sldId="280"/>
            <ac:spMk id="16" creationId="{DE70310F-634C-44DC-B150-5EB3BA825567}"/>
          </ac:spMkLst>
        </pc:spChg>
        <pc:cxnChg chg="add mod">
          <ac:chgData name="help desk" userId="076106f8-e622-4bba-bf8d-41b4b1aaf204" providerId="ADAL" clId="{542BF83C-4851-464B-825F-4D91DD2DA901}" dt="2025-03-11T21:22:25.557" v="98" actId="14100"/>
          <ac:cxnSpMkLst>
            <pc:docMk/>
            <pc:sldMk cId="29906143" sldId="280"/>
            <ac:cxnSpMk id="21" creationId="{3FF72E38-80FA-48C0-B101-92FEFBBC7F4B}"/>
          </ac:cxnSpMkLst>
        </pc:cxnChg>
        <pc:cxnChg chg="mod">
          <ac:chgData name="help desk" userId="076106f8-e622-4bba-bf8d-41b4b1aaf204" providerId="ADAL" clId="{542BF83C-4851-464B-825F-4D91DD2DA901}" dt="2025-03-11T21:21:20.235" v="80" actId="14100"/>
          <ac:cxnSpMkLst>
            <pc:docMk/>
            <pc:sldMk cId="29906143" sldId="280"/>
            <ac:cxnSpMk id="28" creationId="{0FC6E2D0-E7B3-448F-85A5-EAC4935AE442}"/>
          </ac:cxnSpMkLst>
        </pc:cxnChg>
      </pc:sldChg>
      <pc:sldChg chg="modSp mod">
        <pc:chgData name="help desk" userId="076106f8-e622-4bba-bf8d-41b4b1aaf204" providerId="ADAL" clId="{542BF83C-4851-464B-825F-4D91DD2DA901}" dt="2025-03-11T20:51:03.460" v="4" actId="20577"/>
        <pc:sldMkLst>
          <pc:docMk/>
          <pc:sldMk cId="2890382999" sldId="281"/>
        </pc:sldMkLst>
        <pc:spChg chg="mod">
          <ac:chgData name="help desk" userId="076106f8-e622-4bba-bf8d-41b4b1aaf204" providerId="ADAL" clId="{542BF83C-4851-464B-825F-4D91DD2DA901}" dt="2025-03-11T20:51:03.460" v="4" actId="20577"/>
          <ac:spMkLst>
            <pc:docMk/>
            <pc:sldMk cId="2890382999" sldId="281"/>
            <ac:spMk id="28" creationId="{E7A3251D-F29D-403B-BFEE-41A7B26B4EE9}"/>
          </ac:spMkLst>
        </pc:spChg>
      </pc:sldChg>
    </pc:docChg>
  </pc:docChgLst>
  <pc:docChgLst>
    <pc:chgData name="help desk" userId="076106f8-e622-4bba-bf8d-41b4b1aaf204" providerId="ADAL" clId="{BF8ADB18-4E47-4767-93DB-AA78EA764108}"/>
    <pc:docChg chg="delSld modSld">
      <pc:chgData name="help desk" userId="076106f8-e622-4bba-bf8d-41b4b1aaf204" providerId="ADAL" clId="{BF8ADB18-4E47-4767-93DB-AA78EA764108}" dt="2025-08-20T14:24:43.775" v="50" actId="1035"/>
      <pc:docMkLst>
        <pc:docMk/>
      </pc:docMkLst>
      <pc:sldChg chg="modSp mod">
        <pc:chgData name="help desk" userId="076106f8-e622-4bba-bf8d-41b4b1aaf204" providerId="ADAL" clId="{BF8ADB18-4E47-4767-93DB-AA78EA764108}" dt="2025-08-20T14:24:43.775" v="50" actId="1035"/>
        <pc:sldMkLst>
          <pc:docMk/>
          <pc:sldMk cId="2829498910" sldId="285"/>
        </pc:sldMkLst>
        <pc:spChg chg="mod">
          <ac:chgData name="help desk" userId="076106f8-e622-4bba-bf8d-41b4b1aaf204" providerId="ADAL" clId="{BF8ADB18-4E47-4767-93DB-AA78EA764108}" dt="2025-08-20T14:24:25.967" v="46" actId="1036"/>
          <ac:spMkLst>
            <pc:docMk/>
            <pc:sldMk cId="2829498910" sldId="285"/>
            <ac:spMk id="46" creationId="{00000000-0000-0000-0000-000000000000}"/>
          </ac:spMkLst>
        </pc:spChg>
        <pc:spChg chg="mod">
          <ac:chgData name="help desk" userId="076106f8-e622-4bba-bf8d-41b4b1aaf204" providerId="ADAL" clId="{BF8ADB18-4E47-4767-93DB-AA78EA764108}" dt="2025-08-20T14:24:36.268" v="48" actId="1036"/>
          <ac:spMkLst>
            <pc:docMk/>
            <pc:sldMk cId="2829498910" sldId="285"/>
            <ac:spMk id="47" creationId="{00000000-0000-0000-0000-000000000000}"/>
          </ac:spMkLst>
        </pc:spChg>
        <pc:spChg chg="mod">
          <ac:chgData name="help desk" userId="076106f8-e622-4bba-bf8d-41b4b1aaf204" providerId="ADAL" clId="{BF8ADB18-4E47-4767-93DB-AA78EA764108}" dt="2025-08-20T14:23:53.369" v="44" actId="1035"/>
          <ac:spMkLst>
            <pc:docMk/>
            <pc:sldMk cId="2829498910" sldId="285"/>
            <ac:spMk id="48" creationId="{00000000-0000-0000-0000-000000000000}"/>
          </ac:spMkLst>
        </pc:spChg>
        <pc:spChg chg="mod">
          <ac:chgData name="help desk" userId="076106f8-e622-4bba-bf8d-41b4b1aaf204" providerId="ADAL" clId="{BF8ADB18-4E47-4767-93DB-AA78EA764108}" dt="2025-08-20T14:24:43.775" v="50" actId="1035"/>
          <ac:spMkLst>
            <pc:docMk/>
            <pc:sldMk cId="2829498910" sldId="285"/>
            <ac:spMk id="49" creationId="{00000000-0000-0000-0000-000000000000}"/>
          </ac:spMkLst>
        </pc:spChg>
        <pc:spChg chg="mod">
          <ac:chgData name="help desk" userId="076106f8-e622-4bba-bf8d-41b4b1aaf204" providerId="ADAL" clId="{BF8ADB18-4E47-4767-93DB-AA78EA764108}" dt="2025-08-20T14:23:11.163" v="25" actId="1036"/>
          <ac:spMkLst>
            <pc:docMk/>
            <pc:sldMk cId="2829498910" sldId="285"/>
            <ac:spMk id="50" creationId="{00000000-0000-0000-0000-000000000000}"/>
          </ac:spMkLst>
        </pc:spChg>
      </pc:sldChg>
      <pc:sldChg chg="del">
        <pc:chgData name="help desk" userId="076106f8-e622-4bba-bf8d-41b4b1aaf204" providerId="ADAL" clId="{BF8ADB18-4E47-4767-93DB-AA78EA764108}" dt="2025-08-20T14:08:48.870" v="10" actId="2696"/>
        <pc:sldMkLst>
          <pc:docMk/>
          <pc:sldMk cId="1610480674" sldId="308"/>
        </pc:sldMkLst>
      </pc:sldChg>
      <pc:sldChg chg="del">
        <pc:chgData name="help desk" userId="076106f8-e622-4bba-bf8d-41b4b1aaf204" providerId="ADAL" clId="{BF8ADB18-4E47-4767-93DB-AA78EA764108}" dt="2025-08-20T14:09:17.015" v="11" actId="47"/>
        <pc:sldMkLst>
          <pc:docMk/>
          <pc:sldMk cId="3140735338" sldId="309"/>
        </pc:sldMkLst>
      </pc:sldChg>
      <pc:sldChg chg="modSp">
        <pc:chgData name="help desk" userId="076106f8-e622-4bba-bf8d-41b4b1aaf204" providerId="ADAL" clId="{BF8ADB18-4E47-4767-93DB-AA78EA764108}" dt="2025-08-20T13:54:24.408" v="9" actId="20577"/>
        <pc:sldMkLst>
          <pc:docMk/>
          <pc:sldMk cId="487076615" sldId="326"/>
        </pc:sldMkLst>
        <pc:spChg chg="mod">
          <ac:chgData name="help desk" userId="076106f8-e622-4bba-bf8d-41b4b1aaf204" providerId="ADAL" clId="{BF8ADB18-4E47-4767-93DB-AA78EA764108}" dt="2025-08-20T13:54:24.408" v="9" actId="20577"/>
          <ac:spMkLst>
            <pc:docMk/>
            <pc:sldMk cId="487076615" sldId="326"/>
            <ac:spMk id="14" creationId="{3D1C7385-D77C-40FD-819F-10CD77E48D39}"/>
          </ac:spMkLst>
        </pc:spChg>
      </pc:sldChg>
    </pc:docChg>
  </pc:docChgLst>
  <pc:docChgLst>
    <pc:chgData name="help desk" userId="076106f8-e622-4bba-bf8d-41b4b1aaf204" providerId="ADAL" clId="{9F06E5D4-01E3-4CD7-A33A-E3CB9C865CEA}"/>
    <pc:docChg chg="modSld">
      <pc:chgData name="help desk" userId="076106f8-e622-4bba-bf8d-41b4b1aaf204" providerId="ADAL" clId="{9F06E5D4-01E3-4CD7-A33A-E3CB9C865CEA}" dt="2025-09-26T20:17:17.140" v="162" actId="255"/>
      <pc:docMkLst>
        <pc:docMk/>
      </pc:docMkLst>
      <pc:sldChg chg="modSp mod">
        <pc:chgData name="help desk" userId="076106f8-e622-4bba-bf8d-41b4b1aaf204" providerId="ADAL" clId="{9F06E5D4-01E3-4CD7-A33A-E3CB9C865CEA}" dt="2025-09-26T20:00:50.476" v="2" actId="207"/>
        <pc:sldMkLst>
          <pc:docMk/>
          <pc:sldMk cId="4145133682" sldId="260"/>
        </pc:sldMkLst>
        <pc:spChg chg="mod">
          <ac:chgData name="help desk" userId="076106f8-e622-4bba-bf8d-41b4b1aaf204" providerId="ADAL" clId="{9F06E5D4-01E3-4CD7-A33A-E3CB9C865CEA}" dt="2025-09-26T20:00:50.476" v="2" actId="207"/>
          <ac:spMkLst>
            <pc:docMk/>
            <pc:sldMk cId="4145133682" sldId="260"/>
            <ac:spMk id="16" creationId="{BDE26A05-3EF2-4BD4-9706-B27B4A9853F9}"/>
          </ac:spMkLst>
        </pc:spChg>
        <pc:spChg chg="mod">
          <ac:chgData name="help desk" userId="076106f8-e622-4bba-bf8d-41b4b1aaf204" providerId="ADAL" clId="{9F06E5D4-01E3-4CD7-A33A-E3CB9C865CEA}" dt="2025-09-26T20:00:50.476" v="2" actId="207"/>
          <ac:spMkLst>
            <pc:docMk/>
            <pc:sldMk cId="4145133682" sldId="260"/>
            <ac:spMk id="17" creationId="{6403EE0F-8730-4FB1-9365-461156516259}"/>
          </ac:spMkLst>
        </pc:spChg>
        <pc:spChg chg="mod">
          <ac:chgData name="help desk" userId="076106f8-e622-4bba-bf8d-41b4b1aaf204" providerId="ADAL" clId="{9F06E5D4-01E3-4CD7-A33A-E3CB9C865CEA}" dt="2025-09-26T20:00:50.476" v="2" actId="207"/>
          <ac:spMkLst>
            <pc:docMk/>
            <pc:sldMk cId="4145133682" sldId="260"/>
            <ac:spMk id="18" creationId="{02BDF3C8-0C20-46EE-AD6C-723D9AB2388A}"/>
          </ac:spMkLst>
        </pc:spChg>
        <pc:spChg chg="mod">
          <ac:chgData name="help desk" userId="076106f8-e622-4bba-bf8d-41b4b1aaf204" providerId="ADAL" clId="{9F06E5D4-01E3-4CD7-A33A-E3CB9C865CEA}" dt="2025-09-26T20:00:50.476" v="2" actId="207"/>
          <ac:spMkLst>
            <pc:docMk/>
            <pc:sldMk cId="4145133682" sldId="260"/>
            <ac:spMk id="19" creationId="{35A56C00-1F7C-4E7D-B514-DF89EFA2D243}"/>
          </ac:spMkLst>
        </pc:spChg>
      </pc:sldChg>
      <pc:sldChg chg="modSp modAnim">
        <pc:chgData name="help desk" userId="076106f8-e622-4bba-bf8d-41b4b1aaf204" providerId="ADAL" clId="{9F06E5D4-01E3-4CD7-A33A-E3CB9C865CEA}" dt="2025-09-26T20:14:06.359" v="157" actId="20577"/>
        <pc:sldMkLst>
          <pc:docMk/>
          <pc:sldMk cId="2829498910" sldId="285"/>
        </pc:sldMkLst>
        <pc:spChg chg="mod">
          <ac:chgData name="help desk" userId="076106f8-e622-4bba-bf8d-41b4b1aaf204" providerId="ADAL" clId="{9F06E5D4-01E3-4CD7-A33A-E3CB9C865CEA}" dt="2025-09-26T20:08:53.006" v="3" actId="20577"/>
          <ac:spMkLst>
            <pc:docMk/>
            <pc:sldMk cId="2829498910" sldId="285"/>
            <ac:spMk id="19" creationId="{00000000-0000-0000-0000-000000000000}"/>
          </ac:spMkLst>
        </pc:spChg>
        <pc:spChg chg="mod">
          <ac:chgData name="help desk" userId="076106f8-e622-4bba-bf8d-41b4b1aaf204" providerId="ADAL" clId="{9F06E5D4-01E3-4CD7-A33A-E3CB9C865CEA}" dt="2025-09-26T20:14:06.359" v="157" actId="20577"/>
          <ac:spMkLst>
            <pc:docMk/>
            <pc:sldMk cId="2829498910" sldId="285"/>
            <ac:spMk id="46" creationId="{00000000-0000-0000-0000-000000000000}"/>
          </ac:spMkLst>
        </pc:spChg>
      </pc:sldChg>
      <pc:sldChg chg="modSp">
        <pc:chgData name="help desk" userId="076106f8-e622-4bba-bf8d-41b4b1aaf204" providerId="ADAL" clId="{9F06E5D4-01E3-4CD7-A33A-E3CB9C865CEA}" dt="2025-09-26T20:17:17.140" v="162" actId="255"/>
        <pc:sldMkLst>
          <pc:docMk/>
          <pc:sldMk cId="2371249098" sldId="286"/>
        </pc:sldMkLst>
        <pc:spChg chg="mod">
          <ac:chgData name="help desk" userId="076106f8-e622-4bba-bf8d-41b4b1aaf204" providerId="ADAL" clId="{9F06E5D4-01E3-4CD7-A33A-E3CB9C865CEA}" dt="2025-09-26T20:17:17.140" v="162" actId="255"/>
          <ac:spMkLst>
            <pc:docMk/>
            <pc:sldMk cId="2371249098" sldId="286"/>
            <ac:spMk id="35"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D3E377-5AF0-43FD-870A-6FDA1E11300C}" type="datetimeFigureOut">
              <a:rPr lang="en-CA" smtClean="0"/>
              <a:t>2025-09-26</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637AB0-079B-4CEF-AFD7-1D9874935AE0}" type="slidenum">
              <a:rPr lang="en-CA" smtClean="0"/>
              <a:t>‹#›</a:t>
            </a:fld>
            <a:endParaRPr lang="en-CA"/>
          </a:p>
        </p:txBody>
      </p:sp>
    </p:spTree>
    <p:extLst>
      <p:ext uri="{BB962C8B-B14F-4D97-AF65-F5344CB8AC3E}">
        <p14:creationId xmlns:p14="http://schemas.microsoft.com/office/powerpoint/2010/main" val="7503827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a:t>
            </a:fld>
            <a:endParaRPr lang="en-CA" altLang="en-US"/>
          </a:p>
        </p:txBody>
      </p:sp>
    </p:spTree>
    <p:extLst>
      <p:ext uri="{BB962C8B-B14F-4D97-AF65-F5344CB8AC3E}">
        <p14:creationId xmlns:p14="http://schemas.microsoft.com/office/powerpoint/2010/main" val="3105516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a:t>
            </a:fld>
            <a:endParaRPr lang="en-CA" altLang="en-US"/>
          </a:p>
        </p:txBody>
      </p:sp>
    </p:spTree>
    <p:extLst>
      <p:ext uri="{BB962C8B-B14F-4D97-AF65-F5344CB8AC3E}">
        <p14:creationId xmlns:p14="http://schemas.microsoft.com/office/powerpoint/2010/main" val="761245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Have them follow along in the functions dialog box if they have a computer in front</a:t>
            </a:r>
            <a:r>
              <a:rPr lang="en-CA" baseline="0" dirty="0"/>
              <a:t> of them.</a:t>
            </a:r>
            <a:endParaRPr lang="en-CA" dirty="0"/>
          </a:p>
        </p:txBody>
      </p:sp>
      <p:sp>
        <p:nvSpPr>
          <p:cNvPr id="4" name="Slide Number Placeholder 3"/>
          <p:cNvSpPr>
            <a:spLocks noGrp="1"/>
          </p:cNvSpPr>
          <p:nvPr>
            <p:ph type="sldNum" sz="quarter" idx="10"/>
          </p:nvPr>
        </p:nvSpPr>
        <p:spPr/>
        <p:txBody>
          <a:bodyPr/>
          <a:lstStyle/>
          <a:p>
            <a:fld id="{69EB4764-E2B1-415F-A249-17837E286A38}" type="slidenum">
              <a:rPr lang="en-CA" smtClean="0"/>
              <a:t>33</a:t>
            </a:fld>
            <a:endParaRPr lang="en-CA"/>
          </a:p>
        </p:txBody>
      </p:sp>
    </p:spTree>
    <p:extLst>
      <p:ext uri="{BB962C8B-B14F-4D97-AF65-F5344CB8AC3E}">
        <p14:creationId xmlns:p14="http://schemas.microsoft.com/office/powerpoint/2010/main" val="3739304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CA" sz="1300" dirty="0"/>
              <a:t>( = 18.98 + 114.98 * 4      Answer is </a:t>
            </a:r>
            <a:r>
              <a:rPr lang="en-CA" sz="1300" b="1" dirty="0"/>
              <a:t>B</a:t>
            </a:r>
            <a:r>
              <a:rPr lang="en-CA" sz="1300" dirty="0"/>
              <a:t> )       ( = 12 + (3.14159 * 325)      Answer is </a:t>
            </a:r>
            <a:r>
              <a:rPr lang="en-CA" sz="1300" b="1" dirty="0"/>
              <a:t>A )            ( </a:t>
            </a:r>
            <a:r>
              <a:rPr lang="en-CA" sz="1300" dirty="0"/>
              <a:t>= 187.4 * (18 + 5^3)</a:t>
            </a:r>
            <a:r>
              <a:rPr lang="en-CA" sz="1300" b="1" dirty="0"/>
              <a:t>     </a:t>
            </a:r>
            <a:r>
              <a:rPr lang="en-CA" sz="1300" dirty="0"/>
              <a:t>Answer is </a:t>
            </a:r>
            <a:r>
              <a:rPr lang="en-CA" sz="1300" b="1" dirty="0"/>
              <a:t>C  )</a:t>
            </a:r>
            <a:endParaRPr lang="en-CA" sz="1300" dirty="0"/>
          </a:p>
        </p:txBody>
      </p:sp>
      <p:sp>
        <p:nvSpPr>
          <p:cNvPr id="4" name="Slide Number Placeholder 3"/>
          <p:cNvSpPr>
            <a:spLocks noGrp="1"/>
          </p:cNvSpPr>
          <p:nvPr>
            <p:ph type="sldNum" sz="quarter" idx="10"/>
          </p:nvPr>
        </p:nvSpPr>
        <p:spPr/>
        <p:txBody>
          <a:bodyPr/>
          <a:lstStyle/>
          <a:p>
            <a:fld id="{69EB4764-E2B1-415F-A249-17837E286A38}" type="slidenum">
              <a:rPr lang="en-CA" smtClean="0"/>
              <a:t>35</a:t>
            </a:fld>
            <a:endParaRPr lang="en-CA"/>
          </a:p>
        </p:txBody>
      </p:sp>
    </p:spTree>
    <p:extLst>
      <p:ext uri="{BB962C8B-B14F-4D97-AF65-F5344CB8AC3E}">
        <p14:creationId xmlns:p14="http://schemas.microsoft.com/office/powerpoint/2010/main" val="167266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Please</a:t>
            </a:r>
            <a:r>
              <a:rPr lang="en-CA" baseline="0" dirty="0"/>
              <a:t> do not hesitate to ask any question regarding </a:t>
            </a:r>
            <a:r>
              <a:rPr lang="en-CA" baseline="0"/>
              <a:t>this session, </a:t>
            </a:r>
            <a:r>
              <a:rPr lang="en-CA" baseline="0" dirty="0"/>
              <a:t>and I will make sure to answer your question as soon as possible.</a:t>
            </a: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37</a:t>
            </a:fld>
            <a:endParaRPr lang="en-CA" altLang="en-US"/>
          </a:p>
        </p:txBody>
      </p:sp>
    </p:spTree>
    <p:extLst>
      <p:ext uri="{BB962C8B-B14F-4D97-AF65-F5344CB8AC3E}">
        <p14:creationId xmlns:p14="http://schemas.microsoft.com/office/powerpoint/2010/main" val="3620670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814E0-0823-40D8-BE03-ADE0AE7ED5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26AB313A-2675-4904-8A42-D020002FCB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0D3B494F-788F-48B5-8425-8F074A26C13C}"/>
              </a:ext>
            </a:extLst>
          </p:cNvPr>
          <p:cNvSpPr>
            <a:spLocks noGrp="1"/>
          </p:cNvSpPr>
          <p:nvPr>
            <p:ph type="dt" sz="half" idx="10"/>
          </p:nvPr>
        </p:nvSpPr>
        <p:spPr/>
        <p:txBody>
          <a:bodyPr/>
          <a:lstStyle/>
          <a:p>
            <a:fld id="{E74256CA-6143-4BA8-9184-F376E528EF23}" type="datetimeFigureOut">
              <a:rPr lang="en-CA" smtClean="0"/>
              <a:t>2025-09-26</a:t>
            </a:fld>
            <a:endParaRPr lang="en-CA"/>
          </a:p>
        </p:txBody>
      </p:sp>
      <p:sp>
        <p:nvSpPr>
          <p:cNvPr id="5" name="Footer Placeholder 4">
            <a:extLst>
              <a:ext uri="{FF2B5EF4-FFF2-40B4-BE49-F238E27FC236}">
                <a16:creationId xmlns:a16="http://schemas.microsoft.com/office/drawing/2014/main" id="{842C8CE0-C9D0-4B19-995F-8C7CD09D1041}"/>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843B3C15-A596-4EDC-BE10-510424D0030B}"/>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27471197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8F87D-84FE-4186-9EE9-BB29008C1392}"/>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BEDB81C4-106E-49BD-82BD-EB948769B08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B74F919F-BA2E-4CF5-AFF8-372AC743E44D}"/>
              </a:ext>
            </a:extLst>
          </p:cNvPr>
          <p:cNvSpPr>
            <a:spLocks noGrp="1"/>
          </p:cNvSpPr>
          <p:nvPr>
            <p:ph type="dt" sz="half" idx="10"/>
          </p:nvPr>
        </p:nvSpPr>
        <p:spPr/>
        <p:txBody>
          <a:bodyPr/>
          <a:lstStyle/>
          <a:p>
            <a:fld id="{E74256CA-6143-4BA8-9184-F376E528EF23}" type="datetimeFigureOut">
              <a:rPr lang="en-CA" smtClean="0"/>
              <a:t>2025-09-26</a:t>
            </a:fld>
            <a:endParaRPr lang="en-CA"/>
          </a:p>
        </p:txBody>
      </p:sp>
      <p:sp>
        <p:nvSpPr>
          <p:cNvPr id="5" name="Footer Placeholder 4">
            <a:extLst>
              <a:ext uri="{FF2B5EF4-FFF2-40B4-BE49-F238E27FC236}">
                <a16:creationId xmlns:a16="http://schemas.microsoft.com/office/drawing/2014/main" id="{68F6A61D-2CFA-47E1-AC38-3020CBD65055}"/>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3704A82B-40DE-4B8F-953F-C85AB733E4A8}"/>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302334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C310870-F693-4131-9A6D-1ED6645E3DA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4C301BA8-A478-4C18-8033-16C488E1C3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7D33FF84-4F31-4940-9CB5-E80665A39D2E}"/>
              </a:ext>
            </a:extLst>
          </p:cNvPr>
          <p:cNvSpPr>
            <a:spLocks noGrp="1"/>
          </p:cNvSpPr>
          <p:nvPr>
            <p:ph type="dt" sz="half" idx="10"/>
          </p:nvPr>
        </p:nvSpPr>
        <p:spPr/>
        <p:txBody>
          <a:bodyPr/>
          <a:lstStyle/>
          <a:p>
            <a:fld id="{E74256CA-6143-4BA8-9184-F376E528EF23}" type="datetimeFigureOut">
              <a:rPr lang="en-CA" smtClean="0"/>
              <a:t>2025-09-26</a:t>
            </a:fld>
            <a:endParaRPr lang="en-CA"/>
          </a:p>
        </p:txBody>
      </p:sp>
      <p:sp>
        <p:nvSpPr>
          <p:cNvPr id="5" name="Footer Placeholder 4">
            <a:extLst>
              <a:ext uri="{FF2B5EF4-FFF2-40B4-BE49-F238E27FC236}">
                <a16:creationId xmlns:a16="http://schemas.microsoft.com/office/drawing/2014/main" id="{ADCC64E6-79AC-4A48-BA3E-C74C9EACFA93}"/>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E9FF9B80-2C89-4447-9CD3-3E65E5A2E3EB}"/>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4903921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1600175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27E50-74C0-4253-A4E7-7002E02FC542}"/>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68285E95-6C56-4998-A297-7CB7D9FCA1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7A7450E6-3991-4370-AF63-F7722692CD06}"/>
              </a:ext>
            </a:extLst>
          </p:cNvPr>
          <p:cNvSpPr>
            <a:spLocks noGrp="1"/>
          </p:cNvSpPr>
          <p:nvPr>
            <p:ph type="dt" sz="half" idx="10"/>
          </p:nvPr>
        </p:nvSpPr>
        <p:spPr/>
        <p:txBody>
          <a:bodyPr/>
          <a:lstStyle/>
          <a:p>
            <a:fld id="{E74256CA-6143-4BA8-9184-F376E528EF23}" type="datetimeFigureOut">
              <a:rPr lang="en-CA" smtClean="0"/>
              <a:t>2025-09-26</a:t>
            </a:fld>
            <a:endParaRPr lang="en-CA"/>
          </a:p>
        </p:txBody>
      </p:sp>
      <p:sp>
        <p:nvSpPr>
          <p:cNvPr id="5" name="Footer Placeholder 4">
            <a:extLst>
              <a:ext uri="{FF2B5EF4-FFF2-40B4-BE49-F238E27FC236}">
                <a16:creationId xmlns:a16="http://schemas.microsoft.com/office/drawing/2014/main" id="{83665F5B-16BA-4DE9-9A50-A03AF311559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5155B656-9DA8-408F-AF2C-3D22081A936F}"/>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2420040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196C8-26AF-40FB-B291-496EAE3203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A8783121-31B2-4E77-8539-52E56A5EBD3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038C6D-2BDC-4A0A-94D4-C7FB1CA923A6}"/>
              </a:ext>
            </a:extLst>
          </p:cNvPr>
          <p:cNvSpPr>
            <a:spLocks noGrp="1"/>
          </p:cNvSpPr>
          <p:nvPr>
            <p:ph type="dt" sz="half" idx="10"/>
          </p:nvPr>
        </p:nvSpPr>
        <p:spPr/>
        <p:txBody>
          <a:bodyPr/>
          <a:lstStyle/>
          <a:p>
            <a:fld id="{E74256CA-6143-4BA8-9184-F376E528EF23}" type="datetimeFigureOut">
              <a:rPr lang="en-CA" smtClean="0"/>
              <a:t>2025-09-26</a:t>
            </a:fld>
            <a:endParaRPr lang="en-CA"/>
          </a:p>
        </p:txBody>
      </p:sp>
      <p:sp>
        <p:nvSpPr>
          <p:cNvPr id="5" name="Footer Placeholder 4">
            <a:extLst>
              <a:ext uri="{FF2B5EF4-FFF2-40B4-BE49-F238E27FC236}">
                <a16:creationId xmlns:a16="http://schemas.microsoft.com/office/drawing/2014/main" id="{CE274D6D-3560-460F-8D96-4A731081BEA8}"/>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22E0D1BE-FA53-4423-A9FA-91A5A6583959}"/>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25709565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03FC0-FDAC-4B02-BD57-CCB9597D00E7}"/>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F74CF814-DE6C-4F7D-BD16-C0AC9686B0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C9D63C13-0452-41A3-83BA-C91BE6356C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F2AF6430-B188-4E0B-B102-A2E3F193CCD1}"/>
              </a:ext>
            </a:extLst>
          </p:cNvPr>
          <p:cNvSpPr>
            <a:spLocks noGrp="1"/>
          </p:cNvSpPr>
          <p:nvPr>
            <p:ph type="dt" sz="half" idx="10"/>
          </p:nvPr>
        </p:nvSpPr>
        <p:spPr/>
        <p:txBody>
          <a:bodyPr/>
          <a:lstStyle/>
          <a:p>
            <a:fld id="{E74256CA-6143-4BA8-9184-F376E528EF23}" type="datetimeFigureOut">
              <a:rPr lang="en-CA" smtClean="0"/>
              <a:t>2025-09-26</a:t>
            </a:fld>
            <a:endParaRPr lang="en-CA"/>
          </a:p>
        </p:txBody>
      </p:sp>
      <p:sp>
        <p:nvSpPr>
          <p:cNvPr id="6" name="Footer Placeholder 5">
            <a:extLst>
              <a:ext uri="{FF2B5EF4-FFF2-40B4-BE49-F238E27FC236}">
                <a16:creationId xmlns:a16="http://schemas.microsoft.com/office/drawing/2014/main" id="{ECED6468-85DF-41BA-99BC-D4FB6A52408A}"/>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921B0BDB-3B49-421B-B31A-377E5DF6BB18}"/>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677338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73491-CFFF-4C07-BF18-0A89B0F8D235}"/>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0DB0CC7E-1924-4F15-81C2-19776C7376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99E56EA-E41C-466B-AD05-35A9AB9C7C4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3CC04755-C9B8-4C89-9162-5F27AD1747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A421FE-AF54-444F-AF20-2D3385F0D3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EAFC639A-A664-4FF5-B4FC-7DCA4334F2F6}"/>
              </a:ext>
            </a:extLst>
          </p:cNvPr>
          <p:cNvSpPr>
            <a:spLocks noGrp="1"/>
          </p:cNvSpPr>
          <p:nvPr>
            <p:ph type="dt" sz="half" idx="10"/>
          </p:nvPr>
        </p:nvSpPr>
        <p:spPr/>
        <p:txBody>
          <a:bodyPr/>
          <a:lstStyle/>
          <a:p>
            <a:fld id="{E74256CA-6143-4BA8-9184-F376E528EF23}" type="datetimeFigureOut">
              <a:rPr lang="en-CA" smtClean="0"/>
              <a:t>2025-09-26</a:t>
            </a:fld>
            <a:endParaRPr lang="en-CA"/>
          </a:p>
        </p:txBody>
      </p:sp>
      <p:sp>
        <p:nvSpPr>
          <p:cNvPr id="8" name="Footer Placeholder 7">
            <a:extLst>
              <a:ext uri="{FF2B5EF4-FFF2-40B4-BE49-F238E27FC236}">
                <a16:creationId xmlns:a16="http://schemas.microsoft.com/office/drawing/2014/main" id="{4383A72B-806E-4A2C-9009-9B9139CBEAEE}"/>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8D05EC57-73A6-42FB-AB7D-151553659DB2}"/>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3355918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6A8A9-D2F0-4900-8270-AAA9DF8F4C72}"/>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9B68F367-0162-46CF-9306-21FA5931F4A0}"/>
              </a:ext>
            </a:extLst>
          </p:cNvPr>
          <p:cNvSpPr>
            <a:spLocks noGrp="1"/>
          </p:cNvSpPr>
          <p:nvPr>
            <p:ph type="dt" sz="half" idx="10"/>
          </p:nvPr>
        </p:nvSpPr>
        <p:spPr/>
        <p:txBody>
          <a:bodyPr/>
          <a:lstStyle/>
          <a:p>
            <a:fld id="{E74256CA-6143-4BA8-9184-F376E528EF23}" type="datetimeFigureOut">
              <a:rPr lang="en-CA" smtClean="0"/>
              <a:t>2025-09-26</a:t>
            </a:fld>
            <a:endParaRPr lang="en-CA"/>
          </a:p>
        </p:txBody>
      </p:sp>
      <p:sp>
        <p:nvSpPr>
          <p:cNvPr id="4" name="Footer Placeholder 3">
            <a:extLst>
              <a:ext uri="{FF2B5EF4-FFF2-40B4-BE49-F238E27FC236}">
                <a16:creationId xmlns:a16="http://schemas.microsoft.com/office/drawing/2014/main" id="{6C45B40B-5182-423D-8642-1FF99B6CE9D6}"/>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958CA89D-8DBB-4A45-83E7-19C5CE448EF3}"/>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21023945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673755-2A87-49C9-81B6-29036D5CFCA8}"/>
              </a:ext>
            </a:extLst>
          </p:cNvPr>
          <p:cNvSpPr>
            <a:spLocks noGrp="1"/>
          </p:cNvSpPr>
          <p:nvPr>
            <p:ph type="dt" sz="half" idx="10"/>
          </p:nvPr>
        </p:nvSpPr>
        <p:spPr/>
        <p:txBody>
          <a:bodyPr/>
          <a:lstStyle/>
          <a:p>
            <a:fld id="{E74256CA-6143-4BA8-9184-F376E528EF23}" type="datetimeFigureOut">
              <a:rPr lang="en-CA" smtClean="0"/>
              <a:t>2025-09-26</a:t>
            </a:fld>
            <a:endParaRPr lang="en-CA"/>
          </a:p>
        </p:txBody>
      </p:sp>
      <p:sp>
        <p:nvSpPr>
          <p:cNvPr id="3" name="Footer Placeholder 2">
            <a:extLst>
              <a:ext uri="{FF2B5EF4-FFF2-40B4-BE49-F238E27FC236}">
                <a16:creationId xmlns:a16="http://schemas.microsoft.com/office/drawing/2014/main" id="{5D0FA01F-A4B1-4BA3-B2F5-A351D4601E6B}"/>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E73806B5-B8A0-4ACA-B7C4-0F2804916AED}"/>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754346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34827F-F2AD-4548-8E94-3FC871EB24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97EB5401-CC91-4D47-9FA8-C8D7B71A78E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9E80613A-5A8C-40E5-8962-A848035981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7CA66F-53CA-40AC-8806-0783438F9D4C}"/>
              </a:ext>
            </a:extLst>
          </p:cNvPr>
          <p:cNvSpPr>
            <a:spLocks noGrp="1"/>
          </p:cNvSpPr>
          <p:nvPr>
            <p:ph type="dt" sz="half" idx="10"/>
          </p:nvPr>
        </p:nvSpPr>
        <p:spPr/>
        <p:txBody>
          <a:bodyPr/>
          <a:lstStyle/>
          <a:p>
            <a:fld id="{E74256CA-6143-4BA8-9184-F376E528EF23}" type="datetimeFigureOut">
              <a:rPr lang="en-CA" smtClean="0"/>
              <a:t>2025-09-26</a:t>
            </a:fld>
            <a:endParaRPr lang="en-CA"/>
          </a:p>
        </p:txBody>
      </p:sp>
      <p:sp>
        <p:nvSpPr>
          <p:cNvPr id="6" name="Footer Placeholder 5">
            <a:extLst>
              <a:ext uri="{FF2B5EF4-FFF2-40B4-BE49-F238E27FC236}">
                <a16:creationId xmlns:a16="http://schemas.microsoft.com/office/drawing/2014/main" id="{AACCB666-C787-4450-9739-B64EADEA1F26}"/>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DF5774D4-564C-4211-BACA-9FB610B79269}"/>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4253291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AAFF8-21D0-49F6-9689-2C9BAFDF506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EFF87610-D439-467E-B810-9AA68BBB454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7A50C40B-F7CF-4750-9FBF-C4DDAD4FEA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B28015-05A7-4BF3-86CB-F67F7C43FC20}"/>
              </a:ext>
            </a:extLst>
          </p:cNvPr>
          <p:cNvSpPr>
            <a:spLocks noGrp="1"/>
          </p:cNvSpPr>
          <p:nvPr>
            <p:ph type="dt" sz="half" idx="10"/>
          </p:nvPr>
        </p:nvSpPr>
        <p:spPr/>
        <p:txBody>
          <a:bodyPr/>
          <a:lstStyle/>
          <a:p>
            <a:fld id="{E74256CA-6143-4BA8-9184-F376E528EF23}" type="datetimeFigureOut">
              <a:rPr lang="en-CA" smtClean="0"/>
              <a:t>2025-09-26</a:t>
            </a:fld>
            <a:endParaRPr lang="en-CA"/>
          </a:p>
        </p:txBody>
      </p:sp>
      <p:sp>
        <p:nvSpPr>
          <p:cNvPr id="6" name="Footer Placeholder 5">
            <a:extLst>
              <a:ext uri="{FF2B5EF4-FFF2-40B4-BE49-F238E27FC236}">
                <a16:creationId xmlns:a16="http://schemas.microsoft.com/office/drawing/2014/main" id="{038D7FF1-0563-4EE8-9D08-6DD2AF84F07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B832251D-5963-41FC-AF24-3F52CA981E35}"/>
              </a:ext>
            </a:extLst>
          </p:cNvPr>
          <p:cNvSpPr>
            <a:spLocks noGrp="1"/>
          </p:cNvSpPr>
          <p:nvPr>
            <p:ph type="sldNum" sz="quarter" idx="12"/>
          </p:nvPr>
        </p:nvSpPr>
        <p:spPr/>
        <p:txBody>
          <a:bodyPr/>
          <a:lstStyle/>
          <a:p>
            <a:fld id="{B62386A3-8A62-40D8-B8C5-04776D1F2717}" type="slidenum">
              <a:rPr lang="en-CA" smtClean="0"/>
              <a:t>‹#›</a:t>
            </a:fld>
            <a:endParaRPr lang="en-CA"/>
          </a:p>
        </p:txBody>
      </p:sp>
    </p:spTree>
    <p:extLst>
      <p:ext uri="{BB962C8B-B14F-4D97-AF65-F5344CB8AC3E}">
        <p14:creationId xmlns:p14="http://schemas.microsoft.com/office/powerpoint/2010/main" val="19190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1A27719-F494-45BF-9EA6-84B88846EB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4AA448B4-2425-4ED9-983A-2C78587BC4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33F6FD1-BACF-4617-AE5C-E7860CE3C53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4256CA-6143-4BA8-9184-F376E528EF23}" type="datetimeFigureOut">
              <a:rPr lang="en-CA" smtClean="0"/>
              <a:t>2025-09-26</a:t>
            </a:fld>
            <a:endParaRPr lang="en-CA"/>
          </a:p>
        </p:txBody>
      </p:sp>
      <p:sp>
        <p:nvSpPr>
          <p:cNvPr id="5" name="Footer Placeholder 4">
            <a:extLst>
              <a:ext uri="{FF2B5EF4-FFF2-40B4-BE49-F238E27FC236}">
                <a16:creationId xmlns:a16="http://schemas.microsoft.com/office/drawing/2014/main" id="{D6D6854C-1923-4FF0-937A-B3932C48B8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a:extLst>
              <a:ext uri="{FF2B5EF4-FFF2-40B4-BE49-F238E27FC236}">
                <a16:creationId xmlns:a16="http://schemas.microsoft.com/office/drawing/2014/main" id="{CDB33A0C-1C3B-4E36-BEDA-BAD794A017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2386A3-8A62-40D8-B8C5-04776D1F2717}" type="slidenum">
              <a:rPr lang="en-CA" smtClean="0"/>
              <a:t>‹#›</a:t>
            </a:fld>
            <a:endParaRPr lang="en-CA"/>
          </a:p>
        </p:txBody>
      </p:sp>
    </p:spTree>
    <p:extLst>
      <p:ext uri="{BB962C8B-B14F-4D97-AF65-F5344CB8AC3E}">
        <p14:creationId xmlns:p14="http://schemas.microsoft.com/office/powerpoint/2010/main" val="2036896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32.jpe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t="23614"/>
          <a:stretch/>
        </p:blipFill>
        <p:spPr bwMode="auto">
          <a:xfrm>
            <a:off x="-173496" y="-44061"/>
            <a:ext cx="12540032" cy="6902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5239353" y="2757996"/>
            <a:ext cx="1714334" cy="369332"/>
          </a:xfrm>
          <a:prstGeom prst="rect">
            <a:avLst/>
          </a:prstGeom>
          <a:solidFill>
            <a:srgbClr val="FBE0CD"/>
          </a:solidFill>
          <a:effectLst>
            <a:glow rad="101600">
              <a:schemeClr val="accent6">
                <a:lumMod val="75000"/>
                <a:alpha val="40000"/>
              </a:schemeClr>
            </a:glow>
            <a:softEdge rad="31750"/>
          </a:effectLst>
        </p:spPr>
        <p:txBody>
          <a:bodyPr wrap="square" rtlCol="0">
            <a:spAutoFit/>
          </a:bodyPr>
          <a:lstStyle/>
          <a:p>
            <a:pPr algn="ctr"/>
            <a:r>
              <a:rPr lang="en-CA" b="1" dirty="0"/>
              <a:t>Entry Level</a:t>
            </a:r>
          </a:p>
        </p:txBody>
      </p:sp>
      <p:sp>
        <p:nvSpPr>
          <p:cNvPr id="6" name="Rectangle: Rounded Corners 5">
            <a:extLst>
              <a:ext uri="{FF2B5EF4-FFF2-40B4-BE49-F238E27FC236}">
                <a16:creationId xmlns:a16="http://schemas.microsoft.com/office/drawing/2014/main" id="{25D1BEBD-E6AF-4AD9-8E90-2E8A6F9FC86C}"/>
              </a:ext>
            </a:extLst>
          </p:cNvPr>
          <p:cNvSpPr/>
          <p:nvPr/>
        </p:nvSpPr>
        <p:spPr>
          <a:xfrm>
            <a:off x="3843867" y="164490"/>
            <a:ext cx="4301066" cy="803825"/>
          </a:xfrm>
          <a:prstGeom prst="roundRect">
            <a:avLst>
              <a:gd name="adj" fmla="val 50000"/>
            </a:avLst>
          </a:prstGeom>
          <a:solidFill>
            <a:schemeClr val="accent2"/>
          </a:solidFill>
          <a:ln>
            <a:noFill/>
          </a:ln>
          <a:effectLst>
            <a:outerShdw blurRad="63500" dist="114300" dir="8100000" algn="tr" rotWithShape="0">
              <a:prstClr val="black">
                <a:alpha val="40000"/>
              </a:prstClr>
            </a:outerShdw>
            <a:softEdge rad="254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3600" dirty="0">
                <a:solidFill>
                  <a:schemeClr val="tx1"/>
                </a:solidFill>
                <a:effectLst>
                  <a:outerShdw blurRad="50800" dist="50800" dir="5400000" algn="ctr" rotWithShape="0">
                    <a:srgbClr val="000000"/>
                  </a:outerShdw>
                </a:effectLst>
              </a:rPr>
              <a:t>O365 Excel Basics L1</a:t>
            </a:r>
          </a:p>
        </p:txBody>
      </p:sp>
      <p:pic>
        <p:nvPicPr>
          <p:cNvPr id="3" name="Picture 2">
            <a:extLst>
              <a:ext uri="{FF2B5EF4-FFF2-40B4-BE49-F238E27FC236}">
                <a16:creationId xmlns:a16="http://schemas.microsoft.com/office/drawing/2014/main" id="{D2301A1B-1DE5-490C-B221-1DFF6AC54B7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30478" y="1152659"/>
            <a:ext cx="1527844" cy="1420992"/>
          </a:xfrm>
          <a:prstGeom prst="rect">
            <a:avLst/>
          </a:prstGeom>
        </p:spPr>
      </p:pic>
    </p:spTree>
    <p:extLst>
      <p:ext uri="{BB962C8B-B14F-4D97-AF65-F5344CB8AC3E}">
        <p14:creationId xmlns:p14="http://schemas.microsoft.com/office/powerpoint/2010/main" val="28478584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0D84E69-0A32-4B73-AB3A-32BB482500D9}"/>
              </a:ext>
            </a:extLst>
          </p:cNvPr>
          <p:cNvPicPr>
            <a:picLocks noChangeAspect="1"/>
          </p:cNvPicPr>
          <p:nvPr/>
        </p:nvPicPr>
        <p:blipFill>
          <a:blip r:embed="rId2"/>
          <a:stretch>
            <a:fillRect/>
          </a:stretch>
        </p:blipFill>
        <p:spPr>
          <a:xfrm>
            <a:off x="565264" y="421137"/>
            <a:ext cx="10379641" cy="6445175"/>
          </a:xfrm>
          <a:prstGeom prst="rect">
            <a:avLst/>
          </a:prstGeom>
          <a:ln>
            <a:solidFill>
              <a:schemeClr val="bg1">
                <a:lumMod val="50000"/>
              </a:schemeClr>
            </a:solidFill>
          </a:ln>
        </p:spPr>
      </p:pic>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401149"/>
            <a:ext cx="476250" cy="387350"/>
          </a:xfrm>
          <a:ln>
            <a:noFill/>
          </a:ln>
        </p:spPr>
        <p:txBody>
          <a:bodyPr/>
          <a:lstStyle/>
          <a:p>
            <a:pPr algn="ctr"/>
            <a:fld id="{42E2B24C-DC2C-4712-9D60-04BFC1B335EB}" type="slidenum">
              <a:rPr lang="en-US" altLang="en-US" smtClean="0">
                <a:solidFill>
                  <a:schemeClr val="tx1"/>
                </a:solidFill>
              </a:rPr>
              <a:pPr algn="ctr"/>
              <a:t>10</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456324"/>
            <a:ext cx="485775" cy="276999"/>
          </a:xfrm>
          <a:prstGeom prst="rect">
            <a:avLst/>
          </a:prstGeom>
          <a:noFill/>
          <a:ln>
            <a:noFill/>
          </a:ln>
        </p:spPr>
        <p:txBody>
          <a:bodyPr wrap="square" rtlCol="0">
            <a:spAutoFit/>
          </a:bodyPr>
          <a:lstStyle/>
          <a:p>
            <a:r>
              <a:rPr lang="en-CA" sz="1200" dirty="0"/>
              <a:t>Slide</a:t>
            </a:r>
          </a:p>
        </p:txBody>
      </p:sp>
      <p:sp>
        <p:nvSpPr>
          <p:cNvPr id="4" name="Rectangle: Rounded Corners 3">
            <a:extLst>
              <a:ext uri="{FF2B5EF4-FFF2-40B4-BE49-F238E27FC236}">
                <a16:creationId xmlns:a16="http://schemas.microsoft.com/office/drawing/2014/main" id="{9D55CE0A-E706-4794-947A-F539C6C4C997}"/>
              </a:ext>
            </a:extLst>
          </p:cNvPr>
          <p:cNvSpPr/>
          <p:nvPr/>
        </p:nvSpPr>
        <p:spPr>
          <a:xfrm>
            <a:off x="84666" y="84667"/>
            <a:ext cx="3168487"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Excel Screen Layout</a:t>
            </a:r>
          </a:p>
        </p:txBody>
      </p:sp>
      <p:sp>
        <p:nvSpPr>
          <p:cNvPr id="7" name="Rectangle 6">
            <a:extLst>
              <a:ext uri="{FF2B5EF4-FFF2-40B4-BE49-F238E27FC236}">
                <a16:creationId xmlns:a16="http://schemas.microsoft.com/office/drawing/2014/main" id="{25ED812A-9834-49A7-8331-E34F903F86A1}"/>
              </a:ext>
            </a:extLst>
          </p:cNvPr>
          <p:cNvSpPr/>
          <p:nvPr/>
        </p:nvSpPr>
        <p:spPr>
          <a:xfrm>
            <a:off x="6207738" y="84667"/>
            <a:ext cx="5462222" cy="976575"/>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This is the Excel opening screen where you open a file from a save location or a new workbook template.  Even the blank workbook is a template.</a:t>
            </a:r>
          </a:p>
        </p:txBody>
      </p:sp>
      <p:sp>
        <p:nvSpPr>
          <p:cNvPr id="10" name="TextBox 9">
            <a:extLst>
              <a:ext uri="{FF2B5EF4-FFF2-40B4-BE49-F238E27FC236}">
                <a16:creationId xmlns:a16="http://schemas.microsoft.com/office/drawing/2014/main" id="{F5221886-B2F1-40BB-BAA7-687617878B5B}"/>
              </a:ext>
            </a:extLst>
          </p:cNvPr>
          <p:cNvSpPr txBox="1"/>
          <p:nvPr/>
        </p:nvSpPr>
        <p:spPr>
          <a:xfrm>
            <a:off x="621622" y="1273160"/>
            <a:ext cx="6787861" cy="400110"/>
          </a:xfrm>
          <a:prstGeom prst="rect">
            <a:avLst/>
          </a:prstGeom>
          <a:solidFill>
            <a:srgbClr val="FEF6F0"/>
          </a:solidFill>
          <a:ln w="12700">
            <a:solidFill>
              <a:schemeClr val="accent2"/>
            </a:solidFill>
          </a:ln>
        </p:spPr>
        <p:txBody>
          <a:bodyPr wrap="square" rtlCol="0">
            <a:spAutoFit/>
          </a:bodyPr>
          <a:lstStyle/>
          <a:p>
            <a:r>
              <a:rPr lang="en-CA" sz="2000" dirty="0"/>
              <a:t>Create a new O365 compatible Excel workbook from template.</a:t>
            </a:r>
          </a:p>
        </p:txBody>
      </p:sp>
      <p:sp>
        <p:nvSpPr>
          <p:cNvPr id="5" name="Left Brace 4">
            <a:extLst>
              <a:ext uri="{FF2B5EF4-FFF2-40B4-BE49-F238E27FC236}">
                <a16:creationId xmlns:a16="http://schemas.microsoft.com/office/drawing/2014/main" id="{E099B263-D195-49BE-B0B1-B964F37358E4}"/>
              </a:ext>
            </a:extLst>
          </p:cNvPr>
          <p:cNvSpPr/>
          <p:nvPr/>
        </p:nvSpPr>
        <p:spPr>
          <a:xfrm>
            <a:off x="438669" y="436175"/>
            <a:ext cx="326101" cy="2009792"/>
          </a:xfrm>
          <a:prstGeom prst="leftBrace">
            <a:avLst>
              <a:gd name="adj1" fmla="val 40354"/>
              <a:gd name="adj2" fmla="val 5145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3" name="TextBox 12">
            <a:extLst>
              <a:ext uri="{FF2B5EF4-FFF2-40B4-BE49-F238E27FC236}">
                <a16:creationId xmlns:a16="http://schemas.microsoft.com/office/drawing/2014/main" id="{71859D42-C324-4BD6-BBFC-AD3D1B42DECD}"/>
              </a:ext>
            </a:extLst>
          </p:cNvPr>
          <p:cNvSpPr txBox="1"/>
          <p:nvPr/>
        </p:nvSpPr>
        <p:spPr>
          <a:xfrm>
            <a:off x="621622" y="3558000"/>
            <a:ext cx="6211515" cy="400110"/>
          </a:xfrm>
          <a:prstGeom prst="rect">
            <a:avLst/>
          </a:prstGeom>
          <a:solidFill>
            <a:srgbClr val="FEF6F0"/>
          </a:solidFill>
          <a:ln w="12700">
            <a:solidFill>
              <a:schemeClr val="accent2"/>
            </a:solidFill>
          </a:ln>
        </p:spPr>
        <p:txBody>
          <a:bodyPr wrap="square" rtlCol="0">
            <a:spAutoFit/>
          </a:bodyPr>
          <a:lstStyle/>
          <a:p>
            <a:r>
              <a:rPr lang="en-CA" sz="2000" dirty="0"/>
              <a:t>Open a recommended O365 compatible Excel workbook.</a:t>
            </a:r>
          </a:p>
        </p:txBody>
      </p:sp>
      <p:sp>
        <p:nvSpPr>
          <p:cNvPr id="14" name="Left Brace 13">
            <a:extLst>
              <a:ext uri="{FF2B5EF4-FFF2-40B4-BE49-F238E27FC236}">
                <a16:creationId xmlns:a16="http://schemas.microsoft.com/office/drawing/2014/main" id="{7F639B56-966F-4AE0-A69F-D045AB5BC83F}"/>
              </a:ext>
            </a:extLst>
          </p:cNvPr>
          <p:cNvSpPr/>
          <p:nvPr/>
        </p:nvSpPr>
        <p:spPr>
          <a:xfrm>
            <a:off x="441433" y="2445967"/>
            <a:ext cx="326101" cy="2541667"/>
          </a:xfrm>
          <a:prstGeom prst="leftBrace">
            <a:avLst>
              <a:gd name="adj1" fmla="val 40354"/>
              <a:gd name="adj2" fmla="val 5145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5" name="TextBox 14">
            <a:extLst>
              <a:ext uri="{FF2B5EF4-FFF2-40B4-BE49-F238E27FC236}">
                <a16:creationId xmlns:a16="http://schemas.microsoft.com/office/drawing/2014/main" id="{167FA194-0C40-47D4-AF66-1967B2A54F68}"/>
              </a:ext>
            </a:extLst>
          </p:cNvPr>
          <p:cNvSpPr txBox="1"/>
          <p:nvPr/>
        </p:nvSpPr>
        <p:spPr>
          <a:xfrm>
            <a:off x="617294" y="5760331"/>
            <a:ext cx="7612306" cy="400110"/>
          </a:xfrm>
          <a:prstGeom prst="rect">
            <a:avLst/>
          </a:prstGeom>
          <a:solidFill>
            <a:srgbClr val="FEF6F0"/>
          </a:solidFill>
          <a:ln w="12700">
            <a:solidFill>
              <a:schemeClr val="accent2"/>
            </a:solidFill>
          </a:ln>
        </p:spPr>
        <p:txBody>
          <a:bodyPr wrap="square" rtlCol="0">
            <a:spAutoFit/>
          </a:bodyPr>
          <a:lstStyle/>
          <a:p>
            <a:r>
              <a:rPr lang="en-CA" sz="2000" dirty="0"/>
              <a:t>Open the Excel workbook below, from recently opened.</a:t>
            </a:r>
          </a:p>
        </p:txBody>
      </p:sp>
      <p:sp>
        <p:nvSpPr>
          <p:cNvPr id="16" name="Left Brace 15">
            <a:extLst>
              <a:ext uri="{FF2B5EF4-FFF2-40B4-BE49-F238E27FC236}">
                <a16:creationId xmlns:a16="http://schemas.microsoft.com/office/drawing/2014/main" id="{9CD6ABC5-1974-49DD-ADFC-BF0840B4A0AD}"/>
              </a:ext>
            </a:extLst>
          </p:cNvPr>
          <p:cNvSpPr/>
          <p:nvPr/>
        </p:nvSpPr>
        <p:spPr>
          <a:xfrm>
            <a:off x="435892" y="5027771"/>
            <a:ext cx="326101" cy="1824685"/>
          </a:xfrm>
          <a:prstGeom prst="leftBrace">
            <a:avLst>
              <a:gd name="adj1" fmla="val 40354"/>
              <a:gd name="adj2" fmla="val 5145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9" name="Rectangle: Rounded Corners 18">
            <a:extLst>
              <a:ext uri="{FF2B5EF4-FFF2-40B4-BE49-F238E27FC236}">
                <a16:creationId xmlns:a16="http://schemas.microsoft.com/office/drawing/2014/main" id="{DA8D6DA4-151B-4678-BE3A-AF812E325BA5}"/>
              </a:ext>
            </a:extLst>
          </p:cNvPr>
          <p:cNvSpPr/>
          <p:nvPr/>
        </p:nvSpPr>
        <p:spPr>
          <a:xfrm>
            <a:off x="1247095" y="6185380"/>
            <a:ext cx="8279290" cy="400110"/>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4972523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dissolve">
                                      <p:cBhvr>
                                        <p:cTn id="10" dur="500"/>
                                        <p:tgtEl>
                                          <p:spTgt spid="18"/>
                                        </p:tgtEl>
                                      </p:cBhvr>
                                    </p:animEffect>
                                  </p:childTnLst>
                                </p:cTn>
                              </p:par>
                              <p:par>
                                <p:cTn id="11" presetID="2" presetClass="entr" presetSubtype="2"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1+#ppt_w/2"/>
                                          </p:val>
                                        </p:tav>
                                        <p:tav tm="100000">
                                          <p:val>
                                            <p:strVal val="#ppt_x"/>
                                          </p:val>
                                        </p:tav>
                                      </p:tavLst>
                                    </p:anim>
                                    <p:anim calcmode="lin" valueType="num">
                                      <p:cBhvr additive="base">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left)">
                                      <p:cBhvr>
                                        <p:cTn id="19" dur="500"/>
                                        <p:tgtEl>
                                          <p:spTgt spid="5"/>
                                        </p:tgtEl>
                                      </p:cBhvr>
                                    </p:animEffect>
                                  </p:childTnLst>
                                </p:cTn>
                              </p:par>
                            </p:childTnLst>
                          </p:cTn>
                        </p:par>
                        <p:par>
                          <p:cTn id="20" fill="hold">
                            <p:stCondLst>
                              <p:cond delay="500"/>
                            </p:stCondLst>
                            <p:childTnLst>
                              <p:par>
                                <p:cTn id="21" presetID="22" presetClass="entr" presetSubtype="8"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xit" presetSubtype="2" fill="hold" grpId="1" nodeType="clickEffect">
                                  <p:stCondLst>
                                    <p:cond delay="0"/>
                                  </p:stCondLst>
                                  <p:childTnLst>
                                    <p:animEffect transition="out" filter="wipe(right)">
                                      <p:cBhvr>
                                        <p:cTn id="27" dur="500"/>
                                        <p:tgtEl>
                                          <p:spTgt spid="10"/>
                                        </p:tgtEl>
                                      </p:cBhvr>
                                    </p:animEffect>
                                    <p:set>
                                      <p:cBhvr>
                                        <p:cTn id="28" dur="1" fill="hold">
                                          <p:stCondLst>
                                            <p:cond delay="499"/>
                                          </p:stCondLst>
                                        </p:cTn>
                                        <p:tgtEl>
                                          <p:spTgt spid="10"/>
                                        </p:tgtEl>
                                        <p:attrNameLst>
                                          <p:attrName>style.visibility</p:attrName>
                                        </p:attrNameLst>
                                      </p:cBhvr>
                                      <p:to>
                                        <p:strVal val="hidden"/>
                                      </p:to>
                                    </p:set>
                                  </p:childTnLst>
                                </p:cTn>
                              </p:par>
                            </p:childTnLst>
                          </p:cTn>
                        </p:par>
                        <p:par>
                          <p:cTn id="29" fill="hold">
                            <p:stCondLst>
                              <p:cond delay="500"/>
                            </p:stCondLst>
                            <p:childTnLst>
                              <p:par>
                                <p:cTn id="30" presetID="22" presetClass="exit" presetSubtype="2" fill="hold" grpId="1" nodeType="afterEffect">
                                  <p:stCondLst>
                                    <p:cond delay="0"/>
                                  </p:stCondLst>
                                  <p:childTnLst>
                                    <p:animEffect transition="out" filter="wipe(right)">
                                      <p:cBhvr>
                                        <p:cTn id="31" dur="500"/>
                                        <p:tgtEl>
                                          <p:spTgt spid="5"/>
                                        </p:tgtEl>
                                      </p:cBhvr>
                                    </p:animEffect>
                                    <p:set>
                                      <p:cBhvr>
                                        <p:cTn id="32" dur="1" fill="hold">
                                          <p:stCondLst>
                                            <p:cond delay="499"/>
                                          </p:stCondLst>
                                        </p:cTn>
                                        <p:tgtEl>
                                          <p:spTgt spid="5"/>
                                        </p:tgtEl>
                                        <p:attrNameLst>
                                          <p:attrName>style.visibility</p:attrName>
                                        </p:attrNameLst>
                                      </p:cBhvr>
                                      <p:to>
                                        <p:strVal val="hidden"/>
                                      </p:to>
                                    </p:set>
                                  </p:childTnLst>
                                </p:cTn>
                              </p:par>
                            </p:childTnLst>
                          </p:cTn>
                        </p:par>
                        <p:par>
                          <p:cTn id="33" fill="hold">
                            <p:stCondLst>
                              <p:cond delay="1000"/>
                            </p:stCondLst>
                            <p:childTnLst>
                              <p:par>
                                <p:cTn id="34" presetID="22" presetClass="entr" presetSubtype="8"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left)">
                                      <p:cBhvr>
                                        <p:cTn id="36" dur="500"/>
                                        <p:tgtEl>
                                          <p:spTgt spid="14"/>
                                        </p:tgtEl>
                                      </p:cBhvr>
                                    </p:animEffect>
                                  </p:childTnLst>
                                </p:cTn>
                              </p:par>
                            </p:childTnLst>
                          </p:cTn>
                        </p:par>
                        <p:par>
                          <p:cTn id="37" fill="hold">
                            <p:stCondLst>
                              <p:cond delay="1500"/>
                            </p:stCondLst>
                            <p:childTnLst>
                              <p:par>
                                <p:cTn id="38" presetID="22" presetClass="entr" presetSubtype="8"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left)">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xit" presetSubtype="2" fill="hold" grpId="1" nodeType="clickEffect">
                                  <p:stCondLst>
                                    <p:cond delay="0"/>
                                  </p:stCondLst>
                                  <p:childTnLst>
                                    <p:animEffect transition="out" filter="wipe(right)">
                                      <p:cBhvr>
                                        <p:cTn id="44" dur="500"/>
                                        <p:tgtEl>
                                          <p:spTgt spid="13"/>
                                        </p:tgtEl>
                                      </p:cBhvr>
                                    </p:animEffect>
                                    <p:set>
                                      <p:cBhvr>
                                        <p:cTn id="45" dur="1" fill="hold">
                                          <p:stCondLst>
                                            <p:cond delay="499"/>
                                          </p:stCondLst>
                                        </p:cTn>
                                        <p:tgtEl>
                                          <p:spTgt spid="13"/>
                                        </p:tgtEl>
                                        <p:attrNameLst>
                                          <p:attrName>style.visibility</p:attrName>
                                        </p:attrNameLst>
                                      </p:cBhvr>
                                      <p:to>
                                        <p:strVal val="hidden"/>
                                      </p:to>
                                    </p:set>
                                  </p:childTnLst>
                                </p:cTn>
                              </p:par>
                            </p:childTnLst>
                          </p:cTn>
                        </p:par>
                        <p:par>
                          <p:cTn id="46" fill="hold">
                            <p:stCondLst>
                              <p:cond delay="500"/>
                            </p:stCondLst>
                            <p:childTnLst>
                              <p:par>
                                <p:cTn id="47" presetID="22" presetClass="exit" presetSubtype="2" fill="hold" grpId="1" nodeType="afterEffect">
                                  <p:stCondLst>
                                    <p:cond delay="0"/>
                                  </p:stCondLst>
                                  <p:childTnLst>
                                    <p:animEffect transition="out" filter="wipe(right)">
                                      <p:cBhvr>
                                        <p:cTn id="48" dur="500"/>
                                        <p:tgtEl>
                                          <p:spTgt spid="14"/>
                                        </p:tgtEl>
                                      </p:cBhvr>
                                    </p:animEffect>
                                    <p:set>
                                      <p:cBhvr>
                                        <p:cTn id="49" dur="1" fill="hold">
                                          <p:stCondLst>
                                            <p:cond delay="499"/>
                                          </p:stCondLst>
                                        </p:cTn>
                                        <p:tgtEl>
                                          <p:spTgt spid="14"/>
                                        </p:tgtEl>
                                        <p:attrNameLst>
                                          <p:attrName>style.visibility</p:attrName>
                                        </p:attrNameLst>
                                      </p:cBhvr>
                                      <p:to>
                                        <p:strVal val="hidden"/>
                                      </p:to>
                                    </p:set>
                                  </p:childTnLst>
                                </p:cTn>
                              </p:par>
                            </p:childTnLst>
                          </p:cTn>
                        </p:par>
                        <p:par>
                          <p:cTn id="50" fill="hold">
                            <p:stCondLst>
                              <p:cond delay="1000"/>
                            </p:stCondLst>
                            <p:childTnLst>
                              <p:par>
                                <p:cTn id="51" presetID="22" presetClass="entr" presetSubtype="8" fill="hold" grpId="0" nodeType="after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wipe(left)">
                                      <p:cBhvr>
                                        <p:cTn id="53" dur="500"/>
                                        <p:tgtEl>
                                          <p:spTgt spid="16"/>
                                        </p:tgtEl>
                                      </p:cBhvr>
                                    </p:animEffect>
                                  </p:childTnLst>
                                </p:cTn>
                              </p:par>
                            </p:childTnLst>
                          </p:cTn>
                        </p:par>
                        <p:par>
                          <p:cTn id="54" fill="hold">
                            <p:stCondLst>
                              <p:cond delay="1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par>
                          <p:cTn id="58" fill="hold">
                            <p:stCondLst>
                              <p:cond delay="2000"/>
                            </p:stCondLst>
                            <p:childTnLst>
                              <p:par>
                                <p:cTn id="59" presetID="22" presetClass="entr" presetSubtype="1" fill="hold" grpId="0" nodeType="after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wipe(up)">
                                      <p:cBhvr>
                                        <p:cTn id="61" dur="500"/>
                                        <p:tgtEl>
                                          <p:spTgt spid="19"/>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xit" presetSubtype="2" fill="hold" grpId="1" nodeType="clickEffect">
                                  <p:stCondLst>
                                    <p:cond delay="0"/>
                                  </p:stCondLst>
                                  <p:childTnLst>
                                    <p:animEffect transition="out" filter="wipe(right)">
                                      <p:cBhvr>
                                        <p:cTn id="65" dur="500"/>
                                        <p:tgtEl>
                                          <p:spTgt spid="15"/>
                                        </p:tgtEl>
                                      </p:cBhvr>
                                    </p:animEffect>
                                    <p:set>
                                      <p:cBhvr>
                                        <p:cTn id="66" dur="1" fill="hold">
                                          <p:stCondLst>
                                            <p:cond delay="499"/>
                                          </p:stCondLst>
                                        </p:cTn>
                                        <p:tgtEl>
                                          <p:spTgt spid="15"/>
                                        </p:tgtEl>
                                        <p:attrNameLst>
                                          <p:attrName>style.visibility</p:attrName>
                                        </p:attrNameLst>
                                      </p:cBhvr>
                                      <p:to>
                                        <p:strVal val="hidden"/>
                                      </p:to>
                                    </p:set>
                                  </p:childTnLst>
                                </p:cTn>
                              </p:par>
                            </p:childTnLst>
                          </p:cTn>
                        </p:par>
                        <p:par>
                          <p:cTn id="67" fill="hold">
                            <p:stCondLst>
                              <p:cond delay="500"/>
                            </p:stCondLst>
                            <p:childTnLst>
                              <p:par>
                                <p:cTn id="68" presetID="22" presetClass="exit" presetSubtype="2" fill="hold" grpId="1" nodeType="afterEffect">
                                  <p:stCondLst>
                                    <p:cond delay="0"/>
                                  </p:stCondLst>
                                  <p:childTnLst>
                                    <p:animEffect transition="out" filter="wipe(right)">
                                      <p:cBhvr>
                                        <p:cTn id="69" dur="500"/>
                                        <p:tgtEl>
                                          <p:spTgt spid="16"/>
                                        </p:tgtEl>
                                      </p:cBhvr>
                                    </p:animEffect>
                                    <p:set>
                                      <p:cBhvr>
                                        <p:cTn id="70" dur="1" fill="hold">
                                          <p:stCondLst>
                                            <p:cond delay="499"/>
                                          </p:stCondLst>
                                        </p:cTn>
                                        <p:tgtEl>
                                          <p:spTgt spid="16"/>
                                        </p:tgtEl>
                                        <p:attrNameLst>
                                          <p:attrName>style.visibility</p:attrName>
                                        </p:attrNameLst>
                                      </p:cBhvr>
                                      <p:to>
                                        <p:strVal val="hidden"/>
                                      </p:to>
                                    </p:set>
                                  </p:childTnLst>
                                </p:cTn>
                              </p:par>
                              <p:par>
                                <p:cTn id="71" presetID="2" presetClass="exit" presetSubtype="2" fill="hold" grpId="1" nodeType="withEffect">
                                  <p:stCondLst>
                                    <p:cond delay="0"/>
                                  </p:stCondLst>
                                  <p:childTnLst>
                                    <p:anim calcmode="lin" valueType="num">
                                      <p:cBhvr additive="base">
                                        <p:cTn id="72" dur="500"/>
                                        <p:tgtEl>
                                          <p:spTgt spid="7"/>
                                        </p:tgtEl>
                                        <p:attrNameLst>
                                          <p:attrName>ppt_x</p:attrName>
                                        </p:attrNameLst>
                                      </p:cBhvr>
                                      <p:tavLst>
                                        <p:tav tm="0">
                                          <p:val>
                                            <p:strVal val="ppt_x"/>
                                          </p:val>
                                        </p:tav>
                                        <p:tav tm="100000">
                                          <p:val>
                                            <p:strVal val="1+ppt_w/2"/>
                                          </p:val>
                                        </p:tav>
                                      </p:tavLst>
                                    </p:anim>
                                    <p:anim calcmode="lin" valueType="num">
                                      <p:cBhvr additive="base">
                                        <p:cTn id="73" dur="500"/>
                                        <p:tgtEl>
                                          <p:spTgt spid="7"/>
                                        </p:tgtEl>
                                        <p:attrNameLst>
                                          <p:attrName>ppt_y</p:attrName>
                                        </p:attrNameLst>
                                      </p:cBhvr>
                                      <p:tavLst>
                                        <p:tav tm="0">
                                          <p:val>
                                            <p:strVal val="ppt_y"/>
                                          </p:val>
                                        </p:tav>
                                        <p:tav tm="100000">
                                          <p:val>
                                            <p:strVal val="ppt_y"/>
                                          </p:val>
                                        </p:tav>
                                      </p:tavLst>
                                    </p:anim>
                                    <p:set>
                                      <p:cBhvr>
                                        <p:cTn id="74" dur="1" fill="hold">
                                          <p:stCondLst>
                                            <p:cond delay="499"/>
                                          </p:stCondLst>
                                        </p:cTn>
                                        <p:tgtEl>
                                          <p:spTgt spid="7"/>
                                        </p:tgtEl>
                                        <p:attrNameLst>
                                          <p:attrName>style.visibility</p:attrName>
                                        </p:attrNameLst>
                                      </p:cBhvr>
                                      <p:to>
                                        <p:strVal val="hidden"/>
                                      </p:to>
                                    </p:set>
                                  </p:childTnLst>
                                </p:cTn>
                              </p:par>
                              <p:par>
                                <p:cTn id="75" presetID="22" presetClass="exit" presetSubtype="4" fill="hold" grpId="1" nodeType="withEffect">
                                  <p:stCondLst>
                                    <p:cond delay="0"/>
                                  </p:stCondLst>
                                  <p:childTnLst>
                                    <p:animEffect transition="out" filter="wipe(down)">
                                      <p:cBhvr>
                                        <p:cTn id="76" dur="500"/>
                                        <p:tgtEl>
                                          <p:spTgt spid="19"/>
                                        </p:tgtEl>
                                      </p:cBhvr>
                                    </p:animEffect>
                                    <p:set>
                                      <p:cBhvr>
                                        <p:cTn id="77"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7" grpId="1" animBg="1"/>
      <p:bldP spid="10" grpId="0" animBg="1"/>
      <p:bldP spid="10" grpId="1" animBg="1"/>
      <p:bldP spid="5" grpId="0" animBg="1"/>
      <p:bldP spid="5" grpId="1" animBg="1"/>
      <p:bldP spid="13" grpId="0" animBg="1"/>
      <p:bldP spid="13" grpId="1" animBg="1"/>
      <p:bldP spid="14" grpId="0" animBg="1"/>
      <p:bldP spid="14" grpId="1" animBg="1"/>
      <p:bldP spid="15" grpId="0" animBg="1"/>
      <p:bldP spid="15" grpId="1" animBg="1"/>
      <p:bldP spid="16" grpId="0" animBg="1"/>
      <p:bldP spid="16" grpId="1" animBg="1"/>
      <p:bldP spid="19" grpId="0" animBg="1"/>
      <p:bldP spid="19"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F0FDC2E-053F-4EF9-8CFE-B925F256EA34}"/>
              </a:ext>
            </a:extLst>
          </p:cNvPr>
          <p:cNvPicPr>
            <a:picLocks noChangeAspect="1"/>
          </p:cNvPicPr>
          <p:nvPr/>
        </p:nvPicPr>
        <p:blipFill>
          <a:blip r:embed="rId2"/>
          <a:stretch>
            <a:fillRect/>
          </a:stretch>
        </p:blipFill>
        <p:spPr>
          <a:xfrm>
            <a:off x="980457" y="496551"/>
            <a:ext cx="11155849" cy="6342609"/>
          </a:xfrm>
          <a:prstGeom prst="rect">
            <a:avLst/>
          </a:prstGeom>
          <a:ln>
            <a:solidFill>
              <a:schemeClr val="bg1">
                <a:lumMod val="50000"/>
              </a:schemeClr>
            </a:solidFill>
          </a:ln>
        </p:spPr>
      </p:pic>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524974"/>
            <a:ext cx="476250" cy="387350"/>
          </a:xfrm>
          <a:ln>
            <a:noFill/>
          </a:ln>
        </p:spPr>
        <p:txBody>
          <a:bodyPr/>
          <a:lstStyle/>
          <a:p>
            <a:pPr algn="ctr"/>
            <a:fld id="{42E2B24C-DC2C-4712-9D60-04BFC1B335EB}" type="slidenum">
              <a:rPr lang="en-US" altLang="en-US" smtClean="0">
                <a:solidFill>
                  <a:schemeClr val="tx1"/>
                </a:solidFill>
              </a:rPr>
              <a:pPr algn="ctr"/>
              <a:t>11</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580149"/>
            <a:ext cx="485775" cy="276999"/>
          </a:xfrm>
          <a:prstGeom prst="rect">
            <a:avLst/>
          </a:prstGeom>
          <a:noFill/>
          <a:ln>
            <a:noFill/>
          </a:ln>
        </p:spPr>
        <p:txBody>
          <a:bodyPr wrap="square" rtlCol="0">
            <a:spAutoFit/>
          </a:bodyPr>
          <a:lstStyle/>
          <a:p>
            <a:r>
              <a:rPr lang="en-CA" sz="1200" dirty="0"/>
              <a:t>Slide</a:t>
            </a:r>
          </a:p>
        </p:txBody>
      </p:sp>
      <p:sp>
        <p:nvSpPr>
          <p:cNvPr id="4" name="Rectangle: Rounded Corners 3">
            <a:extLst>
              <a:ext uri="{FF2B5EF4-FFF2-40B4-BE49-F238E27FC236}">
                <a16:creationId xmlns:a16="http://schemas.microsoft.com/office/drawing/2014/main" id="{A435D70F-9693-4A08-BD4E-F4F515410303}"/>
              </a:ext>
            </a:extLst>
          </p:cNvPr>
          <p:cNvSpPr/>
          <p:nvPr/>
        </p:nvSpPr>
        <p:spPr>
          <a:xfrm>
            <a:off x="84666" y="84667"/>
            <a:ext cx="3168487"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Excel Screen Layout</a:t>
            </a:r>
          </a:p>
        </p:txBody>
      </p:sp>
      <p:sp>
        <p:nvSpPr>
          <p:cNvPr id="8" name="Rectangle 7">
            <a:extLst>
              <a:ext uri="{FF2B5EF4-FFF2-40B4-BE49-F238E27FC236}">
                <a16:creationId xmlns:a16="http://schemas.microsoft.com/office/drawing/2014/main" id="{C4D153FA-591E-40FB-8405-C9742672E271}"/>
              </a:ext>
            </a:extLst>
          </p:cNvPr>
          <p:cNvSpPr/>
          <p:nvPr/>
        </p:nvSpPr>
        <p:spPr>
          <a:xfrm>
            <a:off x="4262767" y="51415"/>
            <a:ext cx="6790389" cy="335685"/>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The workbook we will be using will look like what you see here.</a:t>
            </a:r>
          </a:p>
        </p:txBody>
      </p:sp>
      <p:sp>
        <p:nvSpPr>
          <p:cNvPr id="11" name="Rectangle 10">
            <a:extLst>
              <a:ext uri="{FF2B5EF4-FFF2-40B4-BE49-F238E27FC236}">
                <a16:creationId xmlns:a16="http://schemas.microsoft.com/office/drawing/2014/main" id="{99EEC9D8-BD1B-44C3-94FF-56E5E7D191A2}"/>
              </a:ext>
            </a:extLst>
          </p:cNvPr>
          <p:cNvSpPr/>
          <p:nvPr/>
        </p:nvSpPr>
        <p:spPr>
          <a:xfrm>
            <a:off x="979642" y="490451"/>
            <a:ext cx="11155849" cy="399011"/>
          </a:xfrm>
          <a:prstGeom prst="rect">
            <a:avLst/>
          </a:prstGeom>
          <a:no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Rectangle 12">
            <a:extLst>
              <a:ext uri="{FF2B5EF4-FFF2-40B4-BE49-F238E27FC236}">
                <a16:creationId xmlns:a16="http://schemas.microsoft.com/office/drawing/2014/main" id="{3C6C673E-079E-49B7-A759-334C87250A9A}"/>
              </a:ext>
            </a:extLst>
          </p:cNvPr>
          <p:cNvSpPr/>
          <p:nvPr/>
        </p:nvSpPr>
        <p:spPr>
          <a:xfrm>
            <a:off x="982413" y="908858"/>
            <a:ext cx="11155849" cy="101138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13">
            <a:extLst>
              <a:ext uri="{FF2B5EF4-FFF2-40B4-BE49-F238E27FC236}">
                <a16:creationId xmlns:a16="http://schemas.microsoft.com/office/drawing/2014/main" id="{09BB7886-09F2-44E9-A619-7F538EAF1703}"/>
              </a:ext>
            </a:extLst>
          </p:cNvPr>
          <p:cNvSpPr/>
          <p:nvPr/>
        </p:nvSpPr>
        <p:spPr>
          <a:xfrm>
            <a:off x="976869" y="1934095"/>
            <a:ext cx="11155849" cy="218901"/>
          </a:xfrm>
          <a:prstGeom prst="rect">
            <a:avLst/>
          </a:prstGeom>
          <a:no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a:extLst>
              <a:ext uri="{FF2B5EF4-FFF2-40B4-BE49-F238E27FC236}">
                <a16:creationId xmlns:a16="http://schemas.microsoft.com/office/drawing/2014/main" id="{512764FA-E93F-4474-9E6E-F7ABEF2A4958}"/>
              </a:ext>
            </a:extLst>
          </p:cNvPr>
          <p:cNvSpPr txBox="1"/>
          <p:nvPr/>
        </p:nvSpPr>
        <p:spPr>
          <a:xfrm>
            <a:off x="9177250" y="490451"/>
            <a:ext cx="1064029" cy="400110"/>
          </a:xfrm>
          <a:prstGeom prst="rect">
            <a:avLst/>
          </a:prstGeom>
          <a:solidFill>
            <a:schemeClr val="accent6">
              <a:lumMod val="20000"/>
              <a:lumOff val="80000"/>
            </a:schemeClr>
          </a:solidFill>
          <a:ln w="19050">
            <a:solidFill>
              <a:schemeClr val="accent6">
                <a:lumMod val="50000"/>
              </a:schemeClr>
            </a:solidFill>
          </a:ln>
        </p:spPr>
        <p:txBody>
          <a:bodyPr wrap="square" rtlCol="0">
            <a:spAutoFit/>
          </a:bodyPr>
          <a:lstStyle/>
          <a:p>
            <a:r>
              <a:rPr lang="en-CA" sz="2000" dirty="0"/>
              <a:t>Title Bar</a:t>
            </a:r>
          </a:p>
        </p:txBody>
      </p:sp>
      <p:sp>
        <p:nvSpPr>
          <p:cNvPr id="17" name="TextBox 16">
            <a:extLst>
              <a:ext uri="{FF2B5EF4-FFF2-40B4-BE49-F238E27FC236}">
                <a16:creationId xmlns:a16="http://schemas.microsoft.com/office/drawing/2014/main" id="{E773113A-4856-4384-BB3F-373B5109D7E9}"/>
              </a:ext>
            </a:extLst>
          </p:cNvPr>
          <p:cNvSpPr txBox="1"/>
          <p:nvPr/>
        </p:nvSpPr>
        <p:spPr>
          <a:xfrm>
            <a:off x="9177250" y="918266"/>
            <a:ext cx="1446415" cy="400110"/>
          </a:xfrm>
          <a:prstGeom prst="rect">
            <a:avLst/>
          </a:prstGeom>
          <a:solidFill>
            <a:schemeClr val="accent6">
              <a:lumMod val="20000"/>
              <a:lumOff val="80000"/>
            </a:schemeClr>
          </a:solidFill>
          <a:ln w="19050">
            <a:solidFill>
              <a:schemeClr val="accent6">
                <a:lumMod val="50000"/>
              </a:schemeClr>
            </a:solidFill>
          </a:ln>
        </p:spPr>
        <p:txBody>
          <a:bodyPr wrap="square" rtlCol="0">
            <a:spAutoFit/>
          </a:bodyPr>
          <a:lstStyle/>
          <a:p>
            <a:r>
              <a:rPr lang="en-CA" sz="2000" dirty="0"/>
              <a:t>Ribbon Tabs</a:t>
            </a:r>
          </a:p>
        </p:txBody>
      </p:sp>
      <p:sp>
        <p:nvSpPr>
          <p:cNvPr id="18" name="TextBox 17">
            <a:extLst>
              <a:ext uri="{FF2B5EF4-FFF2-40B4-BE49-F238E27FC236}">
                <a16:creationId xmlns:a16="http://schemas.microsoft.com/office/drawing/2014/main" id="{D030E4B1-1CD6-4590-92B3-8FEE9EC3B327}"/>
              </a:ext>
            </a:extLst>
          </p:cNvPr>
          <p:cNvSpPr txBox="1"/>
          <p:nvPr/>
        </p:nvSpPr>
        <p:spPr>
          <a:xfrm>
            <a:off x="88946" y="2606611"/>
            <a:ext cx="2150227" cy="400110"/>
          </a:xfrm>
          <a:prstGeom prst="rect">
            <a:avLst/>
          </a:prstGeom>
          <a:solidFill>
            <a:schemeClr val="accent6">
              <a:lumMod val="20000"/>
              <a:lumOff val="80000"/>
            </a:schemeClr>
          </a:solidFill>
          <a:ln w="19050">
            <a:solidFill>
              <a:schemeClr val="accent6">
                <a:lumMod val="50000"/>
              </a:schemeClr>
            </a:solidFill>
          </a:ln>
        </p:spPr>
        <p:txBody>
          <a:bodyPr wrap="square" rtlCol="0">
            <a:spAutoFit/>
          </a:bodyPr>
          <a:lstStyle/>
          <a:p>
            <a:r>
              <a:rPr lang="en-CA" sz="2000" dirty="0"/>
              <a:t>Ribbon Commands</a:t>
            </a:r>
          </a:p>
        </p:txBody>
      </p:sp>
      <p:cxnSp>
        <p:nvCxnSpPr>
          <p:cNvPr id="20" name="Straight Arrow Connector 19">
            <a:extLst>
              <a:ext uri="{FF2B5EF4-FFF2-40B4-BE49-F238E27FC236}">
                <a16:creationId xmlns:a16="http://schemas.microsoft.com/office/drawing/2014/main" id="{DF267A28-BA1C-4A22-B3D8-1DFEB05C86F7}"/>
              </a:ext>
            </a:extLst>
          </p:cNvPr>
          <p:cNvCxnSpPr>
            <a:cxnSpLocks/>
            <a:stCxn id="17" idx="1"/>
          </p:cNvCxnSpPr>
          <p:nvPr/>
        </p:nvCxnSpPr>
        <p:spPr>
          <a:xfrm flipH="1" flipV="1">
            <a:off x="6949440" y="980902"/>
            <a:ext cx="2227810" cy="137419"/>
          </a:xfrm>
          <a:prstGeom prst="straightConnector1">
            <a:avLst/>
          </a:prstGeom>
          <a:ln w="190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9" name="Left Brace 38">
            <a:extLst>
              <a:ext uri="{FF2B5EF4-FFF2-40B4-BE49-F238E27FC236}">
                <a16:creationId xmlns:a16="http://schemas.microsoft.com/office/drawing/2014/main" id="{C4FDD073-E349-4375-A6F3-6E0D84169F3E}"/>
              </a:ext>
            </a:extLst>
          </p:cNvPr>
          <p:cNvSpPr/>
          <p:nvPr/>
        </p:nvSpPr>
        <p:spPr>
          <a:xfrm>
            <a:off x="864524" y="1118321"/>
            <a:ext cx="290945" cy="801919"/>
          </a:xfrm>
          <a:prstGeom prst="leftBrace">
            <a:avLst>
              <a:gd name="adj1" fmla="val 68906"/>
              <a:gd name="adj2" fmla="val 50000"/>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40" name="Straight Arrow Connector 39">
            <a:extLst>
              <a:ext uri="{FF2B5EF4-FFF2-40B4-BE49-F238E27FC236}">
                <a16:creationId xmlns:a16="http://schemas.microsoft.com/office/drawing/2014/main" id="{DDCDDE08-AFD8-4CFC-974A-6C5AF13D47AD}"/>
              </a:ext>
            </a:extLst>
          </p:cNvPr>
          <p:cNvCxnSpPr>
            <a:cxnSpLocks/>
          </p:cNvCxnSpPr>
          <p:nvPr/>
        </p:nvCxnSpPr>
        <p:spPr>
          <a:xfrm flipV="1">
            <a:off x="84666" y="1504604"/>
            <a:ext cx="692450" cy="1102007"/>
          </a:xfrm>
          <a:prstGeom prst="straightConnector1">
            <a:avLst/>
          </a:prstGeom>
          <a:ln w="190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958BBC3D-4F69-4436-8482-B198BA19D33C}"/>
              </a:ext>
            </a:extLst>
          </p:cNvPr>
          <p:cNvSpPr/>
          <p:nvPr/>
        </p:nvSpPr>
        <p:spPr>
          <a:xfrm>
            <a:off x="1155469" y="926579"/>
            <a:ext cx="5777346" cy="179014"/>
          </a:xfrm>
          <a:prstGeom prst="rect">
            <a:avLst/>
          </a:prstGeom>
          <a:noFill/>
          <a:ln w="1905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TextBox 43">
            <a:extLst>
              <a:ext uri="{FF2B5EF4-FFF2-40B4-BE49-F238E27FC236}">
                <a16:creationId xmlns:a16="http://schemas.microsoft.com/office/drawing/2014/main" id="{443E5D53-97A1-40C5-B5BB-2535C71A2C60}"/>
              </a:ext>
            </a:extLst>
          </p:cNvPr>
          <p:cNvSpPr txBox="1"/>
          <p:nvPr/>
        </p:nvSpPr>
        <p:spPr>
          <a:xfrm>
            <a:off x="2523189" y="3021232"/>
            <a:ext cx="1269078" cy="400110"/>
          </a:xfrm>
          <a:prstGeom prst="rect">
            <a:avLst/>
          </a:prstGeom>
          <a:solidFill>
            <a:schemeClr val="accent6">
              <a:lumMod val="20000"/>
              <a:lumOff val="80000"/>
            </a:schemeClr>
          </a:solidFill>
          <a:ln w="19050">
            <a:solidFill>
              <a:schemeClr val="accent6">
                <a:lumMod val="50000"/>
              </a:schemeClr>
            </a:solidFill>
          </a:ln>
        </p:spPr>
        <p:txBody>
          <a:bodyPr wrap="square" rtlCol="0">
            <a:spAutoFit/>
          </a:bodyPr>
          <a:lstStyle/>
          <a:p>
            <a:r>
              <a:rPr lang="en-CA" sz="2000" dirty="0"/>
              <a:t>Name Box</a:t>
            </a:r>
          </a:p>
        </p:txBody>
      </p:sp>
      <p:cxnSp>
        <p:nvCxnSpPr>
          <p:cNvPr id="45" name="Straight Arrow Connector 44">
            <a:extLst>
              <a:ext uri="{FF2B5EF4-FFF2-40B4-BE49-F238E27FC236}">
                <a16:creationId xmlns:a16="http://schemas.microsoft.com/office/drawing/2014/main" id="{5F51B083-39DB-4F61-B94D-B40EC961B32A}"/>
              </a:ext>
            </a:extLst>
          </p:cNvPr>
          <p:cNvCxnSpPr>
            <a:cxnSpLocks/>
          </p:cNvCxnSpPr>
          <p:nvPr/>
        </p:nvCxnSpPr>
        <p:spPr>
          <a:xfrm flipH="1" flipV="1">
            <a:off x="1929588" y="2094808"/>
            <a:ext cx="719521" cy="926424"/>
          </a:xfrm>
          <a:prstGeom prst="straightConnector1">
            <a:avLst/>
          </a:prstGeom>
          <a:ln w="190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3099318D-2E36-4476-8E45-13E7C13B715D}"/>
              </a:ext>
            </a:extLst>
          </p:cNvPr>
          <p:cNvCxnSpPr>
            <a:cxnSpLocks/>
            <a:stCxn id="54" idx="0"/>
          </p:cNvCxnSpPr>
          <p:nvPr/>
        </p:nvCxnSpPr>
        <p:spPr>
          <a:xfrm flipV="1">
            <a:off x="6844283" y="2036618"/>
            <a:ext cx="0" cy="972873"/>
          </a:xfrm>
          <a:prstGeom prst="straightConnector1">
            <a:avLst/>
          </a:prstGeom>
          <a:ln w="190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5742CB1C-A4BA-4C7C-AA04-BD551C0EBBF6}"/>
              </a:ext>
            </a:extLst>
          </p:cNvPr>
          <p:cNvCxnSpPr>
            <a:cxnSpLocks/>
            <a:stCxn id="50" idx="0"/>
          </p:cNvCxnSpPr>
          <p:nvPr/>
        </p:nvCxnSpPr>
        <p:spPr>
          <a:xfrm flipH="1" flipV="1">
            <a:off x="2732642" y="2152996"/>
            <a:ext cx="2252241" cy="853725"/>
          </a:xfrm>
          <a:prstGeom prst="straightConnector1">
            <a:avLst/>
          </a:prstGeom>
          <a:ln w="19050">
            <a:solidFill>
              <a:schemeClr val="accent6">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F3958153-F856-4368-A4F8-694FB8E5D41A}"/>
              </a:ext>
            </a:extLst>
          </p:cNvPr>
          <p:cNvSpPr txBox="1"/>
          <p:nvPr/>
        </p:nvSpPr>
        <p:spPr>
          <a:xfrm>
            <a:off x="4076283" y="3006721"/>
            <a:ext cx="1817199" cy="400110"/>
          </a:xfrm>
          <a:prstGeom prst="rect">
            <a:avLst/>
          </a:prstGeom>
          <a:solidFill>
            <a:schemeClr val="accent6">
              <a:lumMod val="20000"/>
              <a:lumOff val="80000"/>
            </a:schemeClr>
          </a:solidFill>
          <a:ln w="19050">
            <a:solidFill>
              <a:schemeClr val="accent6">
                <a:lumMod val="50000"/>
              </a:schemeClr>
            </a:solidFill>
          </a:ln>
        </p:spPr>
        <p:txBody>
          <a:bodyPr wrap="square" rtlCol="0">
            <a:spAutoFit/>
          </a:bodyPr>
          <a:lstStyle>
            <a:defPPr>
              <a:defRPr lang="en-US"/>
            </a:defPPr>
            <a:lvl1pPr>
              <a:defRPr sz="2000"/>
            </a:lvl1pPr>
          </a:lstStyle>
          <a:p>
            <a:r>
              <a:rPr lang="en-CA" dirty="0"/>
              <a:t>Formula dialog</a:t>
            </a:r>
          </a:p>
        </p:txBody>
      </p:sp>
      <p:sp>
        <p:nvSpPr>
          <p:cNvPr id="54" name="TextBox 53">
            <a:extLst>
              <a:ext uri="{FF2B5EF4-FFF2-40B4-BE49-F238E27FC236}">
                <a16:creationId xmlns:a16="http://schemas.microsoft.com/office/drawing/2014/main" id="{7DE62D4A-B42F-40DB-8F1D-E4A1E6CE7E85}"/>
              </a:ext>
            </a:extLst>
          </p:cNvPr>
          <p:cNvSpPr txBox="1"/>
          <p:nvPr/>
        </p:nvSpPr>
        <p:spPr>
          <a:xfrm>
            <a:off x="6074107" y="3009491"/>
            <a:ext cx="1540351" cy="400110"/>
          </a:xfrm>
          <a:prstGeom prst="rect">
            <a:avLst/>
          </a:prstGeom>
          <a:solidFill>
            <a:schemeClr val="accent6">
              <a:lumMod val="20000"/>
              <a:lumOff val="80000"/>
            </a:schemeClr>
          </a:solidFill>
          <a:ln w="19050">
            <a:solidFill>
              <a:schemeClr val="accent6">
                <a:lumMod val="50000"/>
              </a:schemeClr>
            </a:solidFill>
          </a:ln>
        </p:spPr>
        <p:txBody>
          <a:bodyPr wrap="square" rtlCol="0">
            <a:spAutoFit/>
          </a:bodyPr>
          <a:lstStyle>
            <a:defPPr>
              <a:defRPr lang="en-US"/>
            </a:defPPr>
            <a:lvl1pPr>
              <a:defRPr sz="2000"/>
            </a:lvl1pPr>
          </a:lstStyle>
          <a:p>
            <a:r>
              <a:rPr lang="en-CA" dirty="0"/>
              <a:t>Function Bar</a:t>
            </a:r>
          </a:p>
        </p:txBody>
      </p:sp>
    </p:spTree>
    <p:extLst>
      <p:ext uri="{BB962C8B-B14F-4D97-AF65-F5344CB8AC3E}">
        <p14:creationId xmlns:p14="http://schemas.microsoft.com/office/powerpoint/2010/main" val="4239266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par>
                                <p:cTn id="8" presetID="9"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childTnLst>
                          </p:cTn>
                        </p:par>
                        <p:par>
                          <p:cTn id="11" fill="hold">
                            <p:stCondLst>
                              <p:cond delay="500"/>
                            </p:stCondLst>
                            <p:childTnLst>
                              <p:par>
                                <p:cTn id="12" presetID="2" presetClass="entr" presetSubtype="2"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1+#ppt_w/2"/>
                                          </p:val>
                                        </p:tav>
                                        <p:tav tm="100000">
                                          <p:val>
                                            <p:strVal val="#ppt_x"/>
                                          </p:val>
                                        </p:tav>
                                      </p:tavLst>
                                    </p:anim>
                                    <p:anim calcmode="lin" valueType="num">
                                      <p:cBhvr additive="base">
                                        <p:cTn id="15"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grpId="0"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wipe(right)">
                                      <p:cBhvr>
                                        <p:cTn id="20" dur="500"/>
                                        <p:tgtEl>
                                          <p:spTgt spid="11"/>
                                        </p:tgtEl>
                                      </p:cBhvr>
                                    </p:animEffect>
                                  </p:childTnLst>
                                </p:cTn>
                              </p:par>
                              <p:par>
                                <p:cTn id="21" presetID="22" presetClass="entr" presetSubtype="2"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right)">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2"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wipe(right)">
                                      <p:cBhvr>
                                        <p:cTn id="28" dur="500"/>
                                        <p:tgtEl>
                                          <p:spTgt spid="13"/>
                                        </p:tgtEl>
                                      </p:cBhvr>
                                    </p:animEffect>
                                  </p:childTnLst>
                                </p:cTn>
                              </p:par>
                              <p:par>
                                <p:cTn id="29" presetID="22" presetClass="entr" presetSubtype="2"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wipe(right)">
                                      <p:cBhvr>
                                        <p:cTn id="31" dur="500"/>
                                        <p:tgtEl>
                                          <p:spTgt spid="17"/>
                                        </p:tgtEl>
                                      </p:cBhvr>
                                    </p:animEffect>
                                  </p:childTnLst>
                                </p:cTn>
                              </p:par>
                            </p:childTnLst>
                          </p:cTn>
                        </p:par>
                        <p:par>
                          <p:cTn id="32" fill="hold">
                            <p:stCondLst>
                              <p:cond delay="500"/>
                            </p:stCondLst>
                            <p:childTnLst>
                              <p:par>
                                <p:cTn id="33" presetID="22" presetClass="entr" presetSubtype="2" fill="hold" nodeType="after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right)">
                                      <p:cBhvr>
                                        <p:cTn id="35" dur="500"/>
                                        <p:tgtEl>
                                          <p:spTgt spid="20"/>
                                        </p:tgtEl>
                                      </p:cBhvr>
                                    </p:animEffect>
                                  </p:childTnLst>
                                </p:cTn>
                              </p:par>
                            </p:childTnLst>
                          </p:cTn>
                        </p:par>
                        <p:par>
                          <p:cTn id="36" fill="hold">
                            <p:stCondLst>
                              <p:cond delay="1000"/>
                            </p:stCondLst>
                            <p:childTnLst>
                              <p:par>
                                <p:cTn id="37" presetID="22" presetClass="entr" presetSubtype="2" fill="hold" grpId="0" nodeType="afterEffect">
                                  <p:stCondLst>
                                    <p:cond delay="0"/>
                                  </p:stCondLst>
                                  <p:childTnLst>
                                    <p:set>
                                      <p:cBhvr>
                                        <p:cTn id="38" dur="1" fill="hold">
                                          <p:stCondLst>
                                            <p:cond delay="0"/>
                                          </p:stCondLst>
                                        </p:cTn>
                                        <p:tgtEl>
                                          <p:spTgt spid="43"/>
                                        </p:tgtEl>
                                        <p:attrNameLst>
                                          <p:attrName>style.visibility</p:attrName>
                                        </p:attrNameLst>
                                      </p:cBhvr>
                                      <p:to>
                                        <p:strVal val="visible"/>
                                      </p:to>
                                    </p:set>
                                    <p:animEffect transition="in" filter="wipe(right)">
                                      <p:cBhvr>
                                        <p:cTn id="39" dur="500"/>
                                        <p:tgtEl>
                                          <p:spTgt spid="43"/>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12"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 calcmode="lin" valueType="num">
                                      <p:cBhvr additive="base">
                                        <p:cTn id="44" dur="500" fill="hold"/>
                                        <p:tgtEl>
                                          <p:spTgt spid="18"/>
                                        </p:tgtEl>
                                        <p:attrNameLst>
                                          <p:attrName>ppt_x</p:attrName>
                                        </p:attrNameLst>
                                      </p:cBhvr>
                                      <p:tavLst>
                                        <p:tav tm="0">
                                          <p:val>
                                            <p:strVal val="0-#ppt_w/2"/>
                                          </p:val>
                                        </p:tav>
                                        <p:tav tm="100000">
                                          <p:val>
                                            <p:strVal val="#ppt_x"/>
                                          </p:val>
                                        </p:tav>
                                      </p:tavLst>
                                    </p:anim>
                                    <p:anim calcmode="lin" valueType="num">
                                      <p:cBhvr additive="base">
                                        <p:cTn id="45" dur="500" fill="hold"/>
                                        <p:tgtEl>
                                          <p:spTgt spid="18"/>
                                        </p:tgtEl>
                                        <p:attrNameLst>
                                          <p:attrName>ppt_y</p:attrName>
                                        </p:attrNameLst>
                                      </p:cBhvr>
                                      <p:tavLst>
                                        <p:tav tm="0">
                                          <p:val>
                                            <p:strVal val="1+#ppt_h/2"/>
                                          </p:val>
                                        </p:tav>
                                        <p:tav tm="100000">
                                          <p:val>
                                            <p:strVal val="#ppt_y"/>
                                          </p:val>
                                        </p:tav>
                                      </p:tavLst>
                                    </p:anim>
                                  </p:childTnLst>
                                </p:cTn>
                              </p:par>
                            </p:childTnLst>
                          </p:cTn>
                        </p:par>
                        <p:par>
                          <p:cTn id="46" fill="hold">
                            <p:stCondLst>
                              <p:cond delay="500"/>
                            </p:stCondLst>
                            <p:childTnLst>
                              <p:par>
                                <p:cTn id="47" presetID="22" presetClass="entr" presetSubtype="4" fill="hold" nodeType="afterEffect">
                                  <p:stCondLst>
                                    <p:cond delay="0"/>
                                  </p:stCondLst>
                                  <p:childTnLst>
                                    <p:set>
                                      <p:cBhvr>
                                        <p:cTn id="48" dur="1" fill="hold">
                                          <p:stCondLst>
                                            <p:cond delay="0"/>
                                          </p:stCondLst>
                                        </p:cTn>
                                        <p:tgtEl>
                                          <p:spTgt spid="40"/>
                                        </p:tgtEl>
                                        <p:attrNameLst>
                                          <p:attrName>style.visibility</p:attrName>
                                        </p:attrNameLst>
                                      </p:cBhvr>
                                      <p:to>
                                        <p:strVal val="visible"/>
                                      </p:to>
                                    </p:set>
                                    <p:animEffect transition="in" filter="wipe(down)">
                                      <p:cBhvr>
                                        <p:cTn id="49" dur="500"/>
                                        <p:tgtEl>
                                          <p:spTgt spid="40"/>
                                        </p:tgtEl>
                                      </p:cBhvr>
                                    </p:animEffect>
                                  </p:childTnLst>
                                </p:cTn>
                              </p:par>
                            </p:childTnLst>
                          </p:cTn>
                        </p:par>
                        <p:par>
                          <p:cTn id="50" fill="hold">
                            <p:stCondLst>
                              <p:cond delay="1000"/>
                            </p:stCondLst>
                            <p:childTnLst>
                              <p:par>
                                <p:cTn id="51" presetID="22" presetClass="entr" presetSubtype="8" fill="hold" grpId="0" nodeType="after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wipe(left)">
                                      <p:cBhvr>
                                        <p:cTn id="53" dur="500"/>
                                        <p:tgtEl>
                                          <p:spTgt spid="39"/>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2"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wipe(right)">
                                      <p:cBhvr>
                                        <p:cTn id="58" dur="500"/>
                                        <p:tgtEl>
                                          <p:spTgt spid="14"/>
                                        </p:tgtEl>
                                      </p:cBhvr>
                                    </p:animEffect>
                                  </p:childTnLst>
                                </p:cTn>
                              </p:par>
                            </p:childTnLst>
                          </p:cTn>
                        </p:par>
                        <p:par>
                          <p:cTn id="59" fill="hold">
                            <p:stCondLst>
                              <p:cond delay="500"/>
                            </p:stCondLst>
                            <p:childTnLst>
                              <p:par>
                                <p:cTn id="60" presetID="2" presetClass="entr" presetSubtype="6" fill="hold" grpId="0" nodeType="afterEffect">
                                  <p:stCondLst>
                                    <p:cond delay="0"/>
                                  </p:stCondLst>
                                  <p:childTnLst>
                                    <p:set>
                                      <p:cBhvr>
                                        <p:cTn id="61" dur="1" fill="hold">
                                          <p:stCondLst>
                                            <p:cond delay="0"/>
                                          </p:stCondLst>
                                        </p:cTn>
                                        <p:tgtEl>
                                          <p:spTgt spid="44"/>
                                        </p:tgtEl>
                                        <p:attrNameLst>
                                          <p:attrName>style.visibility</p:attrName>
                                        </p:attrNameLst>
                                      </p:cBhvr>
                                      <p:to>
                                        <p:strVal val="visible"/>
                                      </p:to>
                                    </p:set>
                                    <p:anim calcmode="lin" valueType="num">
                                      <p:cBhvr additive="base">
                                        <p:cTn id="62" dur="500" fill="hold"/>
                                        <p:tgtEl>
                                          <p:spTgt spid="44"/>
                                        </p:tgtEl>
                                        <p:attrNameLst>
                                          <p:attrName>ppt_x</p:attrName>
                                        </p:attrNameLst>
                                      </p:cBhvr>
                                      <p:tavLst>
                                        <p:tav tm="0">
                                          <p:val>
                                            <p:strVal val="1+#ppt_w/2"/>
                                          </p:val>
                                        </p:tav>
                                        <p:tav tm="100000">
                                          <p:val>
                                            <p:strVal val="#ppt_x"/>
                                          </p:val>
                                        </p:tav>
                                      </p:tavLst>
                                    </p:anim>
                                    <p:anim calcmode="lin" valueType="num">
                                      <p:cBhvr additive="base">
                                        <p:cTn id="63" dur="500" fill="hold"/>
                                        <p:tgtEl>
                                          <p:spTgt spid="44"/>
                                        </p:tgtEl>
                                        <p:attrNameLst>
                                          <p:attrName>ppt_y</p:attrName>
                                        </p:attrNameLst>
                                      </p:cBhvr>
                                      <p:tavLst>
                                        <p:tav tm="0">
                                          <p:val>
                                            <p:strVal val="1+#ppt_h/2"/>
                                          </p:val>
                                        </p:tav>
                                        <p:tav tm="100000">
                                          <p:val>
                                            <p:strVal val="#ppt_y"/>
                                          </p:val>
                                        </p:tav>
                                      </p:tavLst>
                                    </p:anim>
                                  </p:childTnLst>
                                </p:cTn>
                              </p:par>
                            </p:childTnLst>
                          </p:cTn>
                        </p:par>
                        <p:par>
                          <p:cTn id="64" fill="hold">
                            <p:stCondLst>
                              <p:cond delay="1000"/>
                            </p:stCondLst>
                            <p:childTnLst>
                              <p:par>
                                <p:cTn id="65" presetID="22" presetClass="entr" presetSubtype="4" fill="hold" nodeType="afterEffect">
                                  <p:stCondLst>
                                    <p:cond delay="0"/>
                                  </p:stCondLst>
                                  <p:childTnLst>
                                    <p:set>
                                      <p:cBhvr>
                                        <p:cTn id="66" dur="1" fill="hold">
                                          <p:stCondLst>
                                            <p:cond delay="0"/>
                                          </p:stCondLst>
                                        </p:cTn>
                                        <p:tgtEl>
                                          <p:spTgt spid="45"/>
                                        </p:tgtEl>
                                        <p:attrNameLst>
                                          <p:attrName>style.visibility</p:attrName>
                                        </p:attrNameLst>
                                      </p:cBhvr>
                                      <p:to>
                                        <p:strVal val="visible"/>
                                      </p:to>
                                    </p:set>
                                    <p:animEffect transition="in" filter="wipe(down)">
                                      <p:cBhvr>
                                        <p:cTn id="67" dur="500"/>
                                        <p:tgtEl>
                                          <p:spTgt spid="45"/>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6" fill="hold" grpId="0" nodeType="clickEffect">
                                  <p:stCondLst>
                                    <p:cond delay="0"/>
                                  </p:stCondLst>
                                  <p:childTnLst>
                                    <p:set>
                                      <p:cBhvr>
                                        <p:cTn id="71" dur="1" fill="hold">
                                          <p:stCondLst>
                                            <p:cond delay="0"/>
                                          </p:stCondLst>
                                        </p:cTn>
                                        <p:tgtEl>
                                          <p:spTgt spid="50"/>
                                        </p:tgtEl>
                                        <p:attrNameLst>
                                          <p:attrName>style.visibility</p:attrName>
                                        </p:attrNameLst>
                                      </p:cBhvr>
                                      <p:to>
                                        <p:strVal val="visible"/>
                                      </p:to>
                                    </p:set>
                                    <p:anim calcmode="lin" valueType="num">
                                      <p:cBhvr additive="base">
                                        <p:cTn id="72" dur="500" fill="hold"/>
                                        <p:tgtEl>
                                          <p:spTgt spid="50"/>
                                        </p:tgtEl>
                                        <p:attrNameLst>
                                          <p:attrName>ppt_x</p:attrName>
                                        </p:attrNameLst>
                                      </p:cBhvr>
                                      <p:tavLst>
                                        <p:tav tm="0">
                                          <p:val>
                                            <p:strVal val="1+#ppt_w/2"/>
                                          </p:val>
                                        </p:tav>
                                        <p:tav tm="100000">
                                          <p:val>
                                            <p:strVal val="#ppt_x"/>
                                          </p:val>
                                        </p:tav>
                                      </p:tavLst>
                                    </p:anim>
                                    <p:anim calcmode="lin" valueType="num">
                                      <p:cBhvr additive="base">
                                        <p:cTn id="73" dur="500" fill="hold"/>
                                        <p:tgtEl>
                                          <p:spTgt spid="50"/>
                                        </p:tgtEl>
                                        <p:attrNameLst>
                                          <p:attrName>ppt_y</p:attrName>
                                        </p:attrNameLst>
                                      </p:cBhvr>
                                      <p:tavLst>
                                        <p:tav tm="0">
                                          <p:val>
                                            <p:strVal val="1+#ppt_h/2"/>
                                          </p:val>
                                        </p:tav>
                                        <p:tav tm="100000">
                                          <p:val>
                                            <p:strVal val="#ppt_y"/>
                                          </p:val>
                                        </p:tav>
                                      </p:tavLst>
                                    </p:anim>
                                  </p:childTnLst>
                                </p:cTn>
                              </p:par>
                            </p:childTnLst>
                          </p:cTn>
                        </p:par>
                        <p:par>
                          <p:cTn id="74" fill="hold">
                            <p:stCondLst>
                              <p:cond delay="500"/>
                            </p:stCondLst>
                            <p:childTnLst>
                              <p:par>
                                <p:cTn id="75" presetID="22" presetClass="entr" presetSubtype="4" fill="hold" nodeType="afterEffect">
                                  <p:stCondLst>
                                    <p:cond delay="0"/>
                                  </p:stCondLst>
                                  <p:childTnLst>
                                    <p:set>
                                      <p:cBhvr>
                                        <p:cTn id="76" dur="1" fill="hold">
                                          <p:stCondLst>
                                            <p:cond delay="0"/>
                                          </p:stCondLst>
                                        </p:cTn>
                                        <p:tgtEl>
                                          <p:spTgt spid="47"/>
                                        </p:tgtEl>
                                        <p:attrNameLst>
                                          <p:attrName>style.visibility</p:attrName>
                                        </p:attrNameLst>
                                      </p:cBhvr>
                                      <p:to>
                                        <p:strVal val="visible"/>
                                      </p:to>
                                    </p:set>
                                    <p:animEffect transition="in" filter="wipe(down)">
                                      <p:cBhvr>
                                        <p:cTn id="77" dur="500"/>
                                        <p:tgtEl>
                                          <p:spTgt spid="47"/>
                                        </p:tgtEl>
                                      </p:cBhvr>
                                    </p:animEffect>
                                  </p:childTnLst>
                                </p:cTn>
                              </p:par>
                            </p:childTnLst>
                          </p:cTn>
                        </p:par>
                      </p:childTnLst>
                    </p:cTn>
                  </p:par>
                  <p:par>
                    <p:cTn id="78" fill="hold">
                      <p:stCondLst>
                        <p:cond delay="indefinite"/>
                      </p:stCondLst>
                      <p:childTnLst>
                        <p:par>
                          <p:cTn id="79" fill="hold">
                            <p:stCondLst>
                              <p:cond delay="0"/>
                            </p:stCondLst>
                            <p:childTnLst>
                              <p:par>
                                <p:cTn id="80" presetID="2" presetClass="entr" presetSubtype="4" fill="hold" grpId="0" nodeType="clickEffect">
                                  <p:stCondLst>
                                    <p:cond delay="0"/>
                                  </p:stCondLst>
                                  <p:childTnLst>
                                    <p:set>
                                      <p:cBhvr>
                                        <p:cTn id="81" dur="1" fill="hold">
                                          <p:stCondLst>
                                            <p:cond delay="0"/>
                                          </p:stCondLst>
                                        </p:cTn>
                                        <p:tgtEl>
                                          <p:spTgt spid="54"/>
                                        </p:tgtEl>
                                        <p:attrNameLst>
                                          <p:attrName>style.visibility</p:attrName>
                                        </p:attrNameLst>
                                      </p:cBhvr>
                                      <p:to>
                                        <p:strVal val="visible"/>
                                      </p:to>
                                    </p:set>
                                    <p:anim calcmode="lin" valueType="num">
                                      <p:cBhvr additive="base">
                                        <p:cTn id="82" dur="500" fill="hold"/>
                                        <p:tgtEl>
                                          <p:spTgt spid="54"/>
                                        </p:tgtEl>
                                        <p:attrNameLst>
                                          <p:attrName>ppt_x</p:attrName>
                                        </p:attrNameLst>
                                      </p:cBhvr>
                                      <p:tavLst>
                                        <p:tav tm="0">
                                          <p:val>
                                            <p:strVal val="#ppt_x"/>
                                          </p:val>
                                        </p:tav>
                                        <p:tav tm="100000">
                                          <p:val>
                                            <p:strVal val="#ppt_x"/>
                                          </p:val>
                                        </p:tav>
                                      </p:tavLst>
                                    </p:anim>
                                    <p:anim calcmode="lin" valueType="num">
                                      <p:cBhvr additive="base">
                                        <p:cTn id="83" dur="500" fill="hold"/>
                                        <p:tgtEl>
                                          <p:spTgt spid="54"/>
                                        </p:tgtEl>
                                        <p:attrNameLst>
                                          <p:attrName>ppt_y</p:attrName>
                                        </p:attrNameLst>
                                      </p:cBhvr>
                                      <p:tavLst>
                                        <p:tav tm="0">
                                          <p:val>
                                            <p:strVal val="1+#ppt_h/2"/>
                                          </p:val>
                                        </p:tav>
                                        <p:tav tm="100000">
                                          <p:val>
                                            <p:strVal val="#ppt_y"/>
                                          </p:val>
                                        </p:tav>
                                      </p:tavLst>
                                    </p:anim>
                                  </p:childTnLst>
                                </p:cTn>
                              </p:par>
                            </p:childTnLst>
                          </p:cTn>
                        </p:par>
                        <p:par>
                          <p:cTn id="84" fill="hold">
                            <p:stCondLst>
                              <p:cond delay="500"/>
                            </p:stCondLst>
                            <p:childTnLst>
                              <p:par>
                                <p:cTn id="85" presetID="22" presetClass="entr" presetSubtype="4" fill="hold" nodeType="afterEffect">
                                  <p:stCondLst>
                                    <p:cond delay="0"/>
                                  </p:stCondLst>
                                  <p:childTnLst>
                                    <p:set>
                                      <p:cBhvr>
                                        <p:cTn id="86" dur="1" fill="hold">
                                          <p:stCondLst>
                                            <p:cond delay="0"/>
                                          </p:stCondLst>
                                        </p:cTn>
                                        <p:tgtEl>
                                          <p:spTgt spid="46"/>
                                        </p:tgtEl>
                                        <p:attrNameLst>
                                          <p:attrName>style.visibility</p:attrName>
                                        </p:attrNameLst>
                                      </p:cBhvr>
                                      <p:to>
                                        <p:strVal val="visible"/>
                                      </p:to>
                                    </p:set>
                                    <p:animEffect transition="in" filter="wipe(down)">
                                      <p:cBhvr>
                                        <p:cTn id="87" dur="500"/>
                                        <p:tgtEl>
                                          <p:spTgt spid="46"/>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xit" presetSubtype="8" fill="hold" grpId="1" nodeType="clickEffect">
                                  <p:stCondLst>
                                    <p:cond delay="0"/>
                                  </p:stCondLst>
                                  <p:childTnLst>
                                    <p:animEffect transition="out" filter="wipe(left)">
                                      <p:cBhvr>
                                        <p:cTn id="91" dur="500"/>
                                        <p:tgtEl>
                                          <p:spTgt spid="11"/>
                                        </p:tgtEl>
                                      </p:cBhvr>
                                    </p:animEffect>
                                    <p:set>
                                      <p:cBhvr>
                                        <p:cTn id="92" dur="1" fill="hold">
                                          <p:stCondLst>
                                            <p:cond delay="499"/>
                                          </p:stCondLst>
                                        </p:cTn>
                                        <p:tgtEl>
                                          <p:spTgt spid="11"/>
                                        </p:tgtEl>
                                        <p:attrNameLst>
                                          <p:attrName>style.visibility</p:attrName>
                                        </p:attrNameLst>
                                      </p:cBhvr>
                                      <p:to>
                                        <p:strVal val="hidden"/>
                                      </p:to>
                                    </p:set>
                                  </p:childTnLst>
                                </p:cTn>
                              </p:par>
                              <p:par>
                                <p:cTn id="93" presetID="22" presetClass="exit" presetSubtype="8" fill="hold" grpId="1" nodeType="withEffect">
                                  <p:stCondLst>
                                    <p:cond delay="0"/>
                                  </p:stCondLst>
                                  <p:childTnLst>
                                    <p:animEffect transition="out" filter="wipe(left)">
                                      <p:cBhvr>
                                        <p:cTn id="94" dur="500"/>
                                        <p:tgtEl>
                                          <p:spTgt spid="16"/>
                                        </p:tgtEl>
                                      </p:cBhvr>
                                    </p:animEffect>
                                    <p:set>
                                      <p:cBhvr>
                                        <p:cTn id="95" dur="1" fill="hold">
                                          <p:stCondLst>
                                            <p:cond delay="499"/>
                                          </p:stCondLst>
                                        </p:cTn>
                                        <p:tgtEl>
                                          <p:spTgt spid="16"/>
                                        </p:tgtEl>
                                        <p:attrNameLst>
                                          <p:attrName>style.visibility</p:attrName>
                                        </p:attrNameLst>
                                      </p:cBhvr>
                                      <p:to>
                                        <p:strVal val="hidden"/>
                                      </p:to>
                                    </p:set>
                                  </p:childTnLst>
                                </p:cTn>
                              </p:par>
                              <p:par>
                                <p:cTn id="96" presetID="22" presetClass="exit" presetSubtype="8" fill="hold" grpId="1" nodeType="withEffect">
                                  <p:stCondLst>
                                    <p:cond delay="0"/>
                                  </p:stCondLst>
                                  <p:childTnLst>
                                    <p:animEffect transition="out" filter="wipe(left)">
                                      <p:cBhvr>
                                        <p:cTn id="97" dur="500"/>
                                        <p:tgtEl>
                                          <p:spTgt spid="13"/>
                                        </p:tgtEl>
                                      </p:cBhvr>
                                    </p:animEffect>
                                    <p:set>
                                      <p:cBhvr>
                                        <p:cTn id="98" dur="1" fill="hold">
                                          <p:stCondLst>
                                            <p:cond delay="499"/>
                                          </p:stCondLst>
                                        </p:cTn>
                                        <p:tgtEl>
                                          <p:spTgt spid="13"/>
                                        </p:tgtEl>
                                        <p:attrNameLst>
                                          <p:attrName>style.visibility</p:attrName>
                                        </p:attrNameLst>
                                      </p:cBhvr>
                                      <p:to>
                                        <p:strVal val="hidden"/>
                                      </p:to>
                                    </p:set>
                                  </p:childTnLst>
                                </p:cTn>
                              </p:par>
                              <p:par>
                                <p:cTn id="99" presetID="22" presetClass="exit" presetSubtype="8" fill="hold" grpId="1" nodeType="withEffect">
                                  <p:stCondLst>
                                    <p:cond delay="0"/>
                                  </p:stCondLst>
                                  <p:childTnLst>
                                    <p:animEffect transition="out" filter="wipe(left)">
                                      <p:cBhvr>
                                        <p:cTn id="100" dur="500"/>
                                        <p:tgtEl>
                                          <p:spTgt spid="17"/>
                                        </p:tgtEl>
                                      </p:cBhvr>
                                    </p:animEffect>
                                    <p:set>
                                      <p:cBhvr>
                                        <p:cTn id="101" dur="1" fill="hold">
                                          <p:stCondLst>
                                            <p:cond delay="499"/>
                                          </p:stCondLst>
                                        </p:cTn>
                                        <p:tgtEl>
                                          <p:spTgt spid="17"/>
                                        </p:tgtEl>
                                        <p:attrNameLst>
                                          <p:attrName>style.visibility</p:attrName>
                                        </p:attrNameLst>
                                      </p:cBhvr>
                                      <p:to>
                                        <p:strVal val="hidden"/>
                                      </p:to>
                                    </p:set>
                                  </p:childTnLst>
                                </p:cTn>
                              </p:par>
                              <p:par>
                                <p:cTn id="102" presetID="22" presetClass="exit" presetSubtype="8" fill="hold" nodeType="withEffect">
                                  <p:stCondLst>
                                    <p:cond delay="0"/>
                                  </p:stCondLst>
                                  <p:childTnLst>
                                    <p:animEffect transition="out" filter="wipe(left)">
                                      <p:cBhvr>
                                        <p:cTn id="103" dur="500"/>
                                        <p:tgtEl>
                                          <p:spTgt spid="20"/>
                                        </p:tgtEl>
                                      </p:cBhvr>
                                    </p:animEffect>
                                    <p:set>
                                      <p:cBhvr>
                                        <p:cTn id="104" dur="1" fill="hold">
                                          <p:stCondLst>
                                            <p:cond delay="499"/>
                                          </p:stCondLst>
                                        </p:cTn>
                                        <p:tgtEl>
                                          <p:spTgt spid="20"/>
                                        </p:tgtEl>
                                        <p:attrNameLst>
                                          <p:attrName>style.visibility</p:attrName>
                                        </p:attrNameLst>
                                      </p:cBhvr>
                                      <p:to>
                                        <p:strVal val="hidden"/>
                                      </p:to>
                                    </p:set>
                                  </p:childTnLst>
                                </p:cTn>
                              </p:par>
                              <p:par>
                                <p:cTn id="105" presetID="22" presetClass="exit" presetSubtype="8" fill="hold" grpId="1" nodeType="withEffect">
                                  <p:stCondLst>
                                    <p:cond delay="0"/>
                                  </p:stCondLst>
                                  <p:childTnLst>
                                    <p:animEffect transition="out" filter="wipe(left)">
                                      <p:cBhvr>
                                        <p:cTn id="106" dur="500"/>
                                        <p:tgtEl>
                                          <p:spTgt spid="43"/>
                                        </p:tgtEl>
                                      </p:cBhvr>
                                    </p:animEffect>
                                    <p:set>
                                      <p:cBhvr>
                                        <p:cTn id="107" dur="1" fill="hold">
                                          <p:stCondLst>
                                            <p:cond delay="499"/>
                                          </p:stCondLst>
                                        </p:cTn>
                                        <p:tgtEl>
                                          <p:spTgt spid="43"/>
                                        </p:tgtEl>
                                        <p:attrNameLst>
                                          <p:attrName>style.visibility</p:attrName>
                                        </p:attrNameLst>
                                      </p:cBhvr>
                                      <p:to>
                                        <p:strVal val="hidden"/>
                                      </p:to>
                                    </p:set>
                                  </p:childTnLst>
                                </p:cTn>
                              </p:par>
                              <p:par>
                                <p:cTn id="108" presetID="22" presetClass="exit" presetSubtype="8" fill="hold" grpId="1" nodeType="withEffect">
                                  <p:stCondLst>
                                    <p:cond delay="0"/>
                                  </p:stCondLst>
                                  <p:childTnLst>
                                    <p:animEffect transition="out" filter="wipe(left)">
                                      <p:cBhvr>
                                        <p:cTn id="109" dur="500"/>
                                        <p:tgtEl>
                                          <p:spTgt spid="18"/>
                                        </p:tgtEl>
                                      </p:cBhvr>
                                    </p:animEffect>
                                    <p:set>
                                      <p:cBhvr>
                                        <p:cTn id="110" dur="1" fill="hold">
                                          <p:stCondLst>
                                            <p:cond delay="499"/>
                                          </p:stCondLst>
                                        </p:cTn>
                                        <p:tgtEl>
                                          <p:spTgt spid="18"/>
                                        </p:tgtEl>
                                        <p:attrNameLst>
                                          <p:attrName>style.visibility</p:attrName>
                                        </p:attrNameLst>
                                      </p:cBhvr>
                                      <p:to>
                                        <p:strVal val="hidden"/>
                                      </p:to>
                                    </p:set>
                                  </p:childTnLst>
                                </p:cTn>
                              </p:par>
                              <p:par>
                                <p:cTn id="111" presetID="22" presetClass="exit" presetSubtype="8" fill="hold" nodeType="withEffect">
                                  <p:stCondLst>
                                    <p:cond delay="0"/>
                                  </p:stCondLst>
                                  <p:childTnLst>
                                    <p:animEffect transition="out" filter="wipe(left)">
                                      <p:cBhvr>
                                        <p:cTn id="112" dur="500"/>
                                        <p:tgtEl>
                                          <p:spTgt spid="40"/>
                                        </p:tgtEl>
                                      </p:cBhvr>
                                    </p:animEffect>
                                    <p:set>
                                      <p:cBhvr>
                                        <p:cTn id="113" dur="1" fill="hold">
                                          <p:stCondLst>
                                            <p:cond delay="499"/>
                                          </p:stCondLst>
                                        </p:cTn>
                                        <p:tgtEl>
                                          <p:spTgt spid="40"/>
                                        </p:tgtEl>
                                        <p:attrNameLst>
                                          <p:attrName>style.visibility</p:attrName>
                                        </p:attrNameLst>
                                      </p:cBhvr>
                                      <p:to>
                                        <p:strVal val="hidden"/>
                                      </p:to>
                                    </p:set>
                                  </p:childTnLst>
                                </p:cTn>
                              </p:par>
                              <p:par>
                                <p:cTn id="114" presetID="22" presetClass="exit" presetSubtype="8" fill="hold" grpId="1" nodeType="withEffect">
                                  <p:stCondLst>
                                    <p:cond delay="0"/>
                                  </p:stCondLst>
                                  <p:childTnLst>
                                    <p:animEffect transition="out" filter="wipe(left)">
                                      <p:cBhvr>
                                        <p:cTn id="115" dur="500"/>
                                        <p:tgtEl>
                                          <p:spTgt spid="39"/>
                                        </p:tgtEl>
                                      </p:cBhvr>
                                    </p:animEffect>
                                    <p:set>
                                      <p:cBhvr>
                                        <p:cTn id="116" dur="1" fill="hold">
                                          <p:stCondLst>
                                            <p:cond delay="499"/>
                                          </p:stCondLst>
                                        </p:cTn>
                                        <p:tgtEl>
                                          <p:spTgt spid="39"/>
                                        </p:tgtEl>
                                        <p:attrNameLst>
                                          <p:attrName>style.visibility</p:attrName>
                                        </p:attrNameLst>
                                      </p:cBhvr>
                                      <p:to>
                                        <p:strVal val="hidden"/>
                                      </p:to>
                                    </p:set>
                                  </p:childTnLst>
                                </p:cTn>
                              </p:par>
                              <p:par>
                                <p:cTn id="117" presetID="22" presetClass="exit" presetSubtype="8" fill="hold" grpId="1" nodeType="withEffect">
                                  <p:stCondLst>
                                    <p:cond delay="0"/>
                                  </p:stCondLst>
                                  <p:childTnLst>
                                    <p:animEffect transition="out" filter="wipe(left)">
                                      <p:cBhvr>
                                        <p:cTn id="118" dur="500"/>
                                        <p:tgtEl>
                                          <p:spTgt spid="14"/>
                                        </p:tgtEl>
                                      </p:cBhvr>
                                    </p:animEffect>
                                    <p:set>
                                      <p:cBhvr>
                                        <p:cTn id="119" dur="1" fill="hold">
                                          <p:stCondLst>
                                            <p:cond delay="499"/>
                                          </p:stCondLst>
                                        </p:cTn>
                                        <p:tgtEl>
                                          <p:spTgt spid="14"/>
                                        </p:tgtEl>
                                        <p:attrNameLst>
                                          <p:attrName>style.visibility</p:attrName>
                                        </p:attrNameLst>
                                      </p:cBhvr>
                                      <p:to>
                                        <p:strVal val="hidden"/>
                                      </p:to>
                                    </p:set>
                                  </p:childTnLst>
                                </p:cTn>
                              </p:par>
                              <p:par>
                                <p:cTn id="120" presetID="22" presetClass="exit" presetSubtype="8" fill="hold" grpId="1" nodeType="withEffect">
                                  <p:stCondLst>
                                    <p:cond delay="0"/>
                                  </p:stCondLst>
                                  <p:childTnLst>
                                    <p:animEffect transition="out" filter="wipe(left)">
                                      <p:cBhvr>
                                        <p:cTn id="121" dur="500"/>
                                        <p:tgtEl>
                                          <p:spTgt spid="44"/>
                                        </p:tgtEl>
                                      </p:cBhvr>
                                    </p:animEffect>
                                    <p:set>
                                      <p:cBhvr>
                                        <p:cTn id="122" dur="1" fill="hold">
                                          <p:stCondLst>
                                            <p:cond delay="499"/>
                                          </p:stCondLst>
                                        </p:cTn>
                                        <p:tgtEl>
                                          <p:spTgt spid="44"/>
                                        </p:tgtEl>
                                        <p:attrNameLst>
                                          <p:attrName>style.visibility</p:attrName>
                                        </p:attrNameLst>
                                      </p:cBhvr>
                                      <p:to>
                                        <p:strVal val="hidden"/>
                                      </p:to>
                                    </p:set>
                                  </p:childTnLst>
                                </p:cTn>
                              </p:par>
                              <p:par>
                                <p:cTn id="123" presetID="22" presetClass="exit" presetSubtype="8" fill="hold" nodeType="withEffect">
                                  <p:stCondLst>
                                    <p:cond delay="0"/>
                                  </p:stCondLst>
                                  <p:childTnLst>
                                    <p:animEffect transition="out" filter="wipe(left)">
                                      <p:cBhvr>
                                        <p:cTn id="124" dur="500"/>
                                        <p:tgtEl>
                                          <p:spTgt spid="45"/>
                                        </p:tgtEl>
                                      </p:cBhvr>
                                    </p:animEffect>
                                    <p:set>
                                      <p:cBhvr>
                                        <p:cTn id="125" dur="1" fill="hold">
                                          <p:stCondLst>
                                            <p:cond delay="499"/>
                                          </p:stCondLst>
                                        </p:cTn>
                                        <p:tgtEl>
                                          <p:spTgt spid="45"/>
                                        </p:tgtEl>
                                        <p:attrNameLst>
                                          <p:attrName>style.visibility</p:attrName>
                                        </p:attrNameLst>
                                      </p:cBhvr>
                                      <p:to>
                                        <p:strVal val="hidden"/>
                                      </p:to>
                                    </p:set>
                                  </p:childTnLst>
                                </p:cTn>
                              </p:par>
                              <p:par>
                                <p:cTn id="126" presetID="22" presetClass="exit" presetSubtype="8" fill="hold" grpId="1" nodeType="withEffect">
                                  <p:stCondLst>
                                    <p:cond delay="0"/>
                                  </p:stCondLst>
                                  <p:childTnLst>
                                    <p:animEffect transition="out" filter="wipe(left)">
                                      <p:cBhvr>
                                        <p:cTn id="127" dur="500"/>
                                        <p:tgtEl>
                                          <p:spTgt spid="50"/>
                                        </p:tgtEl>
                                      </p:cBhvr>
                                    </p:animEffect>
                                    <p:set>
                                      <p:cBhvr>
                                        <p:cTn id="128" dur="1" fill="hold">
                                          <p:stCondLst>
                                            <p:cond delay="499"/>
                                          </p:stCondLst>
                                        </p:cTn>
                                        <p:tgtEl>
                                          <p:spTgt spid="50"/>
                                        </p:tgtEl>
                                        <p:attrNameLst>
                                          <p:attrName>style.visibility</p:attrName>
                                        </p:attrNameLst>
                                      </p:cBhvr>
                                      <p:to>
                                        <p:strVal val="hidden"/>
                                      </p:to>
                                    </p:set>
                                  </p:childTnLst>
                                </p:cTn>
                              </p:par>
                              <p:par>
                                <p:cTn id="129" presetID="22" presetClass="exit" presetSubtype="8" fill="hold" nodeType="withEffect">
                                  <p:stCondLst>
                                    <p:cond delay="0"/>
                                  </p:stCondLst>
                                  <p:childTnLst>
                                    <p:animEffect transition="out" filter="wipe(left)">
                                      <p:cBhvr>
                                        <p:cTn id="130" dur="500"/>
                                        <p:tgtEl>
                                          <p:spTgt spid="47"/>
                                        </p:tgtEl>
                                      </p:cBhvr>
                                    </p:animEffect>
                                    <p:set>
                                      <p:cBhvr>
                                        <p:cTn id="131" dur="1" fill="hold">
                                          <p:stCondLst>
                                            <p:cond delay="499"/>
                                          </p:stCondLst>
                                        </p:cTn>
                                        <p:tgtEl>
                                          <p:spTgt spid="47"/>
                                        </p:tgtEl>
                                        <p:attrNameLst>
                                          <p:attrName>style.visibility</p:attrName>
                                        </p:attrNameLst>
                                      </p:cBhvr>
                                      <p:to>
                                        <p:strVal val="hidden"/>
                                      </p:to>
                                    </p:set>
                                  </p:childTnLst>
                                </p:cTn>
                              </p:par>
                              <p:par>
                                <p:cTn id="132" presetID="22" presetClass="exit" presetSubtype="8" fill="hold" grpId="1" nodeType="withEffect">
                                  <p:stCondLst>
                                    <p:cond delay="0"/>
                                  </p:stCondLst>
                                  <p:childTnLst>
                                    <p:animEffect transition="out" filter="wipe(left)">
                                      <p:cBhvr>
                                        <p:cTn id="133" dur="500"/>
                                        <p:tgtEl>
                                          <p:spTgt spid="54"/>
                                        </p:tgtEl>
                                      </p:cBhvr>
                                    </p:animEffect>
                                    <p:set>
                                      <p:cBhvr>
                                        <p:cTn id="134" dur="1" fill="hold">
                                          <p:stCondLst>
                                            <p:cond delay="499"/>
                                          </p:stCondLst>
                                        </p:cTn>
                                        <p:tgtEl>
                                          <p:spTgt spid="54"/>
                                        </p:tgtEl>
                                        <p:attrNameLst>
                                          <p:attrName>style.visibility</p:attrName>
                                        </p:attrNameLst>
                                      </p:cBhvr>
                                      <p:to>
                                        <p:strVal val="hidden"/>
                                      </p:to>
                                    </p:set>
                                  </p:childTnLst>
                                </p:cTn>
                              </p:par>
                              <p:par>
                                <p:cTn id="135" presetID="22" presetClass="exit" presetSubtype="8" fill="hold" nodeType="withEffect">
                                  <p:stCondLst>
                                    <p:cond delay="0"/>
                                  </p:stCondLst>
                                  <p:childTnLst>
                                    <p:animEffect transition="out" filter="wipe(left)">
                                      <p:cBhvr>
                                        <p:cTn id="136" dur="500"/>
                                        <p:tgtEl>
                                          <p:spTgt spid="46"/>
                                        </p:tgtEl>
                                      </p:cBhvr>
                                    </p:animEffect>
                                    <p:set>
                                      <p:cBhvr>
                                        <p:cTn id="137" dur="1" fill="hold">
                                          <p:stCondLst>
                                            <p:cond delay="499"/>
                                          </p:stCondLst>
                                        </p:cTn>
                                        <p:tgtEl>
                                          <p:spTgt spid="4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1" grpId="0" animBg="1"/>
      <p:bldP spid="11" grpId="1" animBg="1"/>
      <p:bldP spid="13" grpId="0" animBg="1"/>
      <p:bldP spid="13" grpId="1" animBg="1"/>
      <p:bldP spid="14" grpId="0" animBg="1"/>
      <p:bldP spid="14" grpId="1" animBg="1"/>
      <p:bldP spid="16" grpId="0" animBg="1"/>
      <p:bldP spid="16" grpId="1" animBg="1"/>
      <p:bldP spid="17" grpId="0" animBg="1"/>
      <p:bldP spid="17" grpId="1" animBg="1"/>
      <p:bldP spid="18" grpId="0" animBg="1"/>
      <p:bldP spid="18" grpId="1" animBg="1"/>
      <p:bldP spid="39" grpId="0" animBg="1"/>
      <p:bldP spid="39" grpId="1" animBg="1"/>
      <p:bldP spid="43" grpId="0" animBg="1"/>
      <p:bldP spid="43" grpId="1" animBg="1"/>
      <p:bldP spid="44" grpId="0" animBg="1"/>
      <p:bldP spid="44" grpId="1" animBg="1"/>
      <p:bldP spid="50" grpId="0" animBg="1"/>
      <p:bldP spid="50" grpId="1" animBg="1"/>
      <p:bldP spid="54" grpId="0" animBg="1"/>
      <p:bldP spid="54"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F0FDC2E-053F-4EF9-8CFE-B925F256EA34}"/>
              </a:ext>
            </a:extLst>
          </p:cNvPr>
          <p:cNvPicPr>
            <a:picLocks noChangeAspect="1"/>
          </p:cNvPicPr>
          <p:nvPr/>
        </p:nvPicPr>
        <p:blipFill>
          <a:blip r:embed="rId2"/>
          <a:stretch>
            <a:fillRect/>
          </a:stretch>
        </p:blipFill>
        <p:spPr>
          <a:xfrm>
            <a:off x="986273" y="490451"/>
            <a:ext cx="11155849" cy="6342609"/>
          </a:xfrm>
          <a:prstGeom prst="rect">
            <a:avLst/>
          </a:prstGeom>
          <a:ln>
            <a:solidFill>
              <a:schemeClr val="bg1">
                <a:lumMod val="50000"/>
              </a:schemeClr>
            </a:solidFill>
          </a:ln>
        </p:spPr>
      </p:pic>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524974"/>
            <a:ext cx="476250" cy="387350"/>
          </a:xfrm>
          <a:ln>
            <a:noFill/>
          </a:ln>
        </p:spPr>
        <p:txBody>
          <a:bodyPr/>
          <a:lstStyle/>
          <a:p>
            <a:pPr algn="ctr"/>
            <a:fld id="{42E2B24C-DC2C-4712-9D60-04BFC1B335EB}" type="slidenum">
              <a:rPr lang="en-US" altLang="en-US" smtClean="0">
                <a:solidFill>
                  <a:schemeClr val="tx1"/>
                </a:solidFill>
              </a:rPr>
              <a:pPr algn="ctr"/>
              <a:t>12</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580149"/>
            <a:ext cx="485775" cy="276999"/>
          </a:xfrm>
          <a:prstGeom prst="rect">
            <a:avLst/>
          </a:prstGeom>
          <a:noFill/>
          <a:ln>
            <a:noFill/>
          </a:ln>
        </p:spPr>
        <p:txBody>
          <a:bodyPr wrap="square" rtlCol="0">
            <a:spAutoFit/>
          </a:bodyPr>
          <a:lstStyle/>
          <a:p>
            <a:r>
              <a:rPr lang="en-CA" sz="1200" dirty="0"/>
              <a:t>Slide</a:t>
            </a:r>
          </a:p>
        </p:txBody>
      </p:sp>
      <p:sp>
        <p:nvSpPr>
          <p:cNvPr id="4" name="Rectangle: Rounded Corners 3">
            <a:extLst>
              <a:ext uri="{FF2B5EF4-FFF2-40B4-BE49-F238E27FC236}">
                <a16:creationId xmlns:a16="http://schemas.microsoft.com/office/drawing/2014/main" id="{A435D70F-9693-4A08-BD4E-F4F515410303}"/>
              </a:ext>
            </a:extLst>
          </p:cNvPr>
          <p:cNvSpPr/>
          <p:nvPr/>
        </p:nvSpPr>
        <p:spPr>
          <a:xfrm>
            <a:off x="84666" y="84667"/>
            <a:ext cx="3168487"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Excel Screen Layout</a:t>
            </a:r>
          </a:p>
        </p:txBody>
      </p:sp>
      <p:sp>
        <p:nvSpPr>
          <p:cNvPr id="8" name="Rectangle 7">
            <a:extLst>
              <a:ext uri="{FF2B5EF4-FFF2-40B4-BE49-F238E27FC236}">
                <a16:creationId xmlns:a16="http://schemas.microsoft.com/office/drawing/2014/main" id="{C4D153FA-591E-40FB-8405-C9742672E271}"/>
              </a:ext>
            </a:extLst>
          </p:cNvPr>
          <p:cNvSpPr/>
          <p:nvPr/>
        </p:nvSpPr>
        <p:spPr>
          <a:xfrm>
            <a:off x="4262767" y="51415"/>
            <a:ext cx="6790389" cy="335685"/>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The workbook we will be using will look like what you see here.</a:t>
            </a:r>
          </a:p>
        </p:txBody>
      </p:sp>
      <p:sp>
        <p:nvSpPr>
          <p:cNvPr id="18" name="TextBox 17">
            <a:extLst>
              <a:ext uri="{FF2B5EF4-FFF2-40B4-BE49-F238E27FC236}">
                <a16:creationId xmlns:a16="http://schemas.microsoft.com/office/drawing/2014/main" id="{D030E4B1-1CD6-4590-92B3-8FEE9EC3B327}"/>
              </a:ext>
            </a:extLst>
          </p:cNvPr>
          <p:cNvSpPr txBox="1"/>
          <p:nvPr/>
        </p:nvSpPr>
        <p:spPr>
          <a:xfrm>
            <a:off x="242887" y="863425"/>
            <a:ext cx="2849448" cy="400110"/>
          </a:xfrm>
          <a:prstGeom prst="rect">
            <a:avLst/>
          </a:prstGeom>
          <a:solidFill>
            <a:schemeClr val="accent6">
              <a:lumMod val="20000"/>
              <a:lumOff val="80000"/>
            </a:schemeClr>
          </a:solidFill>
          <a:ln w="19050">
            <a:solidFill>
              <a:srgbClr val="C00000"/>
            </a:solidFill>
          </a:ln>
        </p:spPr>
        <p:txBody>
          <a:bodyPr wrap="square" rtlCol="0">
            <a:spAutoFit/>
          </a:bodyPr>
          <a:lstStyle/>
          <a:p>
            <a:r>
              <a:rPr lang="en-CA" sz="2000" dirty="0"/>
              <a:t>Column and row headers</a:t>
            </a:r>
          </a:p>
        </p:txBody>
      </p:sp>
      <p:cxnSp>
        <p:nvCxnSpPr>
          <p:cNvPr id="26" name="Straight Arrow Connector 25">
            <a:extLst>
              <a:ext uri="{FF2B5EF4-FFF2-40B4-BE49-F238E27FC236}">
                <a16:creationId xmlns:a16="http://schemas.microsoft.com/office/drawing/2014/main" id="{E2083170-74C8-478E-8F0E-352E6CF2D329}"/>
              </a:ext>
            </a:extLst>
          </p:cNvPr>
          <p:cNvCxnSpPr>
            <a:cxnSpLocks/>
            <a:stCxn id="18" idx="2"/>
          </p:cNvCxnSpPr>
          <p:nvPr/>
        </p:nvCxnSpPr>
        <p:spPr>
          <a:xfrm flipH="1">
            <a:off x="1162310" y="1263535"/>
            <a:ext cx="505301" cy="115546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D38DFA1E-C7B1-405F-8528-2FB0F157ED30}"/>
              </a:ext>
            </a:extLst>
          </p:cNvPr>
          <p:cNvSpPr/>
          <p:nvPr/>
        </p:nvSpPr>
        <p:spPr>
          <a:xfrm>
            <a:off x="1338348" y="2236124"/>
            <a:ext cx="10781607" cy="182877"/>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a:extLst>
              <a:ext uri="{FF2B5EF4-FFF2-40B4-BE49-F238E27FC236}">
                <a16:creationId xmlns:a16="http://schemas.microsoft.com/office/drawing/2014/main" id="{F1BE84A5-A5F6-46B9-B503-372998804F8F}"/>
              </a:ext>
            </a:extLst>
          </p:cNvPr>
          <p:cNvSpPr/>
          <p:nvPr/>
        </p:nvSpPr>
        <p:spPr>
          <a:xfrm>
            <a:off x="986273" y="2421769"/>
            <a:ext cx="352075" cy="410320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5" name="Straight Arrow Connector 24">
            <a:extLst>
              <a:ext uri="{FF2B5EF4-FFF2-40B4-BE49-F238E27FC236}">
                <a16:creationId xmlns:a16="http://schemas.microsoft.com/office/drawing/2014/main" id="{9F19C2D6-D235-48C8-B8E4-B5BE26491411}"/>
              </a:ext>
            </a:extLst>
          </p:cNvPr>
          <p:cNvCxnSpPr>
            <a:cxnSpLocks/>
          </p:cNvCxnSpPr>
          <p:nvPr/>
        </p:nvCxnSpPr>
        <p:spPr>
          <a:xfrm>
            <a:off x="1667611" y="1263535"/>
            <a:ext cx="352075" cy="972589"/>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71B8CD9F-AD69-4E73-ACAF-A26F59569F60}"/>
              </a:ext>
            </a:extLst>
          </p:cNvPr>
          <p:cNvSpPr/>
          <p:nvPr/>
        </p:nvSpPr>
        <p:spPr>
          <a:xfrm>
            <a:off x="1354975" y="2435630"/>
            <a:ext cx="10764980" cy="4089344"/>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TextBox 28">
            <a:extLst>
              <a:ext uri="{FF2B5EF4-FFF2-40B4-BE49-F238E27FC236}">
                <a16:creationId xmlns:a16="http://schemas.microsoft.com/office/drawing/2014/main" id="{D1BB9FE5-D14E-40F1-8E57-31EAAC01E48B}"/>
              </a:ext>
            </a:extLst>
          </p:cNvPr>
          <p:cNvSpPr txBox="1"/>
          <p:nvPr/>
        </p:nvSpPr>
        <p:spPr>
          <a:xfrm>
            <a:off x="5083665" y="3964619"/>
            <a:ext cx="2514168" cy="400110"/>
          </a:xfrm>
          <a:prstGeom prst="rect">
            <a:avLst/>
          </a:prstGeom>
          <a:solidFill>
            <a:schemeClr val="accent6">
              <a:lumMod val="20000"/>
              <a:lumOff val="80000"/>
            </a:schemeClr>
          </a:solidFill>
          <a:ln w="25400">
            <a:solidFill>
              <a:schemeClr val="accent1"/>
            </a:solidFill>
          </a:ln>
        </p:spPr>
        <p:txBody>
          <a:bodyPr wrap="square" rtlCol="0">
            <a:spAutoFit/>
          </a:bodyPr>
          <a:lstStyle/>
          <a:p>
            <a:r>
              <a:rPr lang="en-CA" sz="2000" dirty="0"/>
              <a:t>Document Workspace</a:t>
            </a:r>
          </a:p>
        </p:txBody>
      </p:sp>
      <p:cxnSp>
        <p:nvCxnSpPr>
          <p:cNvPr id="30" name="Straight Arrow Connector 29">
            <a:extLst>
              <a:ext uri="{FF2B5EF4-FFF2-40B4-BE49-F238E27FC236}">
                <a16:creationId xmlns:a16="http://schemas.microsoft.com/office/drawing/2014/main" id="{8D74D506-8464-49E5-960F-CD4020F7CB30}"/>
              </a:ext>
            </a:extLst>
          </p:cNvPr>
          <p:cNvCxnSpPr>
            <a:cxnSpLocks/>
          </p:cNvCxnSpPr>
          <p:nvPr/>
        </p:nvCxnSpPr>
        <p:spPr>
          <a:xfrm flipH="1">
            <a:off x="1354975" y="4164674"/>
            <a:ext cx="3720377" cy="0"/>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5F5417DF-1E0B-4E4C-B283-098767EFB570}"/>
              </a:ext>
            </a:extLst>
          </p:cNvPr>
          <p:cNvCxnSpPr>
            <a:cxnSpLocks/>
          </p:cNvCxnSpPr>
          <p:nvPr/>
        </p:nvCxnSpPr>
        <p:spPr>
          <a:xfrm>
            <a:off x="7606146" y="4164674"/>
            <a:ext cx="4513809" cy="0"/>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451FA536-862F-4299-BB09-D438F4E6F5F7}"/>
              </a:ext>
            </a:extLst>
          </p:cNvPr>
          <p:cNvCxnSpPr>
            <a:cxnSpLocks/>
            <a:stCxn id="29" idx="0"/>
          </p:cNvCxnSpPr>
          <p:nvPr/>
        </p:nvCxnSpPr>
        <p:spPr>
          <a:xfrm flipV="1">
            <a:off x="6340749" y="2435630"/>
            <a:ext cx="0" cy="1528989"/>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C5F7C254-AB59-43E8-93EB-E1FCE27B61E1}"/>
              </a:ext>
            </a:extLst>
          </p:cNvPr>
          <p:cNvCxnSpPr>
            <a:cxnSpLocks/>
          </p:cNvCxnSpPr>
          <p:nvPr/>
        </p:nvCxnSpPr>
        <p:spPr>
          <a:xfrm>
            <a:off x="6358283" y="4364729"/>
            <a:ext cx="0" cy="2160245"/>
          </a:xfrm>
          <a:prstGeom prst="straightConnector1">
            <a:avLst/>
          </a:prstGeom>
          <a:ln w="254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598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500"/>
                                        <p:tgtEl>
                                          <p:spTgt spid="26"/>
                                        </p:tgtEl>
                                      </p:cBhvr>
                                    </p:animEffect>
                                  </p:childTnLst>
                                </p:cTn>
                              </p:par>
                              <p:par>
                                <p:cTn id="13" presetID="22" presetClass="entr" presetSubtype="1"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wipe(up)">
                                      <p:cBhvr>
                                        <p:cTn id="15" dur="500"/>
                                        <p:tgtEl>
                                          <p:spTgt spid="25"/>
                                        </p:tgtEl>
                                      </p:cBhvr>
                                    </p:animEffect>
                                  </p:childTnLst>
                                </p:cTn>
                              </p:par>
                            </p:childTnLst>
                          </p:cTn>
                        </p:par>
                        <p:par>
                          <p:cTn id="16" fill="hold">
                            <p:stCondLst>
                              <p:cond delay="1000"/>
                            </p:stCondLst>
                            <p:childTnLst>
                              <p:par>
                                <p:cTn id="17" presetID="22" presetClass="entr" presetSubtype="1"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up)">
                                      <p:cBhvr>
                                        <p:cTn id="19" dur="500"/>
                                        <p:tgtEl>
                                          <p:spTgt spid="22"/>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grpId="1" nodeType="clickEffect">
                                  <p:stCondLst>
                                    <p:cond delay="0"/>
                                  </p:stCondLst>
                                  <p:childTnLst>
                                    <p:animEffect transition="out" filter="wipe(down)">
                                      <p:cBhvr>
                                        <p:cTn id="26" dur="500"/>
                                        <p:tgtEl>
                                          <p:spTgt spid="22"/>
                                        </p:tgtEl>
                                      </p:cBhvr>
                                    </p:animEffect>
                                    <p:set>
                                      <p:cBhvr>
                                        <p:cTn id="27" dur="1" fill="hold">
                                          <p:stCondLst>
                                            <p:cond delay="499"/>
                                          </p:stCondLst>
                                        </p:cTn>
                                        <p:tgtEl>
                                          <p:spTgt spid="22"/>
                                        </p:tgtEl>
                                        <p:attrNameLst>
                                          <p:attrName>style.visibility</p:attrName>
                                        </p:attrNameLst>
                                      </p:cBhvr>
                                      <p:to>
                                        <p:strVal val="hidden"/>
                                      </p:to>
                                    </p:set>
                                  </p:childTnLst>
                                </p:cTn>
                              </p:par>
                              <p:par>
                                <p:cTn id="28" presetID="22" presetClass="exit" presetSubtype="4" fill="hold" nodeType="withEffect">
                                  <p:stCondLst>
                                    <p:cond delay="0"/>
                                  </p:stCondLst>
                                  <p:childTnLst>
                                    <p:animEffect transition="out" filter="wipe(down)">
                                      <p:cBhvr>
                                        <p:cTn id="29" dur="500"/>
                                        <p:tgtEl>
                                          <p:spTgt spid="26"/>
                                        </p:tgtEl>
                                      </p:cBhvr>
                                    </p:animEffect>
                                    <p:set>
                                      <p:cBhvr>
                                        <p:cTn id="30" dur="1" fill="hold">
                                          <p:stCondLst>
                                            <p:cond delay="499"/>
                                          </p:stCondLst>
                                        </p:cTn>
                                        <p:tgtEl>
                                          <p:spTgt spid="26"/>
                                        </p:tgtEl>
                                        <p:attrNameLst>
                                          <p:attrName>style.visibility</p:attrName>
                                        </p:attrNameLst>
                                      </p:cBhvr>
                                      <p:to>
                                        <p:strVal val="hidden"/>
                                      </p:to>
                                    </p:set>
                                  </p:childTnLst>
                                </p:cTn>
                              </p:par>
                              <p:par>
                                <p:cTn id="31" presetID="22" presetClass="exit" presetSubtype="2" fill="hold" grpId="1" nodeType="withEffect">
                                  <p:stCondLst>
                                    <p:cond delay="0"/>
                                  </p:stCondLst>
                                  <p:childTnLst>
                                    <p:animEffect transition="out" filter="wipe(right)">
                                      <p:cBhvr>
                                        <p:cTn id="32" dur="500"/>
                                        <p:tgtEl>
                                          <p:spTgt spid="21"/>
                                        </p:tgtEl>
                                      </p:cBhvr>
                                    </p:animEffect>
                                    <p:set>
                                      <p:cBhvr>
                                        <p:cTn id="33" dur="1" fill="hold">
                                          <p:stCondLst>
                                            <p:cond delay="499"/>
                                          </p:stCondLst>
                                        </p:cTn>
                                        <p:tgtEl>
                                          <p:spTgt spid="21"/>
                                        </p:tgtEl>
                                        <p:attrNameLst>
                                          <p:attrName>style.visibility</p:attrName>
                                        </p:attrNameLst>
                                      </p:cBhvr>
                                      <p:to>
                                        <p:strVal val="hidden"/>
                                      </p:to>
                                    </p:set>
                                  </p:childTnLst>
                                </p:cTn>
                              </p:par>
                              <p:par>
                                <p:cTn id="34" presetID="22" presetClass="exit" presetSubtype="4" fill="hold" nodeType="withEffect">
                                  <p:stCondLst>
                                    <p:cond delay="0"/>
                                  </p:stCondLst>
                                  <p:childTnLst>
                                    <p:animEffect transition="out" filter="wipe(down)">
                                      <p:cBhvr>
                                        <p:cTn id="35" dur="500"/>
                                        <p:tgtEl>
                                          <p:spTgt spid="25"/>
                                        </p:tgtEl>
                                      </p:cBhvr>
                                    </p:animEffect>
                                    <p:set>
                                      <p:cBhvr>
                                        <p:cTn id="36" dur="1" fill="hold">
                                          <p:stCondLst>
                                            <p:cond delay="499"/>
                                          </p:stCondLst>
                                        </p:cTn>
                                        <p:tgtEl>
                                          <p:spTgt spid="25"/>
                                        </p:tgtEl>
                                        <p:attrNameLst>
                                          <p:attrName>style.visibility</p:attrName>
                                        </p:attrNameLst>
                                      </p:cBhvr>
                                      <p:to>
                                        <p:strVal val="hidden"/>
                                      </p:to>
                                    </p:set>
                                  </p:childTnLst>
                                </p:cTn>
                              </p:par>
                              <p:par>
                                <p:cTn id="37" presetID="2" presetClass="exit" presetSubtype="9" fill="hold" grpId="1" nodeType="withEffect">
                                  <p:stCondLst>
                                    <p:cond delay="0"/>
                                  </p:stCondLst>
                                  <p:childTnLst>
                                    <p:anim calcmode="lin" valueType="num">
                                      <p:cBhvr additive="base">
                                        <p:cTn id="38" dur="500"/>
                                        <p:tgtEl>
                                          <p:spTgt spid="18"/>
                                        </p:tgtEl>
                                        <p:attrNameLst>
                                          <p:attrName>ppt_x</p:attrName>
                                        </p:attrNameLst>
                                      </p:cBhvr>
                                      <p:tavLst>
                                        <p:tav tm="0">
                                          <p:val>
                                            <p:strVal val="ppt_x"/>
                                          </p:val>
                                        </p:tav>
                                        <p:tav tm="100000">
                                          <p:val>
                                            <p:strVal val="0-ppt_w/2"/>
                                          </p:val>
                                        </p:tav>
                                      </p:tavLst>
                                    </p:anim>
                                    <p:anim calcmode="lin" valueType="num">
                                      <p:cBhvr additive="base">
                                        <p:cTn id="39" dur="500"/>
                                        <p:tgtEl>
                                          <p:spTgt spid="18"/>
                                        </p:tgtEl>
                                        <p:attrNameLst>
                                          <p:attrName>ppt_y</p:attrName>
                                        </p:attrNameLst>
                                      </p:cBhvr>
                                      <p:tavLst>
                                        <p:tav tm="0">
                                          <p:val>
                                            <p:strVal val="ppt_y"/>
                                          </p:val>
                                        </p:tav>
                                        <p:tav tm="100000">
                                          <p:val>
                                            <p:strVal val="0-ppt_h/2"/>
                                          </p:val>
                                        </p:tav>
                                      </p:tavLst>
                                    </p:anim>
                                    <p:set>
                                      <p:cBhvr>
                                        <p:cTn id="40" dur="1" fill="hold">
                                          <p:stCondLst>
                                            <p:cond delay="499"/>
                                          </p:stCondLst>
                                        </p:cTn>
                                        <p:tgtEl>
                                          <p:spTgt spid="18"/>
                                        </p:tgtEl>
                                        <p:attrNameLst>
                                          <p:attrName>style.visibility</p:attrName>
                                        </p:attrNameLst>
                                      </p:cBhvr>
                                      <p:to>
                                        <p:strVal val="hidden"/>
                                      </p:to>
                                    </p:set>
                                  </p:childTnLst>
                                </p:cTn>
                              </p:par>
                              <p:par>
                                <p:cTn id="41" presetID="53" presetClass="entr" presetSubtype="16"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anim calcmode="lin" valueType="num">
                                      <p:cBhvr>
                                        <p:cTn id="43" dur="500" fill="hold"/>
                                        <p:tgtEl>
                                          <p:spTgt spid="29"/>
                                        </p:tgtEl>
                                        <p:attrNameLst>
                                          <p:attrName>ppt_w</p:attrName>
                                        </p:attrNameLst>
                                      </p:cBhvr>
                                      <p:tavLst>
                                        <p:tav tm="0">
                                          <p:val>
                                            <p:fltVal val="0"/>
                                          </p:val>
                                        </p:tav>
                                        <p:tav tm="100000">
                                          <p:val>
                                            <p:strVal val="#ppt_w"/>
                                          </p:val>
                                        </p:tav>
                                      </p:tavLst>
                                    </p:anim>
                                    <p:anim calcmode="lin" valueType="num">
                                      <p:cBhvr>
                                        <p:cTn id="44" dur="500" fill="hold"/>
                                        <p:tgtEl>
                                          <p:spTgt spid="29"/>
                                        </p:tgtEl>
                                        <p:attrNameLst>
                                          <p:attrName>ppt_h</p:attrName>
                                        </p:attrNameLst>
                                      </p:cBhvr>
                                      <p:tavLst>
                                        <p:tav tm="0">
                                          <p:val>
                                            <p:fltVal val="0"/>
                                          </p:val>
                                        </p:tav>
                                        <p:tav tm="100000">
                                          <p:val>
                                            <p:strVal val="#ppt_h"/>
                                          </p:val>
                                        </p:tav>
                                      </p:tavLst>
                                    </p:anim>
                                    <p:animEffect transition="in" filter="fade">
                                      <p:cBhvr>
                                        <p:cTn id="45" dur="500"/>
                                        <p:tgtEl>
                                          <p:spTgt spid="29"/>
                                        </p:tgtEl>
                                      </p:cBhvr>
                                    </p:animEffect>
                                  </p:childTnLst>
                                </p:cTn>
                              </p:par>
                            </p:childTnLst>
                          </p:cTn>
                        </p:par>
                        <p:par>
                          <p:cTn id="46" fill="hold">
                            <p:stCondLst>
                              <p:cond delay="500"/>
                            </p:stCondLst>
                            <p:childTnLst>
                              <p:par>
                                <p:cTn id="47" presetID="22" presetClass="entr" presetSubtype="4" fill="hold" nodeType="after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wipe(down)">
                                      <p:cBhvr>
                                        <p:cTn id="49" dur="500"/>
                                        <p:tgtEl>
                                          <p:spTgt spid="36"/>
                                        </p:tgtEl>
                                      </p:cBhvr>
                                    </p:animEffect>
                                  </p:childTnLst>
                                </p:cTn>
                              </p:par>
                              <p:par>
                                <p:cTn id="50" presetID="22" presetClass="entr" presetSubtype="2" fill="hold" nodeType="withEffect">
                                  <p:stCondLst>
                                    <p:cond delay="0"/>
                                  </p:stCondLst>
                                  <p:childTnLst>
                                    <p:set>
                                      <p:cBhvr>
                                        <p:cTn id="51" dur="1" fill="hold">
                                          <p:stCondLst>
                                            <p:cond delay="0"/>
                                          </p:stCondLst>
                                        </p:cTn>
                                        <p:tgtEl>
                                          <p:spTgt spid="30"/>
                                        </p:tgtEl>
                                        <p:attrNameLst>
                                          <p:attrName>style.visibility</p:attrName>
                                        </p:attrNameLst>
                                      </p:cBhvr>
                                      <p:to>
                                        <p:strVal val="visible"/>
                                      </p:to>
                                    </p:set>
                                    <p:animEffect transition="in" filter="wipe(right)">
                                      <p:cBhvr>
                                        <p:cTn id="52" dur="500"/>
                                        <p:tgtEl>
                                          <p:spTgt spid="30"/>
                                        </p:tgtEl>
                                      </p:cBhvr>
                                    </p:animEffect>
                                  </p:childTnLst>
                                </p:cTn>
                              </p:par>
                              <p:par>
                                <p:cTn id="53" presetID="22" presetClass="entr" presetSubtype="8" fill="hold" nodeType="withEffect">
                                  <p:stCondLst>
                                    <p:cond delay="0"/>
                                  </p:stCondLst>
                                  <p:childTnLst>
                                    <p:set>
                                      <p:cBhvr>
                                        <p:cTn id="54" dur="1" fill="hold">
                                          <p:stCondLst>
                                            <p:cond delay="0"/>
                                          </p:stCondLst>
                                        </p:cTn>
                                        <p:tgtEl>
                                          <p:spTgt spid="32"/>
                                        </p:tgtEl>
                                        <p:attrNameLst>
                                          <p:attrName>style.visibility</p:attrName>
                                        </p:attrNameLst>
                                      </p:cBhvr>
                                      <p:to>
                                        <p:strVal val="visible"/>
                                      </p:to>
                                    </p:set>
                                    <p:animEffect transition="in" filter="wipe(left)">
                                      <p:cBhvr>
                                        <p:cTn id="55" dur="500"/>
                                        <p:tgtEl>
                                          <p:spTgt spid="32"/>
                                        </p:tgtEl>
                                      </p:cBhvr>
                                    </p:animEffect>
                                  </p:childTnLst>
                                </p:cTn>
                              </p:par>
                              <p:par>
                                <p:cTn id="56" presetID="22" presetClass="entr" presetSubtype="1" fill="hold"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up)">
                                      <p:cBhvr>
                                        <p:cTn id="58" dur="500"/>
                                        <p:tgtEl>
                                          <p:spTgt spid="39"/>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p:cTn id="61" dur="500" fill="hold"/>
                                        <p:tgtEl>
                                          <p:spTgt spid="28"/>
                                        </p:tgtEl>
                                        <p:attrNameLst>
                                          <p:attrName>ppt_w</p:attrName>
                                        </p:attrNameLst>
                                      </p:cBhvr>
                                      <p:tavLst>
                                        <p:tav tm="0">
                                          <p:val>
                                            <p:fltVal val="0"/>
                                          </p:val>
                                        </p:tav>
                                        <p:tav tm="100000">
                                          <p:val>
                                            <p:strVal val="#ppt_w"/>
                                          </p:val>
                                        </p:tav>
                                      </p:tavLst>
                                    </p:anim>
                                    <p:anim calcmode="lin" valueType="num">
                                      <p:cBhvr>
                                        <p:cTn id="62" dur="500" fill="hold"/>
                                        <p:tgtEl>
                                          <p:spTgt spid="28"/>
                                        </p:tgtEl>
                                        <p:attrNameLst>
                                          <p:attrName>ppt_h</p:attrName>
                                        </p:attrNameLst>
                                      </p:cBhvr>
                                      <p:tavLst>
                                        <p:tav tm="0">
                                          <p:val>
                                            <p:fltVal val="0"/>
                                          </p:val>
                                        </p:tav>
                                        <p:tav tm="100000">
                                          <p:val>
                                            <p:strVal val="#ppt_h"/>
                                          </p:val>
                                        </p:tav>
                                      </p:tavLst>
                                    </p:anim>
                                    <p:animEffect transition="in" filter="fade">
                                      <p:cBhvr>
                                        <p:cTn id="63" dur="500"/>
                                        <p:tgtEl>
                                          <p:spTgt spid="28"/>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xit" presetSubtype="32" fill="hold" grpId="1" nodeType="clickEffect">
                                  <p:stCondLst>
                                    <p:cond delay="0"/>
                                  </p:stCondLst>
                                  <p:childTnLst>
                                    <p:anim calcmode="lin" valueType="num">
                                      <p:cBhvr>
                                        <p:cTn id="67" dur="500"/>
                                        <p:tgtEl>
                                          <p:spTgt spid="28"/>
                                        </p:tgtEl>
                                        <p:attrNameLst>
                                          <p:attrName>ppt_w</p:attrName>
                                        </p:attrNameLst>
                                      </p:cBhvr>
                                      <p:tavLst>
                                        <p:tav tm="0">
                                          <p:val>
                                            <p:strVal val="ppt_w"/>
                                          </p:val>
                                        </p:tav>
                                        <p:tav tm="100000">
                                          <p:val>
                                            <p:fltVal val="0"/>
                                          </p:val>
                                        </p:tav>
                                      </p:tavLst>
                                    </p:anim>
                                    <p:anim calcmode="lin" valueType="num">
                                      <p:cBhvr>
                                        <p:cTn id="68" dur="500"/>
                                        <p:tgtEl>
                                          <p:spTgt spid="28"/>
                                        </p:tgtEl>
                                        <p:attrNameLst>
                                          <p:attrName>ppt_h</p:attrName>
                                        </p:attrNameLst>
                                      </p:cBhvr>
                                      <p:tavLst>
                                        <p:tav tm="0">
                                          <p:val>
                                            <p:strVal val="ppt_h"/>
                                          </p:val>
                                        </p:tav>
                                        <p:tav tm="100000">
                                          <p:val>
                                            <p:fltVal val="0"/>
                                          </p:val>
                                        </p:tav>
                                      </p:tavLst>
                                    </p:anim>
                                    <p:animEffect transition="out" filter="fade">
                                      <p:cBhvr>
                                        <p:cTn id="69" dur="500"/>
                                        <p:tgtEl>
                                          <p:spTgt spid="28"/>
                                        </p:tgtEl>
                                      </p:cBhvr>
                                    </p:animEffect>
                                    <p:set>
                                      <p:cBhvr>
                                        <p:cTn id="70" dur="1" fill="hold">
                                          <p:stCondLst>
                                            <p:cond delay="499"/>
                                          </p:stCondLst>
                                        </p:cTn>
                                        <p:tgtEl>
                                          <p:spTgt spid="28"/>
                                        </p:tgtEl>
                                        <p:attrNameLst>
                                          <p:attrName>style.visibility</p:attrName>
                                        </p:attrNameLst>
                                      </p:cBhvr>
                                      <p:to>
                                        <p:strVal val="hidden"/>
                                      </p:to>
                                    </p:set>
                                  </p:childTnLst>
                                </p:cTn>
                              </p:par>
                              <p:par>
                                <p:cTn id="71" presetID="22" presetClass="exit" presetSubtype="8" fill="hold" nodeType="withEffect">
                                  <p:stCondLst>
                                    <p:cond delay="0"/>
                                  </p:stCondLst>
                                  <p:childTnLst>
                                    <p:animEffect transition="out" filter="wipe(left)">
                                      <p:cBhvr>
                                        <p:cTn id="72" dur="500"/>
                                        <p:tgtEl>
                                          <p:spTgt spid="30"/>
                                        </p:tgtEl>
                                      </p:cBhvr>
                                    </p:animEffect>
                                    <p:set>
                                      <p:cBhvr>
                                        <p:cTn id="73" dur="1" fill="hold">
                                          <p:stCondLst>
                                            <p:cond delay="499"/>
                                          </p:stCondLst>
                                        </p:cTn>
                                        <p:tgtEl>
                                          <p:spTgt spid="30"/>
                                        </p:tgtEl>
                                        <p:attrNameLst>
                                          <p:attrName>style.visibility</p:attrName>
                                        </p:attrNameLst>
                                      </p:cBhvr>
                                      <p:to>
                                        <p:strVal val="hidden"/>
                                      </p:to>
                                    </p:set>
                                  </p:childTnLst>
                                </p:cTn>
                              </p:par>
                              <p:par>
                                <p:cTn id="74" presetID="22" presetClass="exit" presetSubtype="1" fill="hold" nodeType="withEffect">
                                  <p:stCondLst>
                                    <p:cond delay="0"/>
                                  </p:stCondLst>
                                  <p:childTnLst>
                                    <p:animEffect transition="out" filter="wipe(up)">
                                      <p:cBhvr>
                                        <p:cTn id="75" dur="500"/>
                                        <p:tgtEl>
                                          <p:spTgt spid="36"/>
                                        </p:tgtEl>
                                      </p:cBhvr>
                                    </p:animEffect>
                                    <p:set>
                                      <p:cBhvr>
                                        <p:cTn id="76" dur="1" fill="hold">
                                          <p:stCondLst>
                                            <p:cond delay="499"/>
                                          </p:stCondLst>
                                        </p:cTn>
                                        <p:tgtEl>
                                          <p:spTgt spid="36"/>
                                        </p:tgtEl>
                                        <p:attrNameLst>
                                          <p:attrName>style.visibility</p:attrName>
                                        </p:attrNameLst>
                                      </p:cBhvr>
                                      <p:to>
                                        <p:strVal val="hidden"/>
                                      </p:to>
                                    </p:set>
                                  </p:childTnLst>
                                </p:cTn>
                              </p:par>
                              <p:par>
                                <p:cTn id="77" presetID="22" presetClass="exit" presetSubtype="4" fill="hold" nodeType="withEffect">
                                  <p:stCondLst>
                                    <p:cond delay="0"/>
                                  </p:stCondLst>
                                  <p:childTnLst>
                                    <p:animEffect transition="out" filter="wipe(down)">
                                      <p:cBhvr>
                                        <p:cTn id="78" dur="500"/>
                                        <p:tgtEl>
                                          <p:spTgt spid="39"/>
                                        </p:tgtEl>
                                      </p:cBhvr>
                                    </p:animEffect>
                                    <p:set>
                                      <p:cBhvr>
                                        <p:cTn id="79" dur="1" fill="hold">
                                          <p:stCondLst>
                                            <p:cond delay="499"/>
                                          </p:stCondLst>
                                        </p:cTn>
                                        <p:tgtEl>
                                          <p:spTgt spid="39"/>
                                        </p:tgtEl>
                                        <p:attrNameLst>
                                          <p:attrName>style.visibility</p:attrName>
                                        </p:attrNameLst>
                                      </p:cBhvr>
                                      <p:to>
                                        <p:strVal val="hidden"/>
                                      </p:to>
                                    </p:set>
                                  </p:childTnLst>
                                </p:cTn>
                              </p:par>
                              <p:par>
                                <p:cTn id="80" presetID="22" presetClass="exit" presetSubtype="2" fill="hold" nodeType="withEffect">
                                  <p:stCondLst>
                                    <p:cond delay="0"/>
                                  </p:stCondLst>
                                  <p:childTnLst>
                                    <p:animEffect transition="out" filter="wipe(right)">
                                      <p:cBhvr>
                                        <p:cTn id="81" dur="500"/>
                                        <p:tgtEl>
                                          <p:spTgt spid="32"/>
                                        </p:tgtEl>
                                      </p:cBhvr>
                                    </p:animEffect>
                                    <p:set>
                                      <p:cBhvr>
                                        <p:cTn id="82" dur="1" fill="hold">
                                          <p:stCondLst>
                                            <p:cond delay="499"/>
                                          </p:stCondLst>
                                        </p:cTn>
                                        <p:tgtEl>
                                          <p:spTgt spid="32"/>
                                        </p:tgtEl>
                                        <p:attrNameLst>
                                          <p:attrName>style.visibility</p:attrName>
                                        </p:attrNameLst>
                                      </p:cBhvr>
                                      <p:to>
                                        <p:strVal val="hidden"/>
                                      </p:to>
                                    </p:set>
                                  </p:childTnLst>
                                </p:cTn>
                              </p:par>
                              <p:par>
                                <p:cTn id="83" presetID="53" presetClass="exit" presetSubtype="32" fill="hold" grpId="1" nodeType="withEffect">
                                  <p:stCondLst>
                                    <p:cond delay="0"/>
                                  </p:stCondLst>
                                  <p:childTnLst>
                                    <p:anim calcmode="lin" valueType="num">
                                      <p:cBhvr>
                                        <p:cTn id="84" dur="500"/>
                                        <p:tgtEl>
                                          <p:spTgt spid="29"/>
                                        </p:tgtEl>
                                        <p:attrNameLst>
                                          <p:attrName>ppt_w</p:attrName>
                                        </p:attrNameLst>
                                      </p:cBhvr>
                                      <p:tavLst>
                                        <p:tav tm="0">
                                          <p:val>
                                            <p:strVal val="ppt_w"/>
                                          </p:val>
                                        </p:tav>
                                        <p:tav tm="100000">
                                          <p:val>
                                            <p:fltVal val="0"/>
                                          </p:val>
                                        </p:tav>
                                      </p:tavLst>
                                    </p:anim>
                                    <p:anim calcmode="lin" valueType="num">
                                      <p:cBhvr>
                                        <p:cTn id="85" dur="500"/>
                                        <p:tgtEl>
                                          <p:spTgt spid="29"/>
                                        </p:tgtEl>
                                        <p:attrNameLst>
                                          <p:attrName>ppt_h</p:attrName>
                                        </p:attrNameLst>
                                      </p:cBhvr>
                                      <p:tavLst>
                                        <p:tav tm="0">
                                          <p:val>
                                            <p:strVal val="ppt_h"/>
                                          </p:val>
                                        </p:tav>
                                        <p:tav tm="100000">
                                          <p:val>
                                            <p:fltVal val="0"/>
                                          </p:val>
                                        </p:tav>
                                      </p:tavLst>
                                    </p:anim>
                                    <p:animEffect transition="out" filter="fade">
                                      <p:cBhvr>
                                        <p:cTn id="86" dur="500"/>
                                        <p:tgtEl>
                                          <p:spTgt spid="29"/>
                                        </p:tgtEl>
                                      </p:cBhvr>
                                    </p:animEffect>
                                    <p:set>
                                      <p:cBhvr>
                                        <p:cTn id="87"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1" grpId="0" animBg="1"/>
      <p:bldP spid="21" grpId="1" animBg="1"/>
      <p:bldP spid="22" grpId="0" animBg="1"/>
      <p:bldP spid="22" grpId="1" animBg="1"/>
      <p:bldP spid="28" grpId="0" animBg="1"/>
      <p:bldP spid="28" grpId="1" animBg="1"/>
      <p:bldP spid="29" grpId="0" animBg="1"/>
      <p:bldP spid="29"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F0FDC2E-053F-4EF9-8CFE-B925F256EA34}"/>
              </a:ext>
            </a:extLst>
          </p:cNvPr>
          <p:cNvPicPr>
            <a:picLocks noChangeAspect="1"/>
          </p:cNvPicPr>
          <p:nvPr/>
        </p:nvPicPr>
        <p:blipFill>
          <a:blip r:embed="rId2"/>
          <a:stretch>
            <a:fillRect/>
          </a:stretch>
        </p:blipFill>
        <p:spPr>
          <a:xfrm>
            <a:off x="986273" y="490451"/>
            <a:ext cx="11155849" cy="6342609"/>
          </a:xfrm>
          <a:prstGeom prst="rect">
            <a:avLst/>
          </a:prstGeom>
          <a:ln>
            <a:solidFill>
              <a:schemeClr val="bg1">
                <a:lumMod val="50000"/>
              </a:schemeClr>
            </a:solidFill>
          </a:ln>
        </p:spPr>
      </p:pic>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524974"/>
            <a:ext cx="476250" cy="387350"/>
          </a:xfrm>
          <a:ln>
            <a:noFill/>
          </a:ln>
        </p:spPr>
        <p:txBody>
          <a:bodyPr/>
          <a:lstStyle/>
          <a:p>
            <a:pPr algn="ctr"/>
            <a:fld id="{42E2B24C-DC2C-4712-9D60-04BFC1B335EB}" type="slidenum">
              <a:rPr lang="en-US" altLang="en-US" smtClean="0">
                <a:solidFill>
                  <a:schemeClr val="tx1"/>
                </a:solidFill>
              </a:rPr>
              <a:pPr algn="ctr"/>
              <a:t>13</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580149"/>
            <a:ext cx="485775" cy="276999"/>
          </a:xfrm>
          <a:prstGeom prst="rect">
            <a:avLst/>
          </a:prstGeom>
          <a:noFill/>
          <a:ln>
            <a:noFill/>
          </a:ln>
        </p:spPr>
        <p:txBody>
          <a:bodyPr wrap="square" rtlCol="0">
            <a:spAutoFit/>
          </a:bodyPr>
          <a:lstStyle/>
          <a:p>
            <a:r>
              <a:rPr lang="en-CA" sz="1200" dirty="0"/>
              <a:t>Slide</a:t>
            </a:r>
          </a:p>
        </p:txBody>
      </p:sp>
      <p:sp>
        <p:nvSpPr>
          <p:cNvPr id="4" name="Rectangle: Rounded Corners 3">
            <a:extLst>
              <a:ext uri="{FF2B5EF4-FFF2-40B4-BE49-F238E27FC236}">
                <a16:creationId xmlns:a16="http://schemas.microsoft.com/office/drawing/2014/main" id="{A435D70F-9693-4A08-BD4E-F4F515410303}"/>
              </a:ext>
            </a:extLst>
          </p:cNvPr>
          <p:cNvSpPr/>
          <p:nvPr/>
        </p:nvSpPr>
        <p:spPr>
          <a:xfrm>
            <a:off x="84666" y="84667"/>
            <a:ext cx="3168487"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Excel Screen Layout</a:t>
            </a:r>
          </a:p>
        </p:txBody>
      </p:sp>
      <p:sp>
        <p:nvSpPr>
          <p:cNvPr id="8" name="Rectangle 7">
            <a:extLst>
              <a:ext uri="{FF2B5EF4-FFF2-40B4-BE49-F238E27FC236}">
                <a16:creationId xmlns:a16="http://schemas.microsoft.com/office/drawing/2014/main" id="{C4D153FA-591E-40FB-8405-C9742672E271}"/>
              </a:ext>
            </a:extLst>
          </p:cNvPr>
          <p:cNvSpPr/>
          <p:nvPr/>
        </p:nvSpPr>
        <p:spPr>
          <a:xfrm>
            <a:off x="4262767" y="51415"/>
            <a:ext cx="6790389" cy="335685"/>
          </a:xfrm>
          <a:prstGeom prst="rect">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The workbook we will be using will look like what you see here.</a:t>
            </a:r>
          </a:p>
        </p:txBody>
      </p:sp>
      <p:sp>
        <p:nvSpPr>
          <p:cNvPr id="15" name="Rectangle 14">
            <a:extLst>
              <a:ext uri="{FF2B5EF4-FFF2-40B4-BE49-F238E27FC236}">
                <a16:creationId xmlns:a16="http://schemas.microsoft.com/office/drawing/2014/main" id="{DD5A52FD-555E-49E9-AF9C-F1037AB376B3}"/>
              </a:ext>
            </a:extLst>
          </p:cNvPr>
          <p:cNvSpPr/>
          <p:nvPr/>
        </p:nvSpPr>
        <p:spPr>
          <a:xfrm>
            <a:off x="979642" y="6580148"/>
            <a:ext cx="11155849" cy="258453"/>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0" name="Straight Arrow Connector 19">
            <a:extLst>
              <a:ext uri="{FF2B5EF4-FFF2-40B4-BE49-F238E27FC236}">
                <a16:creationId xmlns:a16="http://schemas.microsoft.com/office/drawing/2014/main" id="{DF267A28-BA1C-4A22-B3D8-1DFEB05C86F7}"/>
              </a:ext>
            </a:extLst>
          </p:cNvPr>
          <p:cNvCxnSpPr>
            <a:cxnSpLocks/>
          </p:cNvCxnSpPr>
          <p:nvPr/>
        </p:nvCxnSpPr>
        <p:spPr>
          <a:xfrm>
            <a:off x="2060224" y="3233681"/>
            <a:ext cx="0" cy="334092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715674D2-3475-4EA9-A99A-109055A6EC0A}"/>
              </a:ext>
            </a:extLst>
          </p:cNvPr>
          <p:cNvSpPr txBox="1"/>
          <p:nvPr/>
        </p:nvSpPr>
        <p:spPr>
          <a:xfrm>
            <a:off x="1154136" y="2852822"/>
            <a:ext cx="1812175" cy="400110"/>
          </a:xfrm>
          <a:prstGeom prst="rect">
            <a:avLst/>
          </a:prstGeom>
          <a:solidFill>
            <a:schemeClr val="bg1"/>
          </a:solidFill>
          <a:ln w="19050">
            <a:solidFill>
              <a:schemeClr val="accent2"/>
            </a:solidFill>
          </a:ln>
        </p:spPr>
        <p:txBody>
          <a:bodyPr wrap="square" rtlCol="0">
            <a:spAutoFit/>
          </a:bodyPr>
          <a:lstStyle/>
          <a:p>
            <a:r>
              <a:rPr lang="en-CA" sz="2000" dirty="0"/>
              <a:t>Worksheet tabs</a:t>
            </a:r>
          </a:p>
        </p:txBody>
      </p:sp>
    </p:spTree>
    <p:extLst>
      <p:ext uri="{BB962C8B-B14F-4D97-AF65-F5344CB8AC3E}">
        <p14:creationId xmlns:p14="http://schemas.microsoft.com/office/powerpoint/2010/main" val="3587035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up)">
                                      <p:cBhvr>
                                        <p:cTn id="12" dur="500"/>
                                        <p:tgtEl>
                                          <p:spTgt spid="20"/>
                                        </p:tgtEl>
                                      </p:cBhvr>
                                    </p:animEffect>
                                  </p:childTnLst>
                                </p:cTn>
                              </p:par>
                            </p:childTnLst>
                          </p:cTn>
                        </p:par>
                        <p:par>
                          <p:cTn id="13" fill="hold">
                            <p:stCondLst>
                              <p:cond delay="1000"/>
                            </p:stCondLst>
                            <p:childTnLst>
                              <p:par>
                                <p:cTn id="14" presetID="22" presetClass="entr" presetSubtype="1" fill="hold" grpId="0" nodeType="after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ipe(up)">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401149"/>
            <a:ext cx="476250" cy="387350"/>
          </a:xfrm>
          <a:ln>
            <a:noFill/>
          </a:ln>
        </p:spPr>
        <p:txBody>
          <a:bodyPr/>
          <a:lstStyle/>
          <a:p>
            <a:pPr algn="ctr"/>
            <a:fld id="{42E2B24C-DC2C-4712-9D60-04BFC1B335EB}" type="slidenum">
              <a:rPr lang="en-US" altLang="en-US" smtClean="0">
                <a:solidFill>
                  <a:schemeClr val="tx1"/>
                </a:solidFill>
              </a:rPr>
              <a:pPr algn="ctr"/>
              <a:t>14</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456324"/>
            <a:ext cx="485775" cy="276999"/>
          </a:xfrm>
          <a:prstGeom prst="rect">
            <a:avLst/>
          </a:prstGeom>
          <a:noFill/>
          <a:ln>
            <a:noFill/>
          </a:ln>
        </p:spPr>
        <p:txBody>
          <a:bodyPr wrap="square" rtlCol="0">
            <a:spAutoFit/>
          </a:bodyPr>
          <a:lstStyle/>
          <a:p>
            <a:r>
              <a:rPr lang="en-CA" sz="1200" dirty="0"/>
              <a:t>Slide</a:t>
            </a:r>
          </a:p>
        </p:txBody>
      </p:sp>
      <p:pic>
        <p:nvPicPr>
          <p:cNvPr id="7" name="Picture 6">
            <a:extLst>
              <a:ext uri="{FF2B5EF4-FFF2-40B4-BE49-F238E27FC236}">
                <a16:creationId xmlns:a16="http://schemas.microsoft.com/office/drawing/2014/main" id="{59E2770E-1418-4A53-A895-7403B6243816}"/>
              </a:ext>
            </a:extLst>
          </p:cNvPr>
          <p:cNvPicPr>
            <a:picLocks noChangeAspect="1"/>
          </p:cNvPicPr>
          <p:nvPr/>
        </p:nvPicPr>
        <p:blipFill>
          <a:blip r:embed="rId2"/>
          <a:stretch>
            <a:fillRect/>
          </a:stretch>
        </p:blipFill>
        <p:spPr>
          <a:xfrm>
            <a:off x="0" y="640467"/>
            <a:ext cx="12192000" cy="1043166"/>
          </a:xfrm>
          <a:prstGeom prst="rect">
            <a:avLst/>
          </a:prstGeom>
          <a:ln w="12700">
            <a:solidFill>
              <a:schemeClr val="bg1">
                <a:lumMod val="50000"/>
              </a:schemeClr>
            </a:solidFill>
          </a:ln>
        </p:spPr>
      </p:pic>
      <p:sp>
        <p:nvSpPr>
          <p:cNvPr id="8" name="Rectangle: Rounded Corners 7">
            <a:extLst>
              <a:ext uri="{FF2B5EF4-FFF2-40B4-BE49-F238E27FC236}">
                <a16:creationId xmlns:a16="http://schemas.microsoft.com/office/drawing/2014/main" id="{84A22189-52E1-4977-914E-7CC1BA085161}"/>
              </a:ext>
            </a:extLst>
          </p:cNvPr>
          <p:cNvSpPr/>
          <p:nvPr/>
        </p:nvSpPr>
        <p:spPr>
          <a:xfrm>
            <a:off x="84666" y="61188"/>
            <a:ext cx="2392527" cy="5157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Excel Screen Layout</a:t>
            </a:r>
          </a:p>
          <a:p>
            <a:pPr algn="ctr"/>
            <a:r>
              <a:rPr lang="en-CA" dirty="0"/>
              <a:t>Home Ribbon</a:t>
            </a:r>
          </a:p>
        </p:txBody>
      </p:sp>
      <p:cxnSp>
        <p:nvCxnSpPr>
          <p:cNvPr id="9" name="Straight Arrow Connector 8">
            <a:extLst>
              <a:ext uri="{FF2B5EF4-FFF2-40B4-BE49-F238E27FC236}">
                <a16:creationId xmlns:a16="http://schemas.microsoft.com/office/drawing/2014/main" id="{4FB5814C-41E1-420E-9A55-621D7B3E686A}"/>
              </a:ext>
            </a:extLst>
          </p:cNvPr>
          <p:cNvCxnSpPr>
            <a:cxnSpLocks/>
          </p:cNvCxnSpPr>
          <p:nvPr/>
        </p:nvCxnSpPr>
        <p:spPr>
          <a:xfrm flipV="1">
            <a:off x="179916" y="1683633"/>
            <a:ext cx="0" cy="429501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36F672CA-7A79-4ECD-8D25-D3DAD3A9231F}"/>
              </a:ext>
            </a:extLst>
          </p:cNvPr>
          <p:cNvSpPr/>
          <p:nvPr/>
        </p:nvSpPr>
        <p:spPr>
          <a:xfrm>
            <a:off x="179916" y="5978648"/>
            <a:ext cx="2803273" cy="320393"/>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Undo</a:t>
            </a:r>
            <a:r>
              <a:rPr lang="en-CA" sz="2000" dirty="0">
                <a:solidFill>
                  <a:schemeClr val="tx1"/>
                </a:solidFill>
              </a:rPr>
              <a:t> &amp; </a:t>
            </a:r>
            <a:r>
              <a:rPr lang="en-CA" sz="2000" b="1" dirty="0">
                <a:solidFill>
                  <a:schemeClr val="tx1"/>
                </a:solidFill>
              </a:rPr>
              <a:t>Redo</a:t>
            </a:r>
            <a:r>
              <a:rPr lang="en-CA" sz="2000" dirty="0">
                <a:solidFill>
                  <a:schemeClr val="tx1"/>
                </a:solidFill>
              </a:rPr>
              <a:t> commands</a:t>
            </a:r>
          </a:p>
        </p:txBody>
      </p:sp>
      <p:cxnSp>
        <p:nvCxnSpPr>
          <p:cNvPr id="14" name="Straight Arrow Connector 13">
            <a:extLst>
              <a:ext uri="{FF2B5EF4-FFF2-40B4-BE49-F238E27FC236}">
                <a16:creationId xmlns:a16="http://schemas.microsoft.com/office/drawing/2014/main" id="{FB683B6F-0C45-42A5-8BBC-9FE504BC4F2C}"/>
              </a:ext>
            </a:extLst>
          </p:cNvPr>
          <p:cNvCxnSpPr>
            <a:cxnSpLocks/>
          </p:cNvCxnSpPr>
          <p:nvPr/>
        </p:nvCxnSpPr>
        <p:spPr>
          <a:xfrm flipV="1">
            <a:off x="999067" y="1683633"/>
            <a:ext cx="0" cy="385264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0D92A85C-5FD9-4B10-9EE5-FB4394505AD9}"/>
              </a:ext>
            </a:extLst>
          </p:cNvPr>
          <p:cNvSpPr/>
          <p:nvPr/>
        </p:nvSpPr>
        <p:spPr>
          <a:xfrm>
            <a:off x="275174" y="5544096"/>
            <a:ext cx="5560362" cy="320393"/>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Clipboard</a:t>
            </a:r>
            <a:r>
              <a:rPr lang="en-CA" sz="2000" dirty="0">
                <a:solidFill>
                  <a:schemeClr val="tx1"/>
                </a:solidFill>
              </a:rPr>
              <a:t> group: Copy, Cut, Paste &amp; Format Painter</a:t>
            </a:r>
          </a:p>
        </p:txBody>
      </p:sp>
      <p:cxnSp>
        <p:nvCxnSpPr>
          <p:cNvPr id="20" name="Straight Arrow Connector 19">
            <a:extLst>
              <a:ext uri="{FF2B5EF4-FFF2-40B4-BE49-F238E27FC236}">
                <a16:creationId xmlns:a16="http://schemas.microsoft.com/office/drawing/2014/main" id="{CB77FD30-7618-4A2A-9E68-6AA87F65A846}"/>
              </a:ext>
            </a:extLst>
          </p:cNvPr>
          <p:cNvCxnSpPr>
            <a:cxnSpLocks/>
          </p:cNvCxnSpPr>
          <p:nvPr/>
        </p:nvCxnSpPr>
        <p:spPr>
          <a:xfrm flipV="1">
            <a:off x="2142067" y="1683634"/>
            <a:ext cx="20510" cy="34009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6335A28F-74C2-482B-A99F-DBFC3B976CE9}"/>
              </a:ext>
            </a:extLst>
          </p:cNvPr>
          <p:cNvSpPr/>
          <p:nvPr/>
        </p:nvSpPr>
        <p:spPr>
          <a:xfrm>
            <a:off x="1113231" y="5098124"/>
            <a:ext cx="3926692" cy="320393"/>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Font</a:t>
            </a:r>
            <a:r>
              <a:rPr lang="en-CA" sz="2000" dirty="0">
                <a:solidFill>
                  <a:schemeClr val="tx1"/>
                </a:solidFill>
              </a:rPr>
              <a:t> group – All things text related.</a:t>
            </a:r>
          </a:p>
        </p:txBody>
      </p:sp>
      <p:cxnSp>
        <p:nvCxnSpPr>
          <p:cNvPr id="22" name="Straight Arrow Connector 21">
            <a:extLst>
              <a:ext uri="{FF2B5EF4-FFF2-40B4-BE49-F238E27FC236}">
                <a16:creationId xmlns:a16="http://schemas.microsoft.com/office/drawing/2014/main" id="{E9D1FE1B-9726-4760-911E-AE0E5B394186}"/>
              </a:ext>
            </a:extLst>
          </p:cNvPr>
          <p:cNvCxnSpPr>
            <a:cxnSpLocks/>
          </p:cNvCxnSpPr>
          <p:nvPr/>
        </p:nvCxnSpPr>
        <p:spPr>
          <a:xfrm flipV="1">
            <a:off x="4182859" y="1683633"/>
            <a:ext cx="1" cy="223166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677D3F65-5D6A-4BF3-BBDC-4A22B122A43F}"/>
              </a:ext>
            </a:extLst>
          </p:cNvPr>
          <p:cNvSpPr/>
          <p:nvPr/>
        </p:nvSpPr>
        <p:spPr>
          <a:xfrm>
            <a:off x="2236786" y="3911948"/>
            <a:ext cx="6664783" cy="72253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Alignment</a:t>
            </a:r>
            <a:r>
              <a:rPr lang="en-CA" sz="2000" dirty="0">
                <a:solidFill>
                  <a:schemeClr val="tx1"/>
                </a:solidFill>
              </a:rPr>
              <a:t> group – Options are left, center, right, top, middle, bottom, wrap text, merge &amp; center.</a:t>
            </a:r>
          </a:p>
        </p:txBody>
      </p:sp>
      <p:cxnSp>
        <p:nvCxnSpPr>
          <p:cNvPr id="34" name="Straight Arrow Connector 33">
            <a:extLst>
              <a:ext uri="{FF2B5EF4-FFF2-40B4-BE49-F238E27FC236}">
                <a16:creationId xmlns:a16="http://schemas.microsoft.com/office/drawing/2014/main" id="{D83C4C95-AB1A-4D72-8301-8B99693AF09B}"/>
              </a:ext>
            </a:extLst>
          </p:cNvPr>
          <p:cNvCxnSpPr>
            <a:cxnSpLocks/>
          </p:cNvCxnSpPr>
          <p:nvPr/>
        </p:nvCxnSpPr>
        <p:spPr>
          <a:xfrm flipV="1">
            <a:off x="6691150" y="1683634"/>
            <a:ext cx="0" cy="45949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35E35CFB-F6C2-43FF-876A-DB63BA1DADCC}"/>
              </a:ext>
            </a:extLst>
          </p:cNvPr>
          <p:cNvSpPr/>
          <p:nvPr/>
        </p:nvSpPr>
        <p:spPr>
          <a:xfrm>
            <a:off x="4270622" y="2143125"/>
            <a:ext cx="4531071" cy="72668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Number</a:t>
            </a:r>
            <a:r>
              <a:rPr lang="en-CA" sz="2000" dirty="0">
                <a:solidFill>
                  <a:schemeClr val="tx1"/>
                </a:solidFill>
              </a:rPr>
              <a:t> group – Set the data type from the selected cell(s).</a:t>
            </a:r>
          </a:p>
        </p:txBody>
      </p:sp>
      <p:cxnSp>
        <p:nvCxnSpPr>
          <p:cNvPr id="37" name="Straight Arrow Connector 36">
            <a:extLst>
              <a:ext uri="{FF2B5EF4-FFF2-40B4-BE49-F238E27FC236}">
                <a16:creationId xmlns:a16="http://schemas.microsoft.com/office/drawing/2014/main" id="{A6493041-374F-4B79-96D8-F6208BEDEC77}"/>
              </a:ext>
            </a:extLst>
          </p:cNvPr>
          <p:cNvCxnSpPr>
            <a:cxnSpLocks/>
          </p:cNvCxnSpPr>
          <p:nvPr/>
        </p:nvCxnSpPr>
        <p:spPr>
          <a:xfrm flipV="1">
            <a:off x="8881458" y="1676400"/>
            <a:ext cx="0" cy="138376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E0ADE254-6C46-44E3-9A15-49D5457CDE22}"/>
              </a:ext>
            </a:extLst>
          </p:cNvPr>
          <p:cNvSpPr/>
          <p:nvPr/>
        </p:nvSpPr>
        <p:spPr>
          <a:xfrm>
            <a:off x="4290004" y="3052930"/>
            <a:ext cx="4593633" cy="72253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Styles</a:t>
            </a:r>
            <a:r>
              <a:rPr lang="en-CA" sz="2000" dirty="0">
                <a:solidFill>
                  <a:schemeClr val="tx1"/>
                </a:solidFill>
              </a:rPr>
              <a:t> group – Conditional formatting, Format as Table, Cell styles.</a:t>
            </a:r>
          </a:p>
        </p:txBody>
      </p:sp>
      <p:cxnSp>
        <p:nvCxnSpPr>
          <p:cNvPr id="42" name="Straight Arrow Connector 41">
            <a:extLst>
              <a:ext uri="{FF2B5EF4-FFF2-40B4-BE49-F238E27FC236}">
                <a16:creationId xmlns:a16="http://schemas.microsoft.com/office/drawing/2014/main" id="{15659359-9745-43B6-997C-7DA0F82F5C85}"/>
              </a:ext>
            </a:extLst>
          </p:cNvPr>
          <p:cNvCxnSpPr>
            <a:cxnSpLocks/>
          </p:cNvCxnSpPr>
          <p:nvPr/>
        </p:nvCxnSpPr>
        <p:spPr>
          <a:xfrm flipV="1">
            <a:off x="9042865" y="1683635"/>
            <a:ext cx="0" cy="341448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AC4A1D9D-FC73-45EC-943E-B1FB5D9B46AB}"/>
              </a:ext>
            </a:extLst>
          </p:cNvPr>
          <p:cNvSpPr/>
          <p:nvPr/>
        </p:nvSpPr>
        <p:spPr>
          <a:xfrm>
            <a:off x="5207951" y="5101231"/>
            <a:ext cx="3834914" cy="320393"/>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Cells</a:t>
            </a:r>
            <a:r>
              <a:rPr lang="en-CA" sz="2000" dirty="0">
                <a:solidFill>
                  <a:schemeClr val="tx1"/>
                </a:solidFill>
              </a:rPr>
              <a:t> group: Insert, Delete, Format.</a:t>
            </a:r>
          </a:p>
        </p:txBody>
      </p:sp>
      <p:cxnSp>
        <p:nvCxnSpPr>
          <p:cNvPr id="46" name="Straight Arrow Connector 45">
            <a:extLst>
              <a:ext uri="{FF2B5EF4-FFF2-40B4-BE49-F238E27FC236}">
                <a16:creationId xmlns:a16="http://schemas.microsoft.com/office/drawing/2014/main" id="{BC463D49-43C1-4764-A845-10D117EE7D07}"/>
              </a:ext>
            </a:extLst>
          </p:cNvPr>
          <p:cNvCxnSpPr>
            <a:cxnSpLocks/>
          </p:cNvCxnSpPr>
          <p:nvPr/>
        </p:nvCxnSpPr>
        <p:spPr>
          <a:xfrm flipV="1">
            <a:off x="10882006" y="1683634"/>
            <a:ext cx="0" cy="45949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8DCB06F7-9377-4867-9D07-0601FC1D3556}"/>
              </a:ext>
            </a:extLst>
          </p:cNvPr>
          <p:cNvSpPr/>
          <p:nvPr/>
        </p:nvSpPr>
        <p:spPr>
          <a:xfrm>
            <a:off x="9122629" y="2143125"/>
            <a:ext cx="2814878" cy="952500"/>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Editing</a:t>
            </a:r>
            <a:r>
              <a:rPr lang="en-CA" sz="2000" dirty="0">
                <a:solidFill>
                  <a:schemeClr val="tx1"/>
                </a:solidFill>
              </a:rPr>
              <a:t> group: AutoSum, Clear, Sort &amp; Filter, Find &amp; Select.</a:t>
            </a:r>
          </a:p>
        </p:txBody>
      </p:sp>
      <p:cxnSp>
        <p:nvCxnSpPr>
          <p:cNvPr id="49" name="Straight Arrow Connector 48">
            <a:extLst>
              <a:ext uri="{FF2B5EF4-FFF2-40B4-BE49-F238E27FC236}">
                <a16:creationId xmlns:a16="http://schemas.microsoft.com/office/drawing/2014/main" id="{47A48000-5E61-44FF-8BE7-4891CD187304}"/>
              </a:ext>
            </a:extLst>
          </p:cNvPr>
          <p:cNvCxnSpPr>
            <a:cxnSpLocks/>
          </p:cNvCxnSpPr>
          <p:nvPr/>
        </p:nvCxnSpPr>
        <p:spPr>
          <a:xfrm flipV="1">
            <a:off x="12064753" y="1683634"/>
            <a:ext cx="0" cy="38526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D67272EC-7983-48DF-8E70-44B05567C46A}"/>
              </a:ext>
            </a:extLst>
          </p:cNvPr>
          <p:cNvSpPr/>
          <p:nvPr/>
        </p:nvSpPr>
        <p:spPr>
          <a:xfrm>
            <a:off x="6020976" y="5544096"/>
            <a:ext cx="6043777" cy="698749"/>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Additional Add-ins</a:t>
            </a:r>
            <a:r>
              <a:rPr lang="en-CA" sz="2000" dirty="0">
                <a:solidFill>
                  <a:schemeClr val="tx1"/>
                </a:solidFill>
              </a:rPr>
              <a:t>:  Displays a dialog which contains links to more add-ins, many more.</a:t>
            </a:r>
            <a:r>
              <a:rPr lang="en-CA" sz="2000" b="1" dirty="0">
                <a:solidFill>
                  <a:schemeClr val="tx1"/>
                </a:solidFill>
              </a:rPr>
              <a:t> </a:t>
            </a:r>
            <a:endParaRPr lang="en-CA" sz="2000" dirty="0">
              <a:solidFill>
                <a:schemeClr val="tx1"/>
              </a:solidFill>
            </a:endParaRPr>
          </a:p>
        </p:txBody>
      </p:sp>
    </p:spTree>
    <p:extLst>
      <p:ext uri="{BB962C8B-B14F-4D97-AF65-F5344CB8AC3E}">
        <p14:creationId xmlns:p14="http://schemas.microsoft.com/office/powerpoint/2010/main" val="30856121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par>
                                <p:cTn id="8" presetID="9"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ssolv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500" fill="hold"/>
                                        <p:tgtEl>
                                          <p:spTgt spid="10"/>
                                        </p:tgtEl>
                                        <p:attrNameLst>
                                          <p:attrName>ppt_x</p:attrName>
                                        </p:attrNameLst>
                                      </p:cBhvr>
                                      <p:tavLst>
                                        <p:tav tm="0">
                                          <p:val>
                                            <p:strVal val="#ppt_x"/>
                                          </p:val>
                                        </p:tav>
                                        <p:tav tm="100000">
                                          <p:val>
                                            <p:strVal val="#ppt_x"/>
                                          </p:val>
                                        </p:tav>
                                      </p:tavLst>
                                    </p:anim>
                                    <p:anim calcmode="lin" valueType="num">
                                      <p:cBhvr additive="base">
                                        <p:cTn id="16" dur="500" fill="hold"/>
                                        <p:tgtEl>
                                          <p:spTgt spid="10"/>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down)">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ppt_x"/>
                                          </p:val>
                                        </p:tav>
                                        <p:tav tm="100000">
                                          <p:val>
                                            <p:strVal val="#ppt_x"/>
                                          </p:val>
                                        </p:tav>
                                      </p:tavLst>
                                    </p:anim>
                                    <p:anim calcmode="lin" valueType="num">
                                      <p:cBhvr additive="base">
                                        <p:cTn id="36" dur="500" fill="hold"/>
                                        <p:tgtEl>
                                          <p:spTgt spid="21"/>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down)">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3"/>
                                        </p:tgtEl>
                                        <p:attrNameLst>
                                          <p:attrName>style.visibility</p:attrName>
                                        </p:attrNameLst>
                                      </p:cBhvr>
                                      <p:to>
                                        <p:strVal val="visible"/>
                                      </p:to>
                                    </p:set>
                                    <p:anim calcmode="lin" valueType="num">
                                      <p:cBhvr additive="base">
                                        <p:cTn id="45" dur="500" fill="hold"/>
                                        <p:tgtEl>
                                          <p:spTgt spid="23"/>
                                        </p:tgtEl>
                                        <p:attrNameLst>
                                          <p:attrName>ppt_x</p:attrName>
                                        </p:attrNameLst>
                                      </p:cBhvr>
                                      <p:tavLst>
                                        <p:tav tm="0">
                                          <p:val>
                                            <p:strVal val="#ppt_x"/>
                                          </p:val>
                                        </p:tav>
                                        <p:tav tm="100000">
                                          <p:val>
                                            <p:strVal val="#ppt_x"/>
                                          </p:val>
                                        </p:tav>
                                      </p:tavLst>
                                    </p:anim>
                                    <p:anim calcmode="lin" valueType="num">
                                      <p:cBhvr additive="base">
                                        <p:cTn id="46" dur="500" fill="hold"/>
                                        <p:tgtEl>
                                          <p:spTgt spid="23"/>
                                        </p:tgtEl>
                                        <p:attrNameLst>
                                          <p:attrName>ppt_y</p:attrName>
                                        </p:attrNameLst>
                                      </p:cBhvr>
                                      <p:tavLst>
                                        <p:tav tm="0">
                                          <p:val>
                                            <p:strVal val="1+#ppt_h/2"/>
                                          </p:val>
                                        </p:tav>
                                        <p:tav tm="100000">
                                          <p:val>
                                            <p:strVal val="#ppt_y"/>
                                          </p:val>
                                        </p:tav>
                                      </p:tavLst>
                                    </p:anim>
                                  </p:childTnLst>
                                </p:cTn>
                              </p:par>
                            </p:childTnLst>
                          </p:cTn>
                        </p:par>
                        <p:par>
                          <p:cTn id="47" fill="hold">
                            <p:stCondLst>
                              <p:cond delay="500"/>
                            </p:stCondLst>
                            <p:childTnLst>
                              <p:par>
                                <p:cTn id="48" presetID="22" presetClass="entr" presetSubtype="4" fill="hold" nodeType="after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ipe(down)">
                                      <p:cBhvr>
                                        <p:cTn id="50" dur="500"/>
                                        <p:tgtEl>
                                          <p:spTgt spid="22"/>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additive="base">
                                        <p:cTn id="55" dur="500" fill="hold"/>
                                        <p:tgtEl>
                                          <p:spTgt spid="35"/>
                                        </p:tgtEl>
                                        <p:attrNameLst>
                                          <p:attrName>ppt_x</p:attrName>
                                        </p:attrNameLst>
                                      </p:cBhvr>
                                      <p:tavLst>
                                        <p:tav tm="0">
                                          <p:val>
                                            <p:strVal val="#ppt_x"/>
                                          </p:val>
                                        </p:tav>
                                        <p:tav tm="100000">
                                          <p:val>
                                            <p:strVal val="#ppt_x"/>
                                          </p:val>
                                        </p:tav>
                                      </p:tavLst>
                                    </p:anim>
                                    <p:anim calcmode="lin" valueType="num">
                                      <p:cBhvr additive="base">
                                        <p:cTn id="56" dur="500" fill="hold"/>
                                        <p:tgtEl>
                                          <p:spTgt spid="35"/>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22" presetClass="entr" presetSubtype="4" fill="hold" nodeType="afterEffect">
                                  <p:stCondLst>
                                    <p:cond delay="0"/>
                                  </p:stCondLst>
                                  <p:childTnLst>
                                    <p:set>
                                      <p:cBhvr>
                                        <p:cTn id="59" dur="1" fill="hold">
                                          <p:stCondLst>
                                            <p:cond delay="0"/>
                                          </p:stCondLst>
                                        </p:cTn>
                                        <p:tgtEl>
                                          <p:spTgt spid="34"/>
                                        </p:tgtEl>
                                        <p:attrNameLst>
                                          <p:attrName>style.visibility</p:attrName>
                                        </p:attrNameLst>
                                      </p:cBhvr>
                                      <p:to>
                                        <p:strVal val="visible"/>
                                      </p:to>
                                    </p:set>
                                    <p:animEffect transition="in" filter="wipe(down)">
                                      <p:cBhvr>
                                        <p:cTn id="60" dur="500"/>
                                        <p:tgtEl>
                                          <p:spTgt spid="34"/>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38"/>
                                        </p:tgtEl>
                                        <p:attrNameLst>
                                          <p:attrName>style.visibility</p:attrName>
                                        </p:attrNameLst>
                                      </p:cBhvr>
                                      <p:to>
                                        <p:strVal val="visible"/>
                                      </p:to>
                                    </p:set>
                                    <p:anim calcmode="lin" valueType="num">
                                      <p:cBhvr additive="base">
                                        <p:cTn id="65" dur="500" fill="hold"/>
                                        <p:tgtEl>
                                          <p:spTgt spid="38"/>
                                        </p:tgtEl>
                                        <p:attrNameLst>
                                          <p:attrName>ppt_x</p:attrName>
                                        </p:attrNameLst>
                                      </p:cBhvr>
                                      <p:tavLst>
                                        <p:tav tm="0">
                                          <p:val>
                                            <p:strVal val="#ppt_x"/>
                                          </p:val>
                                        </p:tav>
                                        <p:tav tm="100000">
                                          <p:val>
                                            <p:strVal val="#ppt_x"/>
                                          </p:val>
                                        </p:tav>
                                      </p:tavLst>
                                    </p:anim>
                                    <p:anim calcmode="lin" valueType="num">
                                      <p:cBhvr additive="base">
                                        <p:cTn id="66" dur="500" fill="hold"/>
                                        <p:tgtEl>
                                          <p:spTgt spid="38"/>
                                        </p:tgtEl>
                                        <p:attrNameLst>
                                          <p:attrName>ppt_y</p:attrName>
                                        </p:attrNameLst>
                                      </p:cBhvr>
                                      <p:tavLst>
                                        <p:tav tm="0">
                                          <p:val>
                                            <p:strVal val="1+#ppt_h/2"/>
                                          </p:val>
                                        </p:tav>
                                        <p:tav tm="100000">
                                          <p:val>
                                            <p:strVal val="#ppt_y"/>
                                          </p:val>
                                        </p:tav>
                                      </p:tavLst>
                                    </p:anim>
                                  </p:childTnLst>
                                </p:cTn>
                              </p:par>
                            </p:childTnLst>
                          </p:cTn>
                        </p:par>
                        <p:par>
                          <p:cTn id="67" fill="hold">
                            <p:stCondLst>
                              <p:cond delay="500"/>
                            </p:stCondLst>
                            <p:childTnLst>
                              <p:par>
                                <p:cTn id="68" presetID="22" presetClass="entr" presetSubtype="4" fill="hold" nodeType="afterEffect">
                                  <p:stCondLst>
                                    <p:cond delay="0"/>
                                  </p:stCondLst>
                                  <p:childTnLst>
                                    <p:set>
                                      <p:cBhvr>
                                        <p:cTn id="69" dur="1" fill="hold">
                                          <p:stCondLst>
                                            <p:cond delay="0"/>
                                          </p:stCondLst>
                                        </p:cTn>
                                        <p:tgtEl>
                                          <p:spTgt spid="37"/>
                                        </p:tgtEl>
                                        <p:attrNameLst>
                                          <p:attrName>style.visibility</p:attrName>
                                        </p:attrNameLst>
                                      </p:cBhvr>
                                      <p:to>
                                        <p:strVal val="visible"/>
                                      </p:to>
                                    </p:set>
                                    <p:animEffect transition="in" filter="wipe(down)">
                                      <p:cBhvr>
                                        <p:cTn id="70" dur="500"/>
                                        <p:tgtEl>
                                          <p:spTgt spid="37"/>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43"/>
                                        </p:tgtEl>
                                        <p:attrNameLst>
                                          <p:attrName>style.visibility</p:attrName>
                                        </p:attrNameLst>
                                      </p:cBhvr>
                                      <p:to>
                                        <p:strVal val="visible"/>
                                      </p:to>
                                    </p:set>
                                    <p:anim calcmode="lin" valueType="num">
                                      <p:cBhvr additive="base">
                                        <p:cTn id="75" dur="500" fill="hold"/>
                                        <p:tgtEl>
                                          <p:spTgt spid="43"/>
                                        </p:tgtEl>
                                        <p:attrNameLst>
                                          <p:attrName>ppt_x</p:attrName>
                                        </p:attrNameLst>
                                      </p:cBhvr>
                                      <p:tavLst>
                                        <p:tav tm="0">
                                          <p:val>
                                            <p:strVal val="#ppt_x"/>
                                          </p:val>
                                        </p:tav>
                                        <p:tav tm="100000">
                                          <p:val>
                                            <p:strVal val="#ppt_x"/>
                                          </p:val>
                                        </p:tav>
                                      </p:tavLst>
                                    </p:anim>
                                    <p:anim calcmode="lin" valueType="num">
                                      <p:cBhvr additive="base">
                                        <p:cTn id="76" dur="500" fill="hold"/>
                                        <p:tgtEl>
                                          <p:spTgt spid="43"/>
                                        </p:tgtEl>
                                        <p:attrNameLst>
                                          <p:attrName>ppt_y</p:attrName>
                                        </p:attrNameLst>
                                      </p:cBhvr>
                                      <p:tavLst>
                                        <p:tav tm="0">
                                          <p:val>
                                            <p:strVal val="1+#ppt_h/2"/>
                                          </p:val>
                                        </p:tav>
                                        <p:tav tm="100000">
                                          <p:val>
                                            <p:strVal val="#ppt_y"/>
                                          </p:val>
                                        </p:tav>
                                      </p:tavLst>
                                    </p:anim>
                                  </p:childTnLst>
                                </p:cTn>
                              </p:par>
                            </p:childTnLst>
                          </p:cTn>
                        </p:par>
                        <p:par>
                          <p:cTn id="77" fill="hold">
                            <p:stCondLst>
                              <p:cond delay="500"/>
                            </p:stCondLst>
                            <p:childTnLst>
                              <p:par>
                                <p:cTn id="78" presetID="22" presetClass="entr" presetSubtype="4" fill="hold" nodeType="afterEffect">
                                  <p:stCondLst>
                                    <p:cond delay="0"/>
                                  </p:stCondLst>
                                  <p:childTnLst>
                                    <p:set>
                                      <p:cBhvr>
                                        <p:cTn id="79" dur="1" fill="hold">
                                          <p:stCondLst>
                                            <p:cond delay="0"/>
                                          </p:stCondLst>
                                        </p:cTn>
                                        <p:tgtEl>
                                          <p:spTgt spid="42"/>
                                        </p:tgtEl>
                                        <p:attrNameLst>
                                          <p:attrName>style.visibility</p:attrName>
                                        </p:attrNameLst>
                                      </p:cBhvr>
                                      <p:to>
                                        <p:strVal val="visible"/>
                                      </p:to>
                                    </p:set>
                                    <p:animEffect transition="in" filter="wipe(down)">
                                      <p:cBhvr>
                                        <p:cTn id="80" dur="500"/>
                                        <p:tgtEl>
                                          <p:spTgt spid="42"/>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7"/>
                                        </p:tgtEl>
                                        <p:attrNameLst>
                                          <p:attrName>style.visibility</p:attrName>
                                        </p:attrNameLst>
                                      </p:cBhvr>
                                      <p:to>
                                        <p:strVal val="visible"/>
                                      </p:to>
                                    </p:set>
                                    <p:anim calcmode="lin" valueType="num">
                                      <p:cBhvr additive="base">
                                        <p:cTn id="85" dur="500" fill="hold"/>
                                        <p:tgtEl>
                                          <p:spTgt spid="47"/>
                                        </p:tgtEl>
                                        <p:attrNameLst>
                                          <p:attrName>ppt_x</p:attrName>
                                        </p:attrNameLst>
                                      </p:cBhvr>
                                      <p:tavLst>
                                        <p:tav tm="0">
                                          <p:val>
                                            <p:strVal val="#ppt_x"/>
                                          </p:val>
                                        </p:tav>
                                        <p:tav tm="100000">
                                          <p:val>
                                            <p:strVal val="#ppt_x"/>
                                          </p:val>
                                        </p:tav>
                                      </p:tavLst>
                                    </p:anim>
                                    <p:anim calcmode="lin" valueType="num">
                                      <p:cBhvr additive="base">
                                        <p:cTn id="86" dur="500" fill="hold"/>
                                        <p:tgtEl>
                                          <p:spTgt spid="47"/>
                                        </p:tgtEl>
                                        <p:attrNameLst>
                                          <p:attrName>ppt_y</p:attrName>
                                        </p:attrNameLst>
                                      </p:cBhvr>
                                      <p:tavLst>
                                        <p:tav tm="0">
                                          <p:val>
                                            <p:strVal val="1+#ppt_h/2"/>
                                          </p:val>
                                        </p:tav>
                                        <p:tav tm="100000">
                                          <p:val>
                                            <p:strVal val="#ppt_y"/>
                                          </p:val>
                                        </p:tav>
                                      </p:tavLst>
                                    </p:anim>
                                  </p:childTnLst>
                                </p:cTn>
                              </p:par>
                            </p:childTnLst>
                          </p:cTn>
                        </p:par>
                        <p:par>
                          <p:cTn id="87" fill="hold">
                            <p:stCondLst>
                              <p:cond delay="500"/>
                            </p:stCondLst>
                            <p:childTnLst>
                              <p:par>
                                <p:cTn id="88" presetID="22" presetClass="entr" presetSubtype="4" fill="hold" nodeType="afterEffect">
                                  <p:stCondLst>
                                    <p:cond delay="0"/>
                                  </p:stCondLst>
                                  <p:childTnLst>
                                    <p:set>
                                      <p:cBhvr>
                                        <p:cTn id="89" dur="1" fill="hold">
                                          <p:stCondLst>
                                            <p:cond delay="0"/>
                                          </p:stCondLst>
                                        </p:cTn>
                                        <p:tgtEl>
                                          <p:spTgt spid="46"/>
                                        </p:tgtEl>
                                        <p:attrNameLst>
                                          <p:attrName>style.visibility</p:attrName>
                                        </p:attrNameLst>
                                      </p:cBhvr>
                                      <p:to>
                                        <p:strVal val="visible"/>
                                      </p:to>
                                    </p:set>
                                    <p:animEffect transition="in" filter="wipe(down)">
                                      <p:cBhvr>
                                        <p:cTn id="90" dur="500"/>
                                        <p:tgtEl>
                                          <p:spTgt spid="46"/>
                                        </p:tgtEl>
                                      </p:cBhvr>
                                    </p:animEffect>
                                  </p:childTnLst>
                                </p:cTn>
                              </p:par>
                            </p:childTnLst>
                          </p:cTn>
                        </p:par>
                      </p:childTnLst>
                    </p:cTn>
                  </p:par>
                  <p:par>
                    <p:cTn id="91" fill="hold">
                      <p:stCondLst>
                        <p:cond delay="indefinite"/>
                      </p:stCondLst>
                      <p:childTnLst>
                        <p:par>
                          <p:cTn id="92" fill="hold">
                            <p:stCondLst>
                              <p:cond delay="0"/>
                            </p:stCondLst>
                            <p:childTnLst>
                              <p:par>
                                <p:cTn id="93" presetID="2" presetClass="entr" presetSubtype="4" fill="hold" grpId="0" nodeType="clickEffect">
                                  <p:stCondLst>
                                    <p:cond delay="0"/>
                                  </p:stCondLst>
                                  <p:childTnLst>
                                    <p:set>
                                      <p:cBhvr>
                                        <p:cTn id="94" dur="1" fill="hold">
                                          <p:stCondLst>
                                            <p:cond delay="0"/>
                                          </p:stCondLst>
                                        </p:cTn>
                                        <p:tgtEl>
                                          <p:spTgt spid="50"/>
                                        </p:tgtEl>
                                        <p:attrNameLst>
                                          <p:attrName>style.visibility</p:attrName>
                                        </p:attrNameLst>
                                      </p:cBhvr>
                                      <p:to>
                                        <p:strVal val="visible"/>
                                      </p:to>
                                    </p:set>
                                    <p:anim calcmode="lin" valueType="num">
                                      <p:cBhvr additive="base">
                                        <p:cTn id="95" dur="500" fill="hold"/>
                                        <p:tgtEl>
                                          <p:spTgt spid="50"/>
                                        </p:tgtEl>
                                        <p:attrNameLst>
                                          <p:attrName>ppt_x</p:attrName>
                                        </p:attrNameLst>
                                      </p:cBhvr>
                                      <p:tavLst>
                                        <p:tav tm="0">
                                          <p:val>
                                            <p:strVal val="#ppt_x"/>
                                          </p:val>
                                        </p:tav>
                                        <p:tav tm="100000">
                                          <p:val>
                                            <p:strVal val="#ppt_x"/>
                                          </p:val>
                                        </p:tav>
                                      </p:tavLst>
                                    </p:anim>
                                    <p:anim calcmode="lin" valueType="num">
                                      <p:cBhvr additive="base">
                                        <p:cTn id="96" dur="500" fill="hold"/>
                                        <p:tgtEl>
                                          <p:spTgt spid="50"/>
                                        </p:tgtEl>
                                        <p:attrNameLst>
                                          <p:attrName>ppt_y</p:attrName>
                                        </p:attrNameLst>
                                      </p:cBhvr>
                                      <p:tavLst>
                                        <p:tav tm="0">
                                          <p:val>
                                            <p:strVal val="1+#ppt_h/2"/>
                                          </p:val>
                                        </p:tav>
                                        <p:tav tm="100000">
                                          <p:val>
                                            <p:strVal val="#ppt_y"/>
                                          </p:val>
                                        </p:tav>
                                      </p:tavLst>
                                    </p:anim>
                                  </p:childTnLst>
                                </p:cTn>
                              </p:par>
                            </p:childTnLst>
                          </p:cTn>
                        </p:par>
                        <p:par>
                          <p:cTn id="97" fill="hold">
                            <p:stCondLst>
                              <p:cond delay="500"/>
                            </p:stCondLst>
                            <p:childTnLst>
                              <p:par>
                                <p:cTn id="98" presetID="22" presetClass="entr" presetSubtype="4" fill="hold" nodeType="afterEffect">
                                  <p:stCondLst>
                                    <p:cond delay="0"/>
                                  </p:stCondLst>
                                  <p:childTnLst>
                                    <p:set>
                                      <p:cBhvr>
                                        <p:cTn id="99" dur="1" fill="hold">
                                          <p:stCondLst>
                                            <p:cond delay="0"/>
                                          </p:stCondLst>
                                        </p:cTn>
                                        <p:tgtEl>
                                          <p:spTgt spid="49"/>
                                        </p:tgtEl>
                                        <p:attrNameLst>
                                          <p:attrName>style.visibility</p:attrName>
                                        </p:attrNameLst>
                                      </p:cBhvr>
                                      <p:to>
                                        <p:strVal val="visible"/>
                                      </p:to>
                                    </p:set>
                                    <p:animEffect transition="in" filter="wipe(down)">
                                      <p:cBhvr>
                                        <p:cTn id="10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5" grpId="0" animBg="1"/>
      <p:bldP spid="21" grpId="0" animBg="1"/>
      <p:bldP spid="23" grpId="0" animBg="1"/>
      <p:bldP spid="35" grpId="0" animBg="1"/>
      <p:bldP spid="38" grpId="0" animBg="1"/>
      <p:bldP spid="43" grpId="0" animBg="1"/>
      <p:bldP spid="47" grpId="0" animBg="1"/>
      <p:bldP spid="5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477349"/>
            <a:ext cx="476250" cy="387350"/>
          </a:xfrm>
          <a:ln>
            <a:noFill/>
          </a:ln>
        </p:spPr>
        <p:txBody>
          <a:bodyPr/>
          <a:lstStyle/>
          <a:p>
            <a:pPr algn="ctr"/>
            <a:fld id="{42E2B24C-DC2C-4712-9D60-04BFC1B335EB}" type="slidenum">
              <a:rPr lang="en-US" altLang="en-US" smtClean="0">
                <a:solidFill>
                  <a:schemeClr val="tx1"/>
                </a:solidFill>
              </a:rPr>
              <a:pPr algn="ctr"/>
              <a:t>15</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532524"/>
            <a:ext cx="485775" cy="276999"/>
          </a:xfrm>
          <a:prstGeom prst="rect">
            <a:avLst/>
          </a:prstGeom>
          <a:noFill/>
          <a:ln>
            <a:noFill/>
          </a:ln>
        </p:spPr>
        <p:txBody>
          <a:bodyPr wrap="square" rtlCol="0">
            <a:spAutoFit/>
          </a:bodyPr>
          <a:lstStyle/>
          <a:p>
            <a:r>
              <a:rPr lang="en-CA" sz="1200" dirty="0"/>
              <a:t>Slide</a:t>
            </a:r>
          </a:p>
        </p:txBody>
      </p:sp>
      <p:pic>
        <p:nvPicPr>
          <p:cNvPr id="5" name="Picture 4">
            <a:extLst>
              <a:ext uri="{FF2B5EF4-FFF2-40B4-BE49-F238E27FC236}">
                <a16:creationId xmlns:a16="http://schemas.microsoft.com/office/drawing/2014/main" id="{1640F96B-64F9-4452-8F87-ABC5425F280A}"/>
              </a:ext>
            </a:extLst>
          </p:cNvPr>
          <p:cNvPicPr>
            <a:picLocks noChangeAspect="1"/>
          </p:cNvPicPr>
          <p:nvPr/>
        </p:nvPicPr>
        <p:blipFill>
          <a:blip r:embed="rId2"/>
          <a:stretch>
            <a:fillRect/>
          </a:stretch>
        </p:blipFill>
        <p:spPr>
          <a:xfrm>
            <a:off x="0" y="663135"/>
            <a:ext cx="12192748" cy="1650435"/>
          </a:xfrm>
          <a:prstGeom prst="rect">
            <a:avLst/>
          </a:prstGeom>
          <a:ln w="12700">
            <a:solidFill>
              <a:schemeClr val="bg1">
                <a:lumMod val="50000"/>
              </a:schemeClr>
            </a:solidFill>
          </a:ln>
        </p:spPr>
      </p:pic>
      <p:cxnSp>
        <p:nvCxnSpPr>
          <p:cNvPr id="7" name="Straight Arrow Connector 6">
            <a:extLst>
              <a:ext uri="{FF2B5EF4-FFF2-40B4-BE49-F238E27FC236}">
                <a16:creationId xmlns:a16="http://schemas.microsoft.com/office/drawing/2014/main" id="{02B3F910-4696-4CC2-926E-9C269C2D74B6}"/>
              </a:ext>
            </a:extLst>
          </p:cNvPr>
          <p:cNvCxnSpPr>
            <a:cxnSpLocks/>
          </p:cNvCxnSpPr>
          <p:nvPr/>
        </p:nvCxnSpPr>
        <p:spPr>
          <a:xfrm flipV="1">
            <a:off x="121725" y="2285999"/>
            <a:ext cx="0" cy="386058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BE04203-C68D-4812-B775-816D5FA00ADB}"/>
              </a:ext>
            </a:extLst>
          </p:cNvPr>
          <p:cNvSpPr/>
          <p:nvPr/>
        </p:nvSpPr>
        <p:spPr>
          <a:xfrm>
            <a:off x="84664" y="4743450"/>
            <a:ext cx="7371849" cy="1723527"/>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Tables </a:t>
            </a:r>
            <a:r>
              <a:rPr lang="en-CA" sz="2000" dirty="0">
                <a:solidFill>
                  <a:schemeClr val="tx1"/>
                </a:solidFill>
              </a:rPr>
              <a:t>group</a:t>
            </a:r>
          </a:p>
          <a:p>
            <a:r>
              <a:rPr lang="en-CA" sz="2000" dirty="0">
                <a:solidFill>
                  <a:schemeClr val="tx1"/>
                </a:solidFill>
              </a:rPr>
              <a:t>     Create a new PivotTable</a:t>
            </a:r>
          </a:p>
          <a:p>
            <a:r>
              <a:rPr lang="en-CA" sz="2000" dirty="0">
                <a:solidFill>
                  <a:schemeClr val="tx1"/>
                </a:solidFill>
              </a:rPr>
              <a:t>     Make a table from existing data</a:t>
            </a:r>
          </a:p>
          <a:p>
            <a:r>
              <a:rPr lang="en-CA" sz="2000" dirty="0">
                <a:solidFill>
                  <a:schemeClr val="tx1"/>
                </a:solidFill>
              </a:rPr>
              <a:t>     Create a form, edit previous form, edit selected form, send  form.</a:t>
            </a:r>
          </a:p>
        </p:txBody>
      </p:sp>
      <p:cxnSp>
        <p:nvCxnSpPr>
          <p:cNvPr id="9" name="Straight Arrow Connector 8">
            <a:extLst>
              <a:ext uri="{FF2B5EF4-FFF2-40B4-BE49-F238E27FC236}">
                <a16:creationId xmlns:a16="http://schemas.microsoft.com/office/drawing/2014/main" id="{322D1548-EA64-492B-A285-DA84D796EC4F}"/>
              </a:ext>
            </a:extLst>
          </p:cNvPr>
          <p:cNvCxnSpPr>
            <a:cxnSpLocks/>
          </p:cNvCxnSpPr>
          <p:nvPr/>
        </p:nvCxnSpPr>
        <p:spPr>
          <a:xfrm flipH="1" flipV="1">
            <a:off x="2180178" y="2286000"/>
            <a:ext cx="1" cy="143810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99C1C99-C561-469A-9972-516BBEB6E6B0}"/>
              </a:ext>
            </a:extLst>
          </p:cNvPr>
          <p:cNvSpPr/>
          <p:nvPr/>
        </p:nvSpPr>
        <p:spPr>
          <a:xfrm>
            <a:off x="5620192" y="3601014"/>
            <a:ext cx="4538247" cy="374707"/>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Links</a:t>
            </a:r>
            <a:r>
              <a:rPr lang="en-CA" sz="2000" dirty="0">
                <a:solidFill>
                  <a:schemeClr val="tx1"/>
                </a:solidFill>
              </a:rPr>
              <a:t> group: Add an Anchor or Hyperlink.</a:t>
            </a:r>
          </a:p>
        </p:txBody>
      </p:sp>
      <p:cxnSp>
        <p:nvCxnSpPr>
          <p:cNvPr id="11" name="Straight Arrow Connector 10">
            <a:extLst>
              <a:ext uri="{FF2B5EF4-FFF2-40B4-BE49-F238E27FC236}">
                <a16:creationId xmlns:a16="http://schemas.microsoft.com/office/drawing/2014/main" id="{852E3542-5B68-46EB-912C-1C8A6C8F46C4}"/>
              </a:ext>
            </a:extLst>
          </p:cNvPr>
          <p:cNvCxnSpPr>
            <a:cxnSpLocks/>
          </p:cNvCxnSpPr>
          <p:nvPr/>
        </p:nvCxnSpPr>
        <p:spPr>
          <a:xfrm flipV="1">
            <a:off x="3923185" y="2286000"/>
            <a:ext cx="0" cy="62281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CCD62B1-5E60-46A5-934A-FEE903BEC58B}"/>
              </a:ext>
            </a:extLst>
          </p:cNvPr>
          <p:cNvSpPr/>
          <p:nvPr/>
        </p:nvSpPr>
        <p:spPr>
          <a:xfrm>
            <a:off x="227791" y="3724102"/>
            <a:ext cx="5250357" cy="929801"/>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Illustrations</a:t>
            </a:r>
            <a:r>
              <a:rPr lang="en-CA" sz="2000" dirty="0">
                <a:solidFill>
                  <a:schemeClr val="tx1"/>
                </a:solidFill>
              </a:rPr>
              <a:t> group – Add a picture or a shape object on to your worksheet.</a:t>
            </a:r>
          </a:p>
        </p:txBody>
      </p:sp>
      <p:cxnSp>
        <p:nvCxnSpPr>
          <p:cNvPr id="13" name="Straight Arrow Connector 12">
            <a:extLst>
              <a:ext uri="{FF2B5EF4-FFF2-40B4-BE49-F238E27FC236}">
                <a16:creationId xmlns:a16="http://schemas.microsoft.com/office/drawing/2014/main" id="{CF34923C-0836-4EF4-B048-B8ED4E4393C7}"/>
              </a:ext>
            </a:extLst>
          </p:cNvPr>
          <p:cNvCxnSpPr>
            <a:cxnSpLocks/>
          </p:cNvCxnSpPr>
          <p:nvPr/>
        </p:nvCxnSpPr>
        <p:spPr>
          <a:xfrm flipV="1">
            <a:off x="6314817" y="2286001"/>
            <a:ext cx="0" cy="42330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B67B7B0-38E9-432B-90CB-42D2EAA6CE34}"/>
              </a:ext>
            </a:extLst>
          </p:cNvPr>
          <p:cNvSpPr/>
          <p:nvPr/>
        </p:nvSpPr>
        <p:spPr>
          <a:xfrm>
            <a:off x="2244785" y="2908813"/>
            <a:ext cx="3233366" cy="71969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Controls</a:t>
            </a:r>
            <a:r>
              <a:rPr lang="en-CA" sz="2000" dirty="0">
                <a:solidFill>
                  <a:schemeClr val="tx1"/>
                </a:solidFill>
              </a:rPr>
              <a:t> group: Add a form control.</a:t>
            </a:r>
          </a:p>
        </p:txBody>
      </p:sp>
      <p:cxnSp>
        <p:nvCxnSpPr>
          <p:cNvPr id="15" name="Straight Arrow Connector 14">
            <a:extLst>
              <a:ext uri="{FF2B5EF4-FFF2-40B4-BE49-F238E27FC236}">
                <a16:creationId xmlns:a16="http://schemas.microsoft.com/office/drawing/2014/main" id="{AE9EA626-5C09-44B7-82C3-2CF93C6CE3F7}"/>
              </a:ext>
            </a:extLst>
          </p:cNvPr>
          <p:cNvCxnSpPr>
            <a:cxnSpLocks/>
          </p:cNvCxnSpPr>
          <p:nvPr/>
        </p:nvCxnSpPr>
        <p:spPr>
          <a:xfrm flipV="1">
            <a:off x="9415426" y="2285999"/>
            <a:ext cx="8312" cy="84497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6C80AA72-C2C2-4390-A04A-BCB224D80C1F}"/>
              </a:ext>
            </a:extLst>
          </p:cNvPr>
          <p:cNvSpPr/>
          <p:nvPr/>
        </p:nvSpPr>
        <p:spPr>
          <a:xfrm>
            <a:off x="5620192" y="2720139"/>
            <a:ext cx="3669818" cy="320395"/>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Charts </a:t>
            </a:r>
            <a:r>
              <a:rPr lang="en-CA" sz="2000" dirty="0">
                <a:solidFill>
                  <a:schemeClr val="tx1"/>
                </a:solidFill>
              </a:rPr>
              <a:t>group: Add a chart object.</a:t>
            </a:r>
          </a:p>
        </p:txBody>
      </p:sp>
      <p:cxnSp>
        <p:nvCxnSpPr>
          <p:cNvPr id="17" name="Straight Arrow Connector 16">
            <a:extLst>
              <a:ext uri="{FF2B5EF4-FFF2-40B4-BE49-F238E27FC236}">
                <a16:creationId xmlns:a16="http://schemas.microsoft.com/office/drawing/2014/main" id="{E88024C7-BBE9-4BB2-8312-2499451F3FE8}"/>
              </a:ext>
            </a:extLst>
          </p:cNvPr>
          <p:cNvCxnSpPr>
            <a:cxnSpLocks/>
          </p:cNvCxnSpPr>
          <p:nvPr/>
        </p:nvCxnSpPr>
        <p:spPr>
          <a:xfrm flipH="1" flipV="1">
            <a:off x="10151921" y="2286001"/>
            <a:ext cx="6517" cy="131501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94644574-4A4B-4EBB-8876-A34CE5D2EF8F}"/>
              </a:ext>
            </a:extLst>
          </p:cNvPr>
          <p:cNvSpPr/>
          <p:nvPr/>
        </p:nvSpPr>
        <p:spPr>
          <a:xfrm>
            <a:off x="9351820" y="4544430"/>
            <a:ext cx="2468685" cy="37470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dirty="0">
                <a:solidFill>
                  <a:schemeClr val="tx1"/>
                </a:solidFill>
              </a:rPr>
              <a:t>Add a text box object.</a:t>
            </a:r>
          </a:p>
        </p:txBody>
      </p:sp>
      <p:cxnSp>
        <p:nvCxnSpPr>
          <p:cNvPr id="25" name="Straight Arrow Connector 24">
            <a:extLst>
              <a:ext uri="{FF2B5EF4-FFF2-40B4-BE49-F238E27FC236}">
                <a16:creationId xmlns:a16="http://schemas.microsoft.com/office/drawing/2014/main" id="{5C109229-4F2A-4712-B23B-9E7449C2CF2C}"/>
              </a:ext>
            </a:extLst>
          </p:cNvPr>
          <p:cNvCxnSpPr>
            <a:cxnSpLocks/>
          </p:cNvCxnSpPr>
          <p:nvPr/>
        </p:nvCxnSpPr>
        <p:spPr>
          <a:xfrm flipV="1">
            <a:off x="10959641" y="2286000"/>
            <a:ext cx="0" cy="178391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7B784592-2A59-4E48-AE9A-8FE299DB2B63}"/>
              </a:ext>
            </a:extLst>
          </p:cNvPr>
          <p:cNvSpPr/>
          <p:nvPr/>
        </p:nvSpPr>
        <p:spPr>
          <a:xfrm>
            <a:off x="7110753" y="4069915"/>
            <a:ext cx="3848888" cy="37470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New Comment</a:t>
            </a:r>
            <a:r>
              <a:rPr lang="en-CA" sz="2000" dirty="0">
                <a:solidFill>
                  <a:schemeClr val="tx1"/>
                </a:solidFill>
              </a:rPr>
              <a:t>: Insert a comment.</a:t>
            </a:r>
          </a:p>
        </p:txBody>
      </p:sp>
      <p:cxnSp>
        <p:nvCxnSpPr>
          <p:cNvPr id="29" name="Straight Arrow Connector 28">
            <a:extLst>
              <a:ext uri="{FF2B5EF4-FFF2-40B4-BE49-F238E27FC236}">
                <a16:creationId xmlns:a16="http://schemas.microsoft.com/office/drawing/2014/main" id="{8FC7ECF7-7AF4-4322-AF87-CF103465A594}"/>
              </a:ext>
            </a:extLst>
          </p:cNvPr>
          <p:cNvCxnSpPr>
            <a:cxnSpLocks/>
          </p:cNvCxnSpPr>
          <p:nvPr/>
        </p:nvCxnSpPr>
        <p:spPr>
          <a:xfrm flipV="1">
            <a:off x="11820507" y="2285999"/>
            <a:ext cx="0" cy="225843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73E67C3B-B9F6-4AA3-B805-A9163D160354}"/>
              </a:ext>
            </a:extLst>
          </p:cNvPr>
          <p:cNvSpPr/>
          <p:nvPr/>
        </p:nvSpPr>
        <p:spPr>
          <a:xfrm>
            <a:off x="5620193" y="3130973"/>
            <a:ext cx="3803546" cy="374707"/>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Filters</a:t>
            </a:r>
            <a:r>
              <a:rPr lang="en-CA" sz="2000" dirty="0">
                <a:solidFill>
                  <a:schemeClr val="tx1"/>
                </a:solidFill>
              </a:rPr>
              <a:t> group: Add  Slicer filter.</a:t>
            </a:r>
          </a:p>
        </p:txBody>
      </p:sp>
      <p:sp>
        <p:nvSpPr>
          <p:cNvPr id="22" name="Rectangle: Rounded Corners 21">
            <a:extLst>
              <a:ext uri="{FF2B5EF4-FFF2-40B4-BE49-F238E27FC236}">
                <a16:creationId xmlns:a16="http://schemas.microsoft.com/office/drawing/2014/main" id="{56C58A9C-2001-49B7-9D5E-744DBE2B9B6E}"/>
              </a:ext>
            </a:extLst>
          </p:cNvPr>
          <p:cNvSpPr/>
          <p:nvPr/>
        </p:nvSpPr>
        <p:spPr>
          <a:xfrm>
            <a:off x="84666" y="61188"/>
            <a:ext cx="2392527" cy="5157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Excel Screen Layout</a:t>
            </a:r>
          </a:p>
          <a:p>
            <a:pPr algn="ctr"/>
            <a:r>
              <a:rPr lang="en-CA" dirty="0"/>
              <a:t>Insert Ribbon</a:t>
            </a:r>
          </a:p>
        </p:txBody>
      </p:sp>
    </p:spTree>
    <p:extLst>
      <p:ext uri="{BB962C8B-B14F-4D97-AF65-F5344CB8AC3E}">
        <p14:creationId xmlns:p14="http://schemas.microsoft.com/office/powerpoint/2010/main" val="749919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ssolve">
                                      <p:cBhvr>
                                        <p:cTn id="7" dur="500"/>
                                        <p:tgtEl>
                                          <p:spTgt spid="22"/>
                                        </p:tgtEl>
                                      </p:cBhvr>
                                    </p:animEffect>
                                  </p:childTnLst>
                                </p:cTn>
                              </p:par>
                              <p:par>
                                <p:cTn id="8" presetID="9"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down)">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ppt_x"/>
                                          </p:val>
                                        </p:tav>
                                        <p:tav tm="100000">
                                          <p:val>
                                            <p:strVal val="#ppt_x"/>
                                          </p:val>
                                        </p:tav>
                                      </p:tavLst>
                                    </p:anim>
                                    <p:anim calcmode="lin" valueType="num">
                                      <p:cBhvr additive="base">
                                        <p:cTn id="46" dur="500" fill="hold"/>
                                        <p:tgtEl>
                                          <p:spTgt spid="16"/>
                                        </p:tgtEl>
                                        <p:attrNameLst>
                                          <p:attrName>ppt_y</p:attrName>
                                        </p:attrNameLst>
                                      </p:cBhvr>
                                      <p:tavLst>
                                        <p:tav tm="0">
                                          <p:val>
                                            <p:strVal val="1+#ppt_h/2"/>
                                          </p:val>
                                        </p:tav>
                                        <p:tav tm="100000">
                                          <p:val>
                                            <p:strVal val="#ppt_y"/>
                                          </p:val>
                                        </p:tav>
                                      </p:tavLst>
                                    </p:anim>
                                  </p:childTnLst>
                                </p:cTn>
                              </p:par>
                            </p:childTnLst>
                          </p:cTn>
                        </p:par>
                        <p:par>
                          <p:cTn id="47" fill="hold">
                            <p:stCondLst>
                              <p:cond delay="500"/>
                            </p:stCondLst>
                            <p:childTnLst>
                              <p:par>
                                <p:cTn id="48" presetID="22" presetClass="entr" presetSubtype="4" fill="hold"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down)">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additive="base">
                                        <p:cTn id="55" dur="500" fill="hold"/>
                                        <p:tgtEl>
                                          <p:spTgt spid="30"/>
                                        </p:tgtEl>
                                        <p:attrNameLst>
                                          <p:attrName>ppt_x</p:attrName>
                                        </p:attrNameLst>
                                      </p:cBhvr>
                                      <p:tavLst>
                                        <p:tav tm="0">
                                          <p:val>
                                            <p:strVal val="#ppt_x"/>
                                          </p:val>
                                        </p:tav>
                                        <p:tav tm="100000">
                                          <p:val>
                                            <p:strVal val="#ppt_x"/>
                                          </p:val>
                                        </p:tav>
                                      </p:tavLst>
                                    </p:anim>
                                    <p:anim calcmode="lin" valueType="num">
                                      <p:cBhvr additive="base">
                                        <p:cTn id="56" dur="500" fill="hold"/>
                                        <p:tgtEl>
                                          <p:spTgt spid="30"/>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22" presetClass="entr" presetSubtype="4" fill="hold" nodeType="after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wipe(down)">
                                      <p:cBhvr>
                                        <p:cTn id="60" dur="500"/>
                                        <p:tgtEl>
                                          <p:spTgt spid="15"/>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0"/>
                                        </p:tgtEl>
                                        <p:attrNameLst>
                                          <p:attrName>style.visibility</p:attrName>
                                        </p:attrNameLst>
                                      </p:cBhvr>
                                      <p:to>
                                        <p:strVal val="visible"/>
                                      </p:to>
                                    </p:set>
                                    <p:anim calcmode="lin" valueType="num">
                                      <p:cBhvr additive="base">
                                        <p:cTn id="65" dur="500" fill="hold"/>
                                        <p:tgtEl>
                                          <p:spTgt spid="10"/>
                                        </p:tgtEl>
                                        <p:attrNameLst>
                                          <p:attrName>ppt_x</p:attrName>
                                        </p:attrNameLst>
                                      </p:cBhvr>
                                      <p:tavLst>
                                        <p:tav tm="0">
                                          <p:val>
                                            <p:strVal val="#ppt_x"/>
                                          </p:val>
                                        </p:tav>
                                        <p:tav tm="100000">
                                          <p:val>
                                            <p:strVal val="#ppt_x"/>
                                          </p:val>
                                        </p:tav>
                                      </p:tavLst>
                                    </p:anim>
                                    <p:anim calcmode="lin" valueType="num">
                                      <p:cBhvr additive="base">
                                        <p:cTn id="66" dur="500" fill="hold"/>
                                        <p:tgtEl>
                                          <p:spTgt spid="10"/>
                                        </p:tgtEl>
                                        <p:attrNameLst>
                                          <p:attrName>ppt_y</p:attrName>
                                        </p:attrNameLst>
                                      </p:cBhvr>
                                      <p:tavLst>
                                        <p:tav tm="0">
                                          <p:val>
                                            <p:strVal val="1+#ppt_h/2"/>
                                          </p:val>
                                        </p:tav>
                                        <p:tav tm="100000">
                                          <p:val>
                                            <p:strVal val="#ppt_y"/>
                                          </p:val>
                                        </p:tav>
                                      </p:tavLst>
                                    </p:anim>
                                  </p:childTnLst>
                                </p:cTn>
                              </p:par>
                            </p:childTnLst>
                          </p:cTn>
                        </p:par>
                        <p:par>
                          <p:cTn id="67" fill="hold">
                            <p:stCondLst>
                              <p:cond delay="500"/>
                            </p:stCondLst>
                            <p:childTnLst>
                              <p:par>
                                <p:cTn id="68" presetID="22" presetClass="entr" presetSubtype="4" fill="hold" nodeType="after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down)">
                                      <p:cBhvr>
                                        <p:cTn id="70" dur="500"/>
                                        <p:tgtEl>
                                          <p:spTgt spid="17"/>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grpId="0" nodeType="clickEffect">
                                  <p:stCondLst>
                                    <p:cond delay="0"/>
                                  </p:stCondLst>
                                  <p:childTnLst>
                                    <p:set>
                                      <p:cBhvr>
                                        <p:cTn id="74" dur="1" fill="hold">
                                          <p:stCondLst>
                                            <p:cond delay="0"/>
                                          </p:stCondLst>
                                        </p:cTn>
                                        <p:tgtEl>
                                          <p:spTgt spid="27"/>
                                        </p:tgtEl>
                                        <p:attrNameLst>
                                          <p:attrName>style.visibility</p:attrName>
                                        </p:attrNameLst>
                                      </p:cBhvr>
                                      <p:to>
                                        <p:strVal val="visible"/>
                                      </p:to>
                                    </p:set>
                                    <p:anim calcmode="lin" valueType="num">
                                      <p:cBhvr additive="base">
                                        <p:cTn id="75" dur="500" fill="hold"/>
                                        <p:tgtEl>
                                          <p:spTgt spid="27"/>
                                        </p:tgtEl>
                                        <p:attrNameLst>
                                          <p:attrName>ppt_x</p:attrName>
                                        </p:attrNameLst>
                                      </p:cBhvr>
                                      <p:tavLst>
                                        <p:tav tm="0">
                                          <p:val>
                                            <p:strVal val="#ppt_x"/>
                                          </p:val>
                                        </p:tav>
                                        <p:tav tm="100000">
                                          <p:val>
                                            <p:strVal val="#ppt_x"/>
                                          </p:val>
                                        </p:tav>
                                      </p:tavLst>
                                    </p:anim>
                                    <p:anim calcmode="lin" valueType="num">
                                      <p:cBhvr additive="base">
                                        <p:cTn id="76" dur="500" fill="hold"/>
                                        <p:tgtEl>
                                          <p:spTgt spid="27"/>
                                        </p:tgtEl>
                                        <p:attrNameLst>
                                          <p:attrName>ppt_y</p:attrName>
                                        </p:attrNameLst>
                                      </p:cBhvr>
                                      <p:tavLst>
                                        <p:tav tm="0">
                                          <p:val>
                                            <p:strVal val="1+#ppt_h/2"/>
                                          </p:val>
                                        </p:tav>
                                        <p:tav tm="100000">
                                          <p:val>
                                            <p:strVal val="#ppt_y"/>
                                          </p:val>
                                        </p:tav>
                                      </p:tavLst>
                                    </p:anim>
                                  </p:childTnLst>
                                </p:cTn>
                              </p:par>
                            </p:childTnLst>
                          </p:cTn>
                        </p:par>
                        <p:par>
                          <p:cTn id="77" fill="hold">
                            <p:stCondLst>
                              <p:cond delay="500"/>
                            </p:stCondLst>
                            <p:childTnLst>
                              <p:par>
                                <p:cTn id="78" presetID="22" presetClass="entr" presetSubtype="4" fill="hold" nodeType="afterEffect">
                                  <p:stCondLst>
                                    <p:cond delay="0"/>
                                  </p:stCondLst>
                                  <p:childTnLst>
                                    <p:set>
                                      <p:cBhvr>
                                        <p:cTn id="79" dur="1" fill="hold">
                                          <p:stCondLst>
                                            <p:cond delay="0"/>
                                          </p:stCondLst>
                                        </p:cTn>
                                        <p:tgtEl>
                                          <p:spTgt spid="25"/>
                                        </p:tgtEl>
                                        <p:attrNameLst>
                                          <p:attrName>style.visibility</p:attrName>
                                        </p:attrNameLst>
                                      </p:cBhvr>
                                      <p:to>
                                        <p:strVal val="visible"/>
                                      </p:to>
                                    </p:set>
                                    <p:animEffect transition="in" filter="wipe(down)">
                                      <p:cBhvr>
                                        <p:cTn id="80" dur="500"/>
                                        <p:tgtEl>
                                          <p:spTgt spid="25"/>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8"/>
                                        </p:tgtEl>
                                        <p:attrNameLst>
                                          <p:attrName>style.visibility</p:attrName>
                                        </p:attrNameLst>
                                      </p:cBhvr>
                                      <p:to>
                                        <p:strVal val="visible"/>
                                      </p:to>
                                    </p:set>
                                    <p:anim calcmode="lin" valueType="num">
                                      <p:cBhvr additive="base">
                                        <p:cTn id="85" dur="500" fill="hold"/>
                                        <p:tgtEl>
                                          <p:spTgt spid="18"/>
                                        </p:tgtEl>
                                        <p:attrNameLst>
                                          <p:attrName>ppt_x</p:attrName>
                                        </p:attrNameLst>
                                      </p:cBhvr>
                                      <p:tavLst>
                                        <p:tav tm="0">
                                          <p:val>
                                            <p:strVal val="#ppt_x"/>
                                          </p:val>
                                        </p:tav>
                                        <p:tav tm="100000">
                                          <p:val>
                                            <p:strVal val="#ppt_x"/>
                                          </p:val>
                                        </p:tav>
                                      </p:tavLst>
                                    </p:anim>
                                    <p:anim calcmode="lin" valueType="num">
                                      <p:cBhvr additive="base">
                                        <p:cTn id="86" dur="500" fill="hold"/>
                                        <p:tgtEl>
                                          <p:spTgt spid="18"/>
                                        </p:tgtEl>
                                        <p:attrNameLst>
                                          <p:attrName>ppt_y</p:attrName>
                                        </p:attrNameLst>
                                      </p:cBhvr>
                                      <p:tavLst>
                                        <p:tav tm="0">
                                          <p:val>
                                            <p:strVal val="1+#ppt_h/2"/>
                                          </p:val>
                                        </p:tav>
                                        <p:tav tm="100000">
                                          <p:val>
                                            <p:strVal val="#ppt_y"/>
                                          </p:val>
                                        </p:tav>
                                      </p:tavLst>
                                    </p:anim>
                                  </p:childTnLst>
                                </p:cTn>
                              </p:par>
                            </p:childTnLst>
                          </p:cTn>
                        </p:par>
                        <p:par>
                          <p:cTn id="87" fill="hold">
                            <p:stCondLst>
                              <p:cond delay="500"/>
                            </p:stCondLst>
                            <p:childTnLst>
                              <p:par>
                                <p:cTn id="88" presetID="22" presetClass="entr" presetSubtype="4" fill="hold" nodeType="afterEffect">
                                  <p:stCondLst>
                                    <p:cond delay="0"/>
                                  </p:stCondLst>
                                  <p:childTnLst>
                                    <p:set>
                                      <p:cBhvr>
                                        <p:cTn id="89" dur="1" fill="hold">
                                          <p:stCondLst>
                                            <p:cond delay="0"/>
                                          </p:stCondLst>
                                        </p:cTn>
                                        <p:tgtEl>
                                          <p:spTgt spid="29"/>
                                        </p:tgtEl>
                                        <p:attrNameLst>
                                          <p:attrName>style.visibility</p:attrName>
                                        </p:attrNameLst>
                                      </p:cBhvr>
                                      <p:to>
                                        <p:strVal val="visible"/>
                                      </p:to>
                                    </p:set>
                                    <p:animEffect transition="in" filter="wipe(down)">
                                      <p:cBhvr>
                                        <p:cTn id="9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P spid="14" grpId="0" animBg="1"/>
      <p:bldP spid="16" grpId="0" animBg="1"/>
      <p:bldP spid="18" grpId="0" animBg="1"/>
      <p:bldP spid="27" grpId="0" animBg="1"/>
      <p:bldP spid="30" grpId="0" animBg="1"/>
      <p:bldP spid="2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5A8F9EB-D46B-4FEA-9D84-31A7C7D0B5A5}"/>
              </a:ext>
            </a:extLst>
          </p:cNvPr>
          <p:cNvPicPr>
            <a:picLocks noChangeAspect="1"/>
          </p:cNvPicPr>
          <p:nvPr/>
        </p:nvPicPr>
        <p:blipFill>
          <a:blip r:embed="rId2"/>
          <a:stretch>
            <a:fillRect/>
          </a:stretch>
        </p:blipFill>
        <p:spPr>
          <a:xfrm>
            <a:off x="0" y="632152"/>
            <a:ext cx="10136529" cy="1650435"/>
          </a:xfrm>
          <a:prstGeom prst="rect">
            <a:avLst/>
          </a:prstGeom>
          <a:ln>
            <a:solidFill>
              <a:schemeClr val="bg1">
                <a:lumMod val="50000"/>
              </a:schemeClr>
            </a:solidFill>
          </a:ln>
        </p:spPr>
      </p:pic>
      <p:sp>
        <p:nvSpPr>
          <p:cNvPr id="6" name="Rectangle: Rounded Corners 5">
            <a:extLst>
              <a:ext uri="{FF2B5EF4-FFF2-40B4-BE49-F238E27FC236}">
                <a16:creationId xmlns:a16="http://schemas.microsoft.com/office/drawing/2014/main" id="{DB5B1E9A-8E4E-4C5D-A1BE-974380A4B11B}"/>
              </a:ext>
            </a:extLst>
          </p:cNvPr>
          <p:cNvSpPr/>
          <p:nvPr/>
        </p:nvSpPr>
        <p:spPr>
          <a:xfrm>
            <a:off x="84666" y="61188"/>
            <a:ext cx="2392527" cy="5157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Excel Screen Layout</a:t>
            </a:r>
          </a:p>
          <a:p>
            <a:pPr algn="ctr"/>
            <a:r>
              <a:rPr lang="en-CA" dirty="0"/>
              <a:t>Share Ribbon</a:t>
            </a:r>
          </a:p>
        </p:txBody>
      </p:sp>
      <p:cxnSp>
        <p:nvCxnSpPr>
          <p:cNvPr id="7" name="Straight Arrow Connector 6">
            <a:extLst>
              <a:ext uri="{FF2B5EF4-FFF2-40B4-BE49-F238E27FC236}">
                <a16:creationId xmlns:a16="http://schemas.microsoft.com/office/drawing/2014/main" id="{2AFC66FE-73EB-4373-BA72-DCEF7B8ECDF8}"/>
              </a:ext>
            </a:extLst>
          </p:cNvPr>
          <p:cNvCxnSpPr>
            <a:cxnSpLocks/>
          </p:cNvCxnSpPr>
          <p:nvPr/>
        </p:nvCxnSpPr>
        <p:spPr>
          <a:xfrm flipV="1">
            <a:off x="1027810" y="2282588"/>
            <a:ext cx="0" cy="53542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4A714BE3-4864-47FB-8C44-FAA1344BCB00}"/>
              </a:ext>
            </a:extLst>
          </p:cNvPr>
          <p:cNvSpPr/>
          <p:nvPr/>
        </p:nvSpPr>
        <p:spPr>
          <a:xfrm>
            <a:off x="190008" y="2809999"/>
            <a:ext cx="4047896" cy="1723527"/>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Share Group</a:t>
            </a:r>
          </a:p>
          <a:p>
            <a:pPr marL="342900" indent="-342900">
              <a:buFont typeface="Arial" panose="020B0604020202020204" pitchFamily="34" charset="0"/>
              <a:buChar char="•"/>
            </a:pPr>
            <a:r>
              <a:rPr lang="en-CA" sz="2000" dirty="0">
                <a:solidFill>
                  <a:schemeClr val="tx1"/>
                </a:solidFill>
              </a:rPr>
              <a:t>Share the current workbook</a:t>
            </a:r>
          </a:p>
          <a:p>
            <a:pPr marL="342900" indent="-342900">
              <a:buFont typeface="Arial" panose="020B0604020202020204" pitchFamily="34" charset="0"/>
              <a:buChar char="•"/>
            </a:pPr>
            <a:r>
              <a:rPr lang="en-CA" sz="2000" dirty="0">
                <a:solidFill>
                  <a:schemeClr val="tx1"/>
                </a:solidFill>
              </a:rPr>
              <a:t>Copy Link</a:t>
            </a:r>
          </a:p>
          <a:p>
            <a:pPr marL="342900" indent="-342900">
              <a:buFont typeface="Arial" panose="020B0604020202020204" pitchFamily="34" charset="0"/>
              <a:buChar char="•"/>
            </a:pPr>
            <a:r>
              <a:rPr lang="en-CA" sz="2000" dirty="0">
                <a:solidFill>
                  <a:schemeClr val="tx1"/>
                </a:solidFill>
              </a:rPr>
              <a:t>Link to this sheet (Link settings)</a:t>
            </a:r>
          </a:p>
        </p:txBody>
      </p:sp>
      <p:pic>
        <p:nvPicPr>
          <p:cNvPr id="15" name="Picture 14">
            <a:extLst>
              <a:ext uri="{FF2B5EF4-FFF2-40B4-BE49-F238E27FC236}">
                <a16:creationId xmlns:a16="http://schemas.microsoft.com/office/drawing/2014/main" id="{4249DF46-B1B4-4B92-AC29-D378DD5B3609}"/>
              </a:ext>
            </a:extLst>
          </p:cNvPr>
          <p:cNvPicPr>
            <a:picLocks noChangeAspect="1"/>
          </p:cNvPicPr>
          <p:nvPr/>
        </p:nvPicPr>
        <p:blipFill>
          <a:blip r:embed="rId3"/>
          <a:stretch>
            <a:fillRect/>
          </a:stretch>
        </p:blipFill>
        <p:spPr>
          <a:xfrm>
            <a:off x="6096000" y="161141"/>
            <a:ext cx="4563112" cy="5953956"/>
          </a:xfrm>
          <a:prstGeom prst="rect">
            <a:avLst/>
          </a:prstGeom>
          <a:ln>
            <a:solidFill>
              <a:schemeClr val="bg1">
                <a:lumMod val="50000"/>
              </a:schemeClr>
            </a:solidFill>
          </a:ln>
        </p:spPr>
      </p:pic>
      <p:cxnSp>
        <p:nvCxnSpPr>
          <p:cNvPr id="16" name="Straight Arrow Connector 15">
            <a:extLst>
              <a:ext uri="{FF2B5EF4-FFF2-40B4-BE49-F238E27FC236}">
                <a16:creationId xmlns:a16="http://schemas.microsoft.com/office/drawing/2014/main" id="{8348C0F5-A261-4C97-A894-A9CFBBD11F88}"/>
              </a:ext>
            </a:extLst>
          </p:cNvPr>
          <p:cNvCxnSpPr>
            <a:cxnSpLocks/>
          </p:cNvCxnSpPr>
          <p:nvPr/>
        </p:nvCxnSpPr>
        <p:spPr>
          <a:xfrm flipV="1">
            <a:off x="3906982" y="3607725"/>
            <a:ext cx="2189018" cy="56526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4280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dissolv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childTnLst>
                          </p:cTn>
                        </p:par>
                        <p:par>
                          <p:cTn id="26" fill="hold">
                            <p:stCondLst>
                              <p:cond delay="500"/>
                            </p:stCondLst>
                            <p:childTnLst>
                              <p:par>
                                <p:cTn id="27" presetID="22" presetClass="entr" presetSubtype="8" fill="hold" nodeType="after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xit" presetSubtype="0" fill="hold" grpId="1" nodeType="clickEffect">
                                  <p:stCondLst>
                                    <p:cond delay="0"/>
                                  </p:stCondLst>
                                  <p:childTnLst>
                                    <p:animEffect transition="out" filter="dissolve">
                                      <p:cBhvr>
                                        <p:cTn id="33" dur="500"/>
                                        <p:tgtEl>
                                          <p:spTgt spid="6"/>
                                        </p:tgtEl>
                                      </p:cBhvr>
                                    </p:animEffect>
                                    <p:set>
                                      <p:cBhvr>
                                        <p:cTn id="34" dur="1" fill="hold">
                                          <p:stCondLst>
                                            <p:cond delay="499"/>
                                          </p:stCondLst>
                                        </p:cTn>
                                        <p:tgtEl>
                                          <p:spTgt spid="6"/>
                                        </p:tgtEl>
                                        <p:attrNameLst>
                                          <p:attrName>style.visibility</p:attrName>
                                        </p:attrNameLst>
                                      </p:cBhvr>
                                      <p:to>
                                        <p:strVal val="hidden"/>
                                      </p:to>
                                    </p:set>
                                  </p:childTnLst>
                                </p:cTn>
                              </p:par>
                              <p:par>
                                <p:cTn id="35" presetID="9" presetClass="exit" presetSubtype="0" fill="hold" nodeType="withEffect">
                                  <p:stCondLst>
                                    <p:cond delay="0"/>
                                  </p:stCondLst>
                                  <p:childTnLst>
                                    <p:animEffect transition="out" filter="dissolve">
                                      <p:cBhvr>
                                        <p:cTn id="36" dur="500"/>
                                        <p:tgtEl>
                                          <p:spTgt spid="4"/>
                                        </p:tgtEl>
                                      </p:cBhvr>
                                    </p:animEffect>
                                    <p:set>
                                      <p:cBhvr>
                                        <p:cTn id="37" dur="1" fill="hold">
                                          <p:stCondLst>
                                            <p:cond delay="499"/>
                                          </p:stCondLst>
                                        </p:cTn>
                                        <p:tgtEl>
                                          <p:spTgt spid="4"/>
                                        </p:tgtEl>
                                        <p:attrNameLst>
                                          <p:attrName>style.visibility</p:attrName>
                                        </p:attrNameLst>
                                      </p:cBhvr>
                                      <p:to>
                                        <p:strVal val="hidden"/>
                                      </p:to>
                                    </p:set>
                                  </p:childTnLst>
                                </p:cTn>
                              </p:par>
                              <p:par>
                                <p:cTn id="38" presetID="22" presetClass="exit" presetSubtype="2" fill="hold" nodeType="withEffect">
                                  <p:stCondLst>
                                    <p:cond delay="0"/>
                                  </p:stCondLst>
                                  <p:childTnLst>
                                    <p:animEffect transition="out" filter="wipe(right)">
                                      <p:cBhvr>
                                        <p:cTn id="39" dur="500"/>
                                        <p:tgtEl>
                                          <p:spTgt spid="15"/>
                                        </p:tgtEl>
                                      </p:cBhvr>
                                    </p:animEffect>
                                    <p:set>
                                      <p:cBhvr>
                                        <p:cTn id="40" dur="1" fill="hold">
                                          <p:stCondLst>
                                            <p:cond delay="499"/>
                                          </p:stCondLst>
                                        </p:cTn>
                                        <p:tgtEl>
                                          <p:spTgt spid="15"/>
                                        </p:tgtEl>
                                        <p:attrNameLst>
                                          <p:attrName>style.visibility</p:attrName>
                                        </p:attrNameLst>
                                      </p:cBhvr>
                                      <p:to>
                                        <p:strVal val="hidden"/>
                                      </p:to>
                                    </p:set>
                                  </p:childTnLst>
                                </p:cTn>
                              </p:par>
                              <p:par>
                                <p:cTn id="41" presetID="22" presetClass="exit" presetSubtype="2" fill="hold" nodeType="withEffect">
                                  <p:stCondLst>
                                    <p:cond delay="0"/>
                                  </p:stCondLst>
                                  <p:childTnLst>
                                    <p:animEffect transition="out" filter="wipe(right)">
                                      <p:cBhvr>
                                        <p:cTn id="42" dur="500"/>
                                        <p:tgtEl>
                                          <p:spTgt spid="16"/>
                                        </p:tgtEl>
                                      </p:cBhvr>
                                    </p:animEffect>
                                    <p:set>
                                      <p:cBhvr>
                                        <p:cTn id="43" dur="1" fill="hold">
                                          <p:stCondLst>
                                            <p:cond delay="499"/>
                                          </p:stCondLst>
                                        </p:cTn>
                                        <p:tgtEl>
                                          <p:spTgt spid="16"/>
                                        </p:tgtEl>
                                        <p:attrNameLst>
                                          <p:attrName>style.visibility</p:attrName>
                                        </p:attrNameLst>
                                      </p:cBhvr>
                                      <p:to>
                                        <p:strVal val="hidden"/>
                                      </p:to>
                                    </p:set>
                                  </p:childTnLst>
                                </p:cTn>
                              </p:par>
                              <p:par>
                                <p:cTn id="44" presetID="22" presetClass="exit" presetSubtype="1" fill="hold" nodeType="withEffect">
                                  <p:stCondLst>
                                    <p:cond delay="0"/>
                                  </p:stCondLst>
                                  <p:childTnLst>
                                    <p:animEffect transition="out" filter="wipe(up)">
                                      <p:cBhvr>
                                        <p:cTn id="45" dur="500"/>
                                        <p:tgtEl>
                                          <p:spTgt spid="7"/>
                                        </p:tgtEl>
                                      </p:cBhvr>
                                    </p:animEffect>
                                    <p:set>
                                      <p:cBhvr>
                                        <p:cTn id="46" dur="1" fill="hold">
                                          <p:stCondLst>
                                            <p:cond delay="499"/>
                                          </p:stCondLst>
                                        </p:cTn>
                                        <p:tgtEl>
                                          <p:spTgt spid="7"/>
                                        </p:tgtEl>
                                        <p:attrNameLst>
                                          <p:attrName>style.visibility</p:attrName>
                                        </p:attrNameLst>
                                      </p:cBhvr>
                                      <p:to>
                                        <p:strVal val="hidden"/>
                                      </p:to>
                                    </p:set>
                                  </p:childTnLst>
                                </p:cTn>
                              </p:par>
                              <p:par>
                                <p:cTn id="47" presetID="2" presetClass="exit" presetSubtype="4" fill="hold" grpId="1" nodeType="withEffect">
                                  <p:stCondLst>
                                    <p:cond delay="0"/>
                                  </p:stCondLst>
                                  <p:childTnLst>
                                    <p:anim calcmode="lin" valueType="num">
                                      <p:cBhvr additive="base">
                                        <p:cTn id="48" dur="500"/>
                                        <p:tgtEl>
                                          <p:spTgt spid="8"/>
                                        </p:tgtEl>
                                        <p:attrNameLst>
                                          <p:attrName>ppt_x</p:attrName>
                                        </p:attrNameLst>
                                      </p:cBhvr>
                                      <p:tavLst>
                                        <p:tav tm="0">
                                          <p:val>
                                            <p:strVal val="ppt_x"/>
                                          </p:val>
                                        </p:tav>
                                        <p:tav tm="100000">
                                          <p:val>
                                            <p:strVal val="ppt_x"/>
                                          </p:val>
                                        </p:tav>
                                      </p:tavLst>
                                    </p:anim>
                                    <p:anim calcmode="lin" valueType="num">
                                      <p:cBhvr additive="base">
                                        <p:cTn id="49" dur="500"/>
                                        <p:tgtEl>
                                          <p:spTgt spid="8"/>
                                        </p:tgtEl>
                                        <p:attrNameLst>
                                          <p:attrName>ppt_y</p:attrName>
                                        </p:attrNameLst>
                                      </p:cBhvr>
                                      <p:tavLst>
                                        <p:tav tm="0">
                                          <p:val>
                                            <p:strVal val="ppt_y"/>
                                          </p:val>
                                        </p:tav>
                                        <p:tav tm="100000">
                                          <p:val>
                                            <p:strVal val="1+ppt_h/2"/>
                                          </p:val>
                                        </p:tav>
                                      </p:tavLst>
                                    </p:anim>
                                    <p:set>
                                      <p:cBhvr>
                                        <p:cTn id="50"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8" grpId="0" animBg="1"/>
      <p:bldP spid="8"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477349"/>
            <a:ext cx="476250" cy="387350"/>
          </a:xfrm>
          <a:ln>
            <a:noFill/>
          </a:ln>
        </p:spPr>
        <p:txBody>
          <a:bodyPr/>
          <a:lstStyle/>
          <a:p>
            <a:pPr algn="ctr"/>
            <a:fld id="{42E2B24C-DC2C-4712-9D60-04BFC1B335EB}" type="slidenum">
              <a:rPr lang="en-US" altLang="en-US" smtClean="0">
                <a:solidFill>
                  <a:schemeClr val="tx1"/>
                </a:solidFill>
              </a:rPr>
              <a:pPr algn="ctr"/>
              <a:t>17</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532524"/>
            <a:ext cx="485775" cy="276999"/>
          </a:xfrm>
          <a:prstGeom prst="rect">
            <a:avLst/>
          </a:prstGeom>
          <a:noFill/>
          <a:ln>
            <a:noFill/>
          </a:ln>
        </p:spPr>
        <p:txBody>
          <a:bodyPr wrap="square" rtlCol="0">
            <a:spAutoFit/>
          </a:bodyPr>
          <a:lstStyle/>
          <a:p>
            <a:r>
              <a:rPr lang="en-CA" sz="1200" dirty="0"/>
              <a:t>Slide</a:t>
            </a:r>
          </a:p>
        </p:txBody>
      </p:sp>
      <p:cxnSp>
        <p:nvCxnSpPr>
          <p:cNvPr id="7" name="Straight Arrow Connector 6">
            <a:extLst>
              <a:ext uri="{FF2B5EF4-FFF2-40B4-BE49-F238E27FC236}">
                <a16:creationId xmlns:a16="http://schemas.microsoft.com/office/drawing/2014/main" id="{02B3F910-4696-4CC2-926E-9C269C2D74B6}"/>
              </a:ext>
            </a:extLst>
          </p:cNvPr>
          <p:cNvCxnSpPr>
            <a:cxnSpLocks/>
          </p:cNvCxnSpPr>
          <p:nvPr/>
        </p:nvCxnSpPr>
        <p:spPr>
          <a:xfrm flipV="1">
            <a:off x="836622" y="2292962"/>
            <a:ext cx="0" cy="241204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56C58A9C-2001-49B7-9D5E-744DBE2B9B6E}"/>
              </a:ext>
            </a:extLst>
          </p:cNvPr>
          <p:cNvSpPr/>
          <p:nvPr/>
        </p:nvSpPr>
        <p:spPr>
          <a:xfrm>
            <a:off x="84666" y="61188"/>
            <a:ext cx="2392527" cy="5157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Excel Screen Layout</a:t>
            </a:r>
          </a:p>
          <a:p>
            <a:pPr algn="ctr"/>
            <a:r>
              <a:rPr lang="en-CA" dirty="0"/>
              <a:t>Page Layout Ribbon</a:t>
            </a:r>
          </a:p>
        </p:txBody>
      </p:sp>
      <p:pic>
        <p:nvPicPr>
          <p:cNvPr id="6" name="Picture 5">
            <a:extLst>
              <a:ext uri="{FF2B5EF4-FFF2-40B4-BE49-F238E27FC236}">
                <a16:creationId xmlns:a16="http://schemas.microsoft.com/office/drawing/2014/main" id="{AA95CD27-99A9-4E52-96A8-0BBD6E94748F}"/>
              </a:ext>
            </a:extLst>
          </p:cNvPr>
          <p:cNvPicPr>
            <a:picLocks noChangeAspect="1"/>
          </p:cNvPicPr>
          <p:nvPr/>
        </p:nvPicPr>
        <p:blipFill>
          <a:blip r:embed="rId2"/>
          <a:stretch>
            <a:fillRect/>
          </a:stretch>
        </p:blipFill>
        <p:spPr>
          <a:xfrm>
            <a:off x="0" y="642524"/>
            <a:ext cx="9902611" cy="1650435"/>
          </a:xfrm>
          <a:prstGeom prst="rect">
            <a:avLst/>
          </a:prstGeom>
          <a:ln w="12700">
            <a:solidFill>
              <a:schemeClr val="bg1">
                <a:lumMod val="50000"/>
              </a:schemeClr>
            </a:solidFill>
          </a:ln>
        </p:spPr>
      </p:pic>
      <p:sp>
        <p:nvSpPr>
          <p:cNvPr id="19" name="Rectangle: Rounded Corners 18">
            <a:extLst>
              <a:ext uri="{FF2B5EF4-FFF2-40B4-BE49-F238E27FC236}">
                <a16:creationId xmlns:a16="http://schemas.microsoft.com/office/drawing/2014/main" id="{5ED1A3BA-4B36-450C-A3D2-545A6DFAC83A}"/>
              </a:ext>
            </a:extLst>
          </p:cNvPr>
          <p:cNvSpPr/>
          <p:nvPr/>
        </p:nvSpPr>
        <p:spPr>
          <a:xfrm>
            <a:off x="803369" y="4694248"/>
            <a:ext cx="6071253" cy="1039090"/>
          </a:xfrm>
          <a:prstGeom prst="roundRect">
            <a:avLst>
              <a:gd name="adj" fmla="val 4488"/>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dirty="0">
                <a:solidFill>
                  <a:schemeClr val="tx1"/>
                </a:solidFill>
              </a:rPr>
              <a:t>Page Setup – Margins, orientation, etc.</a:t>
            </a:r>
          </a:p>
          <a:p>
            <a:r>
              <a:rPr lang="en-CA" sz="2000" dirty="0">
                <a:solidFill>
                  <a:schemeClr val="tx1"/>
                </a:solidFill>
              </a:rPr>
              <a:t>  Print Area – Makes selected area the Print area.</a:t>
            </a:r>
          </a:p>
          <a:p>
            <a:r>
              <a:rPr lang="en-CA" sz="2000" dirty="0">
                <a:solidFill>
                  <a:schemeClr val="tx1"/>
                </a:solidFill>
              </a:rPr>
              <a:t>        Breaks – Various page breaks.</a:t>
            </a:r>
          </a:p>
        </p:txBody>
      </p:sp>
      <p:cxnSp>
        <p:nvCxnSpPr>
          <p:cNvPr id="28" name="Straight Arrow Connector 27">
            <a:extLst>
              <a:ext uri="{FF2B5EF4-FFF2-40B4-BE49-F238E27FC236}">
                <a16:creationId xmlns:a16="http://schemas.microsoft.com/office/drawing/2014/main" id="{463E03E2-4856-4B53-8C73-B7E8C31BB5EE}"/>
              </a:ext>
            </a:extLst>
          </p:cNvPr>
          <p:cNvCxnSpPr>
            <a:cxnSpLocks/>
          </p:cNvCxnSpPr>
          <p:nvPr/>
        </p:nvCxnSpPr>
        <p:spPr>
          <a:xfrm flipV="1">
            <a:off x="2310745" y="2292960"/>
            <a:ext cx="0" cy="82431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31" name="Rectangle: Rounded Corners 30">
            <a:extLst>
              <a:ext uri="{FF2B5EF4-FFF2-40B4-BE49-F238E27FC236}">
                <a16:creationId xmlns:a16="http://schemas.microsoft.com/office/drawing/2014/main" id="{523617E2-00AE-4894-9839-1BF45183BCE1}"/>
              </a:ext>
            </a:extLst>
          </p:cNvPr>
          <p:cNvSpPr/>
          <p:nvPr/>
        </p:nvSpPr>
        <p:spPr>
          <a:xfrm>
            <a:off x="2260867" y="3117273"/>
            <a:ext cx="5674824" cy="1039090"/>
          </a:xfrm>
          <a:prstGeom prst="roundRect">
            <a:avLst>
              <a:gd name="adj" fmla="val 4488"/>
            </a:avLst>
          </a:prstGeom>
          <a:solidFill>
            <a:schemeClr val="bg1"/>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dirty="0">
                <a:solidFill>
                  <a:schemeClr val="tx1"/>
                </a:solidFill>
              </a:rPr>
              <a:t>Sheet Right to Left – Takes the columns and flips the</a:t>
            </a:r>
          </a:p>
          <a:p>
            <a:r>
              <a:rPr lang="en-CA" sz="2000" dirty="0">
                <a:solidFill>
                  <a:schemeClr val="tx1"/>
                </a:solidFill>
              </a:rPr>
              <a:t>                                      from left -&gt; right</a:t>
            </a:r>
          </a:p>
          <a:p>
            <a:r>
              <a:rPr lang="en-CA" sz="2000" dirty="0">
                <a:solidFill>
                  <a:schemeClr val="tx1"/>
                </a:solidFill>
              </a:rPr>
              <a:t>                                        </a:t>
            </a:r>
            <a:r>
              <a:rPr lang="en-CA" sz="1200" dirty="0">
                <a:solidFill>
                  <a:schemeClr val="tx1"/>
                </a:solidFill>
              </a:rPr>
              <a:t> </a:t>
            </a:r>
            <a:r>
              <a:rPr lang="en-CA" sz="2000" dirty="0">
                <a:solidFill>
                  <a:schemeClr val="tx1"/>
                </a:solidFill>
              </a:rPr>
              <a:t>to right -&gt; left</a:t>
            </a:r>
          </a:p>
        </p:txBody>
      </p:sp>
    </p:spTree>
    <p:extLst>
      <p:ext uri="{BB962C8B-B14F-4D97-AF65-F5344CB8AC3E}">
        <p14:creationId xmlns:p14="http://schemas.microsoft.com/office/powerpoint/2010/main" val="210801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dissolve">
                                      <p:cBhvr>
                                        <p:cTn id="7" dur="500"/>
                                        <p:tgtEl>
                                          <p:spTgt spid="22"/>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ppt_x"/>
                                          </p:val>
                                        </p:tav>
                                        <p:tav tm="100000">
                                          <p:val>
                                            <p:strVal val="#ppt_x"/>
                                          </p:val>
                                        </p:tav>
                                      </p:tavLst>
                                    </p:anim>
                                    <p:anim calcmode="lin" valueType="num">
                                      <p:cBhvr additive="base">
                                        <p:cTn id="16" dur="500" fill="hold"/>
                                        <p:tgtEl>
                                          <p:spTgt spid="19"/>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500" fill="hold"/>
                                        <p:tgtEl>
                                          <p:spTgt spid="31"/>
                                        </p:tgtEl>
                                        <p:attrNameLst>
                                          <p:attrName>ppt_x</p:attrName>
                                        </p:attrNameLst>
                                      </p:cBhvr>
                                      <p:tavLst>
                                        <p:tav tm="0">
                                          <p:val>
                                            <p:strVal val="#ppt_x"/>
                                          </p:val>
                                        </p:tav>
                                        <p:tav tm="100000">
                                          <p:val>
                                            <p:strVal val="#ppt_x"/>
                                          </p:val>
                                        </p:tav>
                                      </p:tavLst>
                                    </p:anim>
                                    <p:anim calcmode="lin" valueType="num">
                                      <p:cBhvr additive="base">
                                        <p:cTn id="26" dur="500" fill="hold"/>
                                        <p:tgtEl>
                                          <p:spTgt spid="31"/>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28"/>
                                        </p:tgtEl>
                                        <p:attrNameLst>
                                          <p:attrName>style.visibility</p:attrName>
                                        </p:attrNameLst>
                                      </p:cBhvr>
                                      <p:to>
                                        <p:strVal val="visible"/>
                                      </p:to>
                                    </p:set>
                                    <p:animEffect transition="in" filter="wipe(down)">
                                      <p:cBhvr>
                                        <p:cTn id="3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9" grpId="0" animBg="1"/>
      <p:bldP spid="3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E2314655-F080-4B78-9E81-AA00BA1509F3}"/>
              </a:ext>
            </a:extLst>
          </p:cNvPr>
          <p:cNvPicPr>
            <a:picLocks noChangeAspect="1"/>
          </p:cNvPicPr>
          <p:nvPr/>
        </p:nvPicPr>
        <p:blipFill>
          <a:blip r:embed="rId2"/>
          <a:stretch>
            <a:fillRect/>
          </a:stretch>
        </p:blipFill>
        <p:spPr>
          <a:xfrm>
            <a:off x="16626" y="577705"/>
            <a:ext cx="11966539" cy="1709505"/>
          </a:xfrm>
          <a:prstGeom prst="rect">
            <a:avLst/>
          </a:prstGeom>
          <a:ln>
            <a:solidFill>
              <a:schemeClr val="bg1">
                <a:lumMod val="50000"/>
              </a:schemeClr>
            </a:solidFill>
          </a:ln>
        </p:spPr>
      </p:pic>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477349"/>
            <a:ext cx="476250" cy="387350"/>
          </a:xfrm>
          <a:ln>
            <a:noFill/>
          </a:ln>
        </p:spPr>
        <p:txBody>
          <a:bodyPr/>
          <a:lstStyle/>
          <a:p>
            <a:pPr algn="ctr"/>
            <a:fld id="{42E2B24C-DC2C-4712-9D60-04BFC1B335EB}" type="slidenum">
              <a:rPr lang="en-US" altLang="en-US" smtClean="0">
                <a:solidFill>
                  <a:schemeClr val="tx1"/>
                </a:solidFill>
              </a:rPr>
              <a:pPr algn="ctr"/>
              <a:t>18</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532524"/>
            <a:ext cx="485775" cy="276999"/>
          </a:xfrm>
          <a:prstGeom prst="rect">
            <a:avLst/>
          </a:prstGeom>
          <a:noFill/>
          <a:ln>
            <a:noFill/>
          </a:ln>
        </p:spPr>
        <p:txBody>
          <a:bodyPr wrap="square" rtlCol="0">
            <a:spAutoFit/>
          </a:bodyPr>
          <a:lstStyle/>
          <a:p>
            <a:r>
              <a:rPr lang="en-CA" sz="1200" dirty="0"/>
              <a:t>Slide</a:t>
            </a:r>
          </a:p>
        </p:txBody>
      </p:sp>
      <p:sp>
        <p:nvSpPr>
          <p:cNvPr id="6" name="Rectangle: Rounded Corners 5">
            <a:extLst>
              <a:ext uri="{FF2B5EF4-FFF2-40B4-BE49-F238E27FC236}">
                <a16:creationId xmlns:a16="http://schemas.microsoft.com/office/drawing/2014/main" id="{FFC2A73E-3F3F-4D8E-88E1-A0F3B71E2DC5}"/>
              </a:ext>
            </a:extLst>
          </p:cNvPr>
          <p:cNvSpPr/>
          <p:nvPr/>
        </p:nvSpPr>
        <p:spPr>
          <a:xfrm>
            <a:off x="84667" y="34809"/>
            <a:ext cx="2417464" cy="4960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Excel Screen Layout</a:t>
            </a:r>
          </a:p>
          <a:p>
            <a:pPr algn="ctr"/>
            <a:r>
              <a:rPr lang="en-CA" dirty="0"/>
              <a:t>Formulas Ribbon</a:t>
            </a:r>
          </a:p>
        </p:txBody>
      </p:sp>
      <p:cxnSp>
        <p:nvCxnSpPr>
          <p:cNvPr id="7" name="Straight Arrow Connector 6">
            <a:extLst>
              <a:ext uri="{FF2B5EF4-FFF2-40B4-BE49-F238E27FC236}">
                <a16:creationId xmlns:a16="http://schemas.microsoft.com/office/drawing/2014/main" id="{02B3F910-4696-4CC2-926E-9C269C2D74B6}"/>
              </a:ext>
            </a:extLst>
          </p:cNvPr>
          <p:cNvCxnSpPr>
            <a:cxnSpLocks/>
          </p:cNvCxnSpPr>
          <p:nvPr/>
        </p:nvCxnSpPr>
        <p:spPr>
          <a:xfrm flipV="1">
            <a:off x="253019" y="2286003"/>
            <a:ext cx="0" cy="20698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BE04203-C68D-4812-B775-816D5FA00ADB}"/>
              </a:ext>
            </a:extLst>
          </p:cNvPr>
          <p:cNvSpPr/>
          <p:nvPr/>
        </p:nvSpPr>
        <p:spPr>
          <a:xfrm>
            <a:off x="124819" y="4355870"/>
            <a:ext cx="10374156" cy="365112"/>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Insert Function </a:t>
            </a:r>
            <a:r>
              <a:rPr lang="en-CA" sz="2000" dirty="0">
                <a:solidFill>
                  <a:schemeClr val="tx1"/>
                </a:solidFill>
              </a:rPr>
              <a:t>– Displays a dialog which allows you to select a function and set its’ cell references.</a:t>
            </a:r>
          </a:p>
        </p:txBody>
      </p:sp>
      <p:cxnSp>
        <p:nvCxnSpPr>
          <p:cNvPr id="9" name="Straight Arrow Connector 8">
            <a:extLst>
              <a:ext uri="{FF2B5EF4-FFF2-40B4-BE49-F238E27FC236}">
                <a16:creationId xmlns:a16="http://schemas.microsoft.com/office/drawing/2014/main" id="{322D1548-EA64-492B-A285-DA84D796EC4F}"/>
              </a:ext>
            </a:extLst>
          </p:cNvPr>
          <p:cNvCxnSpPr>
            <a:cxnSpLocks/>
          </p:cNvCxnSpPr>
          <p:nvPr/>
        </p:nvCxnSpPr>
        <p:spPr>
          <a:xfrm flipV="1">
            <a:off x="1243082" y="2284751"/>
            <a:ext cx="0" cy="153079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99C1C99-C561-469A-9972-516BBEB6E6B0}"/>
              </a:ext>
            </a:extLst>
          </p:cNvPr>
          <p:cNvSpPr/>
          <p:nvPr/>
        </p:nvSpPr>
        <p:spPr>
          <a:xfrm>
            <a:off x="572541" y="3798995"/>
            <a:ext cx="5684286" cy="40900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Function Library</a:t>
            </a:r>
            <a:r>
              <a:rPr lang="en-CA" sz="2000" dirty="0">
                <a:solidFill>
                  <a:schemeClr val="tx1"/>
                </a:solidFill>
              </a:rPr>
              <a:t> – This is where all the functions live.</a:t>
            </a:r>
          </a:p>
        </p:txBody>
      </p:sp>
      <p:cxnSp>
        <p:nvCxnSpPr>
          <p:cNvPr id="11" name="Straight Arrow Connector 10">
            <a:extLst>
              <a:ext uri="{FF2B5EF4-FFF2-40B4-BE49-F238E27FC236}">
                <a16:creationId xmlns:a16="http://schemas.microsoft.com/office/drawing/2014/main" id="{852E3542-5B68-46EB-912C-1C8A6C8F46C4}"/>
              </a:ext>
            </a:extLst>
          </p:cNvPr>
          <p:cNvCxnSpPr>
            <a:cxnSpLocks/>
          </p:cNvCxnSpPr>
          <p:nvPr/>
        </p:nvCxnSpPr>
        <p:spPr>
          <a:xfrm flipV="1">
            <a:off x="6998894" y="2286001"/>
            <a:ext cx="0" cy="29309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0CCD62B1-5E60-46A5-934A-FEE903BEC58B}"/>
              </a:ext>
            </a:extLst>
          </p:cNvPr>
          <p:cNvSpPr/>
          <p:nvPr/>
        </p:nvSpPr>
        <p:spPr>
          <a:xfrm>
            <a:off x="7103008" y="2592311"/>
            <a:ext cx="4376868" cy="733158"/>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Formula Auditing</a:t>
            </a:r>
            <a:r>
              <a:rPr lang="en-CA" sz="2000" dirty="0">
                <a:solidFill>
                  <a:schemeClr val="tx1"/>
                </a:solidFill>
              </a:rPr>
              <a:t> group – Displays your formulas on the current worksheet.</a:t>
            </a:r>
          </a:p>
        </p:txBody>
      </p:sp>
      <p:cxnSp>
        <p:nvCxnSpPr>
          <p:cNvPr id="13" name="Straight Arrow Connector 12">
            <a:extLst>
              <a:ext uri="{FF2B5EF4-FFF2-40B4-BE49-F238E27FC236}">
                <a16:creationId xmlns:a16="http://schemas.microsoft.com/office/drawing/2014/main" id="{CF34923C-0836-4EF4-B048-B8ED4E4393C7}"/>
              </a:ext>
            </a:extLst>
          </p:cNvPr>
          <p:cNvCxnSpPr>
            <a:cxnSpLocks/>
          </p:cNvCxnSpPr>
          <p:nvPr/>
        </p:nvCxnSpPr>
        <p:spPr>
          <a:xfrm flipV="1">
            <a:off x="8283800" y="2286001"/>
            <a:ext cx="0" cy="2930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B67B7B0-38E9-432B-90CB-42D2EAA6CE34}"/>
              </a:ext>
            </a:extLst>
          </p:cNvPr>
          <p:cNvSpPr/>
          <p:nvPr/>
        </p:nvSpPr>
        <p:spPr>
          <a:xfrm>
            <a:off x="1330570" y="2581263"/>
            <a:ext cx="5684290" cy="993210"/>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Name Manager</a:t>
            </a:r>
            <a:r>
              <a:rPr lang="en-CA" sz="2000" dirty="0">
                <a:solidFill>
                  <a:schemeClr val="tx1"/>
                </a:solidFill>
              </a:rPr>
              <a:t> group - Create Named groups.  Select one or more cells and the name that group of cells.</a:t>
            </a:r>
          </a:p>
        </p:txBody>
      </p:sp>
      <p:sp>
        <p:nvSpPr>
          <p:cNvPr id="27" name="Rectangle 26">
            <a:extLst>
              <a:ext uri="{FF2B5EF4-FFF2-40B4-BE49-F238E27FC236}">
                <a16:creationId xmlns:a16="http://schemas.microsoft.com/office/drawing/2014/main" id="{7B784592-2A59-4E48-AE9A-8FE299DB2B63}"/>
              </a:ext>
            </a:extLst>
          </p:cNvPr>
          <p:cNvSpPr/>
          <p:nvPr/>
        </p:nvSpPr>
        <p:spPr>
          <a:xfrm>
            <a:off x="3815542" y="4845645"/>
            <a:ext cx="7884467" cy="1313467"/>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Calculation </a:t>
            </a:r>
            <a:r>
              <a:rPr lang="en-CA" sz="2000" dirty="0">
                <a:solidFill>
                  <a:schemeClr val="tx1"/>
                </a:solidFill>
              </a:rPr>
              <a:t>group – </a:t>
            </a:r>
          </a:p>
          <a:p>
            <a:r>
              <a:rPr lang="en-CA" sz="2000" i="1" dirty="0">
                <a:solidFill>
                  <a:schemeClr val="tx1"/>
                </a:solidFill>
              </a:rPr>
              <a:t>     </a:t>
            </a:r>
            <a:r>
              <a:rPr lang="en-CA" sz="2000" b="1" dirty="0">
                <a:solidFill>
                  <a:schemeClr val="tx1"/>
                </a:solidFill>
              </a:rPr>
              <a:t>Calculation options </a:t>
            </a:r>
            <a:r>
              <a:rPr lang="en-CA" sz="2000" dirty="0">
                <a:solidFill>
                  <a:schemeClr val="tx1"/>
                </a:solidFill>
              </a:rPr>
              <a:t>are automatic, partial, manual.</a:t>
            </a:r>
          </a:p>
          <a:p>
            <a:r>
              <a:rPr lang="en-CA" sz="2000" i="1" dirty="0">
                <a:solidFill>
                  <a:schemeClr val="tx1"/>
                </a:solidFill>
              </a:rPr>
              <a:t>     </a:t>
            </a:r>
            <a:r>
              <a:rPr lang="en-CA" sz="2000" b="1" dirty="0">
                <a:solidFill>
                  <a:schemeClr val="tx1"/>
                </a:solidFill>
              </a:rPr>
              <a:t>Calculate workbook</a:t>
            </a:r>
            <a:r>
              <a:rPr lang="en-CA" sz="2000" dirty="0">
                <a:solidFill>
                  <a:schemeClr val="tx1"/>
                </a:solidFill>
              </a:rPr>
              <a:t> </a:t>
            </a:r>
            <a:r>
              <a:rPr lang="en-CA" sz="1900" dirty="0">
                <a:solidFill>
                  <a:schemeClr val="tx1"/>
                </a:solidFill>
              </a:rPr>
              <a:t>causes all functions in the entire workbook to be run.</a:t>
            </a:r>
          </a:p>
          <a:p>
            <a:r>
              <a:rPr lang="en-CA" sz="1900" dirty="0">
                <a:solidFill>
                  <a:schemeClr val="tx1"/>
                </a:solidFill>
              </a:rPr>
              <a:t>     </a:t>
            </a:r>
            <a:r>
              <a:rPr lang="en-CA" sz="2000" b="1" dirty="0">
                <a:solidFill>
                  <a:schemeClr val="tx1"/>
                </a:solidFill>
              </a:rPr>
              <a:t>Calculate worksheet</a:t>
            </a:r>
            <a:r>
              <a:rPr lang="en-CA" sz="2000" i="1" dirty="0">
                <a:solidFill>
                  <a:schemeClr val="tx1"/>
                </a:solidFill>
              </a:rPr>
              <a:t> </a:t>
            </a:r>
            <a:r>
              <a:rPr lang="en-CA" sz="2000" dirty="0">
                <a:solidFill>
                  <a:schemeClr val="tx1"/>
                </a:solidFill>
              </a:rPr>
              <a:t>runs all formulas on the current worksheet.</a:t>
            </a:r>
          </a:p>
        </p:txBody>
      </p:sp>
      <p:cxnSp>
        <p:nvCxnSpPr>
          <p:cNvPr id="28" name="Straight Arrow Connector 27">
            <a:extLst>
              <a:ext uri="{FF2B5EF4-FFF2-40B4-BE49-F238E27FC236}">
                <a16:creationId xmlns:a16="http://schemas.microsoft.com/office/drawing/2014/main" id="{E6233346-D70D-47DA-8F34-366EA9FABD44}"/>
              </a:ext>
            </a:extLst>
          </p:cNvPr>
          <p:cNvCxnSpPr>
            <a:cxnSpLocks/>
          </p:cNvCxnSpPr>
          <p:nvPr/>
        </p:nvCxnSpPr>
        <p:spPr>
          <a:xfrm flipV="1">
            <a:off x="11686479" y="2284752"/>
            <a:ext cx="0" cy="256089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5863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dissolve">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down)">
                                      <p:cBhvr>
                                        <p:cTn id="40" dur="5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2"/>
                                        </p:tgtEl>
                                        <p:attrNameLst>
                                          <p:attrName>style.visibility</p:attrName>
                                        </p:attrNameLst>
                                      </p:cBhvr>
                                      <p:to>
                                        <p:strVal val="visible"/>
                                      </p:to>
                                    </p:set>
                                    <p:anim calcmode="lin" valueType="num">
                                      <p:cBhvr additive="base">
                                        <p:cTn id="45" dur="500" fill="hold"/>
                                        <p:tgtEl>
                                          <p:spTgt spid="12"/>
                                        </p:tgtEl>
                                        <p:attrNameLst>
                                          <p:attrName>ppt_x</p:attrName>
                                        </p:attrNameLst>
                                      </p:cBhvr>
                                      <p:tavLst>
                                        <p:tav tm="0">
                                          <p:val>
                                            <p:strVal val="#ppt_x"/>
                                          </p:val>
                                        </p:tav>
                                        <p:tav tm="100000">
                                          <p:val>
                                            <p:strVal val="#ppt_x"/>
                                          </p:val>
                                        </p:tav>
                                      </p:tavLst>
                                    </p:anim>
                                    <p:anim calcmode="lin" valueType="num">
                                      <p:cBhvr additive="base">
                                        <p:cTn id="46" dur="500" fill="hold"/>
                                        <p:tgtEl>
                                          <p:spTgt spid="12"/>
                                        </p:tgtEl>
                                        <p:attrNameLst>
                                          <p:attrName>ppt_y</p:attrName>
                                        </p:attrNameLst>
                                      </p:cBhvr>
                                      <p:tavLst>
                                        <p:tav tm="0">
                                          <p:val>
                                            <p:strVal val="1+#ppt_h/2"/>
                                          </p:val>
                                        </p:tav>
                                        <p:tav tm="100000">
                                          <p:val>
                                            <p:strVal val="#ppt_y"/>
                                          </p:val>
                                        </p:tav>
                                      </p:tavLst>
                                    </p:anim>
                                  </p:childTnLst>
                                </p:cTn>
                              </p:par>
                            </p:childTnLst>
                          </p:cTn>
                        </p:par>
                        <p:par>
                          <p:cTn id="47" fill="hold">
                            <p:stCondLst>
                              <p:cond delay="500"/>
                            </p:stCondLst>
                            <p:childTnLst>
                              <p:par>
                                <p:cTn id="48" presetID="22" presetClass="entr" presetSubtype="4" fill="hold"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down)">
                                      <p:cBhvr>
                                        <p:cTn id="50" dur="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500" fill="hold"/>
                                        <p:tgtEl>
                                          <p:spTgt spid="27"/>
                                        </p:tgtEl>
                                        <p:attrNameLst>
                                          <p:attrName>ppt_x</p:attrName>
                                        </p:attrNameLst>
                                      </p:cBhvr>
                                      <p:tavLst>
                                        <p:tav tm="0">
                                          <p:val>
                                            <p:strVal val="#ppt_x"/>
                                          </p:val>
                                        </p:tav>
                                        <p:tav tm="100000">
                                          <p:val>
                                            <p:strVal val="#ppt_x"/>
                                          </p:val>
                                        </p:tav>
                                      </p:tavLst>
                                    </p:anim>
                                    <p:anim calcmode="lin" valueType="num">
                                      <p:cBhvr additive="base">
                                        <p:cTn id="56" dur="500" fill="hold"/>
                                        <p:tgtEl>
                                          <p:spTgt spid="27"/>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22" presetClass="entr" presetSubtype="4" fill="hold" nodeType="after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wipe(down)">
                                      <p:cBhvr>
                                        <p:cTn id="6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2" grpId="0" animBg="1"/>
      <p:bldP spid="14" grpId="0" animBg="1"/>
      <p:bldP spid="2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477349"/>
            <a:ext cx="476250" cy="387350"/>
          </a:xfrm>
          <a:ln>
            <a:noFill/>
          </a:ln>
        </p:spPr>
        <p:txBody>
          <a:bodyPr/>
          <a:lstStyle/>
          <a:p>
            <a:pPr algn="ctr"/>
            <a:fld id="{42E2B24C-DC2C-4712-9D60-04BFC1B335EB}" type="slidenum">
              <a:rPr lang="en-US" altLang="en-US" smtClean="0">
                <a:solidFill>
                  <a:schemeClr val="tx1"/>
                </a:solidFill>
              </a:rPr>
              <a:pPr algn="ctr"/>
              <a:t>19</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532524"/>
            <a:ext cx="485775" cy="276999"/>
          </a:xfrm>
          <a:prstGeom prst="rect">
            <a:avLst/>
          </a:prstGeom>
          <a:noFill/>
          <a:ln>
            <a:noFill/>
          </a:ln>
        </p:spPr>
        <p:txBody>
          <a:bodyPr wrap="square" rtlCol="0">
            <a:spAutoFit/>
          </a:bodyPr>
          <a:lstStyle/>
          <a:p>
            <a:r>
              <a:rPr lang="en-CA" sz="1200" dirty="0"/>
              <a:t>Slide</a:t>
            </a:r>
          </a:p>
        </p:txBody>
      </p:sp>
      <p:cxnSp>
        <p:nvCxnSpPr>
          <p:cNvPr id="7" name="Straight Arrow Connector 6">
            <a:extLst>
              <a:ext uri="{FF2B5EF4-FFF2-40B4-BE49-F238E27FC236}">
                <a16:creationId xmlns:a16="http://schemas.microsoft.com/office/drawing/2014/main" id="{02B3F910-4696-4CC2-926E-9C269C2D74B6}"/>
              </a:ext>
            </a:extLst>
          </p:cNvPr>
          <p:cNvCxnSpPr>
            <a:cxnSpLocks/>
          </p:cNvCxnSpPr>
          <p:nvPr/>
        </p:nvCxnSpPr>
        <p:spPr>
          <a:xfrm flipV="1">
            <a:off x="144947" y="1669845"/>
            <a:ext cx="0" cy="379161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BE04203-C68D-4812-B775-816D5FA00ADB}"/>
              </a:ext>
            </a:extLst>
          </p:cNvPr>
          <p:cNvSpPr/>
          <p:nvPr/>
        </p:nvSpPr>
        <p:spPr>
          <a:xfrm>
            <a:off x="144947" y="5461463"/>
            <a:ext cx="11750561" cy="104347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Get &amp; Transform data </a:t>
            </a:r>
            <a:r>
              <a:rPr lang="en-CA" sz="2000" dirty="0">
                <a:solidFill>
                  <a:schemeClr val="tx1"/>
                </a:solidFill>
              </a:rPr>
              <a:t>group –</a:t>
            </a:r>
          </a:p>
          <a:p>
            <a:r>
              <a:rPr lang="en-CA" sz="2000" b="1" dirty="0">
                <a:solidFill>
                  <a:schemeClr val="tx1"/>
                </a:solidFill>
              </a:rPr>
              <a:t>     Data from Picture </a:t>
            </a:r>
            <a:r>
              <a:rPr lang="en-CA" sz="2000" dirty="0">
                <a:solidFill>
                  <a:schemeClr val="tx1"/>
                </a:solidFill>
              </a:rPr>
              <a:t>uses Optical Character Recognition (OCR) on the picture to read any text.</a:t>
            </a:r>
          </a:p>
          <a:p>
            <a:r>
              <a:rPr lang="en-US" sz="2000" b="1" i="0" dirty="0">
                <a:solidFill>
                  <a:srgbClr val="111111"/>
                </a:solidFill>
                <a:effectLst/>
                <a:latin typeface="-apple-system"/>
              </a:rPr>
              <a:t>     Data from Power BI </a:t>
            </a:r>
            <a:r>
              <a:rPr lang="en-US" sz="2000" i="0" dirty="0">
                <a:solidFill>
                  <a:srgbClr val="111111"/>
                </a:solidFill>
                <a:effectLst/>
                <a:latin typeface="-apple-system"/>
              </a:rPr>
              <a:t>(</a:t>
            </a:r>
            <a:r>
              <a:rPr lang="en-US" sz="2000" b="1" i="0" dirty="0">
                <a:solidFill>
                  <a:srgbClr val="111111"/>
                </a:solidFill>
                <a:effectLst/>
                <a:latin typeface="-apple-system"/>
              </a:rPr>
              <a:t>B</a:t>
            </a:r>
            <a:r>
              <a:rPr lang="en-US" sz="2000" i="0" dirty="0">
                <a:solidFill>
                  <a:srgbClr val="111111"/>
                </a:solidFill>
                <a:effectLst/>
                <a:latin typeface="-apple-system"/>
              </a:rPr>
              <a:t>usiness</a:t>
            </a:r>
            <a:r>
              <a:rPr lang="en-US" sz="2000" b="1" i="0" dirty="0">
                <a:solidFill>
                  <a:srgbClr val="111111"/>
                </a:solidFill>
                <a:effectLst/>
                <a:latin typeface="-apple-system"/>
              </a:rPr>
              <a:t> I</a:t>
            </a:r>
            <a:r>
              <a:rPr lang="en-US" sz="2000" i="0" dirty="0">
                <a:solidFill>
                  <a:srgbClr val="111111"/>
                </a:solidFill>
                <a:effectLst/>
                <a:latin typeface="-apple-system"/>
              </a:rPr>
              <a:t>ntelligence): </a:t>
            </a:r>
            <a:r>
              <a:rPr lang="en-US" sz="2000" b="1" i="0" dirty="0">
                <a:solidFill>
                  <a:srgbClr val="111111"/>
                </a:solidFill>
                <a:effectLst/>
                <a:latin typeface="-apple-system"/>
              </a:rPr>
              <a:t>Power Query</a:t>
            </a:r>
            <a:r>
              <a:rPr lang="en-US" sz="2000" b="0" i="0" dirty="0">
                <a:solidFill>
                  <a:srgbClr val="111111"/>
                </a:solidFill>
                <a:effectLst/>
                <a:latin typeface="-apple-system"/>
              </a:rPr>
              <a:t> get and </a:t>
            </a:r>
            <a:r>
              <a:rPr lang="en-US" sz="2000" dirty="0">
                <a:solidFill>
                  <a:srgbClr val="111111"/>
                </a:solidFill>
                <a:latin typeface="-apple-system"/>
              </a:rPr>
              <a:t>t</a:t>
            </a:r>
            <a:r>
              <a:rPr lang="en-US" sz="2000" b="0" i="0" dirty="0">
                <a:solidFill>
                  <a:srgbClr val="111111"/>
                </a:solidFill>
                <a:effectLst/>
                <a:latin typeface="-apple-system"/>
              </a:rPr>
              <a:t>ransforms data in Excel.</a:t>
            </a:r>
            <a:endParaRPr lang="en-CA" sz="2000" dirty="0">
              <a:solidFill>
                <a:schemeClr val="tx1"/>
              </a:solidFill>
            </a:endParaRPr>
          </a:p>
        </p:txBody>
      </p:sp>
      <p:cxnSp>
        <p:nvCxnSpPr>
          <p:cNvPr id="9" name="Straight Arrow Connector 8">
            <a:extLst>
              <a:ext uri="{FF2B5EF4-FFF2-40B4-BE49-F238E27FC236}">
                <a16:creationId xmlns:a16="http://schemas.microsoft.com/office/drawing/2014/main" id="{322D1548-EA64-492B-A285-DA84D796EC4F}"/>
              </a:ext>
            </a:extLst>
          </p:cNvPr>
          <p:cNvCxnSpPr>
            <a:cxnSpLocks/>
          </p:cNvCxnSpPr>
          <p:nvPr/>
        </p:nvCxnSpPr>
        <p:spPr>
          <a:xfrm flipV="1">
            <a:off x="1571762" y="1669841"/>
            <a:ext cx="0" cy="122307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99C1C99-C561-469A-9972-516BBEB6E6B0}"/>
              </a:ext>
            </a:extLst>
          </p:cNvPr>
          <p:cNvSpPr/>
          <p:nvPr/>
        </p:nvSpPr>
        <p:spPr>
          <a:xfrm>
            <a:off x="276225" y="2892914"/>
            <a:ext cx="11619283" cy="191452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Queries &amp; Connections </a:t>
            </a:r>
            <a:r>
              <a:rPr lang="en-CA" sz="2000" dirty="0">
                <a:solidFill>
                  <a:schemeClr val="tx1"/>
                </a:solidFill>
              </a:rPr>
              <a:t>group –</a:t>
            </a:r>
          </a:p>
          <a:p>
            <a:r>
              <a:rPr lang="en-CA" sz="2000" b="1" dirty="0">
                <a:solidFill>
                  <a:schemeClr val="tx1"/>
                </a:solidFill>
              </a:rPr>
              <a:t>     Refresh</a:t>
            </a:r>
            <a:r>
              <a:rPr lang="en-CA" sz="2000" dirty="0">
                <a:solidFill>
                  <a:schemeClr val="tx1"/>
                </a:solidFill>
              </a:rPr>
              <a:t> – Refreshes the current connection.</a:t>
            </a:r>
          </a:p>
          <a:p>
            <a:r>
              <a:rPr lang="en-CA" sz="2000" b="1" dirty="0">
                <a:solidFill>
                  <a:schemeClr val="tx1"/>
                </a:solidFill>
              </a:rPr>
              <a:t>     Refresh All </a:t>
            </a:r>
            <a:r>
              <a:rPr lang="en-CA" sz="2000" dirty="0">
                <a:solidFill>
                  <a:schemeClr val="tx1"/>
                </a:solidFill>
              </a:rPr>
              <a:t>– Any connection that has active data, such as an SQL database, will be reloaded.</a:t>
            </a:r>
          </a:p>
          <a:p>
            <a:r>
              <a:rPr lang="en-CA" sz="2000" b="1" dirty="0">
                <a:solidFill>
                  <a:schemeClr val="tx1"/>
                </a:solidFill>
              </a:rPr>
              <a:t>     Queries &amp; Connections </a:t>
            </a:r>
            <a:r>
              <a:rPr lang="en-CA" sz="2000" dirty="0">
                <a:solidFill>
                  <a:schemeClr val="tx1"/>
                </a:solidFill>
              </a:rPr>
              <a:t>– Snaps in a panel on the right side which allows you to view any current queries and any connections to external data sources.</a:t>
            </a:r>
          </a:p>
          <a:p>
            <a:r>
              <a:rPr lang="en-CA" sz="2000" b="1" dirty="0">
                <a:solidFill>
                  <a:schemeClr val="tx1"/>
                </a:solidFill>
              </a:rPr>
              <a:t>     Workbook Links </a:t>
            </a:r>
            <a:r>
              <a:rPr lang="en-CA" sz="2000" dirty="0">
                <a:solidFill>
                  <a:schemeClr val="tx1"/>
                </a:solidFill>
              </a:rPr>
              <a:t>– List of all links to other workbooks.</a:t>
            </a:r>
          </a:p>
          <a:p>
            <a:endParaRPr lang="en-CA" sz="2000" dirty="0">
              <a:solidFill>
                <a:schemeClr val="tx1"/>
              </a:solidFill>
            </a:endParaRPr>
          </a:p>
        </p:txBody>
      </p:sp>
      <p:cxnSp>
        <p:nvCxnSpPr>
          <p:cNvPr id="11" name="Straight Arrow Connector 10">
            <a:extLst>
              <a:ext uri="{FF2B5EF4-FFF2-40B4-BE49-F238E27FC236}">
                <a16:creationId xmlns:a16="http://schemas.microsoft.com/office/drawing/2014/main" id="{852E3542-5B68-46EB-912C-1C8A6C8F46C4}"/>
              </a:ext>
            </a:extLst>
          </p:cNvPr>
          <p:cNvCxnSpPr>
            <a:cxnSpLocks/>
          </p:cNvCxnSpPr>
          <p:nvPr/>
        </p:nvCxnSpPr>
        <p:spPr>
          <a:xfrm flipV="1">
            <a:off x="3557425" y="1669843"/>
            <a:ext cx="0" cy="1755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FB67B7B0-38E9-432B-90CB-42D2EAA6CE34}"/>
              </a:ext>
            </a:extLst>
          </p:cNvPr>
          <p:cNvSpPr/>
          <p:nvPr/>
        </p:nvSpPr>
        <p:spPr>
          <a:xfrm>
            <a:off x="3561887" y="1854386"/>
            <a:ext cx="8333623" cy="423301"/>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000" b="1" dirty="0">
                <a:solidFill>
                  <a:schemeClr val="tx1"/>
                </a:solidFill>
              </a:rPr>
              <a:t>Data Types</a:t>
            </a:r>
            <a:r>
              <a:rPr lang="en-CA" sz="2000" dirty="0">
                <a:solidFill>
                  <a:schemeClr val="tx1"/>
                </a:solidFill>
              </a:rPr>
              <a:t> group – Choose from Stocks, Currencies or Geography.</a:t>
            </a:r>
          </a:p>
        </p:txBody>
      </p:sp>
      <p:pic>
        <p:nvPicPr>
          <p:cNvPr id="5" name="Picture 4">
            <a:extLst>
              <a:ext uri="{FF2B5EF4-FFF2-40B4-BE49-F238E27FC236}">
                <a16:creationId xmlns:a16="http://schemas.microsoft.com/office/drawing/2014/main" id="{310D77C9-E04E-4A54-A49E-57AD352B0528}"/>
              </a:ext>
            </a:extLst>
          </p:cNvPr>
          <p:cNvPicPr>
            <a:picLocks noChangeAspect="1"/>
          </p:cNvPicPr>
          <p:nvPr/>
        </p:nvPicPr>
        <p:blipFill>
          <a:blip r:embed="rId2"/>
          <a:stretch>
            <a:fillRect/>
          </a:stretch>
        </p:blipFill>
        <p:spPr>
          <a:xfrm>
            <a:off x="8313" y="559936"/>
            <a:ext cx="12183687" cy="1109904"/>
          </a:xfrm>
          <a:prstGeom prst="rect">
            <a:avLst/>
          </a:prstGeom>
          <a:ln>
            <a:solidFill>
              <a:schemeClr val="bg1">
                <a:lumMod val="50000"/>
              </a:schemeClr>
            </a:solidFill>
          </a:ln>
        </p:spPr>
      </p:pic>
      <p:sp>
        <p:nvSpPr>
          <p:cNvPr id="29" name="Rectangle: Rounded Corners 28">
            <a:extLst>
              <a:ext uri="{FF2B5EF4-FFF2-40B4-BE49-F238E27FC236}">
                <a16:creationId xmlns:a16="http://schemas.microsoft.com/office/drawing/2014/main" id="{BB246C91-8B13-41E8-A943-15C9D928C917}"/>
              </a:ext>
            </a:extLst>
          </p:cNvPr>
          <p:cNvSpPr/>
          <p:nvPr/>
        </p:nvSpPr>
        <p:spPr>
          <a:xfrm>
            <a:off x="144947" y="48477"/>
            <a:ext cx="2417464" cy="4960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Excel Screen Layout</a:t>
            </a:r>
          </a:p>
          <a:p>
            <a:pPr algn="ctr"/>
            <a:r>
              <a:rPr lang="en-CA" dirty="0"/>
              <a:t>Data Ribbon</a:t>
            </a:r>
          </a:p>
        </p:txBody>
      </p:sp>
    </p:spTree>
    <p:extLst>
      <p:ext uri="{BB962C8B-B14F-4D97-AF65-F5344CB8AC3E}">
        <p14:creationId xmlns:p14="http://schemas.microsoft.com/office/powerpoint/2010/main" val="3049814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dissolve">
                                      <p:cBhvr>
                                        <p:cTn id="7" dur="500"/>
                                        <p:tgtEl>
                                          <p:spTgt spid="29"/>
                                        </p:tgtEl>
                                      </p:cBhvr>
                                    </p:animEffect>
                                  </p:childTnLst>
                                </p:cTn>
                              </p:par>
                              <p:par>
                                <p:cTn id="8" presetID="9"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down)">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4" grpId="0" animBg="1"/>
      <p:bldP spid="2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D08FB72-70EC-47FE-AD8C-E22DB09BFB55}"/>
              </a:ext>
            </a:extLst>
          </p:cNvPr>
          <p:cNvSpPr/>
          <p:nvPr/>
        </p:nvSpPr>
        <p:spPr>
          <a:xfrm>
            <a:off x="0" y="0"/>
            <a:ext cx="12191496" cy="6858000"/>
          </a:xfrm>
          <a:prstGeom prst="rect">
            <a:avLst/>
          </a:prstGeom>
          <a:solidFill>
            <a:srgbClr val="9DC7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50AEF59F-6377-4C96-8121-717DD7060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 y="1410790"/>
            <a:ext cx="11956868" cy="4101736"/>
          </a:xfrm>
          <a:prstGeom prst="rect">
            <a:avLst/>
          </a:prstGeom>
          <a:effectLst>
            <a:glow rad="165100">
              <a:srgbClr val="A2C9C5">
                <a:alpha val="80000"/>
              </a:srgbClr>
            </a:glow>
            <a:softEdge rad="50800"/>
          </a:effectLst>
        </p:spPr>
      </p:pic>
      <p:sp>
        <p:nvSpPr>
          <p:cNvPr id="6" name="Rectangle: Rounded Corners 5">
            <a:extLst>
              <a:ext uri="{FF2B5EF4-FFF2-40B4-BE49-F238E27FC236}">
                <a16:creationId xmlns:a16="http://schemas.microsoft.com/office/drawing/2014/main" id="{C8B7FDD2-6078-4006-B984-09968396C173}"/>
              </a:ext>
            </a:extLst>
          </p:cNvPr>
          <p:cNvSpPr/>
          <p:nvPr/>
        </p:nvSpPr>
        <p:spPr>
          <a:xfrm>
            <a:off x="2238103" y="1863634"/>
            <a:ext cx="7506788" cy="3135086"/>
          </a:xfrm>
          <a:prstGeom prst="roundRect">
            <a:avLst/>
          </a:prstGeom>
          <a:solidFill>
            <a:srgbClr val="F9A119">
              <a:alpha val="40000"/>
            </a:srgbClr>
          </a:solidFill>
          <a:effectLst>
            <a:glow rad="63500">
              <a:schemeClr val="accent2">
                <a:satMod val="175000"/>
                <a:alpha val="40000"/>
              </a:schemeClr>
            </a:glow>
            <a:outerShdw blurRad="50800" dist="127000" dir="2700000" algn="t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A402D688-9A47-4B98-BA70-70BD214B889E}"/>
              </a:ext>
            </a:extLst>
          </p:cNvPr>
          <p:cNvSpPr txBox="1"/>
          <p:nvPr/>
        </p:nvSpPr>
        <p:spPr>
          <a:xfrm>
            <a:off x="2917373" y="1867135"/>
            <a:ext cx="6008914" cy="1015663"/>
          </a:xfrm>
          <a:prstGeom prst="rect">
            <a:avLst/>
          </a:prstGeom>
          <a:noFill/>
        </p:spPr>
        <p:txBody>
          <a:bodyPr wrap="square" rtlCol="0">
            <a:spAutoFit/>
          </a:bodyPr>
          <a:lstStyle/>
          <a:p>
            <a:r>
              <a:rPr lang="en-CA" sz="6000" dirty="0"/>
              <a:t>NITHA IT Helpdesk</a:t>
            </a:r>
          </a:p>
        </p:txBody>
      </p:sp>
      <p:sp>
        <p:nvSpPr>
          <p:cNvPr id="3" name="TextBox 2">
            <a:extLst>
              <a:ext uri="{FF2B5EF4-FFF2-40B4-BE49-F238E27FC236}">
                <a16:creationId xmlns:a16="http://schemas.microsoft.com/office/drawing/2014/main" id="{F8805E94-2932-4457-B38B-504436B92791}"/>
              </a:ext>
            </a:extLst>
          </p:cNvPr>
          <p:cNvSpPr txBox="1"/>
          <p:nvPr/>
        </p:nvSpPr>
        <p:spPr>
          <a:xfrm>
            <a:off x="2917373" y="2969655"/>
            <a:ext cx="6130834" cy="923330"/>
          </a:xfrm>
          <a:prstGeom prst="rect">
            <a:avLst/>
          </a:prstGeom>
          <a:noFill/>
        </p:spPr>
        <p:txBody>
          <a:bodyPr wrap="square" rtlCol="0">
            <a:spAutoFit/>
          </a:bodyPr>
          <a:lstStyle/>
          <a:p>
            <a:r>
              <a:rPr lang="en-CA" sz="5400" dirty="0"/>
              <a:t>helpdesk@nitha.com</a:t>
            </a:r>
          </a:p>
        </p:txBody>
      </p:sp>
      <p:sp>
        <p:nvSpPr>
          <p:cNvPr id="4" name="TextBox 3">
            <a:extLst>
              <a:ext uri="{FF2B5EF4-FFF2-40B4-BE49-F238E27FC236}">
                <a16:creationId xmlns:a16="http://schemas.microsoft.com/office/drawing/2014/main" id="{AD148FFB-0773-4F1D-987F-DFDD48FB2726}"/>
              </a:ext>
            </a:extLst>
          </p:cNvPr>
          <p:cNvSpPr txBox="1"/>
          <p:nvPr/>
        </p:nvSpPr>
        <p:spPr>
          <a:xfrm>
            <a:off x="3770810" y="4009786"/>
            <a:ext cx="4728755" cy="923330"/>
          </a:xfrm>
          <a:prstGeom prst="rect">
            <a:avLst/>
          </a:prstGeom>
          <a:noFill/>
        </p:spPr>
        <p:txBody>
          <a:bodyPr wrap="square" rtlCol="0">
            <a:spAutoFit/>
          </a:bodyPr>
          <a:lstStyle/>
          <a:p>
            <a:r>
              <a:rPr lang="en-CA" sz="5400" dirty="0"/>
              <a:t>1(306)953-5008</a:t>
            </a:r>
          </a:p>
        </p:txBody>
      </p:sp>
      <p:pic>
        <p:nvPicPr>
          <p:cNvPr id="12" name="Picture 11">
            <a:extLst>
              <a:ext uri="{FF2B5EF4-FFF2-40B4-BE49-F238E27FC236}">
                <a16:creationId xmlns:a16="http://schemas.microsoft.com/office/drawing/2014/main" id="{EB3497C1-5BF2-4018-ADCD-9EEE0E920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 y="0"/>
            <a:ext cx="12190992" cy="1536065"/>
          </a:xfrm>
          <a:prstGeom prst="rect">
            <a:avLst/>
          </a:prstGeom>
        </p:spPr>
      </p:pic>
      <p:pic>
        <p:nvPicPr>
          <p:cNvPr id="14" name="Picture 13">
            <a:extLst>
              <a:ext uri="{FF2B5EF4-FFF2-40B4-BE49-F238E27FC236}">
                <a16:creationId xmlns:a16="http://schemas.microsoft.com/office/drawing/2014/main" id="{B4B189C6-647C-466F-B2AD-8DDA54AE68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4" y="5396312"/>
            <a:ext cx="12190992" cy="1456824"/>
          </a:xfrm>
          <a:prstGeom prst="rect">
            <a:avLst/>
          </a:prstGeom>
        </p:spPr>
      </p:pic>
    </p:spTree>
    <p:extLst>
      <p:ext uri="{BB962C8B-B14F-4D97-AF65-F5344CB8AC3E}">
        <p14:creationId xmlns:p14="http://schemas.microsoft.com/office/powerpoint/2010/main" val="31252980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1+#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par>
                                <p:cTn id="12" presetID="53" presetClass="entr" presetSubtype="16"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477349"/>
            <a:ext cx="476250" cy="387350"/>
          </a:xfrm>
          <a:ln>
            <a:noFill/>
          </a:ln>
        </p:spPr>
        <p:txBody>
          <a:bodyPr/>
          <a:lstStyle/>
          <a:p>
            <a:pPr algn="ctr"/>
            <a:fld id="{42E2B24C-DC2C-4712-9D60-04BFC1B335EB}" type="slidenum">
              <a:rPr lang="en-US" altLang="en-US" smtClean="0">
                <a:solidFill>
                  <a:schemeClr val="tx1"/>
                </a:solidFill>
              </a:rPr>
              <a:pPr algn="ctr"/>
              <a:t>20</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532524"/>
            <a:ext cx="485775" cy="276999"/>
          </a:xfrm>
          <a:prstGeom prst="rect">
            <a:avLst/>
          </a:prstGeom>
          <a:noFill/>
          <a:ln>
            <a:noFill/>
          </a:ln>
        </p:spPr>
        <p:txBody>
          <a:bodyPr wrap="square" rtlCol="0">
            <a:spAutoFit/>
          </a:bodyPr>
          <a:lstStyle/>
          <a:p>
            <a:r>
              <a:rPr lang="en-CA" sz="1200" dirty="0"/>
              <a:t>Slide</a:t>
            </a:r>
          </a:p>
        </p:txBody>
      </p:sp>
      <p:sp>
        <p:nvSpPr>
          <p:cNvPr id="12" name="Rectangle 11">
            <a:extLst>
              <a:ext uri="{FF2B5EF4-FFF2-40B4-BE49-F238E27FC236}">
                <a16:creationId xmlns:a16="http://schemas.microsoft.com/office/drawing/2014/main" id="{0CCD62B1-5E60-46A5-934A-FEE903BEC58B}"/>
              </a:ext>
            </a:extLst>
          </p:cNvPr>
          <p:cNvSpPr/>
          <p:nvPr/>
        </p:nvSpPr>
        <p:spPr>
          <a:xfrm>
            <a:off x="216130" y="1905889"/>
            <a:ext cx="9060865" cy="1976156"/>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Sort &amp; Filter </a:t>
            </a:r>
            <a:r>
              <a:rPr lang="en-CA" sz="2000" dirty="0">
                <a:solidFill>
                  <a:schemeClr val="tx1"/>
                </a:solidFill>
              </a:rPr>
              <a:t>group – </a:t>
            </a:r>
            <a:r>
              <a:rPr lang="en-CA" sz="1950" dirty="0">
                <a:solidFill>
                  <a:schemeClr val="tx1"/>
                </a:solidFill>
              </a:rPr>
              <a:t>Sort the column which is selected either ascending or descending.</a:t>
            </a:r>
          </a:p>
          <a:p>
            <a:r>
              <a:rPr lang="en-CA" sz="2000" b="1" dirty="0">
                <a:solidFill>
                  <a:schemeClr val="tx1"/>
                </a:solidFill>
              </a:rPr>
              <a:t>     Custom</a:t>
            </a:r>
            <a:r>
              <a:rPr lang="en-CA" sz="2000" dirty="0">
                <a:solidFill>
                  <a:schemeClr val="tx1"/>
                </a:solidFill>
              </a:rPr>
              <a:t> </a:t>
            </a:r>
            <a:r>
              <a:rPr lang="en-CA" sz="2000" b="1" dirty="0">
                <a:solidFill>
                  <a:schemeClr val="tx1"/>
                </a:solidFill>
              </a:rPr>
              <a:t>Sort</a:t>
            </a:r>
            <a:r>
              <a:rPr lang="en-CA" sz="2000" dirty="0">
                <a:solidFill>
                  <a:schemeClr val="tx1"/>
                </a:solidFill>
              </a:rPr>
              <a:t>: Choose Column, Sort On, Order, Header options, direction of the sort</a:t>
            </a:r>
          </a:p>
          <a:p>
            <a:r>
              <a:rPr lang="en-CA" sz="2000" dirty="0">
                <a:solidFill>
                  <a:schemeClr val="tx1"/>
                </a:solidFill>
              </a:rPr>
              <a:t>                              from column to row, case sensitivity.</a:t>
            </a:r>
          </a:p>
          <a:p>
            <a:r>
              <a:rPr lang="en-CA" sz="2000" b="1" dirty="0">
                <a:solidFill>
                  <a:schemeClr val="tx1"/>
                </a:solidFill>
              </a:rPr>
              <a:t>     Filter</a:t>
            </a:r>
            <a:r>
              <a:rPr lang="en-CA" sz="2000" dirty="0">
                <a:solidFill>
                  <a:schemeClr val="tx1"/>
                </a:solidFill>
              </a:rPr>
              <a:t>: Adds a drop box beside the column title with one listing of every unique cell.</a:t>
            </a:r>
          </a:p>
          <a:p>
            <a:r>
              <a:rPr lang="en-CA" sz="2000" b="1" dirty="0">
                <a:solidFill>
                  <a:schemeClr val="tx1"/>
                </a:solidFill>
              </a:rPr>
              <a:t>     Clear</a:t>
            </a:r>
            <a:r>
              <a:rPr lang="en-CA" sz="2000" dirty="0">
                <a:solidFill>
                  <a:schemeClr val="tx1"/>
                </a:solidFill>
              </a:rPr>
              <a:t>: Resets the filter.</a:t>
            </a:r>
          </a:p>
          <a:p>
            <a:r>
              <a:rPr lang="en-CA" sz="2000" b="1" dirty="0">
                <a:solidFill>
                  <a:schemeClr val="tx1"/>
                </a:solidFill>
              </a:rPr>
              <a:t>     Reapply</a:t>
            </a:r>
            <a:r>
              <a:rPr lang="en-CA" sz="2000" dirty="0">
                <a:solidFill>
                  <a:schemeClr val="tx1"/>
                </a:solidFill>
              </a:rPr>
              <a:t>: Sets back to the filter’s previous setting.             </a:t>
            </a:r>
          </a:p>
        </p:txBody>
      </p:sp>
      <p:cxnSp>
        <p:nvCxnSpPr>
          <p:cNvPr id="13" name="Straight Arrow Connector 12">
            <a:extLst>
              <a:ext uri="{FF2B5EF4-FFF2-40B4-BE49-F238E27FC236}">
                <a16:creationId xmlns:a16="http://schemas.microsoft.com/office/drawing/2014/main" id="{CF34923C-0836-4EF4-B048-B8ED4E4393C7}"/>
              </a:ext>
            </a:extLst>
          </p:cNvPr>
          <p:cNvCxnSpPr>
            <a:cxnSpLocks/>
          </p:cNvCxnSpPr>
          <p:nvPr/>
        </p:nvCxnSpPr>
        <p:spPr>
          <a:xfrm flipV="1">
            <a:off x="5798287" y="1669840"/>
            <a:ext cx="0" cy="2360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7B784592-2A59-4E48-AE9A-8FE299DB2B63}"/>
              </a:ext>
            </a:extLst>
          </p:cNvPr>
          <p:cNvSpPr/>
          <p:nvPr/>
        </p:nvSpPr>
        <p:spPr>
          <a:xfrm>
            <a:off x="216132" y="3983527"/>
            <a:ext cx="9234220" cy="1598410"/>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Data Tools </a:t>
            </a:r>
            <a:r>
              <a:rPr lang="en-CA" sz="2000" dirty="0">
                <a:solidFill>
                  <a:schemeClr val="tx1"/>
                </a:solidFill>
              </a:rPr>
              <a:t>group – These tools allow you to manipulate the data.</a:t>
            </a:r>
          </a:p>
          <a:p>
            <a:r>
              <a:rPr lang="en-CA" sz="2000" dirty="0">
                <a:solidFill>
                  <a:schemeClr val="tx1"/>
                </a:solidFill>
              </a:rPr>
              <a:t>     </a:t>
            </a:r>
            <a:r>
              <a:rPr lang="en-CA" sz="2000" b="1" dirty="0">
                <a:solidFill>
                  <a:schemeClr val="tx1"/>
                </a:solidFill>
              </a:rPr>
              <a:t>Split Text to Columns</a:t>
            </a:r>
            <a:r>
              <a:rPr lang="en-CA" sz="2000" dirty="0">
                <a:solidFill>
                  <a:schemeClr val="tx1"/>
                </a:solidFill>
              </a:rPr>
              <a:t>: Takes each work in a cell and makes a column for each.</a:t>
            </a:r>
          </a:p>
          <a:p>
            <a:r>
              <a:rPr lang="en-CA" sz="2000" dirty="0">
                <a:solidFill>
                  <a:schemeClr val="tx1"/>
                </a:solidFill>
              </a:rPr>
              <a:t>     </a:t>
            </a:r>
            <a:r>
              <a:rPr lang="en-CA" sz="2000" b="1" dirty="0">
                <a:solidFill>
                  <a:schemeClr val="tx1"/>
                </a:solidFill>
              </a:rPr>
              <a:t>Flash Fill</a:t>
            </a:r>
            <a:r>
              <a:rPr lang="en-CA" sz="2000" dirty="0">
                <a:solidFill>
                  <a:schemeClr val="tx1"/>
                </a:solidFill>
              </a:rPr>
              <a:t>: Fills in data based upon a recognized pattern.  This is the same as autofill.</a:t>
            </a:r>
          </a:p>
          <a:p>
            <a:r>
              <a:rPr lang="en-CA" sz="2000" dirty="0">
                <a:solidFill>
                  <a:schemeClr val="tx1"/>
                </a:solidFill>
              </a:rPr>
              <a:t>     </a:t>
            </a:r>
            <a:r>
              <a:rPr lang="en-CA" sz="2000" b="1" dirty="0">
                <a:solidFill>
                  <a:schemeClr val="tx1"/>
                </a:solidFill>
              </a:rPr>
              <a:t>Remove Duplicates</a:t>
            </a:r>
            <a:r>
              <a:rPr lang="en-CA" sz="2000" dirty="0">
                <a:solidFill>
                  <a:schemeClr val="tx1"/>
                </a:solidFill>
              </a:rPr>
              <a:t>: As stated, it removes duplicate data from the selected cells.</a:t>
            </a:r>
          </a:p>
          <a:p>
            <a:r>
              <a:rPr lang="en-CA" sz="2000" b="1" dirty="0">
                <a:solidFill>
                  <a:schemeClr val="tx1"/>
                </a:solidFill>
              </a:rPr>
              <a:t>     Data Validation</a:t>
            </a:r>
            <a:r>
              <a:rPr lang="en-CA" sz="2000" dirty="0">
                <a:solidFill>
                  <a:schemeClr val="tx1"/>
                </a:solidFill>
              </a:rPr>
              <a:t>: Use filters to force data type compliance.</a:t>
            </a:r>
          </a:p>
          <a:p>
            <a:endParaRPr lang="en-CA" sz="2000" dirty="0">
              <a:solidFill>
                <a:schemeClr val="tx1"/>
              </a:solidFill>
            </a:endParaRPr>
          </a:p>
        </p:txBody>
      </p:sp>
      <p:cxnSp>
        <p:nvCxnSpPr>
          <p:cNvPr id="28" name="Straight Arrow Connector 27">
            <a:extLst>
              <a:ext uri="{FF2B5EF4-FFF2-40B4-BE49-F238E27FC236}">
                <a16:creationId xmlns:a16="http://schemas.microsoft.com/office/drawing/2014/main" id="{E6233346-D70D-47DA-8F34-366EA9FABD44}"/>
              </a:ext>
            </a:extLst>
          </p:cNvPr>
          <p:cNvCxnSpPr>
            <a:cxnSpLocks/>
          </p:cNvCxnSpPr>
          <p:nvPr/>
        </p:nvCxnSpPr>
        <p:spPr>
          <a:xfrm flipV="1">
            <a:off x="9450351" y="1669843"/>
            <a:ext cx="0" cy="23202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310D77C9-E04E-4A54-A49E-57AD352B0528}"/>
              </a:ext>
            </a:extLst>
          </p:cNvPr>
          <p:cNvPicPr>
            <a:picLocks noChangeAspect="1"/>
          </p:cNvPicPr>
          <p:nvPr/>
        </p:nvPicPr>
        <p:blipFill>
          <a:blip r:embed="rId2"/>
          <a:stretch>
            <a:fillRect/>
          </a:stretch>
        </p:blipFill>
        <p:spPr>
          <a:xfrm>
            <a:off x="8313" y="559936"/>
            <a:ext cx="12183687" cy="1109904"/>
          </a:xfrm>
          <a:prstGeom prst="rect">
            <a:avLst/>
          </a:prstGeom>
          <a:ln>
            <a:solidFill>
              <a:schemeClr val="bg1">
                <a:lumMod val="50000"/>
              </a:schemeClr>
            </a:solidFill>
          </a:ln>
        </p:spPr>
      </p:pic>
      <p:sp>
        <p:nvSpPr>
          <p:cNvPr id="24" name="Rectangle 23">
            <a:extLst>
              <a:ext uri="{FF2B5EF4-FFF2-40B4-BE49-F238E27FC236}">
                <a16:creationId xmlns:a16="http://schemas.microsoft.com/office/drawing/2014/main" id="{495DE5B4-A3A7-4F4B-8AE3-049C53476E8C}"/>
              </a:ext>
            </a:extLst>
          </p:cNvPr>
          <p:cNvSpPr/>
          <p:nvPr/>
        </p:nvSpPr>
        <p:spPr>
          <a:xfrm>
            <a:off x="227217" y="5676181"/>
            <a:ext cx="10886899" cy="789708"/>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Outline </a:t>
            </a:r>
            <a:r>
              <a:rPr lang="en-CA" sz="2000" dirty="0">
                <a:solidFill>
                  <a:schemeClr val="tx1"/>
                </a:solidFill>
              </a:rPr>
              <a:t>group – Group into one object more than one selected object.  The objects still work as they did before, but it is visually locked with other objects.</a:t>
            </a:r>
          </a:p>
        </p:txBody>
      </p:sp>
      <p:cxnSp>
        <p:nvCxnSpPr>
          <p:cNvPr id="25" name="Straight Arrow Connector 24">
            <a:extLst>
              <a:ext uri="{FF2B5EF4-FFF2-40B4-BE49-F238E27FC236}">
                <a16:creationId xmlns:a16="http://schemas.microsoft.com/office/drawing/2014/main" id="{223DC14E-581D-4D9E-A51E-35E3CE963C37}"/>
              </a:ext>
            </a:extLst>
          </p:cNvPr>
          <p:cNvCxnSpPr>
            <a:cxnSpLocks/>
          </p:cNvCxnSpPr>
          <p:nvPr/>
        </p:nvCxnSpPr>
        <p:spPr>
          <a:xfrm flipV="1">
            <a:off x="10813632" y="1687115"/>
            <a:ext cx="0" cy="39890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BB246C91-8B13-41E8-A943-15C9D928C917}"/>
              </a:ext>
            </a:extLst>
          </p:cNvPr>
          <p:cNvSpPr/>
          <p:nvPr/>
        </p:nvSpPr>
        <p:spPr>
          <a:xfrm>
            <a:off x="84667" y="34809"/>
            <a:ext cx="2417464" cy="4960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Excel Screen Layout</a:t>
            </a:r>
          </a:p>
          <a:p>
            <a:pPr algn="ctr"/>
            <a:r>
              <a:rPr lang="en-CA" dirty="0"/>
              <a:t>Data Ribbon</a:t>
            </a:r>
          </a:p>
        </p:txBody>
      </p:sp>
    </p:spTree>
    <p:extLst>
      <p:ext uri="{BB962C8B-B14F-4D97-AF65-F5344CB8AC3E}">
        <p14:creationId xmlns:p14="http://schemas.microsoft.com/office/powerpoint/2010/main" val="3337934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childTnLst>
                          </p:cTn>
                        </p:par>
                        <p:par>
                          <p:cTn id="19" fill="hold">
                            <p:stCondLst>
                              <p:cond delay="500"/>
                            </p:stCondLst>
                            <p:childTnLst>
                              <p:par>
                                <p:cTn id="20" presetID="22" presetClass="entr" presetSubtype="4" fill="hold" nodeType="after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down)">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anim calcmode="lin" valueType="num">
                                      <p:cBhvr additive="base">
                                        <p:cTn id="27" dur="500" fill="hold"/>
                                        <p:tgtEl>
                                          <p:spTgt spid="24"/>
                                        </p:tgtEl>
                                        <p:attrNameLst>
                                          <p:attrName>ppt_x</p:attrName>
                                        </p:attrNameLst>
                                      </p:cBhvr>
                                      <p:tavLst>
                                        <p:tav tm="0">
                                          <p:val>
                                            <p:strVal val="#ppt_x"/>
                                          </p:val>
                                        </p:tav>
                                        <p:tav tm="100000">
                                          <p:val>
                                            <p:strVal val="#ppt_x"/>
                                          </p:val>
                                        </p:tav>
                                      </p:tavLst>
                                    </p:anim>
                                    <p:anim calcmode="lin" valueType="num">
                                      <p:cBhvr additive="base">
                                        <p:cTn id="28" dur="500" fill="hold"/>
                                        <p:tgtEl>
                                          <p:spTgt spid="24"/>
                                        </p:tgtEl>
                                        <p:attrNameLst>
                                          <p:attrName>ppt_y</p:attrName>
                                        </p:attrNameLst>
                                      </p:cBhvr>
                                      <p:tavLst>
                                        <p:tav tm="0">
                                          <p:val>
                                            <p:strVal val="1+#ppt_h/2"/>
                                          </p:val>
                                        </p:tav>
                                        <p:tav tm="100000">
                                          <p:val>
                                            <p:strVal val="#ppt_y"/>
                                          </p:val>
                                        </p:tav>
                                      </p:tavLst>
                                    </p:anim>
                                  </p:childTnLst>
                                </p:cTn>
                              </p:par>
                            </p:childTnLst>
                          </p:cTn>
                        </p:par>
                        <p:par>
                          <p:cTn id="29" fill="hold">
                            <p:stCondLst>
                              <p:cond delay="500"/>
                            </p:stCondLst>
                            <p:childTnLst>
                              <p:par>
                                <p:cTn id="30" presetID="22" presetClass="entr" presetSubtype="4" fill="hold" nodeType="after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down)">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7" grpId="0" animBg="1"/>
      <p:bldP spid="2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F09A1D8-EE20-4E11-86B5-4D8D661B54D6}"/>
              </a:ext>
            </a:extLst>
          </p:cNvPr>
          <p:cNvPicPr>
            <a:picLocks noChangeAspect="1"/>
          </p:cNvPicPr>
          <p:nvPr/>
        </p:nvPicPr>
        <p:blipFill>
          <a:blip r:embed="rId2"/>
          <a:stretch>
            <a:fillRect/>
          </a:stretch>
        </p:blipFill>
        <p:spPr>
          <a:xfrm>
            <a:off x="8313" y="561937"/>
            <a:ext cx="8173591" cy="1181265"/>
          </a:xfrm>
          <a:prstGeom prst="rect">
            <a:avLst/>
          </a:prstGeom>
          <a:ln>
            <a:solidFill>
              <a:schemeClr val="accent1">
                <a:shade val="50000"/>
              </a:schemeClr>
            </a:solidFill>
          </a:ln>
        </p:spPr>
      </p:pic>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477349"/>
            <a:ext cx="476250" cy="387350"/>
          </a:xfrm>
          <a:ln>
            <a:noFill/>
          </a:ln>
        </p:spPr>
        <p:txBody>
          <a:bodyPr/>
          <a:lstStyle/>
          <a:p>
            <a:pPr algn="ctr"/>
            <a:fld id="{42E2B24C-DC2C-4712-9D60-04BFC1B335EB}" type="slidenum">
              <a:rPr lang="en-US" altLang="en-US" smtClean="0">
                <a:solidFill>
                  <a:schemeClr val="tx1"/>
                </a:solidFill>
              </a:rPr>
              <a:pPr algn="ctr"/>
              <a:t>21</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532524"/>
            <a:ext cx="485775" cy="276999"/>
          </a:xfrm>
          <a:prstGeom prst="rect">
            <a:avLst/>
          </a:prstGeom>
          <a:noFill/>
          <a:ln>
            <a:noFill/>
          </a:ln>
        </p:spPr>
        <p:txBody>
          <a:bodyPr wrap="square" rtlCol="0">
            <a:spAutoFit/>
          </a:bodyPr>
          <a:lstStyle/>
          <a:p>
            <a:r>
              <a:rPr lang="en-CA" sz="1200" dirty="0"/>
              <a:t>Slide</a:t>
            </a:r>
          </a:p>
        </p:txBody>
      </p:sp>
      <p:cxnSp>
        <p:nvCxnSpPr>
          <p:cNvPr id="7" name="Straight Arrow Connector 6">
            <a:extLst>
              <a:ext uri="{FF2B5EF4-FFF2-40B4-BE49-F238E27FC236}">
                <a16:creationId xmlns:a16="http://schemas.microsoft.com/office/drawing/2014/main" id="{02B3F910-4696-4CC2-926E-9C269C2D74B6}"/>
              </a:ext>
            </a:extLst>
          </p:cNvPr>
          <p:cNvCxnSpPr>
            <a:cxnSpLocks/>
          </p:cNvCxnSpPr>
          <p:nvPr/>
        </p:nvCxnSpPr>
        <p:spPr>
          <a:xfrm flipV="1">
            <a:off x="211451" y="1743202"/>
            <a:ext cx="0" cy="370043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BE04203-C68D-4812-B775-816D5FA00ADB}"/>
              </a:ext>
            </a:extLst>
          </p:cNvPr>
          <p:cNvSpPr/>
          <p:nvPr/>
        </p:nvSpPr>
        <p:spPr>
          <a:xfrm>
            <a:off x="209354" y="5127484"/>
            <a:ext cx="8387020" cy="135977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Comments </a:t>
            </a:r>
            <a:r>
              <a:rPr lang="en-CA" sz="2000" dirty="0">
                <a:solidFill>
                  <a:schemeClr val="tx1"/>
                </a:solidFill>
              </a:rPr>
              <a:t>group –</a:t>
            </a:r>
          </a:p>
          <a:p>
            <a:r>
              <a:rPr lang="en-CA" sz="2000" dirty="0">
                <a:solidFill>
                  <a:schemeClr val="tx1"/>
                </a:solidFill>
              </a:rPr>
              <a:t>     </a:t>
            </a:r>
            <a:r>
              <a:rPr lang="en-CA" sz="2000" b="1" dirty="0">
                <a:solidFill>
                  <a:schemeClr val="tx1"/>
                </a:solidFill>
              </a:rPr>
              <a:t>New Comment </a:t>
            </a:r>
            <a:r>
              <a:rPr lang="en-CA" sz="2000" dirty="0">
                <a:solidFill>
                  <a:schemeClr val="tx1"/>
                </a:solidFill>
              </a:rPr>
              <a:t>attaches your comment to the selected cell.</a:t>
            </a:r>
          </a:p>
          <a:p>
            <a:r>
              <a:rPr lang="en-CA" sz="2000" dirty="0">
                <a:solidFill>
                  <a:schemeClr val="tx1"/>
                </a:solidFill>
              </a:rPr>
              <a:t>     </a:t>
            </a:r>
            <a:r>
              <a:rPr lang="en-CA" sz="2000" b="1" dirty="0">
                <a:solidFill>
                  <a:schemeClr val="tx1"/>
                </a:solidFill>
              </a:rPr>
              <a:t>Show Comments </a:t>
            </a:r>
            <a:r>
              <a:rPr lang="en-CA" sz="2000" dirty="0">
                <a:solidFill>
                  <a:schemeClr val="tx1"/>
                </a:solidFill>
              </a:rPr>
              <a:t>displays all comments on a worksheet.</a:t>
            </a:r>
          </a:p>
          <a:p>
            <a:r>
              <a:rPr lang="en-CA" sz="2000" dirty="0">
                <a:solidFill>
                  <a:schemeClr val="tx1"/>
                </a:solidFill>
              </a:rPr>
              <a:t>     </a:t>
            </a:r>
            <a:r>
              <a:rPr lang="en-CA" sz="2000" b="1" dirty="0">
                <a:solidFill>
                  <a:schemeClr val="tx1"/>
                </a:solidFill>
              </a:rPr>
              <a:t>Previous, Next, Delete </a:t>
            </a:r>
            <a:r>
              <a:rPr lang="en-CA" sz="2000" dirty="0">
                <a:solidFill>
                  <a:schemeClr val="tx1"/>
                </a:solidFill>
              </a:rPr>
              <a:t>cycle up or down in the list of comments or delete it.</a:t>
            </a:r>
          </a:p>
        </p:txBody>
      </p:sp>
      <p:cxnSp>
        <p:nvCxnSpPr>
          <p:cNvPr id="9" name="Straight Arrow Connector 8">
            <a:extLst>
              <a:ext uri="{FF2B5EF4-FFF2-40B4-BE49-F238E27FC236}">
                <a16:creationId xmlns:a16="http://schemas.microsoft.com/office/drawing/2014/main" id="{322D1548-EA64-492B-A285-DA84D796EC4F}"/>
              </a:ext>
            </a:extLst>
          </p:cNvPr>
          <p:cNvCxnSpPr>
            <a:cxnSpLocks/>
          </p:cNvCxnSpPr>
          <p:nvPr/>
        </p:nvCxnSpPr>
        <p:spPr>
          <a:xfrm flipV="1">
            <a:off x="2772623" y="1743203"/>
            <a:ext cx="0" cy="24955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99C1C99-C561-469A-9972-516BBEB6E6B0}"/>
              </a:ext>
            </a:extLst>
          </p:cNvPr>
          <p:cNvSpPr/>
          <p:nvPr/>
        </p:nvSpPr>
        <p:spPr>
          <a:xfrm>
            <a:off x="276225" y="4238759"/>
            <a:ext cx="7382875" cy="705191"/>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Changes </a:t>
            </a:r>
            <a:r>
              <a:rPr lang="en-CA" sz="2000" dirty="0">
                <a:solidFill>
                  <a:schemeClr val="tx1"/>
                </a:solidFill>
              </a:rPr>
              <a:t>group – Work with the change(s) you have made.</a:t>
            </a:r>
          </a:p>
          <a:p>
            <a:r>
              <a:rPr lang="en-CA" sz="2000" dirty="0">
                <a:solidFill>
                  <a:schemeClr val="tx1"/>
                </a:solidFill>
              </a:rPr>
              <a:t>     </a:t>
            </a:r>
            <a:r>
              <a:rPr lang="en-CA" sz="2000" b="1" dirty="0">
                <a:solidFill>
                  <a:schemeClr val="tx1"/>
                </a:solidFill>
              </a:rPr>
              <a:t>Show Changes</a:t>
            </a:r>
            <a:r>
              <a:rPr lang="en-CA" sz="2000" dirty="0">
                <a:solidFill>
                  <a:schemeClr val="tx1"/>
                </a:solidFill>
              </a:rPr>
              <a:t> - </a:t>
            </a:r>
            <a:endParaRPr lang="en-CA" sz="2000" b="1" dirty="0">
              <a:solidFill>
                <a:schemeClr val="tx1"/>
              </a:solidFill>
            </a:endParaRPr>
          </a:p>
        </p:txBody>
      </p:sp>
      <p:sp>
        <p:nvSpPr>
          <p:cNvPr id="12" name="Rectangle 11">
            <a:extLst>
              <a:ext uri="{FF2B5EF4-FFF2-40B4-BE49-F238E27FC236}">
                <a16:creationId xmlns:a16="http://schemas.microsoft.com/office/drawing/2014/main" id="{0CCD62B1-5E60-46A5-934A-FEE903BEC58B}"/>
              </a:ext>
            </a:extLst>
          </p:cNvPr>
          <p:cNvSpPr/>
          <p:nvPr/>
        </p:nvSpPr>
        <p:spPr>
          <a:xfrm>
            <a:off x="2875489" y="1930181"/>
            <a:ext cx="5154606" cy="2192932"/>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Proofing </a:t>
            </a:r>
            <a:r>
              <a:rPr lang="en-CA" sz="2000" dirty="0">
                <a:solidFill>
                  <a:schemeClr val="tx1"/>
                </a:solidFill>
              </a:rPr>
              <a:t>group – Fix various issue such as</a:t>
            </a:r>
          </a:p>
          <a:p>
            <a:r>
              <a:rPr lang="en-CA" sz="2000" dirty="0">
                <a:solidFill>
                  <a:schemeClr val="tx1"/>
                </a:solidFill>
              </a:rPr>
              <a:t>     </a:t>
            </a:r>
            <a:r>
              <a:rPr lang="en-CA" sz="2000" b="1" dirty="0">
                <a:solidFill>
                  <a:schemeClr val="tx1"/>
                </a:solidFill>
              </a:rPr>
              <a:t>Spelling</a:t>
            </a:r>
            <a:r>
              <a:rPr lang="en-CA" sz="2000" dirty="0">
                <a:solidFill>
                  <a:schemeClr val="tx1"/>
                </a:solidFill>
              </a:rPr>
              <a:t>: Check for spelling mistakes.</a:t>
            </a:r>
          </a:p>
          <a:p>
            <a:r>
              <a:rPr lang="en-CA" sz="2000" b="1" dirty="0">
                <a:solidFill>
                  <a:schemeClr val="tx1"/>
                </a:solidFill>
              </a:rPr>
              <a:t>     Accessibility</a:t>
            </a:r>
            <a:r>
              <a:rPr lang="en-CA" sz="2000" dirty="0">
                <a:solidFill>
                  <a:schemeClr val="tx1"/>
                </a:solidFill>
              </a:rPr>
              <a:t>: Text to describe the selected object by audio for audio impaired.</a:t>
            </a:r>
          </a:p>
          <a:p>
            <a:r>
              <a:rPr lang="en-CA" sz="2000" b="1" dirty="0">
                <a:solidFill>
                  <a:schemeClr val="tx1"/>
                </a:solidFill>
              </a:rPr>
              <a:t>     Performance</a:t>
            </a:r>
            <a:r>
              <a:rPr lang="en-CA" sz="2000" dirty="0">
                <a:solidFill>
                  <a:schemeClr val="tx1"/>
                </a:solidFill>
              </a:rPr>
              <a:t>: Removes excessive metadata, formatting and more to improve performance.</a:t>
            </a:r>
          </a:p>
          <a:p>
            <a:r>
              <a:rPr lang="en-CA" sz="2000" dirty="0">
                <a:solidFill>
                  <a:schemeClr val="tx1"/>
                </a:solidFill>
              </a:rPr>
              <a:t>     </a:t>
            </a:r>
            <a:r>
              <a:rPr lang="en-CA" sz="2000" b="1" dirty="0">
                <a:solidFill>
                  <a:schemeClr val="tx1"/>
                </a:solidFill>
              </a:rPr>
              <a:t>Workbook Statistics</a:t>
            </a:r>
            <a:r>
              <a:rPr lang="en-CA" sz="2000" dirty="0">
                <a:solidFill>
                  <a:schemeClr val="tx1"/>
                </a:solidFill>
              </a:rPr>
              <a:t>: Stats on your data.</a:t>
            </a:r>
          </a:p>
        </p:txBody>
      </p:sp>
      <p:cxnSp>
        <p:nvCxnSpPr>
          <p:cNvPr id="13" name="Straight Arrow Connector 12">
            <a:extLst>
              <a:ext uri="{FF2B5EF4-FFF2-40B4-BE49-F238E27FC236}">
                <a16:creationId xmlns:a16="http://schemas.microsoft.com/office/drawing/2014/main" id="{CF34923C-0836-4EF4-B048-B8ED4E4393C7}"/>
              </a:ext>
            </a:extLst>
          </p:cNvPr>
          <p:cNvCxnSpPr>
            <a:cxnSpLocks/>
          </p:cNvCxnSpPr>
          <p:nvPr/>
        </p:nvCxnSpPr>
        <p:spPr>
          <a:xfrm flipV="1">
            <a:off x="3853109" y="1743203"/>
            <a:ext cx="0" cy="1853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7B784592-2A59-4E48-AE9A-8FE299DB2B63}"/>
              </a:ext>
            </a:extLst>
          </p:cNvPr>
          <p:cNvSpPr/>
          <p:nvPr/>
        </p:nvSpPr>
        <p:spPr>
          <a:xfrm>
            <a:off x="8410045" y="1228849"/>
            <a:ext cx="3686179" cy="708017"/>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Notes </a:t>
            </a:r>
            <a:r>
              <a:rPr lang="en-CA" sz="2000" dirty="0">
                <a:solidFill>
                  <a:schemeClr val="tx1"/>
                </a:solidFill>
              </a:rPr>
              <a:t>group – Working with the notes you add to your workbook. </a:t>
            </a:r>
          </a:p>
        </p:txBody>
      </p:sp>
      <p:cxnSp>
        <p:nvCxnSpPr>
          <p:cNvPr id="28" name="Straight Arrow Connector 27">
            <a:extLst>
              <a:ext uri="{FF2B5EF4-FFF2-40B4-BE49-F238E27FC236}">
                <a16:creationId xmlns:a16="http://schemas.microsoft.com/office/drawing/2014/main" id="{E6233346-D70D-47DA-8F34-366EA9FABD44}"/>
              </a:ext>
            </a:extLst>
          </p:cNvPr>
          <p:cNvCxnSpPr>
            <a:cxnSpLocks/>
          </p:cNvCxnSpPr>
          <p:nvPr/>
        </p:nvCxnSpPr>
        <p:spPr>
          <a:xfrm flipH="1">
            <a:off x="8067802" y="1338349"/>
            <a:ext cx="342243"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495DE5B4-A3A7-4F4B-8AE3-049C53476E8C}"/>
              </a:ext>
            </a:extLst>
          </p:cNvPr>
          <p:cNvSpPr/>
          <p:nvPr/>
        </p:nvSpPr>
        <p:spPr>
          <a:xfrm>
            <a:off x="8410045" y="3009062"/>
            <a:ext cx="3499846" cy="1296931"/>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Protection </a:t>
            </a:r>
            <a:r>
              <a:rPr lang="en-CA" sz="2000" dirty="0">
                <a:solidFill>
                  <a:schemeClr val="tx1"/>
                </a:solidFill>
              </a:rPr>
              <a:t>group – Allows you to provide security for your workbook, by workbook, or worksheet, or by cells(s).</a:t>
            </a:r>
          </a:p>
        </p:txBody>
      </p:sp>
      <p:sp>
        <p:nvSpPr>
          <p:cNvPr id="29" name="Rectangle: Rounded Corners 28">
            <a:extLst>
              <a:ext uri="{FF2B5EF4-FFF2-40B4-BE49-F238E27FC236}">
                <a16:creationId xmlns:a16="http://schemas.microsoft.com/office/drawing/2014/main" id="{BB246C91-8B13-41E8-A943-15C9D928C917}"/>
              </a:ext>
            </a:extLst>
          </p:cNvPr>
          <p:cNvSpPr/>
          <p:nvPr/>
        </p:nvSpPr>
        <p:spPr>
          <a:xfrm>
            <a:off x="84667" y="34809"/>
            <a:ext cx="2417464" cy="4960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Excel Screen Layout</a:t>
            </a:r>
          </a:p>
          <a:p>
            <a:pPr algn="ctr"/>
            <a:r>
              <a:rPr lang="en-CA" dirty="0"/>
              <a:t>Review Ribbon</a:t>
            </a:r>
          </a:p>
        </p:txBody>
      </p:sp>
      <p:cxnSp>
        <p:nvCxnSpPr>
          <p:cNvPr id="15" name="Straight Arrow Connector 14">
            <a:extLst>
              <a:ext uri="{FF2B5EF4-FFF2-40B4-BE49-F238E27FC236}">
                <a16:creationId xmlns:a16="http://schemas.microsoft.com/office/drawing/2014/main" id="{AB03CB97-BE65-4C40-827A-D8339C6C8980}"/>
              </a:ext>
            </a:extLst>
          </p:cNvPr>
          <p:cNvCxnSpPr>
            <a:cxnSpLocks/>
            <a:stCxn id="24" idx="0"/>
          </p:cNvCxnSpPr>
          <p:nvPr/>
        </p:nvCxnSpPr>
        <p:spPr>
          <a:xfrm flipH="1" flipV="1">
            <a:off x="7431578" y="1604356"/>
            <a:ext cx="2728390" cy="140470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4005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dissolve">
                                      <p:cBhvr>
                                        <p:cTn id="7" dur="500"/>
                                        <p:tgtEl>
                                          <p:spTgt spid="29"/>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down)">
                                      <p:cBhvr>
                                        <p:cTn id="40" dur="500"/>
                                        <p:tgtEl>
                                          <p:spTgt spid="13"/>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 calcmode="lin" valueType="num">
                                      <p:cBhvr additive="base">
                                        <p:cTn id="45" dur="500" fill="hold"/>
                                        <p:tgtEl>
                                          <p:spTgt spid="24"/>
                                        </p:tgtEl>
                                        <p:attrNameLst>
                                          <p:attrName>ppt_x</p:attrName>
                                        </p:attrNameLst>
                                      </p:cBhvr>
                                      <p:tavLst>
                                        <p:tav tm="0">
                                          <p:val>
                                            <p:strVal val="#ppt_x"/>
                                          </p:val>
                                        </p:tav>
                                        <p:tav tm="100000">
                                          <p:val>
                                            <p:strVal val="#ppt_x"/>
                                          </p:val>
                                        </p:tav>
                                      </p:tavLst>
                                    </p:anim>
                                    <p:anim calcmode="lin" valueType="num">
                                      <p:cBhvr additive="base">
                                        <p:cTn id="46" dur="500" fill="hold"/>
                                        <p:tgtEl>
                                          <p:spTgt spid="24"/>
                                        </p:tgtEl>
                                        <p:attrNameLst>
                                          <p:attrName>ppt_y</p:attrName>
                                        </p:attrNameLst>
                                      </p:cBhvr>
                                      <p:tavLst>
                                        <p:tav tm="0">
                                          <p:val>
                                            <p:strVal val="1+#ppt_h/2"/>
                                          </p:val>
                                        </p:tav>
                                        <p:tav tm="100000">
                                          <p:val>
                                            <p:strVal val="#ppt_y"/>
                                          </p:val>
                                        </p:tav>
                                      </p:tavLst>
                                    </p:anim>
                                  </p:childTnLst>
                                </p:cTn>
                              </p:par>
                            </p:childTnLst>
                          </p:cTn>
                        </p:par>
                        <p:par>
                          <p:cTn id="47" fill="hold">
                            <p:stCondLst>
                              <p:cond delay="500"/>
                            </p:stCondLst>
                            <p:childTnLst>
                              <p:par>
                                <p:cTn id="48" presetID="22" presetClass="entr" presetSubtype="4" fill="hold" nodeType="after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down)">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500" fill="hold"/>
                                        <p:tgtEl>
                                          <p:spTgt spid="27"/>
                                        </p:tgtEl>
                                        <p:attrNameLst>
                                          <p:attrName>ppt_x</p:attrName>
                                        </p:attrNameLst>
                                      </p:cBhvr>
                                      <p:tavLst>
                                        <p:tav tm="0">
                                          <p:val>
                                            <p:strVal val="#ppt_x"/>
                                          </p:val>
                                        </p:tav>
                                        <p:tav tm="100000">
                                          <p:val>
                                            <p:strVal val="#ppt_x"/>
                                          </p:val>
                                        </p:tav>
                                      </p:tavLst>
                                    </p:anim>
                                    <p:anim calcmode="lin" valueType="num">
                                      <p:cBhvr additive="base">
                                        <p:cTn id="56" dur="500" fill="hold"/>
                                        <p:tgtEl>
                                          <p:spTgt spid="27"/>
                                        </p:tgtEl>
                                        <p:attrNameLst>
                                          <p:attrName>ppt_y</p:attrName>
                                        </p:attrNameLst>
                                      </p:cBhvr>
                                      <p:tavLst>
                                        <p:tav tm="0">
                                          <p:val>
                                            <p:strVal val="1+#ppt_h/2"/>
                                          </p:val>
                                        </p:tav>
                                        <p:tav tm="100000">
                                          <p:val>
                                            <p:strVal val="#ppt_y"/>
                                          </p:val>
                                        </p:tav>
                                      </p:tavLst>
                                    </p:anim>
                                  </p:childTnLst>
                                </p:cTn>
                              </p:par>
                            </p:childTnLst>
                          </p:cTn>
                        </p:par>
                        <p:par>
                          <p:cTn id="57" fill="hold">
                            <p:stCondLst>
                              <p:cond delay="500"/>
                            </p:stCondLst>
                            <p:childTnLst>
                              <p:par>
                                <p:cTn id="58" presetID="22" presetClass="entr" presetSubtype="2" fill="hold" nodeType="after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wipe(right)">
                                      <p:cBhvr>
                                        <p:cTn id="6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P spid="27" grpId="0" animBg="1"/>
      <p:bldP spid="24" grpId="0" animBg="1"/>
      <p:bldP spid="2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119C39-BCC2-45D7-8DD0-2D64FF497CE9}"/>
              </a:ext>
            </a:extLst>
          </p:cNvPr>
          <p:cNvPicPr>
            <a:picLocks noChangeAspect="1"/>
          </p:cNvPicPr>
          <p:nvPr/>
        </p:nvPicPr>
        <p:blipFill>
          <a:blip r:embed="rId2"/>
          <a:stretch>
            <a:fillRect/>
          </a:stretch>
        </p:blipFill>
        <p:spPr>
          <a:xfrm>
            <a:off x="8313" y="589392"/>
            <a:ext cx="8040222" cy="1209844"/>
          </a:xfrm>
          <a:prstGeom prst="rect">
            <a:avLst/>
          </a:prstGeom>
          <a:ln>
            <a:solidFill>
              <a:schemeClr val="bg1">
                <a:lumMod val="50000"/>
              </a:schemeClr>
            </a:solidFill>
          </a:ln>
        </p:spPr>
      </p:pic>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477349"/>
            <a:ext cx="476250" cy="387350"/>
          </a:xfrm>
          <a:ln>
            <a:noFill/>
          </a:ln>
        </p:spPr>
        <p:txBody>
          <a:bodyPr/>
          <a:lstStyle/>
          <a:p>
            <a:pPr algn="ctr"/>
            <a:fld id="{42E2B24C-DC2C-4712-9D60-04BFC1B335EB}" type="slidenum">
              <a:rPr lang="en-US" altLang="en-US" smtClean="0">
                <a:solidFill>
                  <a:schemeClr val="tx1"/>
                </a:solidFill>
              </a:rPr>
              <a:pPr algn="ctr"/>
              <a:t>22</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532524"/>
            <a:ext cx="485775" cy="276999"/>
          </a:xfrm>
          <a:prstGeom prst="rect">
            <a:avLst/>
          </a:prstGeom>
          <a:noFill/>
          <a:ln>
            <a:noFill/>
          </a:ln>
        </p:spPr>
        <p:txBody>
          <a:bodyPr wrap="square" rtlCol="0">
            <a:spAutoFit/>
          </a:bodyPr>
          <a:lstStyle/>
          <a:p>
            <a:r>
              <a:rPr lang="en-CA" sz="1200" dirty="0"/>
              <a:t>Slide</a:t>
            </a:r>
          </a:p>
        </p:txBody>
      </p:sp>
      <p:cxnSp>
        <p:nvCxnSpPr>
          <p:cNvPr id="7" name="Straight Arrow Connector 6">
            <a:extLst>
              <a:ext uri="{FF2B5EF4-FFF2-40B4-BE49-F238E27FC236}">
                <a16:creationId xmlns:a16="http://schemas.microsoft.com/office/drawing/2014/main" id="{02B3F910-4696-4CC2-926E-9C269C2D74B6}"/>
              </a:ext>
            </a:extLst>
          </p:cNvPr>
          <p:cNvCxnSpPr>
            <a:cxnSpLocks/>
          </p:cNvCxnSpPr>
          <p:nvPr/>
        </p:nvCxnSpPr>
        <p:spPr>
          <a:xfrm flipV="1">
            <a:off x="211451" y="1809895"/>
            <a:ext cx="0" cy="124087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BE04203-C68D-4812-B775-816D5FA00ADB}"/>
              </a:ext>
            </a:extLst>
          </p:cNvPr>
          <p:cNvSpPr/>
          <p:nvPr/>
        </p:nvSpPr>
        <p:spPr>
          <a:xfrm>
            <a:off x="211451" y="3060229"/>
            <a:ext cx="3387955" cy="705191"/>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Sheet View </a:t>
            </a:r>
            <a:r>
              <a:rPr lang="en-CA" sz="2000" dirty="0">
                <a:solidFill>
                  <a:schemeClr val="tx1"/>
                </a:solidFill>
              </a:rPr>
              <a:t>group – Select a block of cells to view. </a:t>
            </a:r>
          </a:p>
        </p:txBody>
      </p:sp>
      <p:cxnSp>
        <p:nvCxnSpPr>
          <p:cNvPr id="9" name="Straight Arrow Connector 8">
            <a:extLst>
              <a:ext uri="{FF2B5EF4-FFF2-40B4-BE49-F238E27FC236}">
                <a16:creationId xmlns:a16="http://schemas.microsoft.com/office/drawing/2014/main" id="{322D1548-EA64-492B-A285-DA84D796EC4F}"/>
              </a:ext>
            </a:extLst>
          </p:cNvPr>
          <p:cNvCxnSpPr>
            <a:cxnSpLocks/>
          </p:cNvCxnSpPr>
          <p:nvPr/>
        </p:nvCxnSpPr>
        <p:spPr>
          <a:xfrm flipV="1">
            <a:off x="2772623" y="1809894"/>
            <a:ext cx="0" cy="25997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99C1C99-C561-469A-9972-516BBEB6E6B0}"/>
              </a:ext>
            </a:extLst>
          </p:cNvPr>
          <p:cNvSpPr/>
          <p:nvPr/>
        </p:nvSpPr>
        <p:spPr>
          <a:xfrm>
            <a:off x="276225" y="2058208"/>
            <a:ext cx="3323184" cy="705191"/>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Zoom </a:t>
            </a:r>
            <a:r>
              <a:rPr lang="en-CA" sz="2000" dirty="0">
                <a:solidFill>
                  <a:schemeClr val="tx1"/>
                </a:solidFill>
              </a:rPr>
              <a:t>group –  Zoom to as large or small as you need. </a:t>
            </a:r>
          </a:p>
        </p:txBody>
      </p:sp>
      <p:sp>
        <p:nvSpPr>
          <p:cNvPr id="12" name="Rectangle 11">
            <a:extLst>
              <a:ext uri="{FF2B5EF4-FFF2-40B4-BE49-F238E27FC236}">
                <a16:creationId xmlns:a16="http://schemas.microsoft.com/office/drawing/2014/main" id="{0CCD62B1-5E60-46A5-934A-FEE903BEC58B}"/>
              </a:ext>
            </a:extLst>
          </p:cNvPr>
          <p:cNvSpPr/>
          <p:nvPr/>
        </p:nvSpPr>
        <p:spPr>
          <a:xfrm>
            <a:off x="3686855" y="3758938"/>
            <a:ext cx="8473030" cy="1078881"/>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Window </a:t>
            </a:r>
            <a:r>
              <a:rPr lang="en-CA" sz="2000" dirty="0">
                <a:solidFill>
                  <a:schemeClr val="tx1"/>
                </a:solidFill>
              </a:rPr>
              <a:t>group – Create a duplicate window that scrolls separate from the original window.</a:t>
            </a:r>
          </a:p>
          <a:p>
            <a:r>
              <a:rPr lang="en-CA" sz="2000" dirty="0">
                <a:solidFill>
                  <a:schemeClr val="tx1"/>
                </a:solidFill>
              </a:rPr>
              <a:t>     </a:t>
            </a:r>
            <a:r>
              <a:rPr lang="en-CA" sz="2000" b="1" dirty="0">
                <a:solidFill>
                  <a:schemeClr val="tx1"/>
                </a:solidFill>
              </a:rPr>
              <a:t>Freeze Panes</a:t>
            </a:r>
            <a:r>
              <a:rPr lang="en-CA" sz="2000" dirty="0">
                <a:solidFill>
                  <a:schemeClr val="tx1"/>
                </a:solidFill>
              </a:rPr>
              <a:t> - </a:t>
            </a:r>
          </a:p>
        </p:txBody>
      </p:sp>
      <p:cxnSp>
        <p:nvCxnSpPr>
          <p:cNvPr id="13" name="Straight Arrow Connector 12">
            <a:extLst>
              <a:ext uri="{FF2B5EF4-FFF2-40B4-BE49-F238E27FC236}">
                <a16:creationId xmlns:a16="http://schemas.microsoft.com/office/drawing/2014/main" id="{CF34923C-0836-4EF4-B048-B8ED4E4393C7}"/>
              </a:ext>
            </a:extLst>
          </p:cNvPr>
          <p:cNvCxnSpPr>
            <a:cxnSpLocks/>
          </p:cNvCxnSpPr>
          <p:nvPr/>
        </p:nvCxnSpPr>
        <p:spPr>
          <a:xfrm flipV="1">
            <a:off x="3686855" y="1799235"/>
            <a:ext cx="0" cy="19597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7B784592-2A59-4E48-AE9A-8FE299DB2B63}"/>
              </a:ext>
            </a:extLst>
          </p:cNvPr>
          <p:cNvSpPr/>
          <p:nvPr/>
        </p:nvSpPr>
        <p:spPr>
          <a:xfrm>
            <a:off x="8175320" y="465514"/>
            <a:ext cx="3984567" cy="1333722"/>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Views </a:t>
            </a:r>
            <a:r>
              <a:rPr lang="en-CA" sz="2000" dirty="0">
                <a:solidFill>
                  <a:schemeClr val="tx1"/>
                </a:solidFill>
              </a:rPr>
              <a:t>group – The </a:t>
            </a:r>
            <a:r>
              <a:rPr lang="en-CA" sz="2000" b="1" dirty="0">
                <a:solidFill>
                  <a:schemeClr val="tx1"/>
                </a:solidFill>
              </a:rPr>
              <a:t>Immersive Reader </a:t>
            </a:r>
            <a:r>
              <a:rPr lang="en-US" sz="2000" b="0" i="0" dirty="0">
                <a:solidFill>
                  <a:srgbClr val="001D35"/>
                </a:solidFill>
                <a:effectLst/>
                <a:latin typeface="Google Sans"/>
              </a:rPr>
              <a:t>provides options to adjust text appearance, listen to text read aloud, and utilize grammar tools.</a:t>
            </a:r>
            <a:r>
              <a:rPr lang="en-CA" sz="2000" dirty="0">
                <a:solidFill>
                  <a:schemeClr val="tx1"/>
                </a:solidFill>
              </a:rPr>
              <a:t> </a:t>
            </a:r>
          </a:p>
        </p:txBody>
      </p:sp>
      <p:sp>
        <p:nvSpPr>
          <p:cNvPr id="24" name="Rectangle 23">
            <a:extLst>
              <a:ext uri="{FF2B5EF4-FFF2-40B4-BE49-F238E27FC236}">
                <a16:creationId xmlns:a16="http://schemas.microsoft.com/office/drawing/2014/main" id="{495DE5B4-A3A7-4F4B-8AE3-049C53476E8C}"/>
              </a:ext>
            </a:extLst>
          </p:cNvPr>
          <p:cNvSpPr/>
          <p:nvPr/>
        </p:nvSpPr>
        <p:spPr>
          <a:xfrm>
            <a:off x="3774302" y="1876398"/>
            <a:ext cx="8385583" cy="1640773"/>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Show </a:t>
            </a:r>
            <a:r>
              <a:rPr lang="en-CA" sz="2000" dirty="0">
                <a:solidFill>
                  <a:schemeClr val="tx1"/>
                </a:solidFill>
              </a:rPr>
              <a:t>group – Change your default view.</a:t>
            </a:r>
          </a:p>
          <a:p>
            <a:r>
              <a:rPr lang="en-CA" sz="2000" dirty="0">
                <a:solidFill>
                  <a:schemeClr val="tx1"/>
                </a:solidFill>
              </a:rPr>
              <a:t>     </a:t>
            </a:r>
            <a:r>
              <a:rPr lang="en-CA" sz="2000" b="1" dirty="0">
                <a:solidFill>
                  <a:schemeClr val="tx1"/>
                </a:solidFill>
              </a:rPr>
              <a:t>Navigation</a:t>
            </a:r>
            <a:r>
              <a:rPr lang="en-CA" sz="2000" dirty="0">
                <a:solidFill>
                  <a:schemeClr val="tx1"/>
                </a:solidFill>
              </a:rPr>
              <a:t>: Displays a panel on the right side which contains links to data.</a:t>
            </a:r>
          </a:p>
          <a:p>
            <a:r>
              <a:rPr lang="en-CA" sz="2000" dirty="0">
                <a:solidFill>
                  <a:schemeClr val="tx1"/>
                </a:solidFill>
              </a:rPr>
              <a:t>     </a:t>
            </a:r>
            <a:r>
              <a:rPr lang="en-CA" sz="2000" b="1" dirty="0">
                <a:solidFill>
                  <a:schemeClr val="tx1"/>
                </a:solidFill>
              </a:rPr>
              <a:t>Headings</a:t>
            </a:r>
            <a:r>
              <a:rPr lang="en-CA" sz="2000" dirty="0">
                <a:solidFill>
                  <a:schemeClr val="tx1"/>
                </a:solidFill>
              </a:rPr>
              <a:t>,</a:t>
            </a:r>
            <a:r>
              <a:rPr lang="en-CA" sz="2000" b="1" dirty="0">
                <a:solidFill>
                  <a:schemeClr val="tx1"/>
                </a:solidFill>
              </a:rPr>
              <a:t> Gridlines</a:t>
            </a:r>
            <a:r>
              <a:rPr lang="en-CA" sz="2000" dirty="0">
                <a:solidFill>
                  <a:schemeClr val="tx1"/>
                </a:solidFill>
              </a:rPr>
              <a:t>,</a:t>
            </a:r>
            <a:r>
              <a:rPr lang="en-CA" sz="2000" b="1" dirty="0">
                <a:solidFill>
                  <a:schemeClr val="tx1"/>
                </a:solidFill>
              </a:rPr>
              <a:t> Formula Bar</a:t>
            </a:r>
            <a:r>
              <a:rPr lang="en-CA" sz="2000" dirty="0">
                <a:solidFill>
                  <a:schemeClr val="tx1"/>
                </a:solidFill>
              </a:rPr>
              <a:t> are displayed or hidden.</a:t>
            </a:r>
          </a:p>
          <a:p>
            <a:r>
              <a:rPr lang="en-CA" sz="2000" dirty="0">
                <a:solidFill>
                  <a:schemeClr val="tx1"/>
                </a:solidFill>
              </a:rPr>
              <a:t>     </a:t>
            </a:r>
            <a:r>
              <a:rPr lang="en-CA" sz="2000" b="1" dirty="0">
                <a:solidFill>
                  <a:schemeClr val="tx1"/>
                </a:solidFill>
              </a:rPr>
              <a:t>Focus Cell</a:t>
            </a:r>
            <a:r>
              <a:rPr lang="en-CA" sz="2000" dirty="0">
                <a:solidFill>
                  <a:schemeClr val="tx1"/>
                </a:solidFill>
              </a:rPr>
              <a:t>:  Toggles a selection where the row and cell are highlighted as well as cell.</a:t>
            </a:r>
          </a:p>
        </p:txBody>
      </p:sp>
      <p:sp>
        <p:nvSpPr>
          <p:cNvPr id="29" name="Rectangle: Rounded Corners 28">
            <a:extLst>
              <a:ext uri="{FF2B5EF4-FFF2-40B4-BE49-F238E27FC236}">
                <a16:creationId xmlns:a16="http://schemas.microsoft.com/office/drawing/2014/main" id="{BB246C91-8B13-41E8-A943-15C9D928C917}"/>
              </a:ext>
            </a:extLst>
          </p:cNvPr>
          <p:cNvSpPr/>
          <p:nvPr/>
        </p:nvSpPr>
        <p:spPr>
          <a:xfrm>
            <a:off x="84667" y="34809"/>
            <a:ext cx="2417464" cy="4960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Excel Screen Layout</a:t>
            </a:r>
          </a:p>
          <a:p>
            <a:pPr algn="ctr"/>
            <a:r>
              <a:rPr lang="en-CA" dirty="0"/>
              <a:t>View Ribbon</a:t>
            </a:r>
          </a:p>
        </p:txBody>
      </p:sp>
    </p:spTree>
    <p:extLst>
      <p:ext uri="{BB962C8B-B14F-4D97-AF65-F5344CB8AC3E}">
        <p14:creationId xmlns:p14="http://schemas.microsoft.com/office/powerpoint/2010/main" val="4097676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dissolve">
                                      <p:cBhvr>
                                        <p:cTn id="7" dur="500"/>
                                        <p:tgtEl>
                                          <p:spTgt spid="29"/>
                                        </p:tgtEl>
                                      </p:cBhvr>
                                    </p:animEffect>
                                  </p:childTnLst>
                                </p:cTn>
                              </p:par>
                              <p:par>
                                <p:cTn id="8" presetID="9"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par>
                          <p:cTn id="35" fill="hold">
                            <p:stCondLst>
                              <p:cond delay="500"/>
                            </p:stCondLst>
                            <p:childTnLst>
                              <p:par>
                                <p:cTn id="36" presetID="22" presetClass="entr" presetSubtype="4" fill="hold" nodeType="after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down)">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additive="base">
                                        <p:cTn id="47" dur="500" fill="hold"/>
                                        <p:tgtEl>
                                          <p:spTgt spid="27"/>
                                        </p:tgtEl>
                                        <p:attrNameLst>
                                          <p:attrName>ppt_x</p:attrName>
                                        </p:attrNameLst>
                                      </p:cBhvr>
                                      <p:tavLst>
                                        <p:tav tm="0">
                                          <p:val>
                                            <p:strVal val="1+#ppt_w/2"/>
                                          </p:val>
                                        </p:tav>
                                        <p:tav tm="100000">
                                          <p:val>
                                            <p:strVal val="#ppt_x"/>
                                          </p:val>
                                        </p:tav>
                                      </p:tavLst>
                                    </p:anim>
                                    <p:anim calcmode="lin" valueType="num">
                                      <p:cBhvr additive="base">
                                        <p:cTn id="48" dur="500" fill="hold"/>
                                        <p:tgtEl>
                                          <p:spTgt spid="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2" grpId="0" animBg="1"/>
      <p:bldP spid="27" grpId="0" animBg="1"/>
      <p:bldP spid="24" grpId="0" animBg="1"/>
      <p:bldP spid="2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B70405-A4B5-469D-B1B0-DD9D23A9EDF1}"/>
              </a:ext>
            </a:extLst>
          </p:cNvPr>
          <p:cNvPicPr>
            <a:picLocks noChangeAspect="1"/>
          </p:cNvPicPr>
          <p:nvPr/>
        </p:nvPicPr>
        <p:blipFill>
          <a:blip r:embed="rId2"/>
          <a:stretch>
            <a:fillRect/>
          </a:stretch>
        </p:blipFill>
        <p:spPr>
          <a:xfrm>
            <a:off x="0" y="589392"/>
            <a:ext cx="7278116" cy="1219370"/>
          </a:xfrm>
          <a:prstGeom prst="rect">
            <a:avLst/>
          </a:prstGeom>
          <a:ln>
            <a:solidFill>
              <a:schemeClr val="bg1">
                <a:lumMod val="65000"/>
              </a:schemeClr>
            </a:solidFill>
          </a:ln>
        </p:spPr>
      </p:pic>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477349"/>
            <a:ext cx="476250" cy="387350"/>
          </a:xfrm>
          <a:ln>
            <a:noFill/>
          </a:ln>
        </p:spPr>
        <p:txBody>
          <a:bodyPr/>
          <a:lstStyle/>
          <a:p>
            <a:pPr algn="ctr"/>
            <a:fld id="{42E2B24C-DC2C-4712-9D60-04BFC1B335EB}" type="slidenum">
              <a:rPr lang="en-US" altLang="en-US" smtClean="0">
                <a:solidFill>
                  <a:schemeClr val="tx1"/>
                </a:solidFill>
              </a:rPr>
              <a:pPr algn="ctr"/>
              <a:t>23</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532524"/>
            <a:ext cx="485775" cy="276999"/>
          </a:xfrm>
          <a:prstGeom prst="rect">
            <a:avLst/>
          </a:prstGeom>
          <a:noFill/>
          <a:ln>
            <a:noFill/>
          </a:ln>
        </p:spPr>
        <p:txBody>
          <a:bodyPr wrap="square" rtlCol="0">
            <a:spAutoFit/>
          </a:bodyPr>
          <a:lstStyle/>
          <a:p>
            <a:r>
              <a:rPr lang="en-CA" sz="1200" dirty="0"/>
              <a:t>Slide</a:t>
            </a:r>
          </a:p>
        </p:txBody>
      </p:sp>
      <p:cxnSp>
        <p:nvCxnSpPr>
          <p:cNvPr id="7" name="Straight Arrow Connector 6">
            <a:extLst>
              <a:ext uri="{FF2B5EF4-FFF2-40B4-BE49-F238E27FC236}">
                <a16:creationId xmlns:a16="http://schemas.microsoft.com/office/drawing/2014/main" id="{02B3F910-4696-4CC2-926E-9C269C2D74B6}"/>
              </a:ext>
            </a:extLst>
          </p:cNvPr>
          <p:cNvCxnSpPr>
            <a:cxnSpLocks/>
          </p:cNvCxnSpPr>
          <p:nvPr/>
        </p:nvCxnSpPr>
        <p:spPr>
          <a:xfrm flipV="1">
            <a:off x="517983" y="1809892"/>
            <a:ext cx="0" cy="72203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BE04203-C68D-4812-B775-816D5FA00ADB}"/>
              </a:ext>
            </a:extLst>
          </p:cNvPr>
          <p:cNvSpPr/>
          <p:nvPr/>
        </p:nvSpPr>
        <p:spPr>
          <a:xfrm>
            <a:off x="84666" y="2531929"/>
            <a:ext cx="5052595" cy="2372580"/>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Scripting Tools </a:t>
            </a:r>
            <a:r>
              <a:rPr lang="en-CA" sz="2000" dirty="0">
                <a:solidFill>
                  <a:schemeClr val="tx1"/>
                </a:solidFill>
              </a:rPr>
              <a:t>group – </a:t>
            </a:r>
            <a:r>
              <a:rPr lang="en-US" sz="2000" b="0" i="0" dirty="0">
                <a:solidFill>
                  <a:srgbClr val="001D35"/>
                </a:solidFill>
                <a:effectLst/>
                <a:latin typeface="Google Sans"/>
              </a:rPr>
              <a:t>Scripts in Excel allow users to:</a:t>
            </a:r>
          </a:p>
          <a:p>
            <a:pPr marL="342900" indent="-342900">
              <a:buFont typeface="Arial" panose="020B0604020202020204" pitchFamily="34" charset="0"/>
              <a:buChar char="•"/>
            </a:pPr>
            <a:r>
              <a:rPr lang="en-US" sz="2000" dirty="0">
                <a:solidFill>
                  <a:srgbClr val="001D35"/>
                </a:solidFill>
                <a:latin typeface="Google Sans"/>
              </a:rPr>
              <a:t>A</a:t>
            </a:r>
            <a:r>
              <a:rPr lang="en-US" sz="2000" b="0" i="0" dirty="0">
                <a:solidFill>
                  <a:srgbClr val="001D35"/>
                </a:solidFill>
                <a:effectLst/>
                <a:latin typeface="Google Sans"/>
              </a:rPr>
              <a:t>utomate repetitive tasks</a:t>
            </a:r>
          </a:p>
          <a:p>
            <a:pPr marL="342900" indent="-342900">
              <a:buFont typeface="Arial" panose="020B0604020202020204" pitchFamily="34" charset="0"/>
              <a:buChar char="•"/>
            </a:pPr>
            <a:r>
              <a:rPr lang="en-US" sz="2000" b="0" i="0" dirty="0">
                <a:solidFill>
                  <a:srgbClr val="001D35"/>
                </a:solidFill>
                <a:effectLst/>
                <a:latin typeface="Google Sans"/>
              </a:rPr>
              <a:t>Record, edit, and run scripts.</a:t>
            </a:r>
          </a:p>
          <a:p>
            <a:endParaRPr lang="en-US" sz="800" dirty="0">
              <a:solidFill>
                <a:srgbClr val="001D35"/>
              </a:solidFill>
              <a:latin typeface="Google Sans"/>
            </a:endParaRPr>
          </a:p>
          <a:p>
            <a:r>
              <a:rPr lang="en-US" sz="2000" b="0" i="0" dirty="0">
                <a:solidFill>
                  <a:srgbClr val="001D35"/>
                </a:solidFill>
                <a:effectLst/>
                <a:latin typeface="Google Sans"/>
              </a:rPr>
              <a:t>Scripts can be created using the </a:t>
            </a:r>
            <a:r>
              <a:rPr lang="en-US" sz="2000" b="1" i="0" dirty="0">
                <a:solidFill>
                  <a:srgbClr val="001D35"/>
                </a:solidFill>
                <a:effectLst/>
                <a:latin typeface="Google Sans"/>
              </a:rPr>
              <a:t>Action Recorder</a:t>
            </a:r>
            <a:r>
              <a:rPr lang="en-US" sz="2000" b="0" i="0" dirty="0">
                <a:solidFill>
                  <a:srgbClr val="001D35"/>
                </a:solidFill>
                <a:effectLst/>
                <a:latin typeface="Google Sans"/>
              </a:rPr>
              <a:t> or the </a:t>
            </a:r>
            <a:r>
              <a:rPr lang="en-US" sz="2000" b="1" i="0" dirty="0">
                <a:solidFill>
                  <a:srgbClr val="001D35"/>
                </a:solidFill>
                <a:effectLst/>
                <a:latin typeface="Google Sans"/>
              </a:rPr>
              <a:t>Code Editor</a:t>
            </a:r>
            <a:r>
              <a:rPr lang="en-US" sz="2000" b="0" i="0" dirty="0">
                <a:solidFill>
                  <a:srgbClr val="001D35"/>
                </a:solidFill>
                <a:effectLst/>
                <a:latin typeface="Google Sans"/>
              </a:rPr>
              <a:t>, and they can be run on different workbooks and worksheets. </a:t>
            </a:r>
            <a:endParaRPr lang="en-CA" sz="2000" dirty="0">
              <a:solidFill>
                <a:schemeClr val="tx1"/>
              </a:solidFill>
            </a:endParaRPr>
          </a:p>
        </p:txBody>
      </p:sp>
      <p:cxnSp>
        <p:nvCxnSpPr>
          <p:cNvPr id="9" name="Straight Arrow Connector 8">
            <a:extLst>
              <a:ext uri="{FF2B5EF4-FFF2-40B4-BE49-F238E27FC236}">
                <a16:creationId xmlns:a16="http://schemas.microsoft.com/office/drawing/2014/main" id="{322D1548-EA64-492B-A285-DA84D796EC4F}"/>
              </a:ext>
            </a:extLst>
          </p:cNvPr>
          <p:cNvCxnSpPr>
            <a:cxnSpLocks/>
          </p:cNvCxnSpPr>
          <p:nvPr/>
        </p:nvCxnSpPr>
        <p:spPr>
          <a:xfrm flipH="1" flipV="1">
            <a:off x="5467852" y="1808763"/>
            <a:ext cx="3828" cy="7231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99C1C99-C561-469A-9972-516BBEB6E6B0}"/>
              </a:ext>
            </a:extLst>
          </p:cNvPr>
          <p:cNvSpPr/>
          <p:nvPr/>
        </p:nvSpPr>
        <p:spPr>
          <a:xfrm>
            <a:off x="5471680" y="2531929"/>
            <a:ext cx="6249264" cy="723167"/>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Office Scripts </a:t>
            </a:r>
            <a:r>
              <a:rPr lang="en-CA" sz="2000" dirty="0">
                <a:solidFill>
                  <a:schemeClr val="tx1"/>
                </a:solidFill>
              </a:rPr>
              <a:t>group – Choose from prepared scripts to perform specific tasks. </a:t>
            </a:r>
          </a:p>
        </p:txBody>
      </p:sp>
      <p:sp>
        <p:nvSpPr>
          <p:cNvPr id="29" name="Rectangle: Rounded Corners 28">
            <a:extLst>
              <a:ext uri="{FF2B5EF4-FFF2-40B4-BE49-F238E27FC236}">
                <a16:creationId xmlns:a16="http://schemas.microsoft.com/office/drawing/2014/main" id="{BB246C91-8B13-41E8-A943-15C9D928C917}"/>
              </a:ext>
            </a:extLst>
          </p:cNvPr>
          <p:cNvSpPr/>
          <p:nvPr/>
        </p:nvSpPr>
        <p:spPr>
          <a:xfrm>
            <a:off x="84667" y="34809"/>
            <a:ext cx="2417464" cy="4960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Excel Screen Layout</a:t>
            </a:r>
          </a:p>
          <a:p>
            <a:pPr algn="ctr"/>
            <a:r>
              <a:rPr lang="en-CA" dirty="0"/>
              <a:t>Automate Ribbon</a:t>
            </a:r>
          </a:p>
        </p:txBody>
      </p:sp>
    </p:spTree>
    <p:extLst>
      <p:ext uri="{BB962C8B-B14F-4D97-AF65-F5344CB8AC3E}">
        <p14:creationId xmlns:p14="http://schemas.microsoft.com/office/powerpoint/2010/main" val="2900342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dissolve">
                                      <p:cBhvr>
                                        <p:cTn id="7" dur="500"/>
                                        <p:tgtEl>
                                          <p:spTgt spid="29"/>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4" fill="hold"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down)">
                                      <p:cBhvr>
                                        <p:cTn id="2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2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1689A11-A03D-41EB-9A17-04B627F55567}"/>
              </a:ext>
            </a:extLst>
          </p:cNvPr>
          <p:cNvPicPr>
            <a:picLocks noChangeAspect="1"/>
          </p:cNvPicPr>
          <p:nvPr/>
        </p:nvPicPr>
        <p:blipFill>
          <a:blip r:embed="rId2"/>
          <a:stretch>
            <a:fillRect/>
          </a:stretch>
        </p:blipFill>
        <p:spPr>
          <a:xfrm>
            <a:off x="0" y="602551"/>
            <a:ext cx="7354326" cy="1228896"/>
          </a:xfrm>
          <a:prstGeom prst="rect">
            <a:avLst/>
          </a:prstGeom>
          <a:ln>
            <a:solidFill>
              <a:schemeClr val="bg1">
                <a:lumMod val="50000"/>
              </a:schemeClr>
            </a:solidFill>
          </a:ln>
        </p:spPr>
      </p:pic>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477349"/>
            <a:ext cx="476250" cy="387350"/>
          </a:xfrm>
          <a:ln>
            <a:noFill/>
          </a:ln>
        </p:spPr>
        <p:txBody>
          <a:bodyPr/>
          <a:lstStyle/>
          <a:p>
            <a:pPr algn="ctr"/>
            <a:fld id="{42E2B24C-DC2C-4712-9D60-04BFC1B335EB}" type="slidenum">
              <a:rPr lang="en-US" altLang="en-US" smtClean="0">
                <a:solidFill>
                  <a:schemeClr val="tx1"/>
                </a:solidFill>
              </a:rPr>
              <a:pPr algn="ctr"/>
              <a:t>24</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532524"/>
            <a:ext cx="485775" cy="276999"/>
          </a:xfrm>
          <a:prstGeom prst="rect">
            <a:avLst/>
          </a:prstGeom>
          <a:noFill/>
          <a:ln>
            <a:noFill/>
          </a:ln>
        </p:spPr>
        <p:txBody>
          <a:bodyPr wrap="square" rtlCol="0">
            <a:spAutoFit/>
          </a:bodyPr>
          <a:lstStyle/>
          <a:p>
            <a:r>
              <a:rPr lang="en-CA" sz="1200" dirty="0"/>
              <a:t>Slide</a:t>
            </a:r>
          </a:p>
        </p:txBody>
      </p:sp>
      <p:cxnSp>
        <p:nvCxnSpPr>
          <p:cNvPr id="7" name="Straight Arrow Connector 6">
            <a:extLst>
              <a:ext uri="{FF2B5EF4-FFF2-40B4-BE49-F238E27FC236}">
                <a16:creationId xmlns:a16="http://schemas.microsoft.com/office/drawing/2014/main" id="{02B3F910-4696-4CC2-926E-9C269C2D74B6}"/>
              </a:ext>
            </a:extLst>
          </p:cNvPr>
          <p:cNvCxnSpPr>
            <a:cxnSpLocks/>
          </p:cNvCxnSpPr>
          <p:nvPr/>
        </p:nvCxnSpPr>
        <p:spPr>
          <a:xfrm flipH="1" flipV="1">
            <a:off x="318478" y="1809893"/>
            <a:ext cx="7440" cy="297478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BE04203-C68D-4812-B775-816D5FA00ADB}"/>
              </a:ext>
            </a:extLst>
          </p:cNvPr>
          <p:cNvSpPr/>
          <p:nvPr/>
        </p:nvSpPr>
        <p:spPr>
          <a:xfrm>
            <a:off x="84667" y="4784682"/>
            <a:ext cx="7269659" cy="701722"/>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Help </a:t>
            </a:r>
            <a:r>
              <a:rPr lang="en-CA" sz="2000" dirty="0">
                <a:solidFill>
                  <a:schemeClr val="tx1"/>
                </a:solidFill>
              </a:rPr>
              <a:t>group – Get help from Microsoft, view the keyboard shortcuts, display the functions list, access various tutorials.</a:t>
            </a:r>
          </a:p>
        </p:txBody>
      </p:sp>
      <p:cxnSp>
        <p:nvCxnSpPr>
          <p:cNvPr id="9" name="Straight Arrow Connector 8">
            <a:extLst>
              <a:ext uri="{FF2B5EF4-FFF2-40B4-BE49-F238E27FC236}">
                <a16:creationId xmlns:a16="http://schemas.microsoft.com/office/drawing/2014/main" id="{322D1548-EA64-492B-A285-DA84D796EC4F}"/>
              </a:ext>
            </a:extLst>
          </p:cNvPr>
          <p:cNvCxnSpPr>
            <a:cxnSpLocks/>
          </p:cNvCxnSpPr>
          <p:nvPr/>
        </p:nvCxnSpPr>
        <p:spPr>
          <a:xfrm flipV="1">
            <a:off x="2390238" y="1837579"/>
            <a:ext cx="0" cy="177694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99C1C99-C561-469A-9972-516BBEB6E6B0}"/>
              </a:ext>
            </a:extLst>
          </p:cNvPr>
          <p:cNvSpPr/>
          <p:nvPr/>
        </p:nvSpPr>
        <p:spPr>
          <a:xfrm>
            <a:off x="514350" y="3614525"/>
            <a:ext cx="5215737" cy="3846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What’s New </a:t>
            </a:r>
            <a:r>
              <a:rPr lang="en-CA" sz="2000" dirty="0">
                <a:solidFill>
                  <a:schemeClr val="tx1"/>
                </a:solidFill>
              </a:rPr>
              <a:t>group – See what is up and coming. </a:t>
            </a:r>
          </a:p>
        </p:txBody>
      </p:sp>
      <p:sp>
        <p:nvSpPr>
          <p:cNvPr id="29" name="Rectangle: Rounded Corners 28">
            <a:extLst>
              <a:ext uri="{FF2B5EF4-FFF2-40B4-BE49-F238E27FC236}">
                <a16:creationId xmlns:a16="http://schemas.microsoft.com/office/drawing/2014/main" id="{BB246C91-8B13-41E8-A943-15C9D928C917}"/>
              </a:ext>
            </a:extLst>
          </p:cNvPr>
          <p:cNvSpPr/>
          <p:nvPr/>
        </p:nvSpPr>
        <p:spPr>
          <a:xfrm>
            <a:off x="84667" y="34809"/>
            <a:ext cx="2417464" cy="4960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Excel Screen Layout</a:t>
            </a:r>
          </a:p>
          <a:p>
            <a:pPr algn="ctr"/>
            <a:r>
              <a:rPr lang="en-CA" dirty="0"/>
              <a:t>Help Ribbon</a:t>
            </a:r>
          </a:p>
        </p:txBody>
      </p:sp>
      <p:cxnSp>
        <p:nvCxnSpPr>
          <p:cNvPr id="13" name="Straight Arrow Connector 12">
            <a:extLst>
              <a:ext uri="{FF2B5EF4-FFF2-40B4-BE49-F238E27FC236}">
                <a16:creationId xmlns:a16="http://schemas.microsoft.com/office/drawing/2014/main" id="{08880102-8D88-4E91-8C60-68E82C85C2D7}"/>
              </a:ext>
            </a:extLst>
          </p:cNvPr>
          <p:cNvCxnSpPr>
            <a:cxnSpLocks/>
          </p:cNvCxnSpPr>
          <p:nvPr/>
        </p:nvCxnSpPr>
        <p:spPr>
          <a:xfrm flipV="1">
            <a:off x="3390536" y="1831447"/>
            <a:ext cx="0" cy="31254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498C3DB0-E5B2-4249-A0FA-928B5092B7A0}"/>
              </a:ext>
            </a:extLst>
          </p:cNvPr>
          <p:cNvSpPr/>
          <p:nvPr/>
        </p:nvSpPr>
        <p:spPr>
          <a:xfrm>
            <a:off x="2578671" y="2143996"/>
            <a:ext cx="6282687" cy="701722"/>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Support &amp; Feedback </a:t>
            </a:r>
            <a:r>
              <a:rPr lang="en-CA" sz="2000" dirty="0">
                <a:solidFill>
                  <a:schemeClr val="tx1"/>
                </a:solidFill>
              </a:rPr>
              <a:t>group – Submit a suggestion or comment, or contact support to get a support ticket going. </a:t>
            </a:r>
          </a:p>
        </p:txBody>
      </p:sp>
    </p:spTree>
    <p:extLst>
      <p:ext uri="{BB962C8B-B14F-4D97-AF65-F5344CB8AC3E}">
        <p14:creationId xmlns:p14="http://schemas.microsoft.com/office/powerpoint/2010/main" val="2119562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dissolve">
                                      <p:cBhvr>
                                        <p:cTn id="7" dur="500"/>
                                        <p:tgtEl>
                                          <p:spTgt spid="29"/>
                                        </p:tgtEl>
                                      </p:cBhvr>
                                    </p:animEffect>
                                  </p:childTnLst>
                                </p:cTn>
                              </p:par>
                              <p:par>
                                <p:cTn id="8" presetID="9"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down)">
                                      <p:cBhvr>
                                        <p:cTn id="30" dur="500"/>
                                        <p:tgtEl>
                                          <p:spTgt spid="9"/>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ppt_x"/>
                                          </p:val>
                                        </p:tav>
                                        <p:tav tm="100000">
                                          <p:val>
                                            <p:strVal val="#ppt_x"/>
                                          </p:val>
                                        </p:tav>
                                      </p:tavLst>
                                    </p:anim>
                                    <p:anim calcmode="lin" valueType="num">
                                      <p:cBhvr additive="base">
                                        <p:cTn id="36" dur="500" fill="hold"/>
                                        <p:tgtEl>
                                          <p:spTgt spid="14"/>
                                        </p:tgtEl>
                                        <p:attrNameLst>
                                          <p:attrName>ppt_y</p:attrName>
                                        </p:attrNameLst>
                                      </p:cBhvr>
                                      <p:tavLst>
                                        <p:tav tm="0">
                                          <p:val>
                                            <p:strVal val="1+#ppt_h/2"/>
                                          </p:val>
                                        </p:tav>
                                        <p:tav tm="100000">
                                          <p:val>
                                            <p:strVal val="#ppt_y"/>
                                          </p:val>
                                        </p:tav>
                                      </p:tavLst>
                                    </p:anim>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down)">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29"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1F9C8F-FA5F-4A1F-B6EC-F436F16DDA3B}"/>
              </a:ext>
            </a:extLst>
          </p:cNvPr>
          <p:cNvPicPr>
            <a:picLocks noChangeAspect="1"/>
          </p:cNvPicPr>
          <p:nvPr/>
        </p:nvPicPr>
        <p:blipFill>
          <a:blip r:embed="rId2"/>
          <a:stretch>
            <a:fillRect/>
          </a:stretch>
        </p:blipFill>
        <p:spPr>
          <a:xfrm>
            <a:off x="19398" y="582726"/>
            <a:ext cx="7325747" cy="1247949"/>
          </a:xfrm>
          <a:prstGeom prst="rect">
            <a:avLst/>
          </a:prstGeom>
          <a:ln>
            <a:solidFill>
              <a:schemeClr val="bg1">
                <a:lumMod val="65000"/>
              </a:schemeClr>
            </a:solidFill>
          </a:ln>
        </p:spPr>
      </p:pic>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477349"/>
            <a:ext cx="476250" cy="387350"/>
          </a:xfrm>
          <a:ln>
            <a:noFill/>
          </a:ln>
        </p:spPr>
        <p:txBody>
          <a:bodyPr/>
          <a:lstStyle/>
          <a:p>
            <a:pPr algn="ctr"/>
            <a:fld id="{42E2B24C-DC2C-4712-9D60-04BFC1B335EB}" type="slidenum">
              <a:rPr lang="en-US" altLang="en-US" smtClean="0">
                <a:solidFill>
                  <a:schemeClr val="tx1"/>
                </a:solidFill>
              </a:rPr>
              <a:pPr algn="ctr"/>
              <a:t>25</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532524"/>
            <a:ext cx="485775" cy="276999"/>
          </a:xfrm>
          <a:prstGeom prst="rect">
            <a:avLst/>
          </a:prstGeom>
          <a:noFill/>
          <a:ln>
            <a:noFill/>
          </a:ln>
        </p:spPr>
        <p:txBody>
          <a:bodyPr wrap="square" rtlCol="0">
            <a:spAutoFit/>
          </a:bodyPr>
          <a:lstStyle/>
          <a:p>
            <a:r>
              <a:rPr lang="en-CA" sz="1200" dirty="0"/>
              <a:t>Slide</a:t>
            </a:r>
          </a:p>
        </p:txBody>
      </p:sp>
      <p:cxnSp>
        <p:nvCxnSpPr>
          <p:cNvPr id="7" name="Straight Arrow Connector 6">
            <a:extLst>
              <a:ext uri="{FF2B5EF4-FFF2-40B4-BE49-F238E27FC236}">
                <a16:creationId xmlns:a16="http://schemas.microsoft.com/office/drawing/2014/main" id="{02B3F910-4696-4CC2-926E-9C269C2D74B6}"/>
              </a:ext>
            </a:extLst>
          </p:cNvPr>
          <p:cNvCxnSpPr>
            <a:cxnSpLocks/>
          </p:cNvCxnSpPr>
          <p:nvPr/>
        </p:nvCxnSpPr>
        <p:spPr>
          <a:xfrm flipV="1">
            <a:off x="318478" y="1809893"/>
            <a:ext cx="0" cy="178951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ABE04203-C68D-4812-B775-816D5FA00ADB}"/>
              </a:ext>
            </a:extLst>
          </p:cNvPr>
          <p:cNvSpPr/>
          <p:nvPr/>
        </p:nvSpPr>
        <p:spPr>
          <a:xfrm>
            <a:off x="318478" y="3597775"/>
            <a:ext cx="11768227" cy="387350"/>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Drawing Tools </a:t>
            </a:r>
            <a:r>
              <a:rPr lang="en-CA" sz="2000" dirty="0">
                <a:solidFill>
                  <a:schemeClr val="tx1"/>
                </a:solidFill>
              </a:rPr>
              <a:t>group – Eraser, Pens, Highlighter, Action Pen (use the mouse to draw and select a group of cells).</a:t>
            </a:r>
          </a:p>
        </p:txBody>
      </p:sp>
      <p:cxnSp>
        <p:nvCxnSpPr>
          <p:cNvPr id="9" name="Straight Arrow Connector 8">
            <a:extLst>
              <a:ext uri="{FF2B5EF4-FFF2-40B4-BE49-F238E27FC236}">
                <a16:creationId xmlns:a16="http://schemas.microsoft.com/office/drawing/2014/main" id="{322D1548-EA64-492B-A285-DA84D796EC4F}"/>
              </a:ext>
            </a:extLst>
          </p:cNvPr>
          <p:cNvCxnSpPr>
            <a:cxnSpLocks/>
          </p:cNvCxnSpPr>
          <p:nvPr/>
        </p:nvCxnSpPr>
        <p:spPr>
          <a:xfrm flipH="1" flipV="1">
            <a:off x="4983809" y="1809895"/>
            <a:ext cx="200563" cy="20920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D99C1C99-C561-469A-9972-516BBEB6E6B0}"/>
              </a:ext>
            </a:extLst>
          </p:cNvPr>
          <p:cNvSpPr/>
          <p:nvPr/>
        </p:nvSpPr>
        <p:spPr>
          <a:xfrm>
            <a:off x="5184372" y="2036628"/>
            <a:ext cx="6839976" cy="387351"/>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Input Mode </a:t>
            </a:r>
            <a:r>
              <a:rPr lang="en-CA" sz="2000" dirty="0">
                <a:solidFill>
                  <a:schemeClr val="tx1"/>
                </a:solidFill>
              </a:rPr>
              <a:t>group – Changes to touch screen mode for drawing. </a:t>
            </a:r>
          </a:p>
        </p:txBody>
      </p:sp>
      <p:sp>
        <p:nvSpPr>
          <p:cNvPr id="29" name="Rectangle: Rounded Corners 28">
            <a:extLst>
              <a:ext uri="{FF2B5EF4-FFF2-40B4-BE49-F238E27FC236}">
                <a16:creationId xmlns:a16="http://schemas.microsoft.com/office/drawing/2014/main" id="{BB246C91-8B13-41E8-A943-15C9D928C917}"/>
              </a:ext>
            </a:extLst>
          </p:cNvPr>
          <p:cNvSpPr/>
          <p:nvPr/>
        </p:nvSpPr>
        <p:spPr>
          <a:xfrm>
            <a:off x="84667" y="34809"/>
            <a:ext cx="2417464" cy="4960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Excel Screen Layout</a:t>
            </a:r>
          </a:p>
          <a:p>
            <a:pPr algn="ctr"/>
            <a:r>
              <a:rPr lang="en-CA" dirty="0"/>
              <a:t>Draw Ribbon</a:t>
            </a:r>
          </a:p>
        </p:txBody>
      </p:sp>
      <p:cxnSp>
        <p:nvCxnSpPr>
          <p:cNvPr id="12" name="Straight Arrow Connector 11">
            <a:extLst>
              <a:ext uri="{FF2B5EF4-FFF2-40B4-BE49-F238E27FC236}">
                <a16:creationId xmlns:a16="http://schemas.microsoft.com/office/drawing/2014/main" id="{3E165FD2-1E05-4390-9CC2-25AC909FC627}"/>
              </a:ext>
            </a:extLst>
          </p:cNvPr>
          <p:cNvCxnSpPr>
            <a:cxnSpLocks/>
          </p:cNvCxnSpPr>
          <p:nvPr/>
        </p:nvCxnSpPr>
        <p:spPr>
          <a:xfrm flipH="1" flipV="1">
            <a:off x="1343714" y="1639482"/>
            <a:ext cx="1690431" cy="204305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0C2ACA4-0475-4444-A92C-1A8893844BF3}"/>
              </a:ext>
            </a:extLst>
          </p:cNvPr>
          <p:cNvCxnSpPr>
            <a:cxnSpLocks/>
            <a:endCxn id="15" idx="1"/>
          </p:cNvCxnSpPr>
          <p:nvPr/>
        </p:nvCxnSpPr>
        <p:spPr>
          <a:xfrm flipH="1" flipV="1">
            <a:off x="2360777" y="2019098"/>
            <a:ext cx="1424286" cy="168283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Left Brace 14">
            <a:extLst>
              <a:ext uri="{FF2B5EF4-FFF2-40B4-BE49-F238E27FC236}">
                <a16:creationId xmlns:a16="http://schemas.microsoft.com/office/drawing/2014/main" id="{F43835AD-2E73-45F3-825A-86CFB7A8E47D}"/>
              </a:ext>
            </a:extLst>
          </p:cNvPr>
          <p:cNvSpPr/>
          <p:nvPr/>
        </p:nvSpPr>
        <p:spPr>
          <a:xfrm rot="16200000">
            <a:off x="2190366" y="1341573"/>
            <a:ext cx="340822" cy="1014228"/>
          </a:xfrm>
          <a:prstGeom prst="leftBrace">
            <a:avLst>
              <a:gd name="adj1" fmla="val 42079"/>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cxnSp>
        <p:nvCxnSpPr>
          <p:cNvPr id="18" name="Straight Arrow Connector 17">
            <a:extLst>
              <a:ext uri="{FF2B5EF4-FFF2-40B4-BE49-F238E27FC236}">
                <a16:creationId xmlns:a16="http://schemas.microsoft.com/office/drawing/2014/main" id="{D765219A-A901-4126-8B8D-6CA8DFBE3A49}"/>
              </a:ext>
            </a:extLst>
          </p:cNvPr>
          <p:cNvCxnSpPr>
            <a:cxnSpLocks/>
          </p:cNvCxnSpPr>
          <p:nvPr/>
        </p:nvCxnSpPr>
        <p:spPr>
          <a:xfrm flipH="1" flipV="1">
            <a:off x="3441469" y="1678275"/>
            <a:ext cx="1335579" cy="200980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DE29957-4A40-4149-99E5-98741EEFC241}"/>
              </a:ext>
            </a:extLst>
          </p:cNvPr>
          <p:cNvCxnSpPr>
            <a:cxnSpLocks/>
          </p:cNvCxnSpPr>
          <p:nvPr/>
        </p:nvCxnSpPr>
        <p:spPr>
          <a:xfrm flipH="1" flipV="1">
            <a:off x="4267203" y="1705982"/>
            <a:ext cx="1543395" cy="199595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970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dissolve">
                                      <p:cBhvr>
                                        <p:cTn id="7" dur="500"/>
                                        <p:tgtEl>
                                          <p:spTgt spid="29"/>
                                        </p:tgtEl>
                                      </p:cBhvr>
                                    </p:animEffect>
                                  </p:childTnLst>
                                </p:cTn>
                              </p:par>
                              <p:par>
                                <p:cTn id="8" presetID="9"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dissolve">
                                      <p:cBhvr>
                                        <p:cTn id="10" dur="500"/>
                                        <p:tgtEl>
                                          <p:spTgt spid="6"/>
                                        </p:tgtEl>
                                      </p:cBhvr>
                                    </p:animEffect>
                                  </p:childTnLst>
                                </p:cTn>
                              </p:par>
                              <p:par>
                                <p:cTn id="11" presetID="2" presetClass="entr" presetSubtype="4"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00"/>
                                        <p:tgtEl>
                                          <p:spTgt spid="7"/>
                                        </p:tgtEl>
                                      </p:cBhvr>
                                    </p:animEffect>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par>
                          <p:cTn id="28" fill="hold">
                            <p:stCondLst>
                              <p:cond delay="500"/>
                            </p:stCondLst>
                            <p:childTnLst>
                              <p:par>
                                <p:cTn id="29" presetID="22" presetClass="entr" presetSubtype="4" fill="hold" grpId="0" nodeType="after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wipe(down)">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wipe(down)">
                                      <p:cBhvr>
                                        <p:cTn id="36" dur="500"/>
                                        <p:tgtEl>
                                          <p:spTgt spid="18"/>
                                        </p:tgtEl>
                                      </p:cBhvr>
                                    </p:animEffect>
                                  </p:childTnLst>
                                </p:cTn>
                              </p:par>
                            </p:childTnLst>
                          </p:cTn>
                        </p:par>
                        <p:par>
                          <p:cTn id="37" fill="hold">
                            <p:stCondLst>
                              <p:cond delay="500"/>
                            </p:stCondLst>
                            <p:childTnLst>
                              <p:par>
                                <p:cTn id="38" presetID="22" presetClass="entr" presetSubtype="4"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down)">
                                      <p:cBhvr>
                                        <p:cTn id="40" dur="5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additive="base">
                                        <p:cTn id="45" dur="500" fill="hold"/>
                                        <p:tgtEl>
                                          <p:spTgt spid="10"/>
                                        </p:tgtEl>
                                        <p:attrNameLst>
                                          <p:attrName>ppt_x</p:attrName>
                                        </p:attrNameLst>
                                      </p:cBhvr>
                                      <p:tavLst>
                                        <p:tav tm="0">
                                          <p:val>
                                            <p:strVal val="#ppt_x"/>
                                          </p:val>
                                        </p:tav>
                                        <p:tav tm="100000">
                                          <p:val>
                                            <p:strVal val="#ppt_x"/>
                                          </p:val>
                                        </p:tav>
                                      </p:tavLst>
                                    </p:anim>
                                    <p:anim calcmode="lin" valueType="num">
                                      <p:cBhvr additive="base">
                                        <p:cTn id="46" dur="500" fill="hold"/>
                                        <p:tgtEl>
                                          <p:spTgt spid="10"/>
                                        </p:tgtEl>
                                        <p:attrNameLst>
                                          <p:attrName>ppt_y</p:attrName>
                                        </p:attrNameLst>
                                      </p:cBhvr>
                                      <p:tavLst>
                                        <p:tav tm="0">
                                          <p:val>
                                            <p:strVal val="1+#ppt_h/2"/>
                                          </p:val>
                                        </p:tav>
                                        <p:tav tm="100000">
                                          <p:val>
                                            <p:strVal val="#ppt_y"/>
                                          </p:val>
                                        </p:tav>
                                      </p:tavLst>
                                    </p:anim>
                                  </p:childTnLst>
                                </p:cTn>
                              </p:par>
                            </p:childTnLst>
                          </p:cTn>
                        </p:par>
                        <p:par>
                          <p:cTn id="47" fill="hold">
                            <p:stCondLst>
                              <p:cond delay="500"/>
                            </p:stCondLst>
                            <p:childTnLst>
                              <p:par>
                                <p:cTn id="48" presetID="22" presetClass="entr" presetSubtype="4" fill="hold" nodeType="after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wipe(down)">
                                      <p:cBhvr>
                                        <p:cTn id="5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29"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559092"/>
            <a:ext cx="476250" cy="387350"/>
          </a:xfrm>
          <a:ln>
            <a:noFill/>
          </a:ln>
        </p:spPr>
        <p:txBody>
          <a:bodyPr/>
          <a:lstStyle/>
          <a:p>
            <a:pPr algn="ctr"/>
            <a:fld id="{42E2B24C-DC2C-4712-9D60-04BFC1B335EB}" type="slidenum">
              <a:rPr lang="en-US" altLang="en-US" smtClean="0">
                <a:solidFill>
                  <a:schemeClr val="tx1"/>
                </a:solidFill>
              </a:rPr>
              <a:pPr algn="ctr"/>
              <a:t>26</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614267"/>
            <a:ext cx="485775" cy="276999"/>
          </a:xfrm>
          <a:prstGeom prst="rect">
            <a:avLst/>
          </a:prstGeom>
          <a:noFill/>
          <a:ln>
            <a:noFill/>
          </a:ln>
        </p:spPr>
        <p:txBody>
          <a:bodyPr wrap="square" rtlCol="0">
            <a:spAutoFit/>
          </a:bodyPr>
          <a:lstStyle/>
          <a:p>
            <a:r>
              <a:rPr lang="en-CA" sz="1200" dirty="0"/>
              <a:t>Slide</a:t>
            </a:r>
          </a:p>
        </p:txBody>
      </p:sp>
      <p:sp>
        <p:nvSpPr>
          <p:cNvPr id="11" name="Rectangle: Rounded Corners 10">
            <a:extLst>
              <a:ext uri="{FF2B5EF4-FFF2-40B4-BE49-F238E27FC236}">
                <a16:creationId xmlns:a16="http://schemas.microsoft.com/office/drawing/2014/main" id="{E551B1A3-E707-4A2B-AA01-AF200C9E12F7}"/>
              </a:ext>
            </a:extLst>
          </p:cNvPr>
          <p:cNvSpPr/>
          <p:nvPr/>
        </p:nvSpPr>
        <p:spPr>
          <a:xfrm>
            <a:off x="84666" y="84667"/>
            <a:ext cx="3168487"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The Backstage (File Tab)</a:t>
            </a:r>
          </a:p>
        </p:txBody>
      </p:sp>
      <p:sp>
        <p:nvSpPr>
          <p:cNvPr id="12" name="Slide Number Placeholder 61">
            <a:extLst>
              <a:ext uri="{FF2B5EF4-FFF2-40B4-BE49-F238E27FC236}">
                <a16:creationId xmlns:a16="http://schemas.microsoft.com/office/drawing/2014/main" id="{E1D360A7-4CD6-4F68-95DF-E7D1C084C6A7}"/>
              </a:ext>
            </a:extLst>
          </p:cNvPr>
          <p:cNvSpPr txBox="1">
            <a:spLocks/>
          </p:cNvSpPr>
          <p:nvPr/>
        </p:nvSpPr>
        <p:spPr>
          <a:xfrm>
            <a:off x="276225" y="6635292"/>
            <a:ext cx="476250" cy="387350"/>
          </a:xfrm>
          <a:prstGeom prst="rect">
            <a:avLst/>
          </a:prstGeom>
          <a:ln>
            <a:noFill/>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en-US" dirty="0">
              <a:solidFill>
                <a:schemeClr val="tx1"/>
              </a:solidFill>
            </a:endParaRPr>
          </a:p>
        </p:txBody>
      </p:sp>
      <p:pic>
        <p:nvPicPr>
          <p:cNvPr id="15" name="Picture 14">
            <a:extLst>
              <a:ext uri="{FF2B5EF4-FFF2-40B4-BE49-F238E27FC236}">
                <a16:creationId xmlns:a16="http://schemas.microsoft.com/office/drawing/2014/main" id="{D92BDF27-CC51-4969-9683-0C0938CC566C}"/>
              </a:ext>
            </a:extLst>
          </p:cNvPr>
          <p:cNvPicPr>
            <a:picLocks noChangeAspect="1"/>
          </p:cNvPicPr>
          <p:nvPr/>
        </p:nvPicPr>
        <p:blipFill>
          <a:blip r:embed="rId2"/>
          <a:stretch>
            <a:fillRect/>
          </a:stretch>
        </p:blipFill>
        <p:spPr>
          <a:xfrm>
            <a:off x="159846" y="710783"/>
            <a:ext cx="2486372" cy="4305901"/>
          </a:xfrm>
          <a:prstGeom prst="rect">
            <a:avLst/>
          </a:prstGeom>
          <a:ln w="12700">
            <a:solidFill>
              <a:schemeClr val="bg1">
                <a:lumMod val="65000"/>
              </a:schemeClr>
            </a:solidFill>
          </a:ln>
        </p:spPr>
      </p:pic>
      <p:cxnSp>
        <p:nvCxnSpPr>
          <p:cNvPr id="16" name="Straight Arrow Connector 15">
            <a:extLst>
              <a:ext uri="{FF2B5EF4-FFF2-40B4-BE49-F238E27FC236}">
                <a16:creationId xmlns:a16="http://schemas.microsoft.com/office/drawing/2014/main" id="{7D8B0D24-FA4A-4461-92D5-EE6107714E39}"/>
              </a:ext>
            </a:extLst>
          </p:cNvPr>
          <p:cNvCxnSpPr>
            <a:cxnSpLocks/>
          </p:cNvCxnSpPr>
          <p:nvPr/>
        </p:nvCxnSpPr>
        <p:spPr>
          <a:xfrm>
            <a:off x="310238" y="1645838"/>
            <a:ext cx="2466213" cy="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611BE66-9A1D-4A4B-AA71-5A15641B7EB4}"/>
              </a:ext>
            </a:extLst>
          </p:cNvPr>
          <p:cNvSpPr/>
          <p:nvPr/>
        </p:nvSpPr>
        <p:spPr>
          <a:xfrm>
            <a:off x="2776449" y="1262016"/>
            <a:ext cx="8941728" cy="3922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New </a:t>
            </a:r>
            <a:r>
              <a:rPr lang="en-CA" sz="2000" dirty="0">
                <a:solidFill>
                  <a:schemeClr val="tx1"/>
                </a:solidFill>
              </a:rPr>
              <a:t>– Create a new workbook from template: blank or Browse for a template.</a:t>
            </a:r>
          </a:p>
          <a:p>
            <a:endParaRPr lang="en-CA" sz="2000" dirty="0">
              <a:solidFill>
                <a:schemeClr val="tx1"/>
              </a:solidFill>
            </a:endParaRPr>
          </a:p>
        </p:txBody>
      </p:sp>
      <p:cxnSp>
        <p:nvCxnSpPr>
          <p:cNvPr id="21" name="Straight Arrow Connector 20">
            <a:extLst>
              <a:ext uri="{FF2B5EF4-FFF2-40B4-BE49-F238E27FC236}">
                <a16:creationId xmlns:a16="http://schemas.microsoft.com/office/drawing/2014/main" id="{B14B9CA3-D3BF-43C8-947E-45AB3AB86E56}"/>
              </a:ext>
            </a:extLst>
          </p:cNvPr>
          <p:cNvCxnSpPr>
            <a:cxnSpLocks/>
          </p:cNvCxnSpPr>
          <p:nvPr/>
        </p:nvCxnSpPr>
        <p:spPr>
          <a:xfrm>
            <a:off x="321319" y="1989430"/>
            <a:ext cx="2466213" cy="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6B0458DB-F379-4166-8BC3-2F6B3E152216}"/>
              </a:ext>
            </a:extLst>
          </p:cNvPr>
          <p:cNvSpPr/>
          <p:nvPr/>
        </p:nvSpPr>
        <p:spPr>
          <a:xfrm>
            <a:off x="2787532" y="1985311"/>
            <a:ext cx="8941728" cy="688701"/>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Open </a:t>
            </a:r>
            <a:r>
              <a:rPr lang="en-CA" sz="2000" dirty="0">
                <a:solidFill>
                  <a:schemeClr val="tx1"/>
                </a:solidFill>
              </a:rPr>
              <a:t>– Displays a </a:t>
            </a:r>
            <a:r>
              <a:rPr lang="en-CA" sz="2000" b="1" dirty="0">
                <a:solidFill>
                  <a:schemeClr val="tx1"/>
                </a:solidFill>
              </a:rPr>
              <a:t>list of recently opened files</a:t>
            </a:r>
            <a:r>
              <a:rPr lang="en-CA" sz="2000" dirty="0">
                <a:solidFill>
                  <a:schemeClr val="tx1"/>
                </a:solidFill>
              </a:rPr>
              <a:t>,  </a:t>
            </a:r>
            <a:r>
              <a:rPr lang="en-CA" sz="2000" b="1" dirty="0">
                <a:solidFill>
                  <a:schemeClr val="tx1"/>
                </a:solidFill>
              </a:rPr>
              <a:t>view all files</a:t>
            </a:r>
            <a:r>
              <a:rPr lang="en-CA" sz="2000" dirty="0">
                <a:solidFill>
                  <a:schemeClr val="tx1"/>
                </a:solidFill>
              </a:rPr>
              <a:t> link, </a:t>
            </a:r>
            <a:r>
              <a:rPr lang="en-CA" sz="2000" b="1" dirty="0">
                <a:solidFill>
                  <a:schemeClr val="tx1"/>
                </a:solidFill>
              </a:rPr>
              <a:t>open files from this device</a:t>
            </a:r>
            <a:r>
              <a:rPr lang="en-CA" sz="2000" dirty="0">
                <a:solidFill>
                  <a:schemeClr val="tx1"/>
                </a:solidFill>
              </a:rPr>
              <a:t>.</a:t>
            </a:r>
          </a:p>
        </p:txBody>
      </p:sp>
      <p:sp>
        <p:nvSpPr>
          <p:cNvPr id="23" name="Rectangle 22">
            <a:extLst>
              <a:ext uri="{FF2B5EF4-FFF2-40B4-BE49-F238E27FC236}">
                <a16:creationId xmlns:a16="http://schemas.microsoft.com/office/drawing/2014/main" id="{EFD97461-BFCF-4F06-A278-FDEEEF114697}"/>
              </a:ext>
            </a:extLst>
          </p:cNvPr>
          <p:cNvSpPr/>
          <p:nvPr/>
        </p:nvSpPr>
        <p:spPr>
          <a:xfrm>
            <a:off x="3372191" y="84667"/>
            <a:ext cx="7492543" cy="3922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dirty="0">
                <a:solidFill>
                  <a:schemeClr val="tx1"/>
                </a:solidFill>
              </a:rPr>
              <a:t>The Backstage is where things happen </a:t>
            </a:r>
            <a:r>
              <a:rPr lang="en-CA" sz="2000" b="1" dirty="0">
                <a:solidFill>
                  <a:schemeClr val="tx1"/>
                </a:solidFill>
              </a:rPr>
              <a:t>to</a:t>
            </a:r>
            <a:r>
              <a:rPr lang="en-CA" sz="2000" dirty="0">
                <a:solidFill>
                  <a:schemeClr val="tx1"/>
                </a:solidFill>
              </a:rPr>
              <a:t> your file, but not </a:t>
            </a:r>
            <a:r>
              <a:rPr lang="en-CA" sz="2000" b="1" dirty="0">
                <a:solidFill>
                  <a:schemeClr val="tx1"/>
                </a:solidFill>
              </a:rPr>
              <a:t>in</a:t>
            </a:r>
            <a:r>
              <a:rPr lang="en-CA" sz="2000" dirty="0">
                <a:solidFill>
                  <a:schemeClr val="tx1"/>
                </a:solidFill>
              </a:rPr>
              <a:t> your file. </a:t>
            </a:r>
          </a:p>
        </p:txBody>
      </p:sp>
      <p:cxnSp>
        <p:nvCxnSpPr>
          <p:cNvPr id="24" name="Straight Arrow Connector 23">
            <a:extLst>
              <a:ext uri="{FF2B5EF4-FFF2-40B4-BE49-F238E27FC236}">
                <a16:creationId xmlns:a16="http://schemas.microsoft.com/office/drawing/2014/main" id="{79FDC22C-9079-4EFA-8D6A-11EC40617214}"/>
              </a:ext>
            </a:extLst>
          </p:cNvPr>
          <p:cNvCxnSpPr>
            <a:cxnSpLocks/>
          </p:cNvCxnSpPr>
          <p:nvPr/>
        </p:nvCxnSpPr>
        <p:spPr>
          <a:xfrm>
            <a:off x="2485506" y="2382900"/>
            <a:ext cx="315878" cy="6263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E59016C5-4182-43A7-BDB2-39C11FABF606}"/>
              </a:ext>
            </a:extLst>
          </p:cNvPr>
          <p:cNvSpPr/>
          <p:nvPr/>
        </p:nvSpPr>
        <p:spPr>
          <a:xfrm>
            <a:off x="2801384" y="3000137"/>
            <a:ext cx="8941728" cy="1912685"/>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Share </a:t>
            </a:r>
            <a:r>
              <a:rPr lang="en-CA" sz="2000" dirty="0">
                <a:solidFill>
                  <a:schemeClr val="tx1"/>
                </a:solidFill>
              </a:rPr>
              <a:t>– Displays a dialog which allows you to:</a:t>
            </a:r>
          </a:p>
          <a:p>
            <a:pPr marL="342900" indent="-342900">
              <a:buFont typeface="Arial" panose="020B0604020202020204" pitchFamily="34" charset="0"/>
              <a:buChar char="•"/>
            </a:pPr>
            <a:r>
              <a:rPr lang="en-CA" sz="2000" dirty="0">
                <a:solidFill>
                  <a:schemeClr val="tx1"/>
                </a:solidFill>
              </a:rPr>
              <a:t>Share with people</a:t>
            </a:r>
          </a:p>
          <a:p>
            <a:pPr marL="342900" indent="-342900">
              <a:buFont typeface="Arial" panose="020B0604020202020204" pitchFamily="34" charset="0"/>
              <a:buChar char="•"/>
            </a:pPr>
            <a:r>
              <a:rPr lang="en-CA" sz="2000" dirty="0">
                <a:solidFill>
                  <a:schemeClr val="tx1"/>
                </a:solidFill>
              </a:rPr>
              <a:t>Copy a link to the current workbook and places it into the clipboard.</a:t>
            </a:r>
          </a:p>
          <a:p>
            <a:pPr marL="342900" indent="-342900">
              <a:buFont typeface="Arial" panose="020B0604020202020204" pitchFamily="34" charset="0"/>
              <a:buChar char="•"/>
            </a:pPr>
            <a:r>
              <a:rPr lang="en-CA" sz="2000" dirty="0">
                <a:solidFill>
                  <a:schemeClr val="tx1"/>
                </a:solidFill>
              </a:rPr>
              <a:t>Gives you the ability to select a range of cells to show, its’ appearance, how people interact with the embedded code, dimensions, the embedded code, and a preview.</a:t>
            </a:r>
          </a:p>
        </p:txBody>
      </p:sp>
      <p:cxnSp>
        <p:nvCxnSpPr>
          <p:cNvPr id="29" name="Straight Connector 28">
            <a:extLst>
              <a:ext uri="{FF2B5EF4-FFF2-40B4-BE49-F238E27FC236}">
                <a16:creationId xmlns:a16="http://schemas.microsoft.com/office/drawing/2014/main" id="{AD2FAD82-BF55-426E-9085-92A14539273A}"/>
              </a:ext>
            </a:extLst>
          </p:cNvPr>
          <p:cNvCxnSpPr/>
          <p:nvPr/>
        </p:nvCxnSpPr>
        <p:spPr>
          <a:xfrm>
            <a:off x="329632" y="2382900"/>
            <a:ext cx="2155874"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6066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par>
                                <p:cTn id="8" presetID="9" presetClass="entr" presetSubtype="0"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dissolve">
                                      <p:cBhvr>
                                        <p:cTn id="10" dur="500"/>
                                        <p:tgtEl>
                                          <p:spTgt spid="15"/>
                                        </p:tgtEl>
                                      </p:cBhvr>
                                    </p:animEffect>
                                  </p:childTnLst>
                                </p:cTn>
                              </p:par>
                            </p:childTnLst>
                          </p:cTn>
                        </p:par>
                        <p:par>
                          <p:cTn id="11" fill="hold">
                            <p:stCondLst>
                              <p:cond delay="500"/>
                            </p:stCondLst>
                            <p:childTnLst>
                              <p:par>
                                <p:cTn id="12" presetID="2" presetClass="entr" presetSubtype="2" fill="hold" grpId="0" nodeType="afterEffect">
                                  <p:stCondLst>
                                    <p:cond delay="0"/>
                                  </p:stCondLst>
                                  <p:childTnLst>
                                    <p:set>
                                      <p:cBhvr>
                                        <p:cTn id="13" dur="1" fill="hold">
                                          <p:stCondLst>
                                            <p:cond delay="0"/>
                                          </p:stCondLst>
                                        </p:cTn>
                                        <p:tgtEl>
                                          <p:spTgt spid="23"/>
                                        </p:tgtEl>
                                        <p:attrNameLst>
                                          <p:attrName>style.visibility</p:attrName>
                                        </p:attrNameLst>
                                      </p:cBhvr>
                                      <p:to>
                                        <p:strVal val="visible"/>
                                      </p:to>
                                    </p:set>
                                    <p:anim calcmode="lin" valueType="num">
                                      <p:cBhvr additive="base">
                                        <p:cTn id="14" dur="500" fill="hold"/>
                                        <p:tgtEl>
                                          <p:spTgt spid="23"/>
                                        </p:tgtEl>
                                        <p:attrNameLst>
                                          <p:attrName>ppt_x</p:attrName>
                                        </p:attrNameLst>
                                      </p:cBhvr>
                                      <p:tavLst>
                                        <p:tav tm="0">
                                          <p:val>
                                            <p:strVal val="1+#ppt_w/2"/>
                                          </p:val>
                                        </p:tav>
                                        <p:tav tm="100000">
                                          <p:val>
                                            <p:strVal val="#ppt_x"/>
                                          </p:val>
                                        </p:tav>
                                      </p:tavLst>
                                    </p:anim>
                                    <p:anim calcmode="lin" valueType="num">
                                      <p:cBhvr additive="base">
                                        <p:cTn id="15"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left)">
                                      <p:cBhvr>
                                        <p:cTn id="20" dur="500"/>
                                        <p:tgtEl>
                                          <p:spTgt spid="16"/>
                                        </p:tgtEl>
                                      </p:cBhvr>
                                    </p:animEffect>
                                  </p:childTnLst>
                                </p:cTn>
                              </p:par>
                            </p:childTnLst>
                          </p:cTn>
                        </p:par>
                        <p:par>
                          <p:cTn id="21" fill="hold">
                            <p:stCondLst>
                              <p:cond delay="500"/>
                            </p:stCondLst>
                            <p:childTnLst>
                              <p:par>
                                <p:cTn id="22" presetID="22" presetClass="entr" presetSubtype="8" fill="hold" grpId="0"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left)">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xit" presetSubtype="2" fill="hold" grpId="1" nodeType="clickEffect">
                                  <p:stCondLst>
                                    <p:cond delay="0"/>
                                  </p:stCondLst>
                                  <p:childTnLst>
                                    <p:animEffect transition="out" filter="wipe(right)">
                                      <p:cBhvr>
                                        <p:cTn id="28" dur="500"/>
                                        <p:tgtEl>
                                          <p:spTgt spid="17"/>
                                        </p:tgtEl>
                                      </p:cBhvr>
                                    </p:animEffect>
                                    <p:set>
                                      <p:cBhvr>
                                        <p:cTn id="29" dur="1" fill="hold">
                                          <p:stCondLst>
                                            <p:cond delay="499"/>
                                          </p:stCondLst>
                                        </p:cTn>
                                        <p:tgtEl>
                                          <p:spTgt spid="17"/>
                                        </p:tgtEl>
                                        <p:attrNameLst>
                                          <p:attrName>style.visibility</p:attrName>
                                        </p:attrNameLst>
                                      </p:cBhvr>
                                      <p:to>
                                        <p:strVal val="hidden"/>
                                      </p:to>
                                    </p:set>
                                  </p:childTnLst>
                                </p:cTn>
                              </p:par>
                              <p:par>
                                <p:cTn id="30" presetID="22" presetClass="exit" presetSubtype="2" fill="hold" nodeType="withEffect">
                                  <p:stCondLst>
                                    <p:cond delay="0"/>
                                  </p:stCondLst>
                                  <p:childTnLst>
                                    <p:animEffect transition="out" filter="wipe(right)">
                                      <p:cBhvr>
                                        <p:cTn id="31" dur="500"/>
                                        <p:tgtEl>
                                          <p:spTgt spid="16"/>
                                        </p:tgtEl>
                                      </p:cBhvr>
                                    </p:animEffect>
                                    <p:set>
                                      <p:cBhvr>
                                        <p:cTn id="32" dur="1" fill="hold">
                                          <p:stCondLst>
                                            <p:cond delay="499"/>
                                          </p:stCondLst>
                                        </p:cTn>
                                        <p:tgtEl>
                                          <p:spTgt spid="16"/>
                                        </p:tgtEl>
                                        <p:attrNameLst>
                                          <p:attrName>style.visibility</p:attrName>
                                        </p:attrNameLst>
                                      </p:cBhvr>
                                      <p:to>
                                        <p:strVal val="hidden"/>
                                      </p:to>
                                    </p:set>
                                  </p:childTnLst>
                                </p:cTn>
                              </p:par>
                              <p:par>
                                <p:cTn id="33" presetID="22" presetClass="entr" presetSubtype="8"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left)">
                                      <p:cBhvr>
                                        <p:cTn id="35" dur="500"/>
                                        <p:tgtEl>
                                          <p:spTgt spid="21"/>
                                        </p:tgtEl>
                                      </p:cBhvr>
                                    </p:animEffect>
                                  </p:childTnLst>
                                </p:cTn>
                              </p:par>
                            </p:childTnLst>
                          </p:cTn>
                        </p:par>
                        <p:par>
                          <p:cTn id="36" fill="hold">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22"/>
                                        </p:tgtEl>
                                        <p:attrNameLst>
                                          <p:attrName>style.visibility</p:attrName>
                                        </p:attrNameLst>
                                      </p:cBhvr>
                                      <p:to>
                                        <p:strVal val="visible"/>
                                      </p:to>
                                    </p:set>
                                    <p:animEffect transition="in" filter="wipe(left)">
                                      <p:cBhvr>
                                        <p:cTn id="39" dur="500"/>
                                        <p:tgtEl>
                                          <p:spTgt spid="2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xit" presetSubtype="2" fill="hold" grpId="1" nodeType="clickEffect">
                                  <p:stCondLst>
                                    <p:cond delay="0"/>
                                  </p:stCondLst>
                                  <p:childTnLst>
                                    <p:animEffect transition="out" filter="wipe(right)">
                                      <p:cBhvr>
                                        <p:cTn id="43" dur="500"/>
                                        <p:tgtEl>
                                          <p:spTgt spid="22"/>
                                        </p:tgtEl>
                                      </p:cBhvr>
                                    </p:animEffect>
                                    <p:set>
                                      <p:cBhvr>
                                        <p:cTn id="44" dur="1" fill="hold">
                                          <p:stCondLst>
                                            <p:cond delay="499"/>
                                          </p:stCondLst>
                                        </p:cTn>
                                        <p:tgtEl>
                                          <p:spTgt spid="22"/>
                                        </p:tgtEl>
                                        <p:attrNameLst>
                                          <p:attrName>style.visibility</p:attrName>
                                        </p:attrNameLst>
                                      </p:cBhvr>
                                      <p:to>
                                        <p:strVal val="hidden"/>
                                      </p:to>
                                    </p:set>
                                  </p:childTnLst>
                                </p:cTn>
                              </p:par>
                              <p:par>
                                <p:cTn id="45" presetID="22" presetClass="exit" presetSubtype="2" fill="hold" nodeType="withEffect">
                                  <p:stCondLst>
                                    <p:cond delay="0"/>
                                  </p:stCondLst>
                                  <p:childTnLst>
                                    <p:animEffect transition="out" filter="wipe(right)">
                                      <p:cBhvr>
                                        <p:cTn id="46" dur="500"/>
                                        <p:tgtEl>
                                          <p:spTgt spid="21"/>
                                        </p:tgtEl>
                                      </p:cBhvr>
                                    </p:animEffect>
                                    <p:set>
                                      <p:cBhvr>
                                        <p:cTn id="47" dur="1" fill="hold">
                                          <p:stCondLst>
                                            <p:cond delay="499"/>
                                          </p:stCondLst>
                                        </p:cTn>
                                        <p:tgtEl>
                                          <p:spTgt spid="21"/>
                                        </p:tgtEl>
                                        <p:attrNameLst>
                                          <p:attrName>style.visibility</p:attrName>
                                        </p:attrNameLst>
                                      </p:cBhvr>
                                      <p:to>
                                        <p:strVal val="hidden"/>
                                      </p:to>
                                    </p:set>
                                  </p:childTnLst>
                                </p:cTn>
                              </p:par>
                              <p:par>
                                <p:cTn id="48" presetID="22" presetClass="entr" presetSubtype="8" fill="hold" nodeType="with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wipe(left)">
                                      <p:cBhvr>
                                        <p:cTn id="50" dur="500"/>
                                        <p:tgtEl>
                                          <p:spTgt spid="29"/>
                                        </p:tgtEl>
                                      </p:cBhvr>
                                    </p:animEffect>
                                  </p:childTnLst>
                                </p:cTn>
                              </p:par>
                            </p:childTnLst>
                          </p:cTn>
                        </p:par>
                        <p:par>
                          <p:cTn id="51" fill="hold">
                            <p:stCondLst>
                              <p:cond delay="500"/>
                            </p:stCondLst>
                            <p:childTnLst>
                              <p:par>
                                <p:cTn id="52" presetID="22" presetClass="entr" presetSubtype="1" fill="hold" nodeType="after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wipe(up)">
                                      <p:cBhvr>
                                        <p:cTn id="54" dur="500"/>
                                        <p:tgtEl>
                                          <p:spTgt spid="24"/>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wipe(left)">
                                      <p:cBhvr>
                                        <p:cTn id="58" dur="500"/>
                                        <p:tgtEl>
                                          <p:spTgt spid="25"/>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xit" presetSubtype="2" fill="hold" grpId="1" nodeType="clickEffect">
                                  <p:stCondLst>
                                    <p:cond delay="0"/>
                                  </p:stCondLst>
                                  <p:childTnLst>
                                    <p:animEffect transition="out" filter="wipe(right)">
                                      <p:cBhvr>
                                        <p:cTn id="62" dur="500"/>
                                        <p:tgtEl>
                                          <p:spTgt spid="25"/>
                                        </p:tgtEl>
                                      </p:cBhvr>
                                    </p:animEffect>
                                    <p:set>
                                      <p:cBhvr>
                                        <p:cTn id="63" dur="1" fill="hold">
                                          <p:stCondLst>
                                            <p:cond delay="499"/>
                                          </p:stCondLst>
                                        </p:cTn>
                                        <p:tgtEl>
                                          <p:spTgt spid="25"/>
                                        </p:tgtEl>
                                        <p:attrNameLst>
                                          <p:attrName>style.visibility</p:attrName>
                                        </p:attrNameLst>
                                      </p:cBhvr>
                                      <p:to>
                                        <p:strVal val="hidden"/>
                                      </p:to>
                                    </p:set>
                                  </p:childTnLst>
                                </p:cTn>
                              </p:par>
                              <p:par>
                                <p:cTn id="64" presetID="22" presetClass="exit" presetSubtype="4" fill="hold" nodeType="withEffect">
                                  <p:stCondLst>
                                    <p:cond delay="0"/>
                                  </p:stCondLst>
                                  <p:childTnLst>
                                    <p:animEffect transition="out" filter="wipe(down)">
                                      <p:cBhvr>
                                        <p:cTn id="65" dur="500"/>
                                        <p:tgtEl>
                                          <p:spTgt spid="24"/>
                                        </p:tgtEl>
                                      </p:cBhvr>
                                    </p:animEffect>
                                    <p:set>
                                      <p:cBhvr>
                                        <p:cTn id="66" dur="1" fill="hold">
                                          <p:stCondLst>
                                            <p:cond delay="499"/>
                                          </p:stCondLst>
                                        </p:cTn>
                                        <p:tgtEl>
                                          <p:spTgt spid="24"/>
                                        </p:tgtEl>
                                        <p:attrNameLst>
                                          <p:attrName>style.visibility</p:attrName>
                                        </p:attrNameLst>
                                      </p:cBhvr>
                                      <p:to>
                                        <p:strVal val="hidden"/>
                                      </p:to>
                                    </p:set>
                                  </p:childTnLst>
                                </p:cTn>
                              </p:par>
                              <p:par>
                                <p:cTn id="67" presetID="22" presetClass="exit" presetSubtype="2" fill="hold" nodeType="withEffect">
                                  <p:stCondLst>
                                    <p:cond delay="0"/>
                                  </p:stCondLst>
                                  <p:childTnLst>
                                    <p:animEffect transition="out" filter="wipe(right)">
                                      <p:cBhvr>
                                        <p:cTn id="68" dur="500"/>
                                        <p:tgtEl>
                                          <p:spTgt spid="29"/>
                                        </p:tgtEl>
                                      </p:cBhvr>
                                    </p:animEffect>
                                    <p:set>
                                      <p:cBhvr>
                                        <p:cTn id="69" dur="1" fill="hold">
                                          <p:stCondLst>
                                            <p:cond delay="499"/>
                                          </p:stCondLst>
                                        </p:cTn>
                                        <p:tgtEl>
                                          <p:spTgt spid="29"/>
                                        </p:tgtEl>
                                        <p:attrNameLst>
                                          <p:attrName>style.visibility</p:attrName>
                                        </p:attrNameLst>
                                      </p:cBhvr>
                                      <p:to>
                                        <p:strVal val="hidden"/>
                                      </p:to>
                                    </p:set>
                                  </p:childTnLst>
                                </p:cTn>
                              </p:par>
                              <p:par>
                                <p:cTn id="70" presetID="9" presetClass="exit" presetSubtype="0" fill="hold" grpId="1" nodeType="withEffect">
                                  <p:stCondLst>
                                    <p:cond delay="0"/>
                                  </p:stCondLst>
                                  <p:childTnLst>
                                    <p:animEffect transition="out" filter="dissolve">
                                      <p:cBhvr>
                                        <p:cTn id="71" dur="500"/>
                                        <p:tgtEl>
                                          <p:spTgt spid="11"/>
                                        </p:tgtEl>
                                      </p:cBhvr>
                                    </p:animEffect>
                                    <p:set>
                                      <p:cBhvr>
                                        <p:cTn id="72" dur="1" fill="hold">
                                          <p:stCondLst>
                                            <p:cond delay="499"/>
                                          </p:stCondLst>
                                        </p:cTn>
                                        <p:tgtEl>
                                          <p:spTgt spid="11"/>
                                        </p:tgtEl>
                                        <p:attrNameLst>
                                          <p:attrName>style.visibility</p:attrName>
                                        </p:attrNameLst>
                                      </p:cBhvr>
                                      <p:to>
                                        <p:strVal val="hidden"/>
                                      </p:to>
                                    </p:set>
                                  </p:childTnLst>
                                </p:cTn>
                              </p:par>
                              <p:par>
                                <p:cTn id="73" presetID="9" presetClass="exit" presetSubtype="0" fill="hold" nodeType="withEffect">
                                  <p:stCondLst>
                                    <p:cond delay="0"/>
                                  </p:stCondLst>
                                  <p:childTnLst>
                                    <p:animEffect transition="out" filter="dissolve">
                                      <p:cBhvr>
                                        <p:cTn id="74" dur="500"/>
                                        <p:tgtEl>
                                          <p:spTgt spid="15"/>
                                        </p:tgtEl>
                                      </p:cBhvr>
                                    </p:animEffect>
                                    <p:set>
                                      <p:cBhvr>
                                        <p:cTn id="75" dur="1" fill="hold">
                                          <p:stCondLst>
                                            <p:cond delay="499"/>
                                          </p:stCondLst>
                                        </p:cTn>
                                        <p:tgtEl>
                                          <p:spTgt spid="15"/>
                                        </p:tgtEl>
                                        <p:attrNameLst>
                                          <p:attrName>style.visibility</p:attrName>
                                        </p:attrNameLst>
                                      </p:cBhvr>
                                      <p:to>
                                        <p:strVal val="hidden"/>
                                      </p:to>
                                    </p:set>
                                  </p:childTnLst>
                                </p:cTn>
                              </p:par>
                              <p:par>
                                <p:cTn id="76" presetID="2" presetClass="exit" presetSubtype="2" fill="hold" grpId="1" nodeType="withEffect">
                                  <p:stCondLst>
                                    <p:cond delay="0"/>
                                  </p:stCondLst>
                                  <p:childTnLst>
                                    <p:anim calcmode="lin" valueType="num">
                                      <p:cBhvr additive="base">
                                        <p:cTn id="77" dur="500"/>
                                        <p:tgtEl>
                                          <p:spTgt spid="23"/>
                                        </p:tgtEl>
                                        <p:attrNameLst>
                                          <p:attrName>ppt_x</p:attrName>
                                        </p:attrNameLst>
                                      </p:cBhvr>
                                      <p:tavLst>
                                        <p:tav tm="0">
                                          <p:val>
                                            <p:strVal val="ppt_x"/>
                                          </p:val>
                                        </p:tav>
                                        <p:tav tm="100000">
                                          <p:val>
                                            <p:strVal val="1+ppt_w/2"/>
                                          </p:val>
                                        </p:tav>
                                      </p:tavLst>
                                    </p:anim>
                                    <p:anim calcmode="lin" valueType="num">
                                      <p:cBhvr additive="base">
                                        <p:cTn id="78" dur="500"/>
                                        <p:tgtEl>
                                          <p:spTgt spid="23"/>
                                        </p:tgtEl>
                                        <p:attrNameLst>
                                          <p:attrName>ppt_y</p:attrName>
                                        </p:attrNameLst>
                                      </p:cBhvr>
                                      <p:tavLst>
                                        <p:tav tm="0">
                                          <p:val>
                                            <p:strVal val="ppt_y"/>
                                          </p:val>
                                        </p:tav>
                                        <p:tav tm="100000">
                                          <p:val>
                                            <p:strVal val="ppt_y"/>
                                          </p:val>
                                        </p:tav>
                                      </p:tavLst>
                                    </p:anim>
                                    <p:set>
                                      <p:cBhvr>
                                        <p:cTn id="79"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1" grpId="1" animBg="1"/>
      <p:bldP spid="17" grpId="0" animBg="1"/>
      <p:bldP spid="17" grpId="1" animBg="1"/>
      <p:bldP spid="22" grpId="0" animBg="1"/>
      <p:bldP spid="22" grpId="1" animBg="1"/>
      <p:bldP spid="23" grpId="0" animBg="1"/>
      <p:bldP spid="23" grpId="1" animBg="1"/>
      <p:bldP spid="25" grpId="0" animBg="1"/>
      <p:bldP spid="25"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559092"/>
            <a:ext cx="476250" cy="387350"/>
          </a:xfrm>
          <a:ln>
            <a:noFill/>
          </a:ln>
        </p:spPr>
        <p:txBody>
          <a:bodyPr/>
          <a:lstStyle/>
          <a:p>
            <a:pPr algn="ctr"/>
            <a:fld id="{42E2B24C-DC2C-4712-9D60-04BFC1B335EB}" type="slidenum">
              <a:rPr lang="en-US" altLang="en-US" smtClean="0">
                <a:solidFill>
                  <a:schemeClr val="tx1"/>
                </a:solidFill>
              </a:rPr>
              <a:pPr algn="ctr"/>
              <a:t>27</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614267"/>
            <a:ext cx="485775" cy="276999"/>
          </a:xfrm>
          <a:prstGeom prst="rect">
            <a:avLst/>
          </a:prstGeom>
          <a:noFill/>
          <a:ln>
            <a:noFill/>
          </a:ln>
        </p:spPr>
        <p:txBody>
          <a:bodyPr wrap="square" rtlCol="0">
            <a:spAutoFit/>
          </a:bodyPr>
          <a:lstStyle/>
          <a:p>
            <a:r>
              <a:rPr lang="en-CA" sz="1200" dirty="0"/>
              <a:t>Slide</a:t>
            </a:r>
          </a:p>
        </p:txBody>
      </p:sp>
      <p:sp>
        <p:nvSpPr>
          <p:cNvPr id="11" name="Rectangle: Rounded Corners 10">
            <a:extLst>
              <a:ext uri="{FF2B5EF4-FFF2-40B4-BE49-F238E27FC236}">
                <a16:creationId xmlns:a16="http://schemas.microsoft.com/office/drawing/2014/main" id="{E551B1A3-E707-4A2B-AA01-AF200C9E12F7}"/>
              </a:ext>
            </a:extLst>
          </p:cNvPr>
          <p:cNvSpPr/>
          <p:nvPr/>
        </p:nvSpPr>
        <p:spPr>
          <a:xfrm>
            <a:off x="84666" y="84667"/>
            <a:ext cx="3168487"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The Backstage (File Tab)</a:t>
            </a:r>
          </a:p>
        </p:txBody>
      </p:sp>
      <p:sp>
        <p:nvSpPr>
          <p:cNvPr id="12" name="Slide Number Placeholder 61">
            <a:extLst>
              <a:ext uri="{FF2B5EF4-FFF2-40B4-BE49-F238E27FC236}">
                <a16:creationId xmlns:a16="http://schemas.microsoft.com/office/drawing/2014/main" id="{E1D360A7-4CD6-4F68-95DF-E7D1C084C6A7}"/>
              </a:ext>
            </a:extLst>
          </p:cNvPr>
          <p:cNvSpPr txBox="1">
            <a:spLocks/>
          </p:cNvSpPr>
          <p:nvPr/>
        </p:nvSpPr>
        <p:spPr>
          <a:xfrm>
            <a:off x="276225" y="6635292"/>
            <a:ext cx="476250" cy="387350"/>
          </a:xfrm>
          <a:prstGeom prst="rect">
            <a:avLst/>
          </a:prstGeom>
          <a:ln>
            <a:noFill/>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en-US" dirty="0">
              <a:solidFill>
                <a:schemeClr val="tx1"/>
              </a:solidFill>
            </a:endParaRPr>
          </a:p>
        </p:txBody>
      </p:sp>
      <p:pic>
        <p:nvPicPr>
          <p:cNvPr id="15" name="Picture 14">
            <a:extLst>
              <a:ext uri="{FF2B5EF4-FFF2-40B4-BE49-F238E27FC236}">
                <a16:creationId xmlns:a16="http://schemas.microsoft.com/office/drawing/2014/main" id="{D92BDF27-CC51-4969-9683-0C0938CC566C}"/>
              </a:ext>
            </a:extLst>
          </p:cNvPr>
          <p:cNvPicPr>
            <a:picLocks noChangeAspect="1"/>
          </p:cNvPicPr>
          <p:nvPr/>
        </p:nvPicPr>
        <p:blipFill>
          <a:blip r:embed="rId2"/>
          <a:stretch>
            <a:fillRect/>
          </a:stretch>
        </p:blipFill>
        <p:spPr>
          <a:xfrm>
            <a:off x="159846" y="710783"/>
            <a:ext cx="2486372" cy="4305901"/>
          </a:xfrm>
          <a:prstGeom prst="rect">
            <a:avLst/>
          </a:prstGeom>
          <a:ln w="12700">
            <a:solidFill>
              <a:schemeClr val="bg1">
                <a:lumMod val="65000"/>
              </a:schemeClr>
            </a:solidFill>
          </a:ln>
        </p:spPr>
      </p:pic>
      <p:cxnSp>
        <p:nvCxnSpPr>
          <p:cNvPr id="16" name="Straight Arrow Connector 15">
            <a:extLst>
              <a:ext uri="{FF2B5EF4-FFF2-40B4-BE49-F238E27FC236}">
                <a16:creationId xmlns:a16="http://schemas.microsoft.com/office/drawing/2014/main" id="{7D8B0D24-FA4A-4461-92D5-EE6107714E39}"/>
              </a:ext>
            </a:extLst>
          </p:cNvPr>
          <p:cNvCxnSpPr>
            <a:cxnSpLocks/>
          </p:cNvCxnSpPr>
          <p:nvPr/>
        </p:nvCxnSpPr>
        <p:spPr>
          <a:xfrm>
            <a:off x="310238" y="2684929"/>
            <a:ext cx="2466213" cy="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611BE66-9A1D-4A4B-AA71-5A15641B7EB4}"/>
              </a:ext>
            </a:extLst>
          </p:cNvPr>
          <p:cNvSpPr/>
          <p:nvPr/>
        </p:nvSpPr>
        <p:spPr>
          <a:xfrm>
            <a:off x="2776449" y="2004620"/>
            <a:ext cx="8941728" cy="688701"/>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Create a Copy </a:t>
            </a:r>
            <a:r>
              <a:rPr lang="en-CA" sz="2000" dirty="0">
                <a:solidFill>
                  <a:schemeClr val="tx1"/>
                </a:solidFill>
              </a:rPr>
              <a:t>– Create a copy of the current workbook to either store online of for download.</a:t>
            </a:r>
          </a:p>
        </p:txBody>
      </p:sp>
      <p:cxnSp>
        <p:nvCxnSpPr>
          <p:cNvPr id="21" name="Straight Arrow Connector 20">
            <a:extLst>
              <a:ext uri="{FF2B5EF4-FFF2-40B4-BE49-F238E27FC236}">
                <a16:creationId xmlns:a16="http://schemas.microsoft.com/office/drawing/2014/main" id="{B14B9CA3-D3BF-43C8-947E-45AB3AB86E56}"/>
              </a:ext>
            </a:extLst>
          </p:cNvPr>
          <p:cNvCxnSpPr>
            <a:cxnSpLocks/>
          </p:cNvCxnSpPr>
          <p:nvPr/>
        </p:nvCxnSpPr>
        <p:spPr>
          <a:xfrm>
            <a:off x="321319" y="2986956"/>
            <a:ext cx="2466213" cy="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6B0458DB-F379-4166-8BC3-2F6B3E152216}"/>
              </a:ext>
            </a:extLst>
          </p:cNvPr>
          <p:cNvSpPr/>
          <p:nvPr/>
        </p:nvSpPr>
        <p:spPr>
          <a:xfrm>
            <a:off x="2776449" y="2977060"/>
            <a:ext cx="8952811" cy="1339881"/>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Export </a:t>
            </a:r>
            <a:r>
              <a:rPr lang="en-CA" sz="2000" dirty="0">
                <a:solidFill>
                  <a:schemeClr val="tx1"/>
                </a:solidFill>
              </a:rPr>
              <a:t>– Download as a</a:t>
            </a:r>
          </a:p>
          <a:p>
            <a:r>
              <a:rPr lang="en-CA" sz="2000" dirty="0">
                <a:solidFill>
                  <a:schemeClr val="tx1"/>
                </a:solidFill>
              </a:rPr>
              <a:t>     </a:t>
            </a:r>
            <a:r>
              <a:rPr lang="en-CA" sz="2000" b="1" dirty="0">
                <a:solidFill>
                  <a:schemeClr val="tx1"/>
                </a:solidFill>
              </a:rPr>
              <a:t>PDF</a:t>
            </a:r>
            <a:r>
              <a:rPr lang="en-CA" sz="2000" dirty="0">
                <a:solidFill>
                  <a:schemeClr val="tx1"/>
                </a:solidFill>
              </a:rPr>
              <a:t> – </a:t>
            </a:r>
            <a:r>
              <a:rPr lang="en-CA" sz="2000" b="1" dirty="0">
                <a:solidFill>
                  <a:schemeClr val="tx1"/>
                </a:solidFill>
              </a:rPr>
              <a:t>A</a:t>
            </a:r>
            <a:r>
              <a:rPr lang="en-CA" sz="2000" dirty="0">
                <a:solidFill>
                  <a:schemeClr val="tx1"/>
                </a:solidFill>
              </a:rPr>
              <a:t>dobe’s </a:t>
            </a:r>
            <a:r>
              <a:rPr lang="en-CA" sz="2000" b="1" dirty="0">
                <a:solidFill>
                  <a:schemeClr val="tx1"/>
                </a:solidFill>
              </a:rPr>
              <a:t>P</a:t>
            </a:r>
            <a:r>
              <a:rPr lang="en-CA" sz="2000" dirty="0">
                <a:solidFill>
                  <a:schemeClr val="tx1"/>
                </a:solidFill>
              </a:rPr>
              <a:t>ortable </a:t>
            </a:r>
            <a:r>
              <a:rPr lang="en-CA" sz="2000" b="1" dirty="0">
                <a:solidFill>
                  <a:schemeClr val="tx1"/>
                </a:solidFill>
              </a:rPr>
              <a:t>D</a:t>
            </a:r>
            <a:r>
              <a:rPr lang="en-CA" sz="2000" dirty="0">
                <a:solidFill>
                  <a:schemeClr val="tx1"/>
                </a:solidFill>
              </a:rPr>
              <a:t>ocument File format</a:t>
            </a:r>
          </a:p>
          <a:p>
            <a:r>
              <a:rPr lang="en-CA" sz="2000" dirty="0">
                <a:solidFill>
                  <a:schemeClr val="tx1"/>
                </a:solidFill>
              </a:rPr>
              <a:t>     </a:t>
            </a:r>
            <a:r>
              <a:rPr lang="en-CA" sz="2000" b="1" dirty="0">
                <a:solidFill>
                  <a:schemeClr val="tx1"/>
                </a:solidFill>
              </a:rPr>
              <a:t>ODS</a:t>
            </a:r>
            <a:r>
              <a:rPr lang="en-CA" sz="2000" dirty="0">
                <a:solidFill>
                  <a:schemeClr val="tx1"/>
                </a:solidFill>
              </a:rPr>
              <a:t> – </a:t>
            </a:r>
            <a:r>
              <a:rPr lang="en-CA" sz="2000" b="1" dirty="0">
                <a:solidFill>
                  <a:schemeClr val="tx1"/>
                </a:solidFill>
              </a:rPr>
              <a:t>O</a:t>
            </a:r>
            <a:r>
              <a:rPr lang="en-CA" sz="2000" dirty="0">
                <a:solidFill>
                  <a:schemeClr val="tx1"/>
                </a:solidFill>
              </a:rPr>
              <a:t>pen </a:t>
            </a:r>
            <a:r>
              <a:rPr lang="en-CA" sz="2000" b="1" dirty="0">
                <a:solidFill>
                  <a:schemeClr val="tx1"/>
                </a:solidFill>
              </a:rPr>
              <a:t>D</a:t>
            </a:r>
            <a:r>
              <a:rPr lang="en-CA" sz="2000" dirty="0">
                <a:solidFill>
                  <a:schemeClr val="tx1"/>
                </a:solidFill>
              </a:rPr>
              <a:t>ocument </a:t>
            </a:r>
            <a:r>
              <a:rPr lang="en-CA" sz="2000" b="1" dirty="0">
                <a:solidFill>
                  <a:schemeClr val="tx1"/>
                </a:solidFill>
              </a:rPr>
              <a:t>S</a:t>
            </a:r>
            <a:r>
              <a:rPr lang="en-CA" sz="2000" dirty="0">
                <a:solidFill>
                  <a:schemeClr val="tx1"/>
                </a:solidFill>
              </a:rPr>
              <a:t>preadsheet (</a:t>
            </a:r>
            <a:r>
              <a:rPr lang="en-CA" dirty="0">
                <a:solidFill>
                  <a:schemeClr val="tx1"/>
                </a:solidFill>
              </a:rPr>
              <a:t>LibreOffice and Apache OpenOffice)</a:t>
            </a:r>
            <a:endParaRPr lang="en-CA" sz="2000" dirty="0">
              <a:solidFill>
                <a:schemeClr val="tx1"/>
              </a:solidFill>
            </a:endParaRPr>
          </a:p>
          <a:p>
            <a:r>
              <a:rPr lang="en-CA" sz="2000" dirty="0">
                <a:solidFill>
                  <a:schemeClr val="tx1"/>
                </a:solidFill>
              </a:rPr>
              <a:t>     </a:t>
            </a:r>
            <a:r>
              <a:rPr lang="en-CA" sz="2000" b="1" dirty="0">
                <a:solidFill>
                  <a:schemeClr val="tx1"/>
                </a:solidFill>
              </a:rPr>
              <a:t>CSV</a:t>
            </a:r>
            <a:r>
              <a:rPr lang="en-CA" sz="2000" dirty="0">
                <a:solidFill>
                  <a:schemeClr val="tx1"/>
                </a:solidFill>
              </a:rPr>
              <a:t> – The </a:t>
            </a:r>
            <a:r>
              <a:rPr lang="en-CA" sz="2000" b="1" dirty="0">
                <a:solidFill>
                  <a:schemeClr val="tx1"/>
                </a:solidFill>
              </a:rPr>
              <a:t>C</a:t>
            </a:r>
            <a:r>
              <a:rPr lang="en-CA" sz="2000" dirty="0">
                <a:solidFill>
                  <a:schemeClr val="tx1"/>
                </a:solidFill>
              </a:rPr>
              <a:t>omma </a:t>
            </a:r>
            <a:r>
              <a:rPr lang="en-CA" sz="2000" b="1" dirty="0">
                <a:solidFill>
                  <a:schemeClr val="tx1"/>
                </a:solidFill>
              </a:rPr>
              <a:t>S</a:t>
            </a:r>
            <a:r>
              <a:rPr lang="en-CA" sz="2000" dirty="0">
                <a:solidFill>
                  <a:schemeClr val="tx1"/>
                </a:solidFill>
              </a:rPr>
              <a:t>eparated </a:t>
            </a:r>
            <a:r>
              <a:rPr lang="en-CA" sz="2000" b="1" dirty="0">
                <a:solidFill>
                  <a:schemeClr val="tx1"/>
                </a:solidFill>
              </a:rPr>
              <a:t>V</a:t>
            </a:r>
            <a:r>
              <a:rPr lang="en-CA" sz="2000" dirty="0">
                <a:solidFill>
                  <a:schemeClr val="tx1"/>
                </a:solidFill>
              </a:rPr>
              <a:t>alues document is a file meant to transfer data.</a:t>
            </a:r>
          </a:p>
        </p:txBody>
      </p:sp>
      <p:sp>
        <p:nvSpPr>
          <p:cNvPr id="23" name="Rectangle 22">
            <a:extLst>
              <a:ext uri="{FF2B5EF4-FFF2-40B4-BE49-F238E27FC236}">
                <a16:creationId xmlns:a16="http://schemas.microsoft.com/office/drawing/2014/main" id="{EFD97461-BFCF-4F06-A278-FDEEEF114697}"/>
              </a:ext>
            </a:extLst>
          </p:cNvPr>
          <p:cNvSpPr/>
          <p:nvPr/>
        </p:nvSpPr>
        <p:spPr>
          <a:xfrm>
            <a:off x="3372192" y="84667"/>
            <a:ext cx="7492543" cy="3922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dirty="0">
                <a:solidFill>
                  <a:schemeClr val="tx1"/>
                </a:solidFill>
              </a:rPr>
              <a:t>The Backstage is where things happen </a:t>
            </a:r>
            <a:r>
              <a:rPr lang="en-CA" sz="2000" b="1" dirty="0">
                <a:solidFill>
                  <a:schemeClr val="tx1"/>
                </a:solidFill>
              </a:rPr>
              <a:t>to</a:t>
            </a:r>
            <a:r>
              <a:rPr lang="en-CA" sz="2000" dirty="0">
                <a:solidFill>
                  <a:schemeClr val="tx1"/>
                </a:solidFill>
              </a:rPr>
              <a:t> your file, but not </a:t>
            </a:r>
            <a:r>
              <a:rPr lang="en-CA" sz="2000" b="1" dirty="0">
                <a:solidFill>
                  <a:schemeClr val="tx1"/>
                </a:solidFill>
              </a:rPr>
              <a:t>in</a:t>
            </a:r>
            <a:r>
              <a:rPr lang="en-CA" sz="2000" dirty="0">
                <a:solidFill>
                  <a:schemeClr val="tx1"/>
                </a:solidFill>
              </a:rPr>
              <a:t> your file. </a:t>
            </a:r>
          </a:p>
        </p:txBody>
      </p:sp>
      <p:cxnSp>
        <p:nvCxnSpPr>
          <p:cNvPr id="24" name="Straight Arrow Connector 23">
            <a:extLst>
              <a:ext uri="{FF2B5EF4-FFF2-40B4-BE49-F238E27FC236}">
                <a16:creationId xmlns:a16="http://schemas.microsoft.com/office/drawing/2014/main" id="{79FDC22C-9079-4EFA-8D6A-11EC40617214}"/>
              </a:ext>
            </a:extLst>
          </p:cNvPr>
          <p:cNvCxnSpPr>
            <a:cxnSpLocks/>
          </p:cNvCxnSpPr>
          <p:nvPr/>
        </p:nvCxnSpPr>
        <p:spPr>
          <a:xfrm>
            <a:off x="2485506" y="3280674"/>
            <a:ext cx="290943" cy="133821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E59016C5-4182-43A7-BDB2-39C11FABF606}"/>
              </a:ext>
            </a:extLst>
          </p:cNvPr>
          <p:cNvSpPr/>
          <p:nvPr/>
        </p:nvSpPr>
        <p:spPr>
          <a:xfrm>
            <a:off x="2776449" y="4618886"/>
            <a:ext cx="6151420" cy="397798"/>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Print </a:t>
            </a:r>
            <a:r>
              <a:rPr lang="en-CA" sz="2000" dirty="0">
                <a:solidFill>
                  <a:schemeClr val="tx1"/>
                </a:solidFill>
              </a:rPr>
              <a:t>– Print your workbook, or parts thereof, to a printer.</a:t>
            </a:r>
          </a:p>
        </p:txBody>
      </p:sp>
      <p:cxnSp>
        <p:nvCxnSpPr>
          <p:cNvPr id="29" name="Straight Connector 28">
            <a:extLst>
              <a:ext uri="{FF2B5EF4-FFF2-40B4-BE49-F238E27FC236}">
                <a16:creationId xmlns:a16="http://schemas.microsoft.com/office/drawing/2014/main" id="{AD2FAD82-BF55-426E-9085-92A14539273A}"/>
              </a:ext>
            </a:extLst>
          </p:cNvPr>
          <p:cNvCxnSpPr/>
          <p:nvPr/>
        </p:nvCxnSpPr>
        <p:spPr>
          <a:xfrm>
            <a:off x="329632" y="3280674"/>
            <a:ext cx="2155874"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4511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par>
                                <p:cTn id="8" presetID="22" presetClass="entr" presetSubtype="8"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left)">
                                      <p:cBhvr>
                                        <p:cTn id="10" dur="500"/>
                                        <p:tgtEl>
                                          <p:spTgt spid="16"/>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wipe(left)">
                                      <p:cBhvr>
                                        <p:cTn id="14" dur="500"/>
                                        <p:tgtEl>
                                          <p:spTgt spid="1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xit" presetSubtype="2" fill="hold" grpId="1" nodeType="clickEffect">
                                  <p:stCondLst>
                                    <p:cond delay="0"/>
                                  </p:stCondLst>
                                  <p:childTnLst>
                                    <p:animEffect transition="out" filter="wipe(right)">
                                      <p:cBhvr>
                                        <p:cTn id="18" dur="500"/>
                                        <p:tgtEl>
                                          <p:spTgt spid="17"/>
                                        </p:tgtEl>
                                      </p:cBhvr>
                                    </p:animEffect>
                                    <p:set>
                                      <p:cBhvr>
                                        <p:cTn id="19" dur="1" fill="hold">
                                          <p:stCondLst>
                                            <p:cond delay="499"/>
                                          </p:stCondLst>
                                        </p:cTn>
                                        <p:tgtEl>
                                          <p:spTgt spid="17"/>
                                        </p:tgtEl>
                                        <p:attrNameLst>
                                          <p:attrName>style.visibility</p:attrName>
                                        </p:attrNameLst>
                                      </p:cBhvr>
                                      <p:to>
                                        <p:strVal val="hidden"/>
                                      </p:to>
                                    </p:set>
                                  </p:childTnLst>
                                </p:cTn>
                              </p:par>
                              <p:par>
                                <p:cTn id="20" presetID="22" presetClass="exit" presetSubtype="2" fill="hold" nodeType="withEffect">
                                  <p:stCondLst>
                                    <p:cond delay="0"/>
                                  </p:stCondLst>
                                  <p:childTnLst>
                                    <p:animEffect transition="out" filter="wipe(right)">
                                      <p:cBhvr>
                                        <p:cTn id="21" dur="500"/>
                                        <p:tgtEl>
                                          <p:spTgt spid="16"/>
                                        </p:tgtEl>
                                      </p:cBhvr>
                                    </p:animEffect>
                                    <p:set>
                                      <p:cBhvr>
                                        <p:cTn id="22" dur="1" fill="hold">
                                          <p:stCondLst>
                                            <p:cond delay="499"/>
                                          </p:stCondLst>
                                        </p:cTn>
                                        <p:tgtEl>
                                          <p:spTgt spid="1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500"/>
                                        <p:tgtEl>
                                          <p:spTgt spid="21"/>
                                        </p:tgtEl>
                                      </p:cBhvr>
                                    </p:animEffect>
                                  </p:childTnLst>
                                </p:cTn>
                              </p:par>
                            </p:childTnLst>
                          </p:cTn>
                        </p:par>
                        <p:par>
                          <p:cTn id="28" fill="hold">
                            <p:stCondLst>
                              <p:cond delay="500"/>
                            </p:stCondLst>
                            <p:childTnLst>
                              <p:par>
                                <p:cTn id="29" presetID="22" presetClass="entr" presetSubtype="8" fill="hold" grpId="0"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left)">
                                      <p:cBhvr>
                                        <p:cTn id="31" dur="500"/>
                                        <p:tgtEl>
                                          <p:spTgt spid="2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xit" presetSubtype="2" fill="hold" grpId="1" nodeType="clickEffect">
                                  <p:stCondLst>
                                    <p:cond delay="0"/>
                                  </p:stCondLst>
                                  <p:childTnLst>
                                    <p:animEffect transition="out" filter="wipe(right)">
                                      <p:cBhvr>
                                        <p:cTn id="35" dur="500"/>
                                        <p:tgtEl>
                                          <p:spTgt spid="22"/>
                                        </p:tgtEl>
                                      </p:cBhvr>
                                    </p:animEffect>
                                    <p:set>
                                      <p:cBhvr>
                                        <p:cTn id="36" dur="1" fill="hold">
                                          <p:stCondLst>
                                            <p:cond delay="499"/>
                                          </p:stCondLst>
                                        </p:cTn>
                                        <p:tgtEl>
                                          <p:spTgt spid="22"/>
                                        </p:tgtEl>
                                        <p:attrNameLst>
                                          <p:attrName>style.visibility</p:attrName>
                                        </p:attrNameLst>
                                      </p:cBhvr>
                                      <p:to>
                                        <p:strVal val="hidden"/>
                                      </p:to>
                                    </p:set>
                                  </p:childTnLst>
                                </p:cTn>
                              </p:par>
                              <p:par>
                                <p:cTn id="37" presetID="22" presetClass="exit" presetSubtype="2" fill="hold" nodeType="withEffect">
                                  <p:stCondLst>
                                    <p:cond delay="0"/>
                                  </p:stCondLst>
                                  <p:childTnLst>
                                    <p:animEffect transition="out" filter="wipe(right)">
                                      <p:cBhvr>
                                        <p:cTn id="38" dur="500"/>
                                        <p:tgtEl>
                                          <p:spTgt spid="21"/>
                                        </p:tgtEl>
                                      </p:cBhvr>
                                    </p:animEffect>
                                    <p:set>
                                      <p:cBhvr>
                                        <p:cTn id="39" dur="1" fill="hold">
                                          <p:stCondLst>
                                            <p:cond delay="499"/>
                                          </p:stCondLst>
                                        </p:cTn>
                                        <p:tgtEl>
                                          <p:spTgt spid="21"/>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29"/>
                                        </p:tgtEl>
                                        <p:attrNameLst>
                                          <p:attrName>style.visibility</p:attrName>
                                        </p:attrNameLst>
                                      </p:cBhvr>
                                      <p:to>
                                        <p:strVal val="visible"/>
                                      </p:to>
                                    </p:set>
                                    <p:animEffect transition="in" filter="wipe(left)">
                                      <p:cBhvr>
                                        <p:cTn id="44" dur="500"/>
                                        <p:tgtEl>
                                          <p:spTgt spid="29"/>
                                        </p:tgtEl>
                                      </p:cBhvr>
                                    </p:animEffect>
                                  </p:childTnLst>
                                </p:cTn>
                              </p:par>
                            </p:childTnLst>
                          </p:cTn>
                        </p:par>
                        <p:par>
                          <p:cTn id="45" fill="hold">
                            <p:stCondLst>
                              <p:cond delay="500"/>
                            </p:stCondLst>
                            <p:childTnLst>
                              <p:par>
                                <p:cTn id="46" presetID="22" presetClass="entr" presetSubtype="1" fill="hold" nodeType="after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up)">
                                      <p:cBhvr>
                                        <p:cTn id="48" dur="500"/>
                                        <p:tgtEl>
                                          <p:spTgt spid="24"/>
                                        </p:tgtEl>
                                      </p:cBhvr>
                                    </p:animEffect>
                                  </p:childTnLst>
                                </p:cTn>
                              </p:par>
                            </p:childTnLst>
                          </p:cTn>
                        </p:par>
                        <p:par>
                          <p:cTn id="49" fill="hold">
                            <p:stCondLst>
                              <p:cond delay="1000"/>
                            </p:stCondLst>
                            <p:childTnLst>
                              <p:par>
                                <p:cTn id="50" presetID="22" presetClass="entr" presetSubtype="8" fill="hold" grpId="0" nodeType="after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wipe(left)">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xit" presetSubtype="2" fill="hold" grpId="1" nodeType="clickEffect">
                                  <p:stCondLst>
                                    <p:cond delay="0"/>
                                  </p:stCondLst>
                                  <p:childTnLst>
                                    <p:animEffect transition="out" filter="wipe(right)">
                                      <p:cBhvr>
                                        <p:cTn id="56" dur="500"/>
                                        <p:tgtEl>
                                          <p:spTgt spid="25"/>
                                        </p:tgtEl>
                                      </p:cBhvr>
                                    </p:animEffect>
                                    <p:set>
                                      <p:cBhvr>
                                        <p:cTn id="57" dur="1" fill="hold">
                                          <p:stCondLst>
                                            <p:cond delay="499"/>
                                          </p:stCondLst>
                                        </p:cTn>
                                        <p:tgtEl>
                                          <p:spTgt spid="25"/>
                                        </p:tgtEl>
                                        <p:attrNameLst>
                                          <p:attrName>style.visibility</p:attrName>
                                        </p:attrNameLst>
                                      </p:cBhvr>
                                      <p:to>
                                        <p:strVal val="hidden"/>
                                      </p:to>
                                    </p:set>
                                  </p:childTnLst>
                                </p:cTn>
                              </p:par>
                              <p:par>
                                <p:cTn id="58" presetID="22" presetClass="exit" presetSubtype="4" fill="hold" nodeType="withEffect">
                                  <p:stCondLst>
                                    <p:cond delay="0"/>
                                  </p:stCondLst>
                                  <p:childTnLst>
                                    <p:animEffect transition="out" filter="wipe(down)">
                                      <p:cBhvr>
                                        <p:cTn id="59" dur="500"/>
                                        <p:tgtEl>
                                          <p:spTgt spid="24"/>
                                        </p:tgtEl>
                                      </p:cBhvr>
                                    </p:animEffect>
                                    <p:set>
                                      <p:cBhvr>
                                        <p:cTn id="60" dur="1" fill="hold">
                                          <p:stCondLst>
                                            <p:cond delay="499"/>
                                          </p:stCondLst>
                                        </p:cTn>
                                        <p:tgtEl>
                                          <p:spTgt spid="24"/>
                                        </p:tgtEl>
                                        <p:attrNameLst>
                                          <p:attrName>style.visibility</p:attrName>
                                        </p:attrNameLst>
                                      </p:cBhvr>
                                      <p:to>
                                        <p:strVal val="hidden"/>
                                      </p:to>
                                    </p:set>
                                  </p:childTnLst>
                                </p:cTn>
                              </p:par>
                              <p:par>
                                <p:cTn id="61" presetID="22" presetClass="exit" presetSubtype="2" fill="hold" nodeType="withEffect">
                                  <p:stCondLst>
                                    <p:cond delay="0"/>
                                  </p:stCondLst>
                                  <p:childTnLst>
                                    <p:animEffect transition="out" filter="wipe(right)">
                                      <p:cBhvr>
                                        <p:cTn id="62" dur="500"/>
                                        <p:tgtEl>
                                          <p:spTgt spid="29"/>
                                        </p:tgtEl>
                                      </p:cBhvr>
                                    </p:animEffect>
                                    <p:set>
                                      <p:cBhvr>
                                        <p:cTn id="63"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22" grpId="0" animBg="1"/>
      <p:bldP spid="22" grpId="1" animBg="1"/>
      <p:bldP spid="25" grpId="0" animBg="1"/>
      <p:bldP spid="25" grpId="1"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559092"/>
            <a:ext cx="476250" cy="387350"/>
          </a:xfrm>
          <a:ln>
            <a:noFill/>
          </a:ln>
        </p:spPr>
        <p:txBody>
          <a:bodyPr/>
          <a:lstStyle/>
          <a:p>
            <a:pPr algn="ctr"/>
            <a:fld id="{42E2B24C-DC2C-4712-9D60-04BFC1B335EB}" type="slidenum">
              <a:rPr lang="en-US" altLang="en-US" smtClean="0">
                <a:solidFill>
                  <a:schemeClr val="tx1"/>
                </a:solidFill>
              </a:rPr>
              <a:pPr algn="ctr"/>
              <a:t>28</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630893"/>
            <a:ext cx="485775" cy="276999"/>
          </a:xfrm>
          <a:prstGeom prst="rect">
            <a:avLst/>
          </a:prstGeom>
          <a:noFill/>
          <a:ln>
            <a:noFill/>
          </a:ln>
        </p:spPr>
        <p:txBody>
          <a:bodyPr wrap="square" rtlCol="0">
            <a:spAutoFit/>
          </a:bodyPr>
          <a:lstStyle/>
          <a:p>
            <a:r>
              <a:rPr lang="en-CA" sz="1200" dirty="0"/>
              <a:t>Slide</a:t>
            </a:r>
          </a:p>
        </p:txBody>
      </p:sp>
      <p:sp>
        <p:nvSpPr>
          <p:cNvPr id="11" name="Rectangle: Rounded Corners 10">
            <a:extLst>
              <a:ext uri="{FF2B5EF4-FFF2-40B4-BE49-F238E27FC236}">
                <a16:creationId xmlns:a16="http://schemas.microsoft.com/office/drawing/2014/main" id="{E551B1A3-E707-4A2B-AA01-AF200C9E12F7}"/>
              </a:ext>
            </a:extLst>
          </p:cNvPr>
          <p:cNvSpPr/>
          <p:nvPr/>
        </p:nvSpPr>
        <p:spPr>
          <a:xfrm>
            <a:off x="84666" y="84667"/>
            <a:ext cx="3168487"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The Backstage (File Tab)</a:t>
            </a:r>
          </a:p>
        </p:txBody>
      </p:sp>
      <p:sp>
        <p:nvSpPr>
          <p:cNvPr id="12" name="Slide Number Placeholder 61">
            <a:extLst>
              <a:ext uri="{FF2B5EF4-FFF2-40B4-BE49-F238E27FC236}">
                <a16:creationId xmlns:a16="http://schemas.microsoft.com/office/drawing/2014/main" id="{E1D360A7-4CD6-4F68-95DF-E7D1C084C6A7}"/>
              </a:ext>
            </a:extLst>
          </p:cNvPr>
          <p:cNvSpPr txBox="1">
            <a:spLocks/>
          </p:cNvSpPr>
          <p:nvPr/>
        </p:nvSpPr>
        <p:spPr>
          <a:xfrm>
            <a:off x="276225" y="6635292"/>
            <a:ext cx="476250" cy="387350"/>
          </a:xfrm>
          <a:prstGeom prst="rect">
            <a:avLst/>
          </a:prstGeom>
          <a:ln>
            <a:noFill/>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en-US" dirty="0">
              <a:solidFill>
                <a:schemeClr val="tx1"/>
              </a:solidFill>
            </a:endParaRPr>
          </a:p>
        </p:txBody>
      </p:sp>
      <p:pic>
        <p:nvPicPr>
          <p:cNvPr id="15" name="Picture 14">
            <a:extLst>
              <a:ext uri="{FF2B5EF4-FFF2-40B4-BE49-F238E27FC236}">
                <a16:creationId xmlns:a16="http://schemas.microsoft.com/office/drawing/2014/main" id="{D92BDF27-CC51-4969-9683-0C0938CC566C}"/>
              </a:ext>
            </a:extLst>
          </p:cNvPr>
          <p:cNvPicPr>
            <a:picLocks noChangeAspect="1"/>
          </p:cNvPicPr>
          <p:nvPr/>
        </p:nvPicPr>
        <p:blipFill>
          <a:blip r:embed="rId2"/>
          <a:stretch>
            <a:fillRect/>
          </a:stretch>
        </p:blipFill>
        <p:spPr>
          <a:xfrm>
            <a:off x="159846" y="710783"/>
            <a:ext cx="2486372" cy="4305901"/>
          </a:xfrm>
          <a:prstGeom prst="rect">
            <a:avLst/>
          </a:prstGeom>
          <a:ln w="12700">
            <a:solidFill>
              <a:schemeClr val="bg1">
                <a:lumMod val="65000"/>
              </a:schemeClr>
            </a:solidFill>
          </a:ln>
        </p:spPr>
      </p:pic>
      <p:cxnSp>
        <p:nvCxnSpPr>
          <p:cNvPr id="16" name="Straight Arrow Connector 15">
            <a:extLst>
              <a:ext uri="{FF2B5EF4-FFF2-40B4-BE49-F238E27FC236}">
                <a16:creationId xmlns:a16="http://schemas.microsoft.com/office/drawing/2014/main" id="{7D8B0D24-FA4A-4461-92D5-EE6107714E39}"/>
              </a:ext>
            </a:extLst>
          </p:cNvPr>
          <p:cNvCxnSpPr>
            <a:cxnSpLocks/>
          </p:cNvCxnSpPr>
          <p:nvPr/>
        </p:nvCxnSpPr>
        <p:spPr>
          <a:xfrm>
            <a:off x="310238" y="3674148"/>
            <a:ext cx="2466213" cy="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611BE66-9A1D-4A4B-AA71-5A15641B7EB4}"/>
              </a:ext>
            </a:extLst>
          </p:cNvPr>
          <p:cNvSpPr/>
          <p:nvPr/>
        </p:nvSpPr>
        <p:spPr>
          <a:xfrm>
            <a:off x="2776449" y="3290326"/>
            <a:ext cx="4746569" cy="3922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Rename </a:t>
            </a:r>
            <a:r>
              <a:rPr lang="en-CA" sz="2000" dirty="0">
                <a:solidFill>
                  <a:schemeClr val="tx1"/>
                </a:solidFill>
              </a:rPr>
              <a:t>–  Rename your current workbook. </a:t>
            </a:r>
          </a:p>
        </p:txBody>
      </p:sp>
      <p:cxnSp>
        <p:nvCxnSpPr>
          <p:cNvPr id="21" name="Straight Arrow Connector 20">
            <a:extLst>
              <a:ext uri="{FF2B5EF4-FFF2-40B4-BE49-F238E27FC236}">
                <a16:creationId xmlns:a16="http://schemas.microsoft.com/office/drawing/2014/main" id="{B14B9CA3-D3BF-43C8-947E-45AB3AB86E56}"/>
              </a:ext>
            </a:extLst>
          </p:cNvPr>
          <p:cNvCxnSpPr>
            <a:cxnSpLocks/>
          </p:cNvCxnSpPr>
          <p:nvPr/>
        </p:nvCxnSpPr>
        <p:spPr>
          <a:xfrm>
            <a:off x="321319" y="3992801"/>
            <a:ext cx="2466213" cy="8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6B0458DB-F379-4166-8BC3-2F6B3E152216}"/>
              </a:ext>
            </a:extLst>
          </p:cNvPr>
          <p:cNvSpPr/>
          <p:nvPr/>
        </p:nvSpPr>
        <p:spPr>
          <a:xfrm>
            <a:off x="2787532" y="3988683"/>
            <a:ext cx="8343210" cy="3922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Move File </a:t>
            </a:r>
            <a:r>
              <a:rPr lang="en-CA" sz="2000" dirty="0">
                <a:solidFill>
                  <a:schemeClr val="tx1"/>
                </a:solidFill>
              </a:rPr>
              <a:t>– Relocate your file to another folder online or download for offline. </a:t>
            </a:r>
          </a:p>
        </p:txBody>
      </p:sp>
      <p:cxnSp>
        <p:nvCxnSpPr>
          <p:cNvPr id="24" name="Straight Arrow Connector 23">
            <a:extLst>
              <a:ext uri="{FF2B5EF4-FFF2-40B4-BE49-F238E27FC236}">
                <a16:creationId xmlns:a16="http://schemas.microsoft.com/office/drawing/2014/main" id="{79FDC22C-9079-4EFA-8D6A-11EC40617214}"/>
              </a:ext>
            </a:extLst>
          </p:cNvPr>
          <p:cNvCxnSpPr>
            <a:cxnSpLocks/>
            <a:endCxn id="25" idx="1"/>
          </p:cNvCxnSpPr>
          <p:nvPr/>
        </p:nvCxnSpPr>
        <p:spPr>
          <a:xfrm>
            <a:off x="2485506" y="4286519"/>
            <a:ext cx="290943" cy="58337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E59016C5-4182-43A7-BDB2-39C11FABF606}"/>
              </a:ext>
            </a:extLst>
          </p:cNvPr>
          <p:cNvSpPr/>
          <p:nvPr/>
        </p:nvSpPr>
        <p:spPr>
          <a:xfrm>
            <a:off x="2776449" y="4673781"/>
            <a:ext cx="6625249" cy="392215"/>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Version History </a:t>
            </a:r>
            <a:r>
              <a:rPr lang="en-CA" sz="2000" dirty="0">
                <a:solidFill>
                  <a:schemeClr val="tx1"/>
                </a:solidFill>
              </a:rPr>
              <a:t>–  Lists all the saves you have done to this file. </a:t>
            </a:r>
          </a:p>
        </p:txBody>
      </p:sp>
      <p:cxnSp>
        <p:nvCxnSpPr>
          <p:cNvPr id="29" name="Straight Connector 28">
            <a:extLst>
              <a:ext uri="{FF2B5EF4-FFF2-40B4-BE49-F238E27FC236}">
                <a16:creationId xmlns:a16="http://schemas.microsoft.com/office/drawing/2014/main" id="{AD2FAD82-BF55-426E-9085-92A14539273A}"/>
              </a:ext>
            </a:extLst>
          </p:cNvPr>
          <p:cNvCxnSpPr/>
          <p:nvPr/>
        </p:nvCxnSpPr>
        <p:spPr>
          <a:xfrm>
            <a:off x="329632" y="4286519"/>
            <a:ext cx="2155874"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E1458F27-3384-4C7B-B757-A7B7BFEC9828}"/>
              </a:ext>
            </a:extLst>
          </p:cNvPr>
          <p:cNvSpPr/>
          <p:nvPr/>
        </p:nvSpPr>
        <p:spPr>
          <a:xfrm>
            <a:off x="3372192" y="84667"/>
            <a:ext cx="7492543" cy="3922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dirty="0">
                <a:solidFill>
                  <a:schemeClr val="tx1"/>
                </a:solidFill>
              </a:rPr>
              <a:t>The Backstage is where things happen </a:t>
            </a:r>
            <a:r>
              <a:rPr lang="en-CA" sz="2000" b="1" dirty="0">
                <a:solidFill>
                  <a:schemeClr val="tx1"/>
                </a:solidFill>
              </a:rPr>
              <a:t>to</a:t>
            </a:r>
            <a:r>
              <a:rPr lang="en-CA" sz="2000" dirty="0">
                <a:solidFill>
                  <a:schemeClr val="tx1"/>
                </a:solidFill>
              </a:rPr>
              <a:t> your file, but not </a:t>
            </a:r>
            <a:r>
              <a:rPr lang="en-CA" sz="2000" b="1" dirty="0">
                <a:solidFill>
                  <a:schemeClr val="tx1"/>
                </a:solidFill>
              </a:rPr>
              <a:t>in</a:t>
            </a:r>
            <a:r>
              <a:rPr lang="en-CA" sz="2000" dirty="0">
                <a:solidFill>
                  <a:schemeClr val="tx1"/>
                </a:solidFill>
              </a:rPr>
              <a:t> your file. </a:t>
            </a:r>
          </a:p>
        </p:txBody>
      </p:sp>
    </p:spTree>
    <p:extLst>
      <p:ext uri="{BB962C8B-B14F-4D97-AF65-F5344CB8AC3E}">
        <p14:creationId xmlns:p14="http://schemas.microsoft.com/office/powerpoint/2010/main" val="4262326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xit" presetSubtype="2" fill="hold" grpId="1" nodeType="clickEffect">
                                  <p:stCondLst>
                                    <p:cond delay="0"/>
                                  </p:stCondLst>
                                  <p:childTnLst>
                                    <p:animEffect transition="out" filter="wipe(right)">
                                      <p:cBhvr>
                                        <p:cTn id="15" dur="500"/>
                                        <p:tgtEl>
                                          <p:spTgt spid="17"/>
                                        </p:tgtEl>
                                      </p:cBhvr>
                                    </p:animEffect>
                                    <p:set>
                                      <p:cBhvr>
                                        <p:cTn id="16" dur="1" fill="hold">
                                          <p:stCondLst>
                                            <p:cond delay="499"/>
                                          </p:stCondLst>
                                        </p:cTn>
                                        <p:tgtEl>
                                          <p:spTgt spid="17"/>
                                        </p:tgtEl>
                                        <p:attrNameLst>
                                          <p:attrName>style.visibility</p:attrName>
                                        </p:attrNameLst>
                                      </p:cBhvr>
                                      <p:to>
                                        <p:strVal val="hidden"/>
                                      </p:to>
                                    </p:set>
                                  </p:childTnLst>
                                </p:cTn>
                              </p:par>
                              <p:par>
                                <p:cTn id="17" presetID="22" presetClass="exit" presetSubtype="2" fill="hold" nodeType="withEffect">
                                  <p:stCondLst>
                                    <p:cond delay="0"/>
                                  </p:stCondLst>
                                  <p:childTnLst>
                                    <p:animEffect transition="out" filter="wipe(right)">
                                      <p:cBhvr>
                                        <p:cTn id="18" dur="500"/>
                                        <p:tgtEl>
                                          <p:spTgt spid="16"/>
                                        </p:tgtEl>
                                      </p:cBhvr>
                                    </p:animEffect>
                                    <p:set>
                                      <p:cBhvr>
                                        <p:cTn id="19" dur="1" fill="hold">
                                          <p:stCondLst>
                                            <p:cond delay="499"/>
                                          </p:stCondLst>
                                        </p:cTn>
                                        <p:tgtEl>
                                          <p:spTgt spid="16"/>
                                        </p:tgtEl>
                                        <p:attrNameLst>
                                          <p:attrName>style.visibility</p:attrName>
                                        </p:attrNameLst>
                                      </p:cBhvr>
                                      <p:to>
                                        <p:strVal val="hidden"/>
                                      </p:to>
                                    </p:set>
                                  </p:childTnLst>
                                </p:cTn>
                              </p:par>
                              <p:par>
                                <p:cTn id="20" presetID="22" presetClass="entr" presetSubtype="8"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left)">
                                      <p:cBhvr>
                                        <p:cTn id="26" dur="500"/>
                                        <p:tgtEl>
                                          <p:spTgt spid="22"/>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xit" presetSubtype="2" fill="hold" grpId="1" nodeType="clickEffect">
                                  <p:stCondLst>
                                    <p:cond delay="0"/>
                                  </p:stCondLst>
                                  <p:childTnLst>
                                    <p:animEffect transition="out" filter="wipe(right)">
                                      <p:cBhvr>
                                        <p:cTn id="30" dur="500"/>
                                        <p:tgtEl>
                                          <p:spTgt spid="22"/>
                                        </p:tgtEl>
                                      </p:cBhvr>
                                    </p:animEffect>
                                    <p:set>
                                      <p:cBhvr>
                                        <p:cTn id="31" dur="1" fill="hold">
                                          <p:stCondLst>
                                            <p:cond delay="499"/>
                                          </p:stCondLst>
                                        </p:cTn>
                                        <p:tgtEl>
                                          <p:spTgt spid="22"/>
                                        </p:tgtEl>
                                        <p:attrNameLst>
                                          <p:attrName>style.visibility</p:attrName>
                                        </p:attrNameLst>
                                      </p:cBhvr>
                                      <p:to>
                                        <p:strVal val="hidden"/>
                                      </p:to>
                                    </p:set>
                                  </p:childTnLst>
                                </p:cTn>
                              </p:par>
                              <p:par>
                                <p:cTn id="32" presetID="22" presetClass="exit" presetSubtype="2" fill="hold" nodeType="withEffect">
                                  <p:stCondLst>
                                    <p:cond delay="0"/>
                                  </p:stCondLst>
                                  <p:childTnLst>
                                    <p:animEffect transition="out" filter="wipe(right)">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par>
                                <p:cTn id="35" presetID="22" presetClass="entr" presetSubtype="8"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left)">
                                      <p:cBhvr>
                                        <p:cTn id="37" dur="500"/>
                                        <p:tgtEl>
                                          <p:spTgt spid="29"/>
                                        </p:tgtEl>
                                      </p:cBhvr>
                                    </p:animEffect>
                                  </p:childTnLst>
                                </p:cTn>
                              </p:par>
                            </p:childTnLst>
                          </p:cTn>
                        </p:par>
                        <p:par>
                          <p:cTn id="38" fill="hold">
                            <p:stCondLst>
                              <p:cond delay="500"/>
                            </p:stCondLst>
                            <p:childTnLst>
                              <p:par>
                                <p:cTn id="39" presetID="22" presetClass="entr" presetSubtype="1" fill="hold" nodeType="after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up)">
                                      <p:cBhvr>
                                        <p:cTn id="41" dur="500"/>
                                        <p:tgtEl>
                                          <p:spTgt spid="24"/>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wipe(left)">
                                      <p:cBhvr>
                                        <p:cTn id="45" dur="5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xit" presetSubtype="2" fill="hold" grpId="1" nodeType="clickEffect">
                                  <p:stCondLst>
                                    <p:cond delay="0"/>
                                  </p:stCondLst>
                                  <p:childTnLst>
                                    <p:animEffect transition="out" filter="wipe(right)">
                                      <p:cBhvr>
                                        <p:cTn id="49" dur="500"/>
                                        <p:tgtEl>
                                          <p:spTgt spid="25"/>
                                        </p:tgtEl>
                                      </p:cBhvr>
                                    </p:animEffect>
                                    <p:set>
                                      <p:cBhvr>
                                        <p:cTn id="50" dur="1" fill="hold">
                                          <p:stCondLst>
                                            <p:cond delay="499"/>
                                          </p:stCondLst>
                                        </p:cTn>
                                        <p:tgtEl>
                                          <p:spTgt spid="25"/>
                                        </p:tgtEl>
                                        <p:attrNameLst>
                                          <p:attrName>style.visibility</p:attrName>
                                        </p:attrNameLst>
                                      </p:cBhvr>
                                      <p:to>
                                        <p:strVal val="hidden"/>
                                      </p:to>
                                    </p:set>
                                  </p:childTnLst>
                                </p:cTn>
                              </p:par>
                              <p:par>
                                <p:cTn id="51" presetID="22" presetClass="exit" presetSubtype="4" fill="hold" nodeType="withEffect">
                                  <p:stCondLst>
                                    <p:cond delay="0"/>
                                  </p:stCondLst>
                                  <p:childTnLst>
                                    <p:animEffect transition="out" filter="wipe(down)">
                                      <p:cBhvr>
                                        <p:cTn id="52" dur="500"/>
                                        <p:tgtEl>
                                          <p:spTgt spid="24"/>
                                        </p:tgtEl>
                                      </p:cBhvr>
                                    </p:animEffect>
                                    <p:set>
                                      <p:cBhvr>
                                        <p:cTn id="53" dur="1" fill="hold">
                                          <p:stCondLst>
                                            <p:cond delay="499"/>
                                          </p:stCondLst>
                                        </p:cTn>
                                        <p:tgtEl>
                                          <p:spTgt spid="24"/>
                                        </p:tgtEl>
                                        <p:attrNameLst>
                                          <p:attrName>style.visibility</p:attrName>
                                        </p:attrNameLst>
                                      </p:cBhvr>
                                      <p:to>
                                        <p:strVal val="hidden"/>
                                      </p:to>
                                    </p:set>
                                  </p:childTnLst>
                                </p:cTn>
                              </p:par>
                              <p:par>
                                <p:cTn id="54" presetID="22" presetClass="exit" presetSubtype="2" fill="hold" nodeType="withEffect">
                                  <p:stCondLst>
                                    <p:cond delay="0"/>
                                  </p:stCondLst>
                                  <p:childTnLst>
                                    <p:animEffect transition="out" filter="wipe(right)">
                                      <p:cBhvr>
                                        <p:cTn id="55" dur="500"/>
                                        <p:tgtEl>
                                          <p:spTgt spid="29"/>
                                        </p:tgtEl>
                                      </p:cBhvr>
                                    </p:animEffect>
                                    <p:set>
                                      <p:cBhvr>
                                        <p:cTn id="56"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P spid="22" grpId="0" animBg="1"/>
      <p:bldP spid="22" grpId="1" animBg="1"/>
      <p:bldP spid="25" grpId="0" animBg="1"/>
      <p:bldP spid="25"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559092"/>
            <a:ext cx="476250" cy="387350"/>
          </a:xfrm>
          <a:ln>
            <a:noFill/>
          </a:ln>
        </p:spPr>
        <p:txBody>
          <a:bodyPr/>
          <a:lstStyle/>
          <a:p>
            <a:pPr algn="ctr"/>
            <a:fld id="{42E2B24C-DC2C-4712-9D60-04BFC1B335EB}" type="slidenum">
              <a:rPr lang="en-US" altLang="en-US" smtClean="0">
                <a:solidFill>
                  <a:schemeClr val="tx1"/>
                </a:solidFill>
              </a:rPr>
              <a:pPr algn="ctr"/>
              <a:t>29</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630893"/>
            <a:ext cx="485775" cy="276999"/>
          </a:xfrm>
          <a:prstGeom prst="rect">
            <a:avLst/>
          </a:prstGeom>
          <a:noFill/>
          <a:ln>
            <a:noFill/>
          </a:ln>
        </p:spPr>
        <p:txBody>
          <a:bodyPr wrap="square" rtlCol="0">
            <a:spAutoFit/>
          </a:bodyPr>
          <a:lstStyle/>
          <a:p>
            <a:r>
              <a:rPr lang="en-CA" sz="1200" dirty="0"/>
              <a:t>Slide</a:t>
            </a:r>
          </a:p>
        </p:txBody>
      </p:sp>
      <p:sp>
        <p:nvSpPr>
          <p:cNvPr id="11" name="Rectangle: Rounded Corners 10">
            <a:extLst>
              <a:ext uri="{FF2B5EF4-FFF2-40B4-BE49-F238E27FC236}">
                <a16:creationId xmlns:a16="http://schemas.microsoft.com/office/drawing/2014/main" id="{E551B1A3-E707-4A2B-AA01-AF200C9E12F7}"/>
              </a:ext>
            </a:extLst>
          </p:cNvPr>
          <p:cNvSpPr/>
          <p:nvPr/>
        </p:nvSpPr>
        <p:spPr>
          <a:xfrm>
            <a:off x="84666" y="84667"/>
            <a:ext cx="3168487"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The Backstage (File Tab)</a:t>
            </a:r>
          </a:p>
        </p:txBody>
      </p:sp>
      <p:sp>
        <p:nvSpPr>
          <p:cNvPr id="12" name="Slide Number Placeholder 61">
            <a:extLst>
              <a:ext uri="{FF2B5EF4-FFF2-40B4-BE49-F238E27FC236}">
                <a16:creationId xmlns:a16="http://schemas.microsoft.com/office/drawing/2014/main" id="{E1D360A7-4CD6-4F68-95DF-E7D1C084C6A7}"/>
              </a:ext>
            </a:extLst>
          </p:cNvPr>
          <p:cNvSpPr txBox="1">
            <a:spLocks/>
          </p:cNvSpPr>
          <p:nvPr/>
        </p:nvSpPr>
        <p:spPr>
          <a:xfrm>
            <a:off x="276225" y="6635292"/>
            <a:ext cx="476250" cy="387350"/>
          </a:xfrm>
          <a:prstGeom prst="rect">
            <a:avLst/>
          </a:prstGeom>
          <a:ln>
            <a:noFill/>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ltLang="en-US" dirty="0">
              <a:solidFill>
                <a:schemeClr val="tx1"/>
              </a:solidFill>
            </a:endParaRPr>
          </a:p>
        </p:txBody>
      </p:sp>
      <p:pic>
        <p:nvPicPr>
          <p:cNvPr id="15" name="Picture 14">
            <a:extLst>
              <a:ext uri="{FF2B5EF4-FFF2-40B4-BE49-F238E27FC236}">
                <a16:creationId xmlns:a16="http://schemas.microsoft.com/office/drawing/2014/main" id="{D92BDF27-CC51-4969-9683-0C0938CC566C}"/>
              </a:ext>
            </a:extLst>
          </p:cNvPr>
          <p:cNvPicPr>
            <a:picLocks noChangeAspect="1"/>
          </p:cNvPicPr>
          <p:nvPr/>
        </p:nvPicPr>
        <p:blipFill>
          <a:blip r:embed="rId2"/>
          <a:stretch>
            <a:fillRect/>
          </a:stretch>
        </p:blipFill>
        <p:spPr>
          <a:xfrm>
            <a:off x="159846" y="710783"/>
            <a:ext cx="2486372" cy="4305901"/>
          </a:xfrm>
          <a:prstGeom prst="rect">
            <a:avLst/>
          </a:prstGeom>
          <a:ln w="12700">
            <a:solidFill>
              <a:schemeClr val="bg1">
                <a:lumMod val="65000"/>
              </a:schemeClr>
            </a:solidFill>
          </a:ln>
        </p:spPr>
      </p:pic>
      <p:cxnSp>
        <p:nvCxnSpPr>
          <p:cNvPr id="16" name="Straight Arrow Connector 15">
            <a:extLst>
              <a:ext uri="{FF2B5EF4-FFF2-40B4-BE49-F238E27FC236}">
                <a16:creationId xmlns:a16="http://schemas.microsoft.com/office/drawing/2014/main" id="{7D8B0D24-FA4A-4461-92D5-EE6107714E39}"/>
              </a:ext>
            </a:extLst>
          </p:cNvPr>
          <p:cNvCxnSpPr>
            <a:cxnSpLocks/>
          </p:cNvCxnSpPr>
          <p:nvPr/>
        </p:nvCxnSpPr>
        <p:spPr>
          <a:xfrm>
            <a:off x="310238" y="4613483"/>
            <a:ext cx="2708042"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0611BE66-9A1D-4A4B-AA71-5A15641B7EB4}"/>
              </a:ext>
            </a:extLst>
          </p:cNvPr>
          <p:cNvSpPr/>
          <p:nvPr/>
        </p:nvSpPr>
        <p:spPr>
          <a:xfrm>
            <a:off x="7027893" y="1633377"/>
            <a:ext cx="5004261" cy="688701"/>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Info </a:t>
            </a:r>
            <a:r>
              <a:rPr lang="en-CA" sz="2000" dirty="0">
                <a:solidFill>
                  <a:schemeClr val="tx1"/>
                </a:solidFill>
              </a:rPr>
              <a:t>– File properties such as </a:t>
            </a:r>
            <a:r>
              <a:rPr lang="en-CA" sz="2000" b="1" dirty="0">
                <a:solidFill>
                  <a:schemeClr val="tx1"/>
                </a:solidFill>
              </a:rPr>
              <a:t>Location</a:t>
            </a:r>
            <a:r>
              <a:rPr lang="en-CA" sz="2000" dirty="0">
                <a:solidFill>
                  <a:schemeClr val="tx1"/>
                </a:solidFill>
              </a:rPr>
              <a:t>, </a:t>
            </a:r>
            <a:r>
              <a:rPr lang="en-CA" sz="2000" b="1" dirty="0">
                <a:solidFill>
                  <a:schemeClr val="tx1"/>
                </a:solidFill>
              </a:rPr>
              <a:t>Session</a:t>
            </a:r>
            <a:r>
              <a:rPr lang="en-CA" sz="2000" dirty="0">
                <a:solidFill>
                  <a:schemeClr val="tx1"/>
                </a:solidFill>
              </a:rPr>
              <a:t> </a:t>
            </a:r>
            <a:r>
              <a:rPr lang="en-CA" sz="2000" b="1" dirty="0">
                <a:solidFill>
                  <a:schemeClr val="tx1"/>
                </a:solidFill>
              </a:rPr>
              <a:t>ID</a:t>
            </a:r>
            <a:r>
              <a:rPr lang="en-CA" sz="2000" dirty="0">
                <a:solidFill>
                  <a:schemeClr val="tx1"/>
                </a:solidFill>
              </a:rPr>
              <a:t>, and </a:t>
            </a:r>
            <a:r>
              <a:rPr lang="en-CA" sz="2000" b="1" dirty="0">
                <a:solidFill>
                  <a:schemeClr val="tx1"/>
                </a:solidFill>
              </a:rPr>
              <a:t>Build</a:t>
            </a:r>
            <a:r>
              <a:rPr lang="en-CA" sz="2000" dirty="0">
                <a:solidFill>
                  <a:schemeClr val="tx1"/>
                </a:solidFill>
              </a:rPr>
              <a:t>.</a:t>
            </a:r>
          </a:p>
          <a:p>
            <a:endParaRPr lang="en-CA" sz="2000" dirty="0">
              <a:solidFill>
                <a:schemeClr val="tx1"/>
              </a:solidFill>
            </a:endParaRPr>
          </a:p>
        </p:txBody>
      </p:sp>
      <p:cxnSp>
        <p:nvCxnSpPr>
          <p:cNvPr id="21" name="Straight Arrow Connector 20">
            <a:extLst>
              <a:ext uri="{FF2B5EF4-FFF2-40B4-BE49-F238E27FC236}">
                <a16:creationId xmlns:a16="http://schemas.microsoft.com/office/drawing/2014/main" id="{B14B9CA3-D3BF-43C8-947E-45AB3AB86E56}"/>
              </a:ext>
            </a:extLst>
          </p:cNvPr>
          <p:cNvCxnSpPr>
            <a:cxnSpLocks/>
          </p:cNvCxnSpPr>
          <p:nvPr/>
        </p:nvCxnSpPr>
        <p:spPr>
          <a:xfrm>
            <a:off x="310238" y="4919704"/>
            <a:ext cx="2477294" cy="1251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6B0458DB-F379-4166-8BC3-2F6B3E152216}"/>
              </a:ext>
            </a:extLst>
          </p:cNvPr>
          <p:cNvSpPr/>
          <p:nvPr/>
        </p:nvSpPr>
        <p:spPr>
          <a:xfrm>
            <a:off x="2787531" y="4919704"/>
            <a:ext cx="9244621" cy="688701"/>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Options </a:t>
            </a:r>
            <a:r>
              <a:rPr lang="en-CA" sz="2000" dirty="0">
                <a:solidFill>
                  <a:schemeClr val="tx1"/>
                </a:solidFill>
              </a:rPr>
              <a:t>– Regional Settings where you can change the country/language.</a:t>
            </a:r>
          </a:p>
          <a:p>
            <a:r>
              <a:rPr lang="en-CA" sz="2000" dirty="0">
                <a:solidFill>
                  <a:schemeClr val="tx1"/>
                </a:solidFill>
              </a:rPr>
              <a:t>You can also reset the log file.  This clears the history of changes made to the workbook.</a:t>
            </a:r>
          </a:p>
        </p:txBody>
      </p:sp>
      <p:sp>
        <p:nvSpPr>
          <p:cNvPr id="23" name="Rectangle 22">
            <a:extLst>
              <a:ext uri="{FF2B5EF4-FFF2-40B4-BE49-F238E27FC236}">
                <a16:creationId xmlns:a16="http://schemas.microsoft.com/office/drawing/2014/main" id="{EFD97461-BFCF-4F06-A278-FDEEEF114697}"/>
              </a:ext>
            </a:extLst>
          </p:cNvPr>
          <p:cNvSpPr/>
          <p:nvPr/>
        </p:nvSpPr>
        <p:spPr>
          <a:xfrm>
            <a:off x="3372192" y="84667"/>
            <a:ext cx="7043655" cy="3922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dirty="0">
                <a:solidFill>
                  <a:schemeClr val="tx1"/>
                </a:solidFill>
              </a:rPr>
              <a:t>The Backstage is where things happen to your file, not in your file. </a:t>
            </a:r>
          </a:p>
        </p:txBody>
      </p:sp>
      <p:pic>
        <p:nvPicPr>
          <p:cNvPr id="5" name="Picture 4">
            <a:extLst>
              <a:ext uri="{FF2B5EF4-FFF2-40B4-BE49-F238E27FC236}">
                <a16:creationId xmlns:a16="http://schemas.microsoft.com/office/drawing/2014/main" id="{83C9E789-63D7-4866-808F-F058FF3920C5}"/>
              </a:ext>
            </a:extLst>
          </p:cNvPr>
          <p:cNvPicPr>
            <a:picLocks noChangeAspect="1"/>
          </p:cNvPicPr>
          <p:nvPr/>
        </p:nvPicPr>
        <p:blipFill>
          <a:blip r:embed="rId3"/>
          <a:stretch>
            <a:fillRect/>
          </a:stretch>
        </p:blipFill>
        <p:spPr>
          <a:xfrm>
            <a:off x="3018280" y="1101362"/>
            <a:ext cx="2372056" cy="3524742"/>
          </a:xfrm>
          <a:prstGeom prst="rect">
            <a:avLst/>
          </a:prstGeom>
          <a:ln w="12700">
            <a:solidFill>
              <a:schemeClr val="bg1">
                <a:lumMod val="65000"/>
              </a:schemeClr>
            </a:solidFill>
          </a:ln>
        </p:spPr>
      </p:pic>
      <p:sp>
        <p:nvSpPr>
          <p:cNvPr id="9" name="Right Brace 8">
            <a:extLst>
              <a:ext uri="{FF2B5EF4-FFF2-40B4-BE49-F238E27FC236}">
                <a16:creationId xmlns:a16="http://schemas.microsoft.com/office/drawing/2014/main" id="{1B80E657-492E-4CA5-964B-939970A98F56}"/>
              </a:ext>
            </a:extLst>
          </p:cNvPr>
          <p:cNvSpPr/>
          <p:nvPr/>
        </p:nvSpPr>
        <p:spPr>
          <a:xfrm>
            <a:off x="5390336" y="2618509"/>
            <a:ext cx="569889" cy="1330037"/>
          </a:xfrm>
          <a:prstGeom prst="rightBrace">
            <a:avLst>
              <a:gd name="adj1" fmla="val 47120"/>
              <a:gd name="adj2" fmla="val 5125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8" name="Right Brace 17">
            <a:extLst>
              <a:ext uri="{FF2B5EF4-FFF2-40B4-BE49-F238E27FC236}">
                <a16:creationId xmlns:a16="http://schemas.microsoft.com/office/drawing/2014/main" id="{02C9584A-E3C3-4958-B678-B818764D43B4}"/>
              </a:ext>
            </a:extLst>
          </p:cNvPr>
          <p:cNvSpPr/>
          <p:nvPr/>
        </p:nvSpPr>
        <p:spPr>
          <a:xfrm>
            <a:off x="5401418" y="1299555"/>
            <a:ext cx="569889" cy="1330037"/>
          </a:xfrm>
          <a:prstGeom prst="rightBrace">
            <a:avLst>
              <a:gd name="adj1" fmla="val 47120"/>
              <a:gd name="adj2" fmla="val 5125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9" name="Rectangle 18">
            <a:extLst>
              <a:ext uri="{FF2B5EF4-FFF2-40B4-BE49-F238E27FC236}">
                <a16:creationId xmlns:a16="http://schemas.microsoft.com/office/drawing/2014/main" id="{342C2B41-74CB-4360-9F66-68EDDF536315}"/>
              </a:ext>
            </a:extLst>
          </p:cNvPr>
          <p:cNvSpPr/>
          <p:nvPr/>
        </p:nvSpPr>
        <p:spPr>
          <a:xfrm>
            <a:off x="7027893" y="3064735"/>
            <a:ext cx="1309931" cy="3922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b="1" dirty="0">
                <a:solidFill>
                  <a:schemeClr val="tx1"/>
                </a:solidFill>
              </a:rPr>
              <a:t>Legal</a:t>
            </a:r>
            <a:r>
              <a:rPr lang="en-CA" sz="2000" dirty="0">
                <a:solidFill>
                  <a:schemeClr val="tx1"/>
                </a:solidFill>
              </a:rPr>
              <a:t> stuff</a:t>
            </a:r>
          </a:p>
          <a:p>
            <a:endParaRPr lang="en-CA" sz="2000" dirty="0">
              <a:solidFill>
                <a:schemeClr val="tx1"/>
              </a:solidFill>
            </a:endParaRPr>
          </a:p>
        </p:txBody>
      </p:sp>
      <p:sp>
        <p:nvSpPr>
          <p:cNvPr id="20" name="Right Brace 19">
            <a:extLst>
              <a:ext uri="{FF2B5EF4-FFF2-40B4-BE49-F238E27FC236}">
                <a16:creationId xmlns:a16="http://schemas.microsoft.com/office/drawing/2014/main" id="{71F48C23-1F73-44D9-8798-77909B34381C}"/>
              </a:ext>
            </a:extLst>
          </p:cNvPr>
          <p:cNvSpPr/>
          <p:nvPr/>
        </p:nvSpPr>
        <p:spPr>
          <a:xfrm>
            <a:off x="5402636" y="3948546"/>
            <a:ext cx="569889" cy="677558"/>
          </a:xfrm>
          <a:prstGeom prst="rightBrace">
            <a:avLst>
              <a:gd name="adj1" fmla="val 47120"/>
              <a:gd name="adj2" fmla="val 5125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24" name="Rectangle 23">
            <a:extLst>
              <a:ext uri="{FF2B5EF4-FFF2-40B4-BE49-F238E27FC236}">
                <a16:creationId xmlns:a16="http://schemas.microsoft.com/office/drawing/2014/main" id="{C029864B-3EAE-4E39-B401-3F5576AE6B1F}"/>
              </a:ext>
            </a:extLst>
          </p:cNvPr>
          <p:cNvSpPr/>
          <p:nvPr/>
        </p:nvSpPr>
        <p:spPr>
          <a:xfrm>
            <a:off x="7027892" y="4069201"/>
            <a:ext cx="5004261" cy="3922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dirty="0">
                <a:solidFill>
                  <a:schemeClr val="tx1"/>
                </a:solidFill>
              </a:rPr>
              <a:t>The manner in which your file is opened.</a:t>
            </a:r>
          </a:p>
        </p:txBody>
      </p:sp>
      <p:cxnSp>
        <p:nvCxnSpPr>
          <p:cNvPr id="13" name="Straight Arrow Connector 12">
            <a:extLst>
              <a:ext uri="{FF2B5EF4-FFF2-40B4-BE49-F238E27FC236}">
                <a16:creationId xmlns:a16="http://schemas.microsoft.com/office/drawing/2014/main" id="{7BBF2896-C82C-418A-A039-D84EAD323E4C}"/>
              </a:ext>
            </a:extLst>
          </p:cNvPr>
          <p:cNvCxnSpPr>
            <a:stCxn id="18" idx="1"/>
            <a:endCxn id="17" idx="1"/>
          </p:cNvCxnSpPr>
          <p:nvPr/>
        </p:nvCxnSpPr>
        <p:spPr>
          <a:xfrm flipV="1">
            <a:off x="5971307" y="1977728"/>
            <a:ext cx="1056586" cy="34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07838D11-49FB-4906-A316-1BC21830C3F5}"/>
              </a:ext>
            </a:extLst>
          </p:cNvPr>
          <p:cNvCxnSpPr/>
          <p:nvPr/>
        </p:nvCxnSpPr>
        <p:spPr>
          <a:xfrm flipV="1">
            <a:off x="5965766" y="3293909"/>
            <a:ext cx="1056586" cy="34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3C515E66-7FD0-4FBE-89E9-2947D4AB63C3}"/>
              </a:ext>
            </a:extLst>
          </p:cNvPr>
          <p:cNvCxnSpPr/>
          <p:nvPr/>
        </p:nvCxnSpPr>
        <p:spPr>
          <a:xfrm flipV="1">
            <a:off x="5957453" y="4291434"/>
            <a:ext cx="1056586" cy="347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7906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500"/>
                                        <p:tgtEl>
                                          <p:spTgt spid="18"/>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left)">
                                      <p:cBhvr>
                                        <p:cTn id="19" dur="500"/>
                                        <p:tgtEl>
                                          <p:spTgt spid="13"/>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left)">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xit" presetSubtype="2" fill="hold" grpId="1" nodeType="clickEffect">
                                  <p:stCondLst>
                                    <p:cond delay="0"/>
                                  </p:stCondLst>
                                  <p:childTnLst>
                                    <p:animEffect transition="out" filter="wipe(right)">
                                      <p:cBhvr>
                                        <p:cTn id="27" dur="500"/>
                                        <p:tgtEl>
                                          <p:spTgt spid="17"/>
                                        </p:tgtEl>
                                      </p:cBhvr>
                                    </p:animEffect>
                                    <p:set>
                                      <p:cBhvr>
                                        <p:cTn id="28" dur="1" fill="hold">
                                          <p:stCondLst>
                                            <p:cond delay="499"/>
                                          </p:stCondLst>
                                        </p:cTn>
                                        <p:tgtEl>
                                          <p:spTgt spid="17"/>
                                        </p:tgtEl>
                                        <p:attrNameLst>
                                          <p:attrName>style.visibility</p:attrName>
                                        </p:attrNameLst>
                                      </p:cBhvr>
                                      <p:to>
                                        <p:strVal val="hidden"/>
                                      </p:to>
                                    </p:set>
                                  </p:childTnLst>
                                </p:cTn>
                              </p:par>
                              <p:par>
                                <p:cTn id="29" presetID="22" presetClass="exit" presetSubtype="2" fill="hold" nodeType="withEffect">
                                  <p:stCondLst>
                                    <p:cond delay="0"/>
                                  </p:stCondLst>
                                  <p:childTnLst>
                                    <p:animEffect transition="out" filter="wipe(right)">
                                      <p:cBhvr>
                                        <p:cTn id="30" dur="500"/>
                                        <p:tgtEl>
                                          <p:spTgt spid="13"/>
                                        </p:tgtEl>
                                      </p:cBhvr>
                                    </p:animEffect>
                                    <p:set>
                                      <p:cBhvr>
                                        <p:cTn id="31" dur="1" fill="hold">
                                          <p:stCondLst>
                                            <p:cond delay="499"/>
                                          </p:stCondLst>
                                        </p:cTn>
                                        <p:tgtEl>
                                          <p:spTgt spid="13"/>
                                        </p:tgtEl>
                                        <p:attrNameLst>
                                          <p:attrName>style.visibility</p:attrName>
                                        </p:attrNameLst>
                                      </p:cBhvr>
                                      <p:to>
                                        <p:strVal val="hidden"/>
                                      </p:to>
                                    </p:set>
                                  </p:childTnLst>
                                </p:cTn>
                              </p:par>
                              <p:par>
                                <p:cTn id="32" presetID="22" presetClass="exit" presetSubtype="2" fill="hold" grpId="1" nodeType="withEffect">
                                  <p:stCondLst>
                                    <p:cond delay="0"/>
                                  </p:stCondLst>
                                  <p:childTnLst>
                                    <p:animEffect transition="out" filter="wipe(right)">
                                      <p:cBhvr>
                                        <p:cTn id="33" dur="500"/>
                                        <p:tgtEl>
                                          <p:spTgt spid="18"/>
                                        </p:tgtEl>
                                      </p:cBhvr>
                                    </p:animEffect>
                                    <p:set>
                                      <p:cBhvr>
                                        <p:cTn id="34" dur="1" fill="hold">
                                          <p:stCondLst>
                                            <p:cond delay="499"/>
                                          </p:stCondLst>
                                        </p:cTn>
                                        <p:tgtEl>
                                          <p:spTgt spid="18"/>
                                        </p:tgtEl>
                                        <p:attrNameLst>
                                          <p:attrName>style.visibility</p:attrName>
                                        </p:attrNameLst>
                                      </p:cBhvr>
                                      <p:to>
                                        <p:strVal val="hidden"/>
                                      </p:to>
                                    </p:set>
                                  </p:childTnLst>
                                </p:cTn>
                              </p:par>
                              <p:par>
                                <p:cTn id="35" presetID="22" presetClass="entr" presetSubtype="8"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500"/>
                                        <p:tgtEl>
                                          <p:spTgt spid="9"/>
                                        </p:tgtEl>
                                      </p:cBhvr>
                                    </p:animEffect>
                                  </p:childTnLst>
                                </p:cTn>
                              </p:par>
                            </p:childTnLst>
                          </p:cTn>
                        </p:par>
                        <p:par>
                          <p:cTn id="38" fill="hold">
                            <p:stCondLst>
                              <p:cond delay="500"/>
                            </p:stCondLst>
                            <p:childTnLst>
                              <p:par>
                                <p:cTn id="39" presetID="22" presetClass="entr" presetSubtype="8" fill="hold" nodeType="afterEffect">
                                  <p:stCondLst>
                                    <p:cond delay="0"/>
                                  </p:stCondLst>
                                  <p:childTnLst>
                                    <p:set>
                                      <p:cBhvr>
                                        <p:cTn id="40" dur="1" fill="hold">
                                          <p:stCondLst>
                                            <p:cond delay="0"/>
                                          </p:stCondLst>
                                        </p:cTn>
                                        <p:tgtEl>
                                          <p:spTgt spid="25"/>
                                        </p:tgtEl>
                                        <p:attrNameLst>
                                          <p:attrName>style.visibility</p:attrName>
                                        </p:attrNameLst>
                                      </p:cBhvr>
                                      <p:to>
                                        <p:strVal val="visible"/>
                                      </p:to>
                                    </p:set>
                                    <p:animEffect transition="in" filter="wipe(left)">
                                      <p:cBhvr>
                                        <p:cTn id="41" dur="500"/>
                                        <p:tgtEl>
                                          <p:spTgt spid="25"/>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wipe(left)">
                                      <p:cBhvr>
                                        <p:cTn id="45" dur="500"/>
                                        <p:tgtEl>
                                          <p:spTgt spid="19"/>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xit" presetSubtype="2" fill="hold" grpId="1" nodeType="clickEffect">
                                  <p:stCondLst>
                                    <p:cond delay="0"/>
                                  </p:stCondLst>
                                  <p:childTnLst>
                                    <p:animEffect transition="out" filter="wipe(right)">
                                      <p:cBhvr>
                                        <p:cTn id="49" dur="500"/>
                                        <p:tgtEl>
                                          <p:spTgt spid="19"/>
                                        </p:tgtEl>
                                      </p:cBhvr>
                                    </p:animEffect>
                                    <p:set>
                                      <p:cBhvr>
                                        <p:cTn id="50" dur="1" fill="hold">
                                          <p:stCondLst>
                                            <p:cond delay="499"/>
                                          </p:stCondLst>
                                        </p:cTn>
                                        <p:tgtEl>
                                          <p:spTgt spid="19"/>
                                        </p:tgtEl>
                                        <p:attrNameLst>
                                          <p:attrName>style.visibility</p:attrName>
                                        </p:attrNameLst>
                                      </p:cBhvr>
                                      <p:to>
                                        <p:strVal val="hidden"/>
                                      </p:to>
                                    </p:set>
                                  </p:childTnLst>
                                </p:cTn>
                              </p:par>
                              <p:par>
                                <p:cTn id="51" presetID="22" presetClass="exit" presetSubtype="2" fill="hold" nodeType="withEffect">
                                  <p:stCondLst>
                                    <p:cond delay="0"/>
                                  </p:stCondLst>
                                  <p:childTnLst>
                                    <p:animEffect transition="out" filter="wipe(right)">
                                      <p:cBhvr>
                                        <p:cTn id="52" dur="500"/>
                                        <p:tgtEl>
                                          <p:spTgt spid="25"/>
                                        </p:tgtEl>
                                      </p:cBhvr>
                                    </p:animEffect>
                                    <p:set>
                                      <p:cBhvr>
                                        <p:cTn id="53" dur="1" fill="hold">
                                          <p:stCondLst>
                                            <p:cond delay="499"/>
                                          </p:stCondLst>
                                        </p:cTn>
                                        <p:tgtEl>
                                          <p:spTgt spid="25"/>
                                        </p:tgtEl>
                                        <p:attrNameLst>
                                          <p:attrName>style.visibility</p:attrName>
                                        </p:attrNameLst>
                                      </p:cBhvr>
                                      <p:to>
                                        <p:strVal val="hidden"/>
                                      </p:to>
                                    </p:set>
                                  </p:childTnLst>
                                </p:cTn>
                              </p:par>
                              <p:par>
                                <p:cTn id="54" presetID="22" presetClass="exit" presetSubtype="2" fill="hold" grpId="1" nodeType="withEffect">
                                  <p:stCondLst>
                                    <p:cond delay="0"/>
                                  </p:stCondLst>
                                  <p:childTnLst>
                                    <p:animEffect transition="out" filter="wipe(right)">
                                      <p:cBhvr>
                                        <p:cTn id="55" dur="500"/>
                                        <p:tgtEl>
                                          <p:spTgt spid="9"/>
                                        </p:tgtEl>
                                      </p:cBhvr>
                                    </p:animEffect>
                                    <p:set>
                                      <p:cBhvr>
                                        <p:cTn id="56" dur="1" fill="hold">
                                          <p:stCondLst>
                                            <p:cond delay="499"/>
                                          </p:stCondLst>
                                        </p:cTn>
                                        <p:tgtEl>
                                          <p:spTgt spid="9"/>
                                        </p:tgtEl>
                                        <p:attrNameLst>
                                          <p:attrName>style.visibility</p:attrName>
                                        </p:attrNameLst>
                                      </p:cBhvr>
                                      <p:to>
                                        <p:strVal val="hidden"/>
                                      </p:to>
                                    </p:set>
                                  </p:childTnLst>
                                </p:cTn>
                              </p:par>
                              <p:par>
                                <p:cTn id="57" presetID="22" presetClass="entr" presetSubtype="8" fill="hold" grpId="0" nodeType="with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500"/>
                                        <p:tgtEl>
                                          <p:spTgt spid="20"/>
                                        </p:tgtEl>
                                      </p:cBhvr>
                                    </p:animEffect>
                                  </p:childTnLst>
                                </p:cTn>
                              </p:par>
                            </p:childTnLst>
                          </p:cTn>
                        </p:par>
                        <p:par>
                          <p:cTn id="60" fill="hold">
                            <p:stCondLst>
                              <p:cond delay="500"/>
                            </p:stCondLst>
                            <p:childTnLst>
                              <p:par>
                                <p:cTn id="61" presetID="22" presetClass="entr" presetSubtype="8" fill="hold" nodeType="afterEffect">
                                  <p:stCondLst>
                                    <p:cond delay="0"/>
                                  </p:stCondLst>
                                  <p:childTnLst>
                                    <p:set>
                                      <p:cBhvr>
                                        <p:cTn id="62" dur="1" fill="hold">
                                          <p:stCondLst>
                                            <p:cond delay="0"/>
                                          </p:stCondLst>
                                        </p:cTn>
                                        <p:tgtEl>
                                          <p:spTgt spid="26"/>
                                        </p:tgtEl>
                                        <p:attrNameLst>
                                          <p:attrName>style.visibility</p:attrName>
                                        </p:attrNameLst>
                                      </p:cBhvr>
                                      <p:to>
                                        <p:strVal val="visible"/>
                                      </p:to>
                                    </p:set>
                                    <p:animEffect transition="in" filter="wipe(left)">
                                      <p:cBhvr>
                                        <p:cTn id="63" dur="500"/>
                                        <p:tgtEl>
                                          <p:spTgt spid="26"/>
                                        </p:tgtEl>
                                      </p:cBhvr>
                                    </p:animEffect>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ipe(left)">
                                      <p:cBhvr>
                                        <p:cTn id="67" dur="500"/>
                                        <p:tgtEl>
                                          <p:spTgt spid="2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xit" presetSubtype="2" fill="hold" grpId="1" nodeType="clickEffect">
                                  <p:stCondLst>
                                    <p:cond delay="0"/>
                                  </p:stCondLst>
                                  <p:childTnLst>
                                    <p:animEffect transition="out" filter="wipe(right)">
                                      <p:cBhvr>
                                        <p:cTn id="71" dur="500"/>
                                        <p:tgtEl>
                                          <p:spTgt spid="24"/>
                                        </p:tgtEl>
                                      </p:cBhvr>
                                    </p:animEffect>
                                    <p:set>
                                      <p:cBhvr>
                                        <p:cTn id="72" dur="1" fill="hold">
                                          <p:stCondLst>
                                            <p:cond delay="499"/>
                                          </p:stCondLst>
                                        </p:cTn>
                                        <p:tgtEl>
                                          <p:spTgt spid="24"/>
                                        </p:tgtEl>
                                        <p:attrNameLst>
                                          <p:attrName>style.visibility</p:attrName>
                                        </p:attrNameLst>
                                      </p:cBhvr>
                                      <p:to>
                                        <p:strVal val="hidden"/>
                                      </p:to>
                                    </p:set>
                                  </p:childTnLst>
                                </p:cTn>
                              </p:par>
                              <p:par>
                                <p:cTn id="73" presetID="22" presetClass="exit" presetSubtype="2" fill="hold" nodeType="withEffect">
                                  <p:stCondLst>
                                    <p:cond delay="0"/>
                                  </p:stCondLst>
                                  <p:childTnLst>
                                    <p:animEffect transition="out" filter="wipe(right)">
                                      <p:cBhvr>
                                        <p:cTn id="74" dur="500"/>
                                        <p:tgtEl>
                                          <p:spTgt spid="26"/>
                                        </p:tgtEl>
                                      </p:cBhvr>
                                    </p:animEffect>
                                    <p:set>
                                      <p:cBhvr>
                                        <p:cTn id="75" dur="1" fill="hold">
                                          <p:stCondLst>
                                            <p:cond delay="499"/>
                                          </p:stCondLst>
                                        </p:cTn>
                                        <p:tgtEl>
                                          <p:spTgt spid="26"/>
                                        </p:tgtEl>
                                        <p:attrNameLst>
                                          <p:attrName>style.visibility</p:attrName>
                                        </p:attrNameLst>
                                      </p:cBhvr>
                                      <p:to>
                                        <p:strVal val="hidden"/>
                                      </p:to>
                                    </p:set>
                                  </p:childTnLst>
                                </p:cTn>
                              </p:par>
                              <p:par>
                                <p:cTn id="76" presetID="22" presetClass="exit" presetSubtype="2" fill="hold" grpId="1" nodeType="withEffect">
                                  <p:stCondLst>
                                    <p:cond delay="0"/>
                                  </p:stCondLst>
                                  <p:childTnLst>
                                    <p:animEffect transition="out" filter="wipe(right)">
                                      <p:cBhvr>
                                        <p:cTn id="77" dur="500"/>
                                        <p:tgtEl>
                                          <p:spTgt spid="20"/>
                                        </p:tgtEl>
                                      </p:cBhvr>
                                    </p:animEffect>
                                    <p:set>
                                      <p:cBhvr>
                                        <p:cTn id="78" dur="1" fill="hold">
                                          <p:stCondLst>
                                            <p:cond delay="499"/>
                                          </p:stCondLst>
                                        </p:cTn>
                                        <p:tgtEl>
                                          <p:spTgt spid="20"/>
                                        </p:tgtEl>
                                        <p:attrNameLst>
                                          <p:attrName>style.visibility</p:attrName>
                                        </p:attrNameLst>
                                      </p:cBhvr>
                                      <p:to>
                                        <p:strVal val="hidden"/>
                                      </p:to>
                                    </p:set>
                                  </p:childTnLst>
                                </p:cTn>
                              </p:par>
                              <p:par>
                                <p:cTn id="79" presetID="22" presetClass="exit" presetSubtype="2" fill="hold" nodeType="withEffect">
                                  <p:stCondLst>
                                    <p:cond delay="0"/>
                                  </p:stCondLst>
                                  <p:childTnLst>
                                    <p:animEffect transition="out" filter="wipe(right)">
                                      <p:cBhvr>
                                        <p:cTn id="80" dur="500"/>
                                        <p:tgtEl>
                                          <p:spTgt spid="5"/>
                                        </p:tgtEl>
                                      </p:cBhvr>
                                    </p:animEffect>
                                    <p:set>
                                      <p:cBhvr>
                                        <p:cTn id="81" dur="1" fill="hold">
                                          <p:stCondLst>
                                            <p:cond delay="499"/>
                                          </p:stCondLst>
                                        </p:cTn>
                                        <p:tgtEl>
                                          <p:spTgt spid="5"/>
                                        </p:tgtEl>
                                        <p:attrNameLst>
                                          <p:attrName>style.visibility</p:attrName>
                                        </p:attrNameLst>
                                      </p:cBhvr>
                                      <p:to>
                                        <p:strVal val="hidden"/>
                                      </p:to>
                                    </p:set>
                                  </p:childTnLst>
                                </p:cTn>
                              </p:par>
                              <p:par>
                                <p:cTn id="82" presetID="22" presetClass="exit" presetSubtype="2" fill="hold" nodeType="withEffect">
                                  <p:stCondLst>
                                    <p:cond delay="0"/>
                                  </p:stCondLst>
                                  <p:childTnLst>
                                    <p:animEffect transition="out" filter="wipe(right)">
                                      <p:cBhvr>
                                        <p:cTn id="83" dur="500"/>
                                        <p:tgtEl>
                                          <p:spTgt spid="16"/>
                                        </p:tgtEl>
                                      </p:cBhvr>
                                    </p:animEffect>
                                    <p:set>
                                      <p:cBhvr>
                                        <p:cTn id="84" dur="1" fill="hold">
                                          <p:stCondLst>
                                            <p:cond delay="499"/>
                                          </p:stCondLst>
                                        </p:cTn>
                                        <p:tgtEl>
                                          <p:spTgt spid="16"/>
                                        </p:tgtEl>
                                        <p:attrNameLst>
                                          <p:attrName>style.visibility</p:attrName>
                                        </p:attrNameLst>
                                      </p:cBhvr>
                                      <p:to>
                                        <p:strVal val="hidden"/>
                                      </p:to>
                                    </p:set>
                                  </p:childTnLst>
                                </p:cTn>
                              </p:par>
                              <p:par>
                                <p:cTn id="85" presetID="22" presetClass="entr" presetSubtype="8" fill="hold" nodeType="with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wipe(left)">
                                      <p:cBhvr>
                                        <p:cTn id="87" dur="500"/>
                                        <p:tgtEl>
                                          <p:spTgt spid="21"/>
                                        </p:tgtEl>
                                      </p:cBhvr>
                                    </p:animEffect>
                                  </p:childTnLst>
                                </p:cTn>
                              </p:par>
                            </p:childTnLst>
                          </p:cTn>
                        </p:par>
                        <p:par>
                          <p:cTn id="88" fill="hold">
                            <p:stCondLst>
                              <p:cond delay="500"/>
                            </p:stCondLst>
                            <p:childTnLst>
                              <p:par>
                                <p:cTn id="89" presetID="22" presetClass="entr" presetSubtype="8" fill="hold" grpId="0" nodeType="afterEffect">
                                  <p:stCondLst>
                                    <p:cond delay="0"/>
                                  </p:stCondLst>
                                  <p:childTnLst>
                                    <p:set>
                                      <p:cBhvr>
                                        <p:cTn id="90" dur="1" fill="hold">
                                          <p:stCondLst>
                                            <p:cond delay="0"/>
                                          </p:stCondLst>
                                        </p:cTn>
                                        <p:tgtEl>
                                          <p:spTgt spid="22"/>
                                        </p:tgtEl>
                                        <p:attrNameLst>
                                          <p:attrName>style.visibility</p:attrName>
                                        </p:attrNameLst>
                                      </p:cBhvr>
                                      <p:to>
                                        <p:strVal val="visible"/>
                                      </p:to>
                                    </p:set>
                                    <p:animEffect transition="in" filter="wipe(left)">
                                      <p:cBhvr>
                                        <p:cTn id="91" dur="500"/>
                                        <p:tgtEl>
                                          <p:spTgt spid="22"/>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xit" presetSubtype="2" fill="hold" grpId="1" nodeType="clickEffect">
                                  <p:stCondLst>
                                    <p:cond delay="0"/>
                                  </p:stCondLst>
                                  <p:childTnLst>
                                    <p:animEffect transition="out" filter="wipe(right)">
                                      <p:cBhvr>
                                        <p:cTn id="95" dur="500"/>
                                        <p:tgtEl>
                                          <p:spTgt spid="22"/>
                                        </p:tgtEl>
                                      </p:cBhvr>
                                    </p:animEffect>
                                    <p:set>
                                      <p:cBhvr>
                                        <p:cTn id="96" dur="1" fill="hold">
                                          <p:stCondLst>
                                            <p:cond delay="499"/>
                                          </p:stCondLst>
                                        </p:cTn>
                                        <p:tgtEl>
                                          <p:spTgt spid="22"/>
                                        </p:tgtEl>
                                        <p:attrNameLst>
                                          <p:attrName>style.visibility</p:attrName>
                                        </p:attrNameLst>
                                      </p:cBhvr>
                                      <p:to>
                                        <p:strVal val="hidden"/>
                                      </p:to>
                                    </p:set>
                                  </p:childTnLst>
                                </p:cTn>
                              </p:par>
                              <p:par>
                                <p:cTn id="97" presetID="22" presetClass="exit" presetSubtype="2" fill="hold" nodeType="withEffect">
                                  <p:stCondLst>
                                    <p:cond delay="0"/>
                                  </p:stCondLst>
                                  <p:childTnLst>
                                    <p:animEffect transition="out" filter="wipe(right)">
                                      <p:cBhvr>
                                        <p:cTn id="98" dur="500"/>
                                        <p:tgtEl>
                                          <p:spTgt spid="21"/>
                                        </p:tgtEl>
                                      </p:cBhvr>
                                    </p:animEffect>
                                    <p:set>
                                      <p:cBhvr>
                                        <p:cTn id="99" dur="1" fill="hold">
                                          <p:stCondLst>
                                            <p:cond delay="499"/>
                                          </p:stCondLst>
                                        </p:cTn>
                                        <p:tgtEl>
                                          <p:spTgt spid="21"/>
                                        </p:tgtEl>
                                        <p:attrNameLst>
                                          <p:attrName>style.visibility</p:attrName>
                                        </p:attrNameLst>
                                      </p:cBhvr>
                                      <p:to>
                                        <p:strVal val="hidden"/>
                                      </p:to>
                                    </p:set>
                                  </p:childTnLst>
                                </p:cTn>
                              </p:par>
                              <p:par>
                                <p:cTn id="100" presetID="9" presetClass="exit" presetSubtype="0" fill="hold" nodeType="withEffect">
                                  <p:stCondLst>
                                    <p:cond delay="0"/>
                                  </p:stCondLst>
                                  <p:childTnLst>
                                    <p:animEffect transition="out" filter="dissolve">
                                      <p:cBhvr>
                                        <p:cTn id="101" dur="500"/>
                                        <p:tgtEl>
                                          <p:spTgt spid="5"/>
                                        </p:tgtEl>
                                      </p:cBhvr>
                                    </p:animEffect>
                                    <p:set>
                                      <p:cBhvr>
                                        <p:cTn id="102" dur="1" fill="hold">
                                          <p:stCondLst>
                                            <p:cond delay="499"/>
                                          </p:stCondLst>
                                        </p:cTn>
                                        <p:tgtEl>
                                          <p:spTgt spid="5"/>
                                        </p:tgtEl>
                                        <p:attrNameLst>
                                          <p:attrName>style.visibility</p:attrName>
                                        </p:attrNameLst>
                                      </p:cBhvr>
                                      <p:to>
                                        <p:strVal val="hidden"/>
                                      </p:to>
                                    </p:set>
                                  </p:childTnLst>
                                </p:cTn>
                              </p:par>
                              <p:par>
                                <p:cTn id="103" presetID="9" presetClass="exit" presetSubtype="0" fill="hold" nodeType="withEffect">
                                  <p:stCondLst>
                                    <p:cond delay="0"/>
                                  </p:stCondLst>
                                  <p:childTnLst>
                                    <p:animEffect transition="out" filter="dissolve">
                                      <p:cBhvr>
                                        <p:cTn id="104" dur="500"/>
                                        <p:tgtEl>
                                          <p:spTgt spid="15"/>
                                        </p:tgtEl>
                                      </p:cBhvr>
                                    </p:animEffect>
                                    <p:set>
                                      <p:cBhvr>
                                        <p:cTn id="105" dur="1" fill="hold">
                                          <p:stCondLst>
                                            <p:cond delay="499"/>
                                          </p:stCondLst>
                                        </p:cTn>
                                        <p:tgtEl>
                                          <p:spTgt spid="15"/>
                                        </p:tgtEl>
                                        <p:attrNameLst>
                                          <p:attrName>style.visibility</p:attrName>
                                        </p:attrNameLst>
                                      </p:cBhvr>
                                      <p:to>
                                        <p:strVal val="hidden"/>
                                      </p:to>
                                    </p:set>
                                  </p:childTnLst>
                                </p:cTn>
                              </p:par>
                              <p:par>
                                <p:cTn id="106" presetID="9" presetClass="exit" presetSubtype="0" fill="hold" grpId="0" nodeType="withEffect">
                                  <p:stCondLst>
                                    <p:cond delay="0"/>
                                  </p:stCondLst>
                                  <p:childTnLst>
                                    <p:animEffect transition="out" filter="dissolve">
                                      <p:cBhvr>
                                        <p:cTn id="107" dur="500"/>
                                        <p:tgtEl>
                                          <p:spTgt spid="23"/>
                                        </p:tgtEl>
                                      </p:cBhvr>
                                    </p:animEffect>
                                    <p:set>
                                      <p:cBhvr>
                                        <p:cTn id="108" dur="1" fill="hold">
                                          <p:stCondLst>
                                            <p:cond delay="499"/>
                                          </p:stCondLst>
                                        </p:cTn>
                                        <p:tgtEl>
                                          <p:spTgt spid="23"/>
                                        </p:tgtEl>
                                        <p:attrNameLst>
                                          <p:attrName>style.visibility</p:attrName>
                                        </p:attrNameLst>
                                      </p:cBhvr>
                                      <p:to>
                                        <p:strVal val="hidden"/>
                                      </p:to>
                                    </p:set>
                                  </p:childTnLst>
                                </p:cTn>
                              </p:par>
                              <p:par>
                                <p:cTn id="109" presetID="9" presetClass="exit" presetSubtype="0" fill="hold" grpId="0" nodeType="withEffect">
                                  <p:stCondLst>
                                    <p:cond delay="0"/>
                                  </p:stCondLst>
                                  <p:childTnLst>
                                    <p:animEffect transition="out" filter="dissolve">
                                      <p:cBhvr>
                                        <p:cTn id="110" dur="500"/>
                                        <p:tgtEl>
                                          <p:spTgt spid="11"/>
                                        </p:tgtEl>
                                      </p:cBhvr>
                                    </p:animEffect>
                                    <p:set>
                                      <p:cBhvr>
                                        <p:cTn id="111" dur="1" fill="hold">
                                          <p:stCondLst>
                                            <p:cond delay="499"/>
                                          </p:stCondLst>
                                        </p:cTn>
                                        <p:tgtEl>
                                          <p:spTgt spid="11"/>
                                        </p:tgtEl>
                                        <p:attrNameLst>
                                          <p:attrName>style.visibility</p:attrName>
                                        </p:attrNameLst>
                                      </p:cBhvr>
                                      <p:to>
                                        <p:strVal val="hidden"/>
                                      </p:to>
                                    </p:set>
                                  </p:childTnLst>
                                </p:cTn>
                              </p:par>
                              <p:par>
                                <p:cTn id="112" presetID="9" presetClass="exit" presetSubtype="0" fill="hold" grpId="0" nodeType="withEffect">
                                  <p:stCondLst>
                                    <p:cond delay="0"/>
                                  </p:stCondLst>
                                  <p:childTnLst>
                                    <p:animEffect transition="out" filter="dissolve">
                                      <p:cBhvr>
                                        <p:cTn id="113" dur="500"/>
                                        <p:tgtEl>
                                          <p:spTgt spid="2"/>
                                        </p:tgtEl>
                                      </p:cBhvr>
                                    </p:animEffect>
                                    <p:set>
                                      <p:cBhvr>
                                        <p:cTn id="114" dur="1" fill="hold">
                                          <p:stCondLst>
                                            <p:cond delay="499"/>
                                          </p:stCondLst>
                                        </p:cTn>
                                        <p:tgtEl>
                                          <p:spTgt spid="2"/>
                                        </p:tgtEl>
                                        <p:attrNameLst>
                                          <p:attrName>style.visibility</p:attrName>
                                        </p:attrNameLst>
                                      </p:cBhvr>
                                      <p:to>
                                        <p:strVal val="hidden"/>
                                      </p:to>
                                    </p:set>
                                  </p:childTnLst>
                                </p:cTn>
                              </p:par>
                              <p:par>
                                <p:cTn id="115" presetID="9" presetClass="exit" presetSubtype="0" fill="hold" grpId="0" nodeType="withEffect">
                                  <p:stCondLst>
                                    <p:cond delay="0"/>
                                  </p:stCondLst>
                                  <p:childTnLst>
                                    <p:animEffect transition="out" filter="dissolve">
                                      <p:cBhvr>
                                        <p:cTn id="116" dur="500"/>
                                        <p:tgtEl>
                                          <p:spTgt spid="3"/>
                                        </p:tgtEl>
                                      </p:cBhvr>
                                    </p:animEffect>
                                    <p:set>
                                      <p:cBhvr>
                                        <p:cTn id="117" dur="1" fill="hold">
                                          <p:stCondLst>
                                            <p:cond delay="499"/>
                                          </p:stCondLst>
                                        </p:cTn>
                                        <p:tgtEl>
                                          <p:spTgt spid="3"/>
                                        </p:tgtEl>
                                        <p:attrNameLst>
                                          <p:attrName>style.visibility</p:attrName>
                                        </p:attrNameLst>
                                      </p:cBhvr>
                                      <p:to>
                                        <p:strVal val="hidden"/>
                                      </p:to>
                                    </p:set>
                                  </p:childTnLst>
                                </p:cTn>
                              </p:par>
                              <p:par>
                                <p:cTn id="118" presetID="9" presetClass="exit" presetSubtype="0" fill="hold" grpId="0" nodeType="withEffect" nodePh="1">
                                  <p:stCondLst>
                                    <p:cond delay="0"/>
                                  </p:stCondLst>
                                  <p:endCondLst>
                                    <p:cond evt="begin" delay="0">
                                      <p:tn val="118"/>
                                    </p:cond>
                                  </p:endCondLst>
                                  <p:childTnLst>
                                    <p:animEffect transition="out" filter="dissolve">
                                      <p:cBhvr>
                                        <p:cTn id="119" dur="500"/>
                                        <p:tgtEl>
                                          <p:spTgt spid="12"/>
                                        </p:tgtEl>
                                      </p:cBhvr>
                                    </p:animEffect>
                                    <p:set>
                                      <p:cBhvr>
                                        <p:cTn id="120"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1" grpId="0" animBg="1"/>
      <p:bldP spid="12" grpId="0"/>
      <p:bldP spid="17" grpId="0" animBg="1"/>
      <p:bldP spid="17" grpId="1" animBg="1"/>
      <p:bldP spid="22" grpId="0" animBg="1"/>
      <p:bldP spid="22" grpId="1" animBg="1"/>
      <p:bldP spid="23" grpId="0" animBg="1"/>
      <p:bldP spid="9" grpId="0" animBg="1"/>
      <p:bldP spid="9" grpId="1" animBg="1"/>
      <p:bldP spid="18" grpId="0" animBg="1"/>
      <p:bldP spid="18" grpId="1" animBg="1"/>
      <p:bldP spid="19" grpId="0" animBg="1"/>
      <p:bldP spid="19" grpId="1" animBg="1"/>
      <p:bldP spid="20" grpId="0" animBg="1"/>
      <p:bldP spid="20" grpId="1" animBg="1"/>
      <p:bldP spid="24" grpId="0" animBg="1"/>
      <p:bldP spid="24"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
        <p:nvSpPr>
          <p:cNvPr id="12" name="Slide Number Placeholder 61">
            <a:extLst>
              <a:ext uri="{FF2B5EF4-FFF2-40B4-BE49-F238E27FC236}">
                <a16:creationId xmlns:a16="http://schemas.microsoft.com/office/drawing/2014/main" id="{4FDE52DD-7798-4B76-B036-CF1B553ACCEB}"/>
              </a:ext>
            </a:extLst>
          </p:cNvPr>
          <p:cNvSpPr>
            <a:spLocks noGrp="1"/>
          </p:cNvSpPr>
          <p:nvPr>
            <p:ph type="sldNum" sz="quarter" idx="12"/>
          </p:nvPr>
        </p:nvSpPr>
        <p:spPr>
          <a:xfrm>
            <a:off x="276225" y="6550775"/>
            <a:ext cx="476250" cy="387350"/>
          </a:xfrm>
          <a:ln>
            <a:noFill/>
          </a:ln>
        </p:spPr>
        <p:txBody>
          <a:bodyPr/>
          <a:lstStyle/>
          <a:p>
            <a:pPr algn="ctr"/>
            <a:fld id="{42E2B24C-DC2C-4712-9D60-04BFC1B335EB}" type="slidenum">
              <a:rPr lang="en-US" altLang="en-US" smtClean="0">
                <a:solidFill>
                  <a:schemeClr val="tx1"/>
                </a:solidFill>
              </a:rPr>
              <a:pPr algn="ctr"/>
              <a:t>3</a:t>
            </a:fld>
            <a:endParaRPr lang="en-US" altLang="en-US" dirty="0">
              <a:solidFill>
                <a:schemeClr val="tx1"/>
              </a:solidFill>
            </a:endParaRPr>
          </a:p>
        </p:txBody>
      </p:sp>
      <p:sp>
        <p:nvSpPr>
          <p:cNvPr id="13" name="TextBox 12">
            <a:extLst>
              <a:ext uri="{FF2B5EF4-FFF2-40B4-BE49-F238E27FC236}">
                <a16:creationId xmlns:a16="http://schemas.microsoft.com/office/drawing/2014/main" id="{395A59DB-D30A-464A-AF65-C9245977C00A}"/>
              </a:ext>
            </a:extLst>
          </p:cNvPr>
          <p:cNvSpPr txBox="1"/>
          <p:nvPr/>
        </p:nvSpPr>
        <p:spPr>
          <a:xfrm>
            <a:off x="0" y="6605950"/>
            <a:ext cx="485775" cy="276999"/>
          </a:xfrm>
          <a:prstGeom prst="rect">
            <a:avLst/>
          </a:prstGeom>
          <a:noFill/>
          <a:ln>
            <a:noFill/>
          </a:ln>
        </p:spPr>
        <p:txBody>
          <a:bodyPr wrap="square" rtlCol="0">
            <a:spAutoFit/>
          </a:bodyPr>
          <a:lstStyle/>
          <a:p>
            <a:r>
              <a:rPr lang="en-CA" sz="1200" dirty="0"/>
              <a:t>Slide</a:t>
            </a:r>
          </a:p>
        </p:txBody>
      </p:sp>
      <p:sp>
        <p:nvSpPr>
          <p:cNvPr id="2" name="Rectangle: Rounded Corners 1">
            <a:extLst>
              <a:ext uri="{FF2B5EF4-FFF2-40B4-BE49-F238E27FC236}">
                <a16:creationId xmlns:a16="http://schemas.microsoft.com/office/drawing/2014/main" id="{E9866D5D-654A-4D4F-9DA4-79418D58F6A0}"/>
              </a:ext>
            </a:extLst>
          </p:cNvPr>
          <p:cNvSpPr/>
          <p:nvPr/>
        </p:nvSpPr>
        <p:spPr>
          <a:xfrm>
            <a:off x="427567" y="916427"/>
            <a:ext cx="11336866" cy="753534"/>
          </a:xfrm>
          <a:prstGeom prst="roundRect">
            <a:avLst/>
          </a:prstGeom>
          <a:solidFill>
            <a:schemeClr val="accent2">
              <a:alpha val="5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4800" b="1" dirty="0">
                <a:solidFill>
                  <a:schemeClr val="tx1"/>
                </a:solidFill>
                <a:latin typeface="Times New Roman" panose="02020603050405020304" pitchFamily="18" charset="0"/>
                <a:cs typeface="Times New Roman" panose="02020603050405020304" pitchFamily="18" charset="0"/>
              </a:rPr>
              <a:t>What will we be covering in this course?</a:t>
            </a:r>
          </a:p>
        </p:txBody>
      </p:sp>
      <p:sp>
        <p:nvSpPr>
          <p:cNvPr id="3" name="Rectangle: Rounded Corners 2">
            <a:extLst>
              <a:ext uri="{FF2B5EF4-FFF2-40B4-BE49-F238E27FC236}">
                <a16:creationId xmlns:a16="http://schemas.microsoft.com/office/drawing/2014/main" id="{149E017B-BAEA-4F7D-A5BA-80A193839506}"/>
              </a:ext>
            </a:extLst>
          </p:cNvPr>
          <p:cNvSpPr/>
          <p:nvPr/>
        </p:nvSpPr>
        <p:spPr>
          <a:xfrm>
            <a:off x="2777159" y="1725012"/>
            <a:ext cx="5602067" cy="469596"/>
          </a:xfrm>
          <a:prstGeom prst="roundRect">
            <a:avLst>
              <a:gd name="adj" fmla="val 30953"/>
            </a:avLst>
          </a:prstGeom>
          <a:solidFill>
            <a:srgbClr val="FEFAF8"/>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800">
                <a:solidFill>
                  <a:schemeClr val="tx1"/>
                </a:solidFill>
              </a:rPr>
              <a:t>O365 – Login			  </a:t>
            </a:r>
            <a:r>
              <a:rPr lang="en-CA" sz="1400">
                <a:solidFill>
                  <a:schemeClr val="tx1"/>
                </a:solidFill>
              </a:rPr>
              <a:t>Slide 4</a:t>
            </a:r>
            <a:endParaRPr lang="en-CA" sz="1400" dirty="0">
              <a:solidFill>
                <a:schemeClr val="tx1"/>
              </a:solidFill>
            </a:endParaRPr>
          </a:p>
        </p:txBody>
      </p:sp>
      <p:sp>
        <p:nvSpPr>
          <p:cNvPr id="14" name="Rectangle: Rounded Corners 13">
            <a:extLst>
              <a:ext uri="{FF2B5EF4-FFF2-40B4-BE49-F238E27FC236}">
                <a16:creationId xmlns:a16="http://schemas.microsoft.com/office/drawing/2014/main" id="{D098FDE3-0BD0-4826-957F-585461986E20}"/>
              </a:ext>
            </a:extLst>
          </p:cNvPr>
          <p:cNvSpPr/>
          <p:nvPr/>
        </p:nvSpPr>
        <p:spPr>
          <a:xfrm>
            <a:off x="2785474" y="2724254"/>
            <a:ext cx="5602067" cy="474134"/>
          </a:xfrm>
          <a:prstGeom prst="roundRect">
            <a:avLst>
              <a:gd name="adj" fmla="val 30953"/>
            </a:avLst>
          </a:prstGeom>
          <a:solidFill>
            <a:srgbClr val="FEFAF8"/>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800" dirty="0">
                <a:solidFill>
                  <a:schemeClr val="tx1"/>
                </a:solidFill>
              </a:rPr>
              <a:t>Landing Page Layout	       	  </a:t>
            </a:r>
            <a:r>
              <a:rPr lang="en-CA" sz="1400" dirty="0">
                <a:solidFill>
                  <a:schemeClr val="tx1"/>
                </a:solidFill>
              </a:rPr>
              <a:t>Slide 7</a:t>
            </a:r>
          </a:p>
        </p:txBody>
      </p:sp>
      <p:sp>
        <p:nvSpPr>
          <p:cNvPr id="15" name="Rectangle: Rounded Corners 14">
            <a:extLst>
              <a:ext uri="{FF2B5EF4-FFF2-40B4-BE49-F238E27FC236}">
                <a16:creationId xmlns:a16="http://schemas.microsoft.com/office/drawing/2014/main" id="{A0E37C48-62DF-40DC-8277-A692DE566DC4}"/>
              </a:ext>
            </a:extLst>
          </p:cNvPr>
          <p:cNvSpPr/>
          <p:nvPr/>
        </p:nvSpPr>
        <p:spPr>
          <a:xfrm>
            <a:off x="2793788" y="3753912"/>
            <a:ext cx="5602067" cy="474134"/>
          </a:xfrm>
          <a:prstGeom prst="roundRect">
            <a:avLst>
              <a:gd name="adj" fmla="val 30953"/>
            </a:avLst>
          </a:prstGeom>
          <a:solidFill>
            <a:srgbClr val="FEFAF8"/>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800" dirty="0">
                <a:solidFill>
                  <a:schemeClr val="tx1"/>
                </a:solidFill>
              </a:rPr>
              <a:t>The Backstage (File Tab) 	       	  </a:t>
            </a:r>
            <a:r>
              <a:rPr lang="en-CA" sz="1400" dirty="0">
                <a:solidFill>
                  <a:schemeClr val="tx1"/>
                </a:solidFill>
              </a:rPr>
              <a:t>Slide 28 </a:t>
            </a:r>
          </a:p>
        </p:txBody>
      </p:sp>
      <p:sp>
        <p:nvSpPr>
          <p:cNvPr id="16" name="Rectangle: Rounded Corners 15">
            <a:extLst>
              <a:ext uri="{FF2B5EF4-FFF2-40B4-BE49-F238E27FC236}">
                <a16:creationId xmlns:a16="http://schemas.microsoft.com/office/drawing/2014/main" id="{0B797B23-0108-4F2F-B2ED-F849EF6C13FA}"/>
              </a:ext>
            </a:extLst>
          </p:cNvPr>
          <p:cNvSpPr/>
          <p:nvPr/>
        </p:nvSpPr>
        <p:spPr>
          <a:xfrm>
            <a:off x="2785474" y="3241353"/>
            <a:ext cx="5602067" cy="474134"/>
          </a:xfrm>
          <a:prstGeom prst="roundRect">
            <a:avLst>
              <a:gd name="adj" fmla="val 30953"/>
            </a:avLst>
          </a:prstGeom>
          <a:solidFill>
            <a:srgbClr val="FEFAF8"/>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800" dirty="0">
                <a:solidFill>
                  <a:schemeClr val="tx1"/>
                </a:solidFill>
              </a:rPr>
              <a:t>Excel Screen Layout 		  </a:t>
            </a:r>
            <a:r>
              <a:rPr lang="en-CA" sz="1400" dirty="0">
                <a:solidFill>
                  <a:schemeClr val="tx1"/>
                </a:solidFill>
              </a:rPr>
              <a:t>Slide 10 </a:t>
            </a:r>
          </a:p>
        </p:txBody>
      </p:sp>
      <p:sp>
        <p:nvSpPr>
          <p:cNvPr id="17" name="Rectangle: Rounded Corners 16">
            <a:extLst>
              <a:ext uri="{FF2B5EF4-FFF2-40B4-BE49-F238E27FC236}">
                <a16:creationId xmlns:a16="http://schemas.microsoft.com/office/drawing/2014/main" id="{0359E28E-6C9B-4804-B223-4FD5E8D951A3}"/>
              </a:ext>
            </a:extLst>
          </p:cNvPr>
          <p:cNvSpPr/>
          <p:nvPr/>
        </p:nvSpPr>
        <p:spPr>
          <a:xfrm>
            <a:off x="2793788" y="4274784"/>
            <a:ext cx="5602067" cy="474134"/>
          </a:xfrm>
          <a:prstGeom prst="roundRect">
            <a:avLst>
              <a:gd name="adj" fmla="val 30953"/>
            </a:avLst>
          </a:prstGeom>
          <a:solidFill>
            <a:srgbClr val="FEFAF8"/>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800" dirty="0">
                <a:solidFill>
                  <a:schemeClr val="tx1"/>
                </a:solidFill>
              </a:rPr>
              <a:t>Navigating Using the Keyboard    </a:t>
            </a:r>
            <a:r>
              <a:rPr lang="en-CA" sz="1400" dirty="0">
                <a:solidFill>
                  <a:schemeClr val="tx1"/>
                </a:solidFill>
              </a:rPr>
              <a:t>Slide 33</a:t>
            </a:r>
          </a:p>
        </p:txBody>
      </p:sp>
      <p:sp>
        <p:nvSpPr>
          <p:cNvPr id="18" name="Rectangle: Rounded Corners 17">
            <a:extLst>
              <a:ext uri="{FF2B5EF4-FFF2-40B4-BE49-F238E27FC236}">
                <a16:creationId xmlns:a16="http://schemas.microsoft.com/office/drawing/2014/main" id="{8A49F5F2-87F6-4871-AB21-ED30D77AE25D}"/>
              </a:ext>
            </a:extLst>
          </p:cNvPr>
          <p:cNvSpPr/>
          <p:nvPr/>
        </p:nvSpPr>
        <p:spPr>
          <a:xfrm>
            <a:off x="2793788" y="4787343"/>
            <a:ext cx="5602067" cy="474134"/>
          </a:xfrm>
          <a:prstGeom prst="roundRect">
            <a:avLst>
              <a:gd name="adj" fmla="val 30953"/>
            </a:avLst>
          </a:prstGeom>
          <a:solidFill>
            <a:srgbClr val="FEFAF8"/>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CA" sz="2800" dirty="0">
                <a:solidFill>
                  <a:prstClr val="black"/>
                </a:solidFill>
              </a:rPr>
              <a:t>Function/Formula Syntax		  </a:t>
            </a:r>
            <a:r>
              <a:rPr lang="en-CA" sz="1400" dirty="0">
                <a:solidFill>
                  <a:prstClr val="black"/>
                </a:solidFill>
              </a:rPr>
              <a:t>Slide 34 </a:t>
            </a:r>
            <a:endParaRPr lang="en-CA" sz="1400" dirty="0"/>
          </a:p>
        </p:txBody>
      </p:sp>
      <p:sp>
        <p:nvSpPr>
          <p:cNvPr id="26" name="Rectangle: Rounded Corners 25">
            <a:extLst>
              <a:ext uri="{FF2B5EF4-FFF2-40B4-BE49-F238E27FC236}">
                <a16:creationId xmlns:a16="http://schemas.microsoft.com/office/drawing/2014/main" id="{562C91DC-3106-4967-8F17-985562F5C867}"/>
              </a:ext>
            </a:extLst>
          </p:cNvPr>
          <p:cNvSpPr/>
          <p:nvPr/>
        </p:nvSpPr>
        <p:spPr>
          <a:xfrm>
            <a:off x="2793788" y="5300665"/>
            <a:ext cx="5602067" cy="474134"/>
          </a:xfrm>
          <a:prstGeom prst="roundRect">
            <a:avLst>
              <a:gd name="adj" fmla="val 30953"/>
            </a:avLst>
          </a:prstGeom>
          <a:solidFill>
            <a:srgbClr val="FEFAF8"/>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800" dirty="0">
                <a:solidFill>
                  <a:schemeClr val="tx1"/>
                </a:solidFill>
              </a:rPr>
              <a:t>Function Categories</a:t>
            </a:r>
            <a:r>
              <a:rPr lang="en-CA" sz="1400" dirty="0">
                <a:solidFill>
                  <a:schemeClr val="tx1"/>
                </a:solidFill>
              </a:rPr>
              <a:t>		    Slide 35</a:t>
            </a:r>
          </a:p>
        </p:txBody>
      </p:sp>
      <p:sp>
        <p:nvSpPr>
          <p:cNvPr id="27" name="Rectangle: Rounded Corners 26">
            <a:extLst>
              <a:ext uri="{FF2B5EF4-FFF2-40B4-BE49-F238E27FC236}">
                <a16:creationId xmlns:a16="http://schemas.microsoft.com/office/drawing/2014/main" id="{906ACC54-C36B-4FF4-9DCD-650416FB4DD3}"/>
              </a:ext>
            </a:extLst>
          </p:cNvPr>
          <p:cNvSpPr/>
          <p:nvPr/>
        </p:nvSpPr>
        <p:spPr>
          <a:xfrm>
            <a:off x="2793788" y="5821537"/>
            <a:ext cx="5602067" cy="474134"/>
          </a:xfrm>
          <a:prstGeom prst="roundRect">
            <a:avLst>
              <a:gd name="adj" fmla="val 30953"/>
            </a:avLst>
          </a:prstGeom>
          <a:solidFill>
            <a:srgbClr val="FEFAF8"/>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CA" sz="2800" dirty="0">
                <a:solidFill>
                  <a:prstClr val="black"/>
                </a:solidFill>
              </a:rPr>
              <a:t>The Rules		  		  </a:t>
            </a:r>
            <a:r>
              <a:rPr lang="en-CA" sz="1400" dirty="0">
                <a:solidFill>
                  <a:prstClr val="black"/>
                </a:solidFill>
              </a:rPr>
              <a:t>Slide 36</a:t>
            </a:r>
            <a:endParaRPr lang="en-CA" sz="1400" dirty="0"/>
          </a:p>
        </p:txBody>
      </p:sp>
      <p:sp>
        <p:nvSpPr>
          <p:cNvPr id="19" name="Rectangle: Rounded Corners 18">
            <a:extLst>
              <a:ext uri="{FF2B5EF4-FFF2-40B4-BE49-F238E27FC236}">
                <a16:creationId xmlns:a16="http://schemas.microsoft.com/office/drawing/2014/main" id="{7173765C-91CC-42AC-B533-773D495E448C}"/>
              </a:ext>
            </a:extLst>
          </p:cNvPr>
          <p:cNvSpPr/>
          <p:nvPr/>
        </p:nvSpPr>
        <p:spPr>
          <a:xfrm>
            <a:off x="2785474" y="6343180"/>
            <a:ext cx="5602067" cy="474134"/>
          </a:xfrm>
          <a:prstGeom prst="roundRect">
            <a:avLst>
              <a:gd name="adj" fmla="val 30953"/>
            </a:avLst>
          </a:prstGeom>
          <a:solidFill>
            <a:srgbClr val="FEFAF8"/>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800" dirty="0">
                <a:solidFill>
                  <a:schemeClr val="tx1"/>
                </a:solidFill>
              </a:rPr>
              <a:t>Common Functions</a:t>
            </a:r>
            <a:r>
              <a:rPr lang="en-CA" sz="1400" dirty="0">
                <a:solidFill>
                  <a:schemeClr val="tx1"/>
                </a:solidFill>
              </a:rPr>
              <a:t>		    Slide 37</a:t>
            </a:r>
          </a:p>
        </p:txBody>
      </p:sp>
      <p:sp>
        <p:nvSpPr>
          <p:cNvPr id="20" name="Rectangle: Rounded Corners 19">
            <a:extLst>
              <a:ext uri="{FF2B5EF4-FFF2-40B4-BE49-F238E27FC236}">
                <a16:creationId xmlns:a16="http://schemas.microsoft.com/office/drawing/2014/main" id="{B6DCDA8B-E170-46D9-A4A1-0F3BAE24D548}"/>
              </a:ext>
            </a:extLst>
          </p:cNvPr>
          <p:cNvSpPr/>
          <p:nvPr/>
        </p:nvSpPr>
        <p:spPr>
          <a:xfrm>
            <a:off x="2771618" y="2226544"/>
            <a:ext cx="5602067" cy="469596"/>
          </a:xfrm>
          <a:prstGeom prst="roundRect">
            <a:avLst>
              <a:gd name="adj" fmla="val 30953"/>
            </a:avLst>
          </a:prstGeom>
          <a:solidFill>
            <a:srgbClr val="FEFAF8"/>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2800" dirty="0">
                <a:solidFill>
                  <a:schemeClr val="tx1"/>
                </a:solidFill>
              </a:rPr>
              <a:t>O365 – Opening &amp; Saving Tips     </a:t>
            </a:r>
            <a:r>
              <a:rPr lang="en-CA" sz="1400" dirty="0">
                <a:solidFill>
                  <a:schemeClr val="tx1"/>
                </a:solidFill>
              </a:rPr>
              <a:t>Slide 6</a:t>
            </a:r>
          </a:p>
        </p:txBody>
      </p:sp>
    </p:spTree>
    <p:extLst>
      <p:ext uri="{BB962C8B-B14F-4D97-AF65-F5344CB8AC3E}">
        <p14:creationId xmlns:p14="http://schemas.microsoft.com/office/powerpoint/2010/main" val="34436364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1+#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0-#ppt_w/2"/>
                                          </p:val>
                                        </p:tav>
                                        <p:tav tm="100000">
                                          <p:val>
                                            <p:strVal val="#ppt_x"/>
                                          </p:val>
                                        </p:tav>
                                      </p:tavLst>
                                    </p:anim>
                                    <p:anim calcmode="lin" valueType="num">
                                      <p:cBhvr additive="base">
                                        <p:cTn id="24"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1+#ppt_w/2"/>
                                          </p:val>
                                        </p:tav>
                                        <p:tav tm="100000">
                                          <p:val>
                                            <p:strVal val="#ppt_x"/>
                                          </p:val>
                                        </p:tav>
                                      </p:tavLst>
                                    </p:anim>
                                    <p:anim calcmode="lin" valueType="num">
                                      <p:cBhvr additive="base">
                                        <p:cTn id="30"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500" fill="hold"/>
                                        <p:tgtEl>
                                          <p:spTgt spid="16"/>
                                        </p:tgtEl>
                                        <p:attrNameLst>
                                          <p:attrName>ppt_x</p:attrName>
                                        </p:attrNameLst>
                                      </p:cBhvr>
                                      <p:tavLst>
                                        <p:tav tm="0">
                                          <p:val>
                                            <p:strVal val="0-#ppt_w/2"/>
                                          </p:val>
                                        </p:tav>
                                        <p:tav tm="100000">
                                          <p:val>
                                            <p:strVal val="#ppt_x"/>
                                          </p:val>
                                        </p:tav>
                                      </p:tavLst>
                                    </p:anim>
                                    <p:anim calcmode="lin" valueType="num">
                                      <p:cBhvr additive="base">
                                        <p:cTn id="36"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1+#ppt_w/2"/>
                                          </p:val>
                                        </p:tav>
                                        <p:tav tm="100000">
                                          <p:val>
                                            <p:strVal val="#ppt_x"/>
                                          </p:val>
                                        </p:tav>
                                      </p:tavLst>
                                    </p:anim>
                                    <p:anim calcmode="lin" valueType="num">
                                      <p:cBhvr additive="base">
                                        <p:cTn id="42"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additive="base">
                                        <p:cTn id="47" dur="500" fill="hold"/>
                                        <p:tgtEl>
                                          <p:spTgt spid="17"/>
                                        </p:tgtEl>
                                        <p:attrNameLst>
                                          <p:attrName>ppt_x</p:attrName>
                                        </p:attrNameLst>
                                      </p:cBhvr>
                                      <p:tavLst>
                                        <p:tav tm="0">
                                          <p:val>
                                            <p:strVal val="0-#ppt_w/2"/>
                                          </p:val>
                                        </p:tav>
                                        <p:tav tm="100000">
                                          <p:val>
                                            <p:strVal val="#ppt_x"/>
                                          </p:val>
                                        </p:tav>
                                      </p:tavLst>
                                    </p:anim>
                                    <p:anim calcmode="lin" valueType="num">
                                      <p:cBhvr additive="base">
                                        <p:cTn id="4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2" fill="hold" grpId="0" nodeType="clickEffect">
                                  <p:stCondLst>
                                    <p:cond delay="0"/>
                                  </p:stCondLst>
                                  <p:childTnLst>
                                    <p:set>
                                      <p:cBhvr>
                                        <p:cTn id="52" dur="1" fill="hold">
                                          <p:stCondLst>
                                            <p:cond delay="0"/>
                                          </p:stCondLst>
                                        </p:cTn>
                                        <p:tgtEl>
                                          <p:spTgt spid="18"/>
                                        </p:tgtEl>
                                        <p:attrNameLst>
                                          <p:attrName>style.visibility</p:attrName>
                                        </p:attrNameLst>
                                      </p:cBhvr>
                                      <p:to>
                                        <p:strVal val="visible"/>
                                      </p:to>
                                    </p:set>
                                    <p:anim calcmode="lin" valueType="num">
                                      <p:cBhvr additive="base">
                                        <p:cTn id="53" dur="500" fill="hold"/>
                                        <p:tgtEl>
                                          <p:spTgt spid="18"/>
                                        </p:tgtEl>
                                        <p:attrNameLst>
                                          <p:attrName>ppt_x</p:attrName>
                                        </p:attrNameLst>
                                      </p:cBhvr>
                                      <p:tavLst>
                                        <p:tav tm="0">
                                          <p:val>
                                            <p:strVal val="1+#ppt_w/2"/>
                                          </p:val>
                                        </p:tav>
                                        <p:tav tm="100000">
                                          <p:val>
                                            <p:strVal val="#ppt_x"/>
                                          </p:val>
                                        </p:tav>
                                      </p:tavLst>
                                    </p:anim>
                                    <p:anim calcmode="lin" valueType="num">
                                      <p:cBhvr additive="base">
                                        <p:cTn id="5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8" fill="hold" grpId="0" nodeType="click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additive="base">
                                        <p:cTn id="59" dur="500" fill="hold"/>
                                        <p:tgtEl>
                                          <p:spTgt spid="26"/>
                                        </p:tgtEl>
                                        <p:attrNameLst>
                                          <p:attrName>ppt_x</p:attrName>
                                        </p:attrNameLst>
                                      </p:cBhvr>
                                      <p:tavLst>
                                        <p:tav tm="0">
                                          <p:val>
                                            <p:strVal val="0-#ppt_w/2"/>
                                          </p:val>
                                        </p:tav>
                                        <p:tav tm="100000">
                                          <p:val>
                                            <p:strVal val="#ppt_x"/>
                                          </p:val>
                                        </p:tav>
                                      </p:tavLst>
                                    </p:anim>
                                    <p:anim calcmode="lin" valueType="num">
                                      <p:cBhvr additive="base">
                                        <p:cTn id="60" dur="50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2" fill="hold" grpId="0" nodeType="clickEffect">
                                  <p:stCondLst>
                                    <p:cond delay="0"/>
                                  </p:stCondLst>
                                  <p:childTnLst>
                                    <p:set>
                                      <p:cBhvr>
                                        <p:cTn id="64" dur="1" fill="hold">
                                          <p:stCondLst>
                                            <p:cond delay="0"/>
                                          </p:stCondLst>
                                        </p:cTn>
                                        <p:tgtEl>
                                          <p:spTgt spid="27"/>
                                        </p:tgtEl>
                                        <p:attrNameLst>
                                          <p:attrName>style.visibility</p:attrName>
                                        </p:attrNameLst>
                                      </p:cBhvr>
                                      <p:to>
                                        <p:strVal val="visible"/>
                                      </p:to>
                                    </p:set>
                                    <p:anim calcmode="lin" valueType="num">
                                      <p:cBhvr additive="base">
                                        <p:cTn id="65" dur="500" fill="hold"/>
                                        <p:tgtEl>
                                          <p:spTgt spid="27"/>
                                        </p:tgtEl>
                                        <p:attrNameLst>
                                          <p:attrName>ppt_x</p:attrName>
                                        </p:attrNameLst>
                                      </p:cBhvr>
                                      <p:tavLst>
                                        <p:tav tm="0">
                                          <p:val>
                                            <p:strVal val="1+#ppt_w/2"/>
                                          </p:val>
                                        </p:tav>
                                        <p:tav tm="100000">
                                          <p:val>
                                            <p:strVal val="#ppt_x"/>
                                          </p:val>
                                        </p:tav>
                                      </p:tavLst>
                                    </p:anim>
                                    <p:anim calcmode="lin" valueType="num">
                                      <p:cBhvr additive="base">
                                        <p:cTn id="66"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8"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 calcmode="lin" valueType="num">
                                      <p:cBhvr additive="base">
                                        <p:cTn id="71" dur="500" fill="hold"/>
                                        <p:tgtEl>
                                          <p:spTgt spid="19"/>
                                        </p:tgtEl>
                                        <p:attrNameLst>
                                          <p:attrName>ppt_x</p:attrName>
                                        </p:attrNameLst>
                                      </p:cBhvr>
                                      <p:tavLst>
                                        <p:tav tm="0">
                                          <p:val>
                                            <p:strVal val="0-#ppt_w/2"/>
                                          </p:val>
                                        </p:tav>
                                        <p:tav tm="100000">
                                          <p:val>
                                            <p:strVal val="#ppt_x"/>
                                          </p:val>
                                        </p:tav>
                                      </p:tavLst>
                                    </p:anim>
                                    <p:anim calcmode="lin" valueType="num">
                                      <p:cBhvr additive="base">
                                        <p:cTn id="72"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xit" presetSubtype="8" fill="hold" grpId="1" nodeType="clickEffect">
                                  <p:stCondLst>
                                    <p:cond delay="0"/>
                                  </p:stCondLst>
                                  <p:childTnLst>
                                    <p:anim calcmode="lin" valueType="num">
                                      <p:cBhvr additive="base">
                                        <p:cTn id="76" dur="500"/>
                                        <p:tgtEl>
                                          <p:spTgt spid="3"/>
                                        </p:tgtEl>
                                        <p:attrNameLst>
                                          <p:attrName>ppt_x</p:attrName>
                                        </p:attrNameLst>
                                      </p:cBhvr>
                                      <p:tavLst>
                                        <p:tav tm="0">
                                          <p:val>
                                            <p:strVal val="ppt_x"/>
                                          </p:val>
                                        </p:tav>
                                        <p:tav tm="100000">
                                          <p:val>
                                            <p:strVal val="0-ppt_w/2"/>
                                          </p:val>
                                        </p:tav>
                                      </p:tavLst>
                                    </p:anim>
                                    <p:anim calcmode="lin" valueType="num">
                                      <p:cBhvr additive="base">
                                        <p:cTn id="77" dur="500"/>
                                        <p:tgtEl>
                                          <p:spTgt spid="3"/>
                                        </p:tgtEl>
                                        <p:attrNameLst>
                                          <p:attrName>ppt_y</p:attrName>
                                        </p:attrNameLst>
                                      </p:cBhvr>
                                      <p:tavLst>
                                        <p:tav tm="0">
                                          <p:val>
                                            <p:strVal val="ppt_y"/>
                                          </p:val>
                                        </p:tav>
                                        <p:tav tm="100000">
                                          <p:val>
                                            <p:strVal val="ppt_y"/>
                                          </p:val>
                                        </p:tav>
                                      </p:tavLst>
                                    </p:anim>
                                    <p:set>
                                      <p:cBhvr>
                                        <p:cTn id="78" dur="1" fill="hold">
                                          <p:stCondLst>
                                            <p:cond delay="499"/>
                                          </p:stCondLst>
                                        </p:cTn>
                                        <p:tgtEl>
                                          <p:spTgt spid="3"/>
                                        </p:tgtEl>
                                        <p:attrNameLst>
                                          <p:attrName>style.visibility</p:attrName>
                                        </p:attrNameLst>
                                      </p:cBhvr>
                                      <p:to>
                                        <p:strVal val="hidden"/>
                                      </p:to>
                                    </p:set>
                                  </p:childTnLst>
                                </p:cTn>
                              </p:par>
                              <p:par>
                                <p:cTn id="79" presetID="2" presetClass="exit" presetSubtype="8" fill="hold" grpId="1" nodeType="withEffect">
                                  <p:stCondLst>
                                    <p:cond delay="0"/>
                                  </p:stCondLst>
                                  <p:childTnLst>
                                    <p:anim calcmode="lin" valueType="num">
                                      <p:cBhvr additive="base">
                                        <p:cTn id="80" dur="500"/>
                                        <p:tgtEl>
                                          <p:spTgt spid="14"/>
                                        </p:tgtEl>
                                        <p:attrNameLst>
                                          <p:attrName>ppt_x</p:attrName>
                                        </p:attrNameLst>
                                      </p:cBhvr>
                                      <p:tavLst>
                                        <p:tav tm="0">
                                          <p:val>
                                            <p:strVal val="ppt_x"/>
                                          </p:val>
                                        </p:tav>
                                        <p:tav tm="100000">
                                          <p:val>
                                            <p:strVal val="0-ppt_w/2"/>
                                          </p:val>
                                        </p:tav>
                                      </p:tavLst>
                                    </p:anim>
                                    <p:anim calcmode="lin" valueType="num">
                                      <p:cBhvr additive="base">
                                        <p:cTn id="81" dur="500"/>
                                        <p:tgtEl>
                                          <p:spTgt spid="14"/>
                                        </p:tgtEl>
                                        <p:attrNameLst>
                                          <p:attrName>ppt_y</p:attrName>
                                        </p:attrNameLst>
                                      </p:cBhvr>
                                      <p:tavLst>
                                        <p:tav tm="0">
                                          <p:val>
                                            <p:strVal val="ppt_y"/>
                                          </p:val>
                                        </p:tav>
                                        <p:tav tm="100000">
                                          <p:val>
                                            <p:strVal val="ppt_y"/>
                                          </p:val>
                                        </p:tav>
                                      </p:tavLst>
                                    </p:anim>
                                    <p:set>
                                      <p:cBhvr>
                                        <p:cTn id="82" dur="1" fill="hold">
                                          <p:stCondLst>
                                            <p:cond delay="499"/>
                                          </p:stCondLst>
                                        </p:cTn>
                                        <p:tgtEl>
                                          <p:spTgt spid="14"/>
                                        </p:tgtEl>
                                        <p:attrNameLst>
                                          <p:attrName>style.visibility</p:attrName>
                                        </p:attrNameLst>
                                      </p:cBhvr>
                                      <p:to>
                                        <p:strVal val="hidden"/>
                                      </p:to>
                                    </p:set>
                                  </p:childTnLst>
                                </p:cTn>
                              </p:par>
                              <p:par>
                                <p:cTn id="83" presetID="2" presetClass="exit" presetSubtype="8" fill="hold" grpId="1" nodeType="withEffect">
                                  <p:stCondLst>
                                    <p:cond delay="0"/>
                                  </p:stCondLst>
                                  <p:childTnLst>
                                    <p:anim calcmode="lin" valueType="num">
                                      <p:cBhvr additive="base">
                                        <p:cTn id="84" dur="500"/>
                                        <p:tgtEl>
                                          <p:spTgt spid="15"/>
                                        </p:tgtEl>
                                        <p:attrNameLst>
                                          <p:attrName>ppt_x</p:attrName>
                                        </p:attrNameLst>
                                      </p:cBhvr>
                                      <p:tavLst>
                                        <p:tav tm="0">
                                          <p:val>
                                            <p:strVal val="ppt_x"/>
                                          </p:val>
                                        </p:tav>
                                        <p:tav tm="100000">
                                          <p:val>
                                            <p:strVal val="0-ppt_w/2"/>
                                          </p:val>
                                        </p:tav>
                                      </p:tavLst>
                                    </p:anim>
                                    <p:anim calcmode="lin" valueType="num">
                                      <p:cBhvr additive="base">
                                        <p:cTn id="85" dur="500"/>
                                        <p:tgtEl>
                                          <p:spTgt spid="15"/>
                                        </p:tgtEl>
                                        <p:attrNameLst>
                                          <p:attrName>ppt_y</p:attrName>
                                        </p:attrNameLst>
                                      </p:cBhvr>
                                      <p:tavLst>
                                        <p:tav tm="0">
                                          <p:val>
                                            <p:strVal val="ppt_y"/>
                                          </p:val>
                                        </p:tav>
                                        <p:tav tm="100000">
                                          <p:val>
                                            <p:strVal val="ppt_y"/>
                                          </p:val>
                                        </p:tav>
                                      </p:tavLst>
                                    </p:anim>
                                    <p:set>
                                      <p:cBhvr>
                                        <p:cTn id="86" dur="1" fill="hold">
                                          <p:stCondLst>
                                            <p:cond delay="499"/>
                                          </p:stCondLst>
                                        </p:cTn>
                                        <p:tgtEl>
                                          <p:spTgt spid="15"/>
                                        </p:tgtEl>
                                        <p:attrNameLst>
                                          <p:attrName>style.visibility</p:attrName>
                                        </p:attrNameLst>
                                      </p:cBhvr>
                                      <p:to>
                                        <p:strVal val="hidden"/>
                                      </p:to>
                                    </p:set>
                                  </p:childTnLst>
                                </p:cTn>
                              </p:par>
                              <p:par>
                                <p:cTn id="87" presetID="2" presetClass="exit" presetSubtype="2" fill="hold" grpId="1" nodeType="withEffect">
                                  <p:stCondLst>
                                    <p:cond delay="0"/>
                                  </p:stCondLst>
                                  <p:childTnLst>
                                    <p:anim calcmode="lin" valueType="num">
                                      <p:cBhvr additive="base">
                                        <p:cTn id="88" dur="500"/>
                                        <p:tgtEl>
                                          <p:spTgt spid="16"/>
                                        </p:tgtEl>
                                        <p:attrNameLst>
                                          <p:attrName>ppt_x</p:attrName>
                                        </p:attrNameLst>
                                      </p:cBhvr>
                                      <p:tavLst>
                                        <p:tav tm="0">
                                          <p:val>
                                            <p:strVal val="ppt_x"/>
                                          </p:val>
                                        </p:tav>
                                        <p:tav tm="100000">
                                          <p:val>
                                            <p:strVal val="1+ppt_w/2"/>
                                          </p:val>
                                        </p:tav>
                                      </p:tavLst>
                                    </p:anim>
                                    <p:anim calcmode="lin" valueType="num">
                                      <p:cBhvr additive="base">
                                        <p:cTn id="89" dur="500"/>
                                        <p:tgtEl>
                                          <p:spTgt spid="16"/>
                                        </p:tgtEl>
                                        <p:attrNameLst>
                                          <p:attrName>ppt_y</p:attrName>
                                        </p:attrNameLst>
                                      </p:cBhvr>
                                      <p:tavLst>
                                        <p:tav tm="0">
                                          <p:val>
                                            <p:strVal val="ppt_y"/>
                                          </p:val>
                                        </p:tav>
                                        <p:tav tm="100000">
                                          <p:val>
                                            <p:strVal val="ppt_y"/>
                                          </p:val>
                                        </p:tav>
                                      </p:tavLst>
                                    </p:anim>
                                    <p:set>
                                      <p:cBhvr>
                                        <p:cTn id="90" dur="1" fill="hold">
                                          <p:stCondLst>
                                            <p:cond delay="499"/>
                                          </p:stCondLst>
                                        </p:cTn>
                                        <p:tgtEl>
                                          <p:spTgt spid="16"/>
                                        </p:tgtEl>
                                        <p:attrNameLst>
                                          <p:attrName>style.visibility</p:attrName>
                                        </p:attrNameLst>
                                      </p:cBhvr>
                                      <p:to>
                                        <p:strVal val="hidden"/>
                                      </p:to>
                                    </p:set>
                                  </p:childTnLst>
                                </p:cTn>
                              </p:par>
                              <p:par>
                                <p:cTn id="91" presetID="2" presetClass="exit" presetSubtype="2" fill="hold" grpId="1" nodeType="withEffect">
                                  <p:stCondLst>
                                    <p:cond delay="0"/>
                                  </p:stCondLst>
                                  <p:childTnLst>
                                    <p:anim calcmode="lin" valueType="num">
                                      <p:cBhvr additive="base">
                                        <p:cTn id="92" dur="500"/>
                                        <p:tgtEl>
                                          <p:spTgt spid="17"/>
                                        </p:tgtEl>
                                        <p:attrNameLst>
                                          <p:attrName>ppt_x</p:attrName>
                                        </p:attrNameLst>
                                      </p:cBhvr>
                                      <p:tavLst>
                                        <p:tav tm="0">
                                          <p:val>
                                            <p:strVal val="ppt_x"/>
                                          </p:val>
                                        </p:tav>
                                        <p:tav tm="100000">
                                          <p:val>
                                            <p:strVal val="1+ppt_w/2"/>
                                          </p:val>
                                        </p:tav>
                                      </p:tavLst>
                                    </p:anim>
                                    <p:anim calcmode="lin" valueType="num">
                                      <p:cBhvr additive="base">
                                        <p:cTn id="93" dur="500"/>
                                        <p:tgtEl>
                                          <p:spTgt spid="17"/>
                                        </p:tgtEl>
                                        <p:attrNameLst>
                                          <p:attrName>ppt_y</p:attrName>
                                        </p:attrNameLst>
                                      </p:cBhvr>
                                      <p:tavLst>
                                        <p:tav tm="0">
                                          <p:val>
                                            <p:strVal val="ppt_y"/>
                                          </p:val>
                                        </p:tav>
                                        <p:tav tm="100000">
                                          <p:val>
                                            <p:strVal val="ppt_y"/>
                                          </p:val>
                                        </p:tav>
                                      </p:tavLst>
                                    </p:anim>
                                    <p:set>
                                      <p:cBhvr>
                                        <p:cTn id="94" dur="1" fill="hold">
                                          <p:stCondLst>
                                            <p:cond delay="499"/>
                                          </p:stCondLst>
                                        </p:cTn>
                                        <p:tgtEl>
                                          <p:spTgt spid="17"/>
                                        </p:tgtEl>
                                        <p:attrNameLst>
                                          <p:attrName>style.visibility</p:attrName>
                                        </p:attrNameLst>
                                      </p:cBhvr>
                                      <p:to>
                                        <p:strVal val="hidden"/>
                                      </p:to>
                                    </p:set>
                                  </p:childTnLst>
                                </p:cTn>
                              </p:par>
                              <p:par>
                                <p:cTn id="95" presetID="2" presetClass="exit" presetSubtype="8" fill="hold" grpId="1" nodeType="withEffect">
                                  <p:stCondLst>
                                    <p:cond delay="0"/>
                                  </p:stCondLst>
                                  <p:childTnLst>
                                    <p:anim calcmode="lin" valueType="num">
                                      <p:cBhvr additive="base">
                                        <p:cTn id="96" dur="500"/>
                                        <p:tgtEl>
                                          <p:spTgt spid="18"/>
                                        </p:tgtEl>
                                        <p:attrNameLst>
                                          <p:attrName>ppt_x</p:attrName>
                                        </p:attrNameLst>
                                      </p:cBhvr>
                                      <p:tavLst>
                                        <p:tav tm="0">
                                          <p:val>
                                            <p:strVal val="ppt_x"/>
                                          </p:val>
                                        </p:tav>
                                        <p:tav tm="100000">
                                          <p:val>
                                            <p:strVal val="0-ppt_w/2"/>
                                          </p:val>
                                        </p:tav>
                                      </p:tavLst>
                                    </p:anim>
                                    <p:anim calcmode="lin" valueType="num">
                                      <p:cBhvr additive="base">
                                        <p:cTn id="97" dur="500"/>
                                        <p:tgtEl>
                                          <p:spTgt spid="18"/>
                                        </p:tgtEl>
                                        <p:attrNameLst>
                                          <p:attrName>ppt_y</p:attrName>
                                        </p:attrNameLst>
                                      </p:cBhvr>
                                      <p:tavLst>
                                        <p:tav tm="0">
                                          <p:val>
                                            <p:strVal val="ppt_y"/>
                                          </p:val>
                                        </p:tav>
                                        <p:tav tm="100000">
                                          <p:val>
                                            <p:strVal val="ppt_y"/>
                                          </p:val>
                                        </p:tav>
                                      </p:tavLst>
                                    </p:anim>
                                    <p:set>
                                      <p:cBhvr>
                                        <p:cTn id="98" dur="1" fill="hold">
                                          <p:stCondLst>
                                            <p:cond delay="499"/>
                                          </p:stCondLst>
                                        </p:cTn>
                                        <p:tgtEl>
                                          <p:spTgt spid="18"/>
                                        </p:tgtEl>
                                        <p:attrNameLst>
                                          <p:attrName>style.visibility</p:attrName>
                                        </p:attrNameLst>
                                      </p:cBhvr>
                                      <p:to>
                                        <p:strVal val="hidden"/>
                                      </p:to>
                                    </p:set>
                                  </p:childTnLst>
                                </p:cTn>
                              </p:par>
                              <p:par>
                                <p:cTn id="99" presetID="2" presetClass="exit" presetSubtype="4" fill="hold" grpId="1" nodeType="withEffect">
                                  <p:stCondLst>
                                    <p:cond delay="0"/>
                                  </p:stCondLst>
                                  <p:childTnLst>
                                    <p:anim calcmode="lin" valueType="num">
                                      <p:cBhvr additive="base">
                                        <p:cTn id="100" dur="500"/>
                                        <p:tgtEl>
                                          <p:spTgt spid="2"/>
                                        </p:tgtEl>
                                        <p:attrNameLst>
                                          <p:attrName>ppt_x</p:attrName>
                                        </p:attrNameLst>
                                      </p:cBhvr>
                                      <p:tavLst>
                                        <p:tav tm="0">
                                          <p:val>
                                            <p:strVal val="ppt_x"/>
                                          </p:val>
                                        </p:tav>
                                        <p:tav tm="100000">
                                          <p:val>
                                            <p:strVal val="ppt_x"/>
                                          </p:val>
                                        </p:tav>
                                      </p:tavLst>
                                    </p:anim>
                                    <p:anim calcmode="lin" valueType="num">
                                      <p:cBhvr additive="base">
                                        <p:cTn id="101" dur="500"/>
                                        <p:tgtEl>
                                          <p:spTgt spid="2"/>
                                        </p:tgtEl>
                                        <p:attrNameLst>
                                          <p:attrName>ppt_y</p:attrName>
                                        </p:attrNameLst>
                                      </p:cBhvr>
                                      <p:tavLst>
                                        <p:tav tm="0">
                                          <p:val>
                                            <p:strVal val="ppt_y"/>
                                          </p:val>
                                        </p:tav>
                                        <p:tav tm="100000">
                                          <p:val>
                                            <p:strVal val="1+ppt_h/2"/>
                                          </p:val>
                                        </p:tav>
                                      </p:tavLst>
                                    </p:anim>
                                    <p:set>
                                      <p:cBhvr>
                                        <p:cTn id="102" dur="1" fill="hold">
                                          <p:stCondLst>
                                            <p:cond delay="499"/>
                                          </p:stCondLst>
                                        </p:cTn>
                                        <p:tgtEl>
                                          <p:spTgt spid="2"/>
                                        </p:tgtEl>
                                        <p:attrNameLst>
                                          <p:attrName>style.visibility</p:attrName>
                                        </p:attrNameLst>
                                      </p:cBhvr>
                                      <p:to>
                                        <p:strVal val="hidden"/>
                                      </p:to>
                                    </p:set>
                                  </p:childTnLst>
                                </p:cTn>
                              </p:par>
                              <p:par>
                                <p:cTn id="103" presetID="9" presetClass="exit" presetSubtype="0" fill="hold" nodeType="withEffect">
                                  <p:stCondLst>
                                    <p:cond delay="0"/>
                                  </p:stCondLst>
                                  <p:childTnLst>
                                    <p:animEffect transition="out" filter="dissolve">
                                      <p:cBhvr>
                                        <p:cTn id="104" dur="500"/>
                                        <p:tgtEl>
                                          <p:spTgt spid="5"/>
                                        </p:tgtEl>
                                      </p:cBhvr>
                                    </p:animEffect>
                                    <p:set>
                                      <p:cBhvr>
                                        <p:cTn id="105" dur="1" fill="hold">
                                          <p:stCondLst>
                                            <p:cond delay="499"/>
                                          </p:stCondLst>
                                        </p:cTn>
                                        <p:tgtEl>
                                          <p:spTgt spid="5"/>
                                        </p:tgtEl>
                                        <p:attrNameLst>
                                          <p:attrName>style.visibility</p:attrName>
                                        </p:attrNameLst>
                                      </p:cBhvr>
                                      <p:to>
                                        <p:strVal val="hidden"/>
                                      </p:to>
                                    </p:set>
                                  </p:childTnLst>
                                </p:cTn>
                              </p:par>
                              <p:par>
                                <p:cTn id="106" presetID="1" presetClass="exit" presetSubtype="0" fill="hold" grpId="0" nodeType="withEffect">
                                  <p:stCondLst>
                                    <p:cond delay="0"/>
                                  </p:stCondLst>
                                  <p:childTnLst>
                                    <p:set>
                                      <p:cBhvr>
                                        <p:cTn id="107" dur="1" fill="hold">
                                          <p:stCondLst>
                                            <p:cond delay="0"/>
                                          </p:stCondLst>
                                        </p:cTn>
                                        <p:tgtEl>
                                          <p:spTgt spid="12"/>
                                        </p:tgtEl>
                                        <p:attrNameLst>
                                          <p:attrName>style.visibility</p:attrName>
                                        </p:attrNameLst>
                                      </p:cBhvr>
                                      <p:to>
                                        <p:strVal val="hidden"/>
                                      </p:to>
                                    </p:set>
                                  </p:childTnLst>
                                </p:cTn>
                              </p:par>
                              <p:par>
                                <p:cTn id="108" presetID="1" presetClass="exit" presetSubtype="0" fill="hold" grpId="0" nodeType="withEffect">
                                  <p:stCondLst>
                                    <p:cond delay="0"/>
                                  </p:stCondLst>
                                  <p:childTnLst>
                                    <p:set>
                                      <p:cBhvr>
                                        <p:cTn id="109" dur="1" fill="hold">
                                          <p:stCondLst>
                                            <p:cond delay="0"/>
                                          </p:stCondLst>
                                        </p:cTn>
                                        <p:tgtEl>
                                          <p:spTgt spid="13"/>
                                        </p:tgtEl>
                                        <p:attrNameLst>
                                          <p:attrName>style.visibility</p:attrName>
                                        </p:attrNameLst>
                                      </p:cBhvr>
                                      <p:to>
                                        <p:strVal val="hidden"/>
                                      </p:to>
                                    </p:set>
                                  </p:childTnLst>
                                </p:cTn>
                              </p:par>
                              <p:par>
                                <p:cTn id="110" presetID="2" presetClass="exit" presetSubtype="2" fill="hold" grpId="1" nodeType="withEffect">
                                  <p:stCondLst>
                                    <p:cond delay="0"/>
                                  </p:stCondLst>
                                  <p:childTnLst>
                                    <p:anim calcmode="lin" valueType="num">
                                      <p:cBhvr additive="base">
                                        <p:cTn id="111" dur="500"/>
                                        <p:tgtEl>
                                          <p:spTgt spid="26"/>
                                        </p:tgtEl>
                                        <p:attrNameLst>
                                          <p:attrName>ppt_x</p:attrName>
                                        </p:attrNameLst>
                                      </p:cBhvr>
                                      <p:tavLst>
                                        <p:tav tm="0">
                                          <p:val>
                                            <p:strVal val="ppt_x"/>
                                          </p:val>
                                        </p:tav>
                                        <p:tav tm="100000">
                                          <p:val>
                                            <p:strVal val="1+ppt_w/2"/>
                                          </p:val>
                                        </p:tav>
                                      </p:tavLst>
                                    </p:anim>
                                    <p:anim calcmode="lin" valueType="num">
                                      <p:cBhvr additive="base">
                                        <p:cTn id="112" dur="500"/>
                                        <p:tgtEl>
                                          <p:spTgt spid="26"/>
                                        </p:tgtEl>
                                        <p:attrNameLst>
                                          <p:attrName>ppt_y</p:attrName>
                                        </p:attrNameLst>
                                      </p:cBhvr>
                                      <p:tavLst>
                                        <p:tav tm="0">
                                          <p:val>
                                            <p:strVal val="ppt_y"/>
                                          </p:val>
                                        </p:tav>
                                        <p:tav tm="100000">
                                          <p:val>
                                            <p:strVal val="ppt_y"/>
                                          </p:val>
                                        </p:tav>
                                      </p:tavLst>
                                    </p:anim>
                                    <p:set>
                                      <p:cBhvr>
                                        <p:cTn id="113" dur="1" fill="hold">
                                          <p:stCondLst>
                                            <p:cond delay="499"/>
                                          </p:stCondLst>
                                        </p:cTn>
                                        <p:tgtEl>
                                          <p:spTgt spid="26"/>
                                        </p:tgtEl>
                                        <p:attrNameLst>
                                          <p:attrName>style.visibility</p:attrName>
                                        </p:attrNameLst>
                                      </p:cBhvr>
                                      <p:to>
                                        <p:strVal val="hidden"/>
                                      </p:to>
                                    </p:set>
                                  </p:childTnLst>
                                </p:cTn>
                              </p:par>
                              <p:par>
                                <p:cTn id="114" presetID="2" presetClass="exit" presetSubtype="8" fill="hold" grpId="1" nodeType="withEffect">
                                  <p:stCondLst>
                                    <p:cond delay="0"/>
                                  </p:stCondLst>
                                  <p:childTnLst>
                                    <p:anim calcmode="lin" valueType="num">
                                      <p:cBhvr additive="base">
                                        <p:cTn id="115" dur="500"/>
                                        <p:tgtEl>
                                          <p:spTgt spid="27"/>
                                        </p:tgtEl>
                                        <p:attrNameLst>
                                          <p:attrName>ppt_x</p:attrName>
                                        </p:attrNameLst>
                                      </p:cBhvr>
                                      <p:tavLst>
                                        <p:tav tm="0">
                                          <p:val>
                                            <p:strVal val="ppt_x"/>
                                          </p:val>
                                        </p:tav>
                                        <p:tav tm="100000">
                                          <p:val>
                                            <p:strVal val="0-ppt_w/2"/>
                                          </p:val>
                                        </p:tav>
                                      </p:tavLst>
                                    </p:anim>
                                    <p:anim calcmode="lin" valueType="num">
                                      <p:cBhvr additive="base">
                                        <p:cTn id="116" dur="500"/>
                                        <p:tgtEl>
                                          <p:spTgt spid="27"/>
                                        </p:tgtEl>
                                        <p:attrNameLst>
                                          <p:attrName>ppt_y</p:attrName>
                                        </p:attrNameLst>
                                      </p:cBhvr>
                                      <p:tavLst>
                                        <p:tav tm="0">
                                          <p:val>
                                            <p:strVal val="ppt_y"/>
                                          </p:val>
                                        </p:tav>
                                        <p:tav tm="100000">
                                          <p:val>
                                            <p:strVal val="ppt_y"/>
                                          </p:val>
                                        </p:tav>
                                      </p:tavLst>
                                    </p:anim>
                                    <p:set>
                                      <p:cBhvr>
                                        <p:cTn id="117" dur="1" fill="hold">
                                          <p:stCondLst>
                                            <p:cond delay="499"/>
                                          </p:stCondLst>
                                        </p:cTn>
                                        <p:tgtEl>
                                          <p:spTgt spid="27"/>
                                        </p:tgtEl>
                                        <p:attrNameLst>
                                          <p:attrName>style.visibility</p:attrName>
                                        </p:attrNameLst>
                                      </p:cBhvr>
                                      <p:to>
                                        <p:strVal val="hidden"/>
                                      </p:to>
                                    </p:set>
                                  </p:childTnLst>
                                </p:cTn>
                              </p:par>
                              <p:par>
                                <p:cTn id="118" presetID="2" presetClass="exit" presetSubtype="2" fill="hold" grpId="1" nodeType="withEffect">
                                  <p:stCondLst>
                                    <p:cond delay="0"/>
                                  </p:stCondLst>
                                  <p:childTnLst>
                                    <p:anim calcmode="lin" valueType="num">
                                      <p:cBhvr additive="base">
                                        <p:cTn id="119" dur="500"/>
                                        <p:tgtEl>
                                          <p:spTgt spid="19"/>
                                        </p:tgtEl>
                                        <p:attrNameLst>
                                          <p:attrName>ppt_x</p:attrName>
                                        </p:attrNameLst>
                                      </p:cBhvr>
                                      <p:tavLst>
                                        <p:tav tm="0">
                                          <p:val>
                                            <p:strVal val="ppt_x"/>
                                          </p:val>
                                        </p:tav>
                                        <p:tav tm="100000">
                                          <p:val>
                                            <p:strVal val="1+ppt_w/2"/>
                                          </p:val>
                                        </p:tav>
                                      </p:tavLst>
                                    </p:anim>
                                    <p:anim calcmode="lin" valueType="num">
                                      <p:cBhvr additive="base">
                                        <p:cTn id="120" dur="500"/>
                                        <p:tgtEl>
                                          <p:spTgt spid="19"/>
                                        </p:tgtEl>
                                        <p:attrNameLst>
                                          <p:attrName>ppt_y</p:attrName>
                                        </p:attrNameLst>
                                      </p:cBhvr>
                                      <p:tavLst>
                                        <p:tav tm="0">
                                          <p:val>
                                            <p:strVal val="ppt_y"/>
                                          </p:val>
                                        </p:tav>
                                        <p:tav tm="100000">
                                          <p:val>
                                            <p:strVal val="ppt_y"/>
                                          </p:val>
                                        </p:tav>
                                      </p:tavLst>
                                    </p:anim>
                                    <p:set>
                                      <p:cBhvr>
                                        <p:cTn id="121" dur="1" fill="hold">
                                          <p:stCondLst>
                                            <p:cond delay="499"/>
                                          </p:stCondLst>
                                        </p:cTn>
                                        <p:tgtEl>
                                          <p:spTgt spid="19"/>
                                        </p:tgtEl>
                                        <p:attrNameLst>
                                          <p:attrName>style.visibility</p:attrName>
                                        </p:attrNameLst>
                                      </p:cBhvr>
                                      <p:to>
                                        <p:strVal val="hidden"/>
                                      </p:to>
                                    </p:set>
                                  </p:childTnLst>
                                </p:cTn>
                              </p:par>
                              <p:par>
                                <p:cTn id="122" presetID="2" presetClass="exit" presetSubtype="2" fill="hold" grpId="1" nodeType="withEffect">
                                  <p:stCondLst>
                                    <p:cond delay="0"/>
                                  </p:stCondLst>
                                  <p:childTnLst>
                                    <p:anim calcmode="lin" valueType="num">
                                      <p:cBhvr additive="base">
                                        <p:cTn id="123" dur="500"/>
                                        <p:tgtEl>
                                          <p:spTgt spid="20"/>
                                        </p:tgtEl>
                                        <p:attrNameLst>
                                          <p:attrName>ppt_x</p:attrName>
                                        </p:attrNameLst>
                                      </p:cBhvr>
                                      <p:tavLst>
                                        <p:tav tm="0">
                                          <p:val>
                                            <p:strVal val="ppt_x"/>
                                          </p:val>
                                        </p:tav>
                                        <p:tav tm="100000">
                                          <p:val>
                                            <p:strVal val="1+ppt_w/2"/>
                                          </p:val>
                                        </p:tav>
                                      </p:tavLst>
                                    </p:anim>
                                    <p:anim calcmode="lin" valueType="num">
                                      <p:cBhvr additive="base">
                                        <p:cTn id="124" dur="500"/>
                                        <p:tgtEl>
                                          <p:spTgt spid="20"/>
                                        </p:tgtEl>
                                        <p:attrNameLst>
                                          <p:attrName>ppt_y</p:attrName>
                                        </p:attrNameLst>
                                      </p:cBhvr>
                                      <p:tavLst>
                                        <p:tav tm="0">
                                          <p:val>
                                            <p:strVal val="ppt_y"/>
                                          </p:val>
                                        </p:tav>
                                        <p:tav tm="100000">
                                          <p:val>
                                            <p:strVal val="ppt_y"/>
                                          </p:val>
                                        </p:tav>
                                      </p:tavLst>
                                    </p:anim>
                                    <p:set>
                                      <p:cBhvr>
                                        <p:cTn id="125"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2" grpId="0" animBg="1"/>
      <p:bldP spid="2" grpId="1" animBg="1"/>
      <p:bldP spid="3" grpId="0" animBg="1"/>
      <p:bldP spid="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P spid="26" grpId="0" animBg="1"/>
      <p:bldP spid="26" grpId="1" animBg="1"/>
      <p:bldP spid="27" grpId="0" animBg="1"/>
      <p:bldP spid="27" grpId="1" animBg="1"/>
      <p:bldP spid="19" grpId="0" animBg="1"/>
      <p:bldP spid="19" grpId="1" animBg="1"/>
      <p:bldP spid="20" grpId="0" animBg="1"/>
      <p:bldP spid="20"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401149"/>
            <a:ext cx="476250" cy="387350"/>
          </a:xfrm>
          <a:ln>
            <a:noFill/>
          </a:ln>
        </p:spPr>
        <p:txBody>
          <a:bodyPr/>
          <a:lstStyle/>
          <a:p>
            <a:pPr algn="ctr"/>
            <a:fld id="{42E2B24C-DC2C-4712-9D60-04BFC1B335EB}" type="slidenum">
              <a:rPr lang="en-US" altLang="en-US" smtClean="0">
                <a:solidFill>
                  <a:schemeClr val="tx1"/>
                </a:solidFill>
              </a:rPr>
              <a:pPr algn="ctr"/>
              <a:t>30</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456324"/>
            <a:ext cx="485775" cy="276999"/>
          </a:xfrm>
          <a:prstGeom prst="rect">
            <a:avLst/>
          </a:prstGeom>
          <a:noFill/>
          <a:ln>
            <a:noFill/>
          </a:ln>
        </p:spPr>
        <p:txBody>
          <a:bodyPr wrap="square" rtlCol="0">
            <a:spAutoFit/>
          </a:bodyPr>
          <a:lstStyle/>
          <a:p>
            <a:r>
              <a:rPr lang="en-CA" sz="1200" dirty="0"/>
              <a:t>Slide</a:t>
            </a:r>
          </a:p>
        </p:txBody>
      </p:sp>
      <p:sp>
        <p:nvSpPr>
          <p:cNvPr id="6" name="Rectangle: Rounded Corners 5">
            <a:extLst>
              <a:ext uri="{FF2B5EF4-FFF2-40B4-BE49-F238E27FC236}">
                <a16:creationId xmlns:a16="http://schemas.microsoft.com/office/drawing/2014/main" id="{12098B6E-AE80-46C7-98AC-C97CD3CB795F}"/>
              </a:ext>
            </a:extLst>
          </p:cNvPr>
          <p:cNvSpPr/>
          <p:nvPr/>
        </p:nvSpPr>
        <p:spPr>
          <a:xfrm>
            <a:off x="84666" y="84667"/>
            <a:ext cx="3168487"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800" dirty="0"/>
              <a:t>Navigating Using the Keyboard</a:t>
            </a:r>
          </a:p>
        </p:txBody>
      </p:sp>
      <p:grpSp>
        <p:nvGrpSpPr>
          <p:cNvPr id="5" name="Group 4">
            <a:extLst>
              <a:ext uri="{FF2B5EF4-FFF2-40B4-BE49-F238E27FC236}">
                <a16:creationId xmlns:a16="http://schemas.microsoft.com/office/drawing/2014/main" id="{CBFD7327-0C4F-4380-B265-C9C6946FC972}"/>
              </a:ext>
            </a:extLst>
          </p:cNvPr>
          <p:cNvGrpSpPr/>
          <p:nvPr/>
        </p:nvGrpSpPr>
        <p:grpSpPr>
          <a:xfrm>
            <a:off x="8572917" y="579647"/>
            <a:ext cx="918808" cy="369332"/>
            <a:chOff x="789818" y="3838575"/>
            <a:chExt cx="1162807" cy="369332"/>
          </a:xfrm>
          <a:solidFill>
            <a:srgbClr val="FFFFCD"/>
          </a:solidFill>
        </p:grpSpPr>
        <p:sp>
          <p:nvSpPr>
            <p:cNvPr id="7" name="TextBox 6">
              <a:extLst>
                <a:ext uri="{FF2B5EF4-FFF2-40B4-BE49-F238E27FC236}">
                  <a16:creationId xmlns:a16="http://schemas.microsoft.com/office/drawing/2014/main" id="{3BA30108-E1D0-4E97-8A22-2F7A63940FC1}"/>
                </a:ext>
              </a:extLst>
            </p:cNvPr>
            <p:cNvSpPr txBox="1"/>
            <p:nvPr/>
          </p:nvSpPr>
          <p:spPr>
            <a:xfrm>
              <a:off x="789818" y="3838575"/>
              <a:ext cx="1162807" cy="369332"/>
            </a:xfrm>
            <a:prstGeom prst="rect">
              <a:avLst/>
            </a:prstGeom>
            <a:grpFill/>
            <a:ln w="12700">
              <a:solidFill>
                <a:schemeClr val="tx1"/>
              </a:solidFill>
            </a:ln>
          </p:spPr>
          <p:txBody>
            <a:bodyPr wrap="square" rtlCol="0">
              <a:spAutoFit/>
            </a:bodyPr>
            <a:lstStyle/>
            <a:p>
              <a:pPr algn="ctr"/>
              <a:r>
                <a:rPr lang="en-CA" dirty="0"/>
                <a:t>Tab    |</a:t>
              </a:r>
              <a:endParaRPr lang="en-GB" dirty="0"/>
            </a:p>
          </p:txBody>
        </p:sp>
        <p:cxnSp>
          <p:nvCxnSpPr>
            <p:cNvPr id="8" name="Straight Arrow Connector 7">
              <a:extLst>
                <a:ext uri="{FF2B5EF4-FFF2-40B4-BE49-F238E27FC236}">
                  <a16:creationId xmlns:a16="http://schemas.microsoft.com/office/drawing/2014/main" id="{44AC0F83-4CEF-43A7-BD95-FB240767D3FF}"/>
                </a:ext>
              </a:extLst>
            </p:cNvPr>
            <p:cNvCxnSpPr>
              <a:cxnSpLocks/>
            </p:cNvCxnSpPr>
            <p:nvPr/>
          </p:nvCxnSpPr>
          <p:spPr>
            <a:xfrm>
              <a:off x="1447800" y="4030623"/>
              <a:ext cx="219075" cy="0"/>
            </a:xfrm>
            <a:prstGeom prst="straightConnector1">
              <a:avLst/>
            </a:prstGeom>
            <a:grpFill/>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9" name="Group 8">
            <a:extLst>
              <a:ext uri="{FF2B5EF4-FFF2-40B4-BE49-F238E27FC236}">
                <a16:creationId xmlns:a16="http://schemas.microsoft.com/office/drawing/2014/main" id="{20D04E8A-C7B2-4D0B-B765-D4B90A91BA07}"/>
              </a:ext>
            </a:extLst>
          </p:cNvPr>
          <p:cNvGrpSpPr/>
          <p:nvPr/>
        </p:nvGrpSpPr>
        <p:grpSpPr>
          <a:xfrm>
            <a:off x="2165096" y="579647"/>
            <a:ext cx="1436983" cy="369332"/>
            <a:chOff x="231002" y="3838575"/>
            <a:chExt cx="1721624" cy="369332"/>
          </a:xfrm>
          <a:solidFill>
            <a:srgbClr val="FFFFCD"/>
          </a:solidFill>
        </p:grpSpPr>
        <p:sp>
          <p:nvSpPr>
            <p:cNvPr id="10" name="TextBox 9">
              <a:extLst>
                <a:ext uri="{FF2B5EF4-FFF2-40B4-BE49-F238E27FC236}">
                  <a16:creationId xmlns:a16="http://schemas.microsoft.com/office/drawing/2014/main" id="{010759DA-73FB-4FE4-AE10-124D885ECA08}"/>
                </a:ext>
              </a:extLst>
            </p:cNvPr>
            <p:cNvSpPr txBox="1"/>
            <p:nvPr/>
          </p:nvSpPr>
          <p:spPr>
            <a:xfrm>
              <a:off x="231002" y="3838575"/>
              <a:ext cx="1721624" cy="369332"/>
            </a:xfrm>
            <a:prstGeom prst="rect">
              <a:avLst/>
            </a:prstGeom>
            <a:grpFill/>
            <a:ln w="12700">
              <a:solidFill>
                <a:schemeClr val="tx1"/>
              </a:solidFill>
            </a:ln>
          </p:spPr>
          <p:txBody>
            <a:bodyPr wrap="square" rtlCol="0">
              <a:spAutoFit/>
            </a:bodyPr>
            <a:lstStyle/>
            <a:p>
              <a:pPr algn="ctr"/>
              <a:r>
                <a:rPr lang="en-CA" dirty="0"/>
                <a:t>|   Shift Tab</a:t>
              </a:r>
              <a:endParaRPr lang="en-GB" dirty="0"/>
            </a:p>
          </p:txBody>
        </p:sp>
        <p:cxnSp>
          <p:nvCxnSpPr>
            <p:cNvPr id="11" name="Straight Arrow Connector 10">
              <a:extLst>
                <a:ext uri="{FF2B5EF4-FFF2-40B4-BE49-F238E27FC236}">
                  <a16:creationId xmlns:a16="http://schemas.microsoft.com/office/drawing/2014/main" id="{2F2F8A9F-813E-4855-885C-7A1F6A1CECCB}"/>
                </a:ext>
              </a:extLst>
            </p:cNvPr>
            <p:cNvCxnSpPr>
              <a:cxnSpLocks/>
            </p:cNvCxnSpPr>
            <p:nvPr/>
          </p:nvCxnSpPr>
          <p:spPr>
            <a:xfrm flipH="1">
              <a:off x="442240" y="4029433"/>
              <a:ext cx="235156" cy="0"/>
            </a:xfrm>
            <a:prstGeom prst="straightConnector1">
              <a:avLst/>
            </a:prstGeom>
            <a:grpFill/>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931BB0B0-D177-42BA-87C3-862592C077CF}"/>
              </a:ext>
            </a:extLst>
          </p:cNvPr>
          <p:cNvGrpSpPr/>
          <p:nvPr/>
        </p:nvGrpSpPr>
        <p:grpSpPr>
          <a:xfrm>
            <a:off x="2165095" y="999791"/>
            <a:ext cx="1436985" cy="369332"/>
            <a:chOff x="6096000" y="4665191"/>
            <a:chExt cx="1550116" cy="369332"/>
          </a:xfrm>
          <a:solidFill>
            <a:srgbClr val="FFFFCD"/>
          </a:solidFill>
        </p:grpSpPr>
        <p:sp>
          <p:nvSpPr>
            <p:cNvPr id="13" name="TextBox 12">
              <a:extLst>
                <a:ext uri="{FF2B5EF4-FFF2-40B4-BE49-F238E27FC236}">
                  <a16:creationId xmlns:a16="http://schemas.microsoft.com/office/drawing/2014/main" id="{D3C2E0BF-A186-4A9C-844A-950B105F5E20}"/>
                </a:ext>
              </a:extLst>
            </p:cNvPr>
            <p:cNvSpPr txBox="1"/>
            <p:nvPr/>
          </p:nvSpPr>
          <p:spPr>
            <a:xfrm>
              <a:off x="6096000" y="4665191"/>
              <a:ext cx="1550116" cy="369332"/>
            </a:xfrm>
            <a:prstGeom prst="rect">
              <a:avLst/>
            </a:prstGeom>
            <a:grpFill/>
            <a:ln w="12700">
              <a:solidFill>
                <a:schemeClr val="tx1"/>
              </a:solidFill>
            </a:ln>
          </p:spPr>
          <p:txBody>
            <a:bodyPr wrap="square" rtlCol="0">
              <a:spAutoFit/>
            </a:bodyPr>
            <a:lstStyle/>
            <a:p>
              <a:r>
                <a:rPr lang="en-CA" dirty="0"/>
                <a:t>Shift Enter</a:t>
              </a:r>
              <a:endParaRPr lang="en-GB" dirty="0"/>
            </a:p>
          </p:txBody>
        </p:sp>
        <p:cxnSp>
          <p:nvCxnSpPr>
            <p:cNvPr id="14" name="Straight Arrow Connector 13">
              <a:extLst>
                <a:ext uri="{FF2B5EF4-FFF2-40B4-BE49-F238E27FC236}">
                  <a16:creationId xmlns:a16="http://schemas.microsoft.com/office/drawing/2014/main" id="{180D8157-D0C2-4E88-A273-7C4EE7DC011F}"/>
                </a:ext>
              </a:extLst>
            </p:cNvPr>
            <p:cNvCxnSpPr/>
            <p:nvPr/>
          </p:nvCxnSpPr>
          <p:spPr>
            <a:xfrm flipV="1">
              <a:off x="7447792" y="4689905"/>
              <a:ext cx="0" cy="293987"/>
            </a:xfrm>
            <a:prstGeom prst="straightConnector1">
              <a:avLst/>
            </a:prstGeom>
            <a:grpFill/>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5" name="Group 14">
            <a:extLst>
              <a:ext uri="{FF2B5EF4-FFF2-40B4-BE49-F238E27FC236}">
                <a16:creationId xmlns:a16="http://schemas.microsoft.com/office/drawing/2014/main" id="{B6840190-606D-4E6C-A80E-94FD35CB1A76}"/>
              </a:ext>
            </a:extLst>
          </p:cNvPr>
          <p:cNvGrpSpPr/>
          <p:nvPr/>
        </p:nvGrpSpPr>
        <p:grpSpPr>
          <a:xfrm>
            <a:off x="8572917" y="999791"/>
            <a:ext cx="918808" cy="369332"/>
            <a:chOff x="7735018" y="4665191"/>
            <a:chExt cx="1310128" cy="369332"/>
          </a:xfrm>
          <a:solidFill>
            <a:srgbClr val="FFFFCD"/>
          </a:solidFill>
        </p:grpSpPr>
        <p:sp>
          <p:nvSpPr>
            <p:cNvPr id="16" name="TextBox 15">
              <a:extLst>
                <a:ext uri="{FF2B5EF4-FFF2-40B4-BE49-F238E27FC236}">
                  <a16:creationId xmlns:a16="http://schemas.microsoft.com/office/drawing/2014/main" id="{E3FFBB1B-0B9A-4D71-A3A7-0AE28494482C}"/>
                </a:ext>
              </a:extLst>
            </p:cNvPr>
            <p:cNvSpPr txBox="1"/>
            <p:nvPr/>
          </p:nvSpPr>
          <p:spPr>
            <a:xfrm>
              <a:off x="7735018" y="4665191"/>
              <a:ext cx="1310128" cy="369332"/>
            </a:xfrm>
            <a:prstGeom prst="rect">
              <a:avLst/>
            </a:prstGeom>
            <a:grpFill/>
            <a:ln w="12700">
              <a:solidFill>
                <a:schemeClr val="tx1"/>
              </a:solidFill>
            </a:ln>
          </p:spPr>
          <p:txBody>
            <a:bodyPr wrap="square" rtlCol="0">
              <a:spAutoFit/>
            </a:bodyPr>
            <a:lstStyle/>
            <a:p>
              <a:r>
                <a:rPr lang="en-CA" dirty="0"/>
                <a:t>Enter</a:t>
              </a:r>
              <a:endParaRPr lang="en-GB" dirty="0"/>
            </a:p>
          </p:txBody>
        </p:sp>
        <p:cxnSp>
          <p:nvCxnSpPr>
            <p:cNvPr id="17" name="Straight Arrow Connector 16">
              <a:extLst>
                <a:ext uri="{FF2B5EF4-FFF2-40B4-BE49-F238E27FC236}">
                  <a16:creationId xmlns:a16="http://schemas.microsoft.com/office/drawing/2014/main" id="{B3A433FB-6D8F-47B9-94A5-B78B0908B676}"/>
                </a:ext>
              </a:extLst>
            </p:cNvPr>
            <p:cNvCxnSpPr>
              <a:cxnSpLocks/>
            </p:cNvCxnSpPr>
            <p:nvPr/>
          </p:nvCxnSpPr>
          <p:spPr>
            <a:xfrm>
              <a:off x="8792654" y="4698143"/>
              <a:ext cx="0" cy="315614"/>
            </a:xfrm>
            <a:prstGeom prst="straightConnector1">
              <a:avLst/>
            </a:prstGeom>
            <a:grpFill/>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8" name="TextBox 17">
            <a:extLst>
              <a:ext uri="{FF2B5EF4-FFF2-40B4-BE49-F238E27FC236}">
                <a16:creationId xmlns:a16="http://schemas.microsoft.com/office/drawing/2014/main" id="{A0F08E35-505E-4FCA-B19C-18C9E86F042F}"/>
              </a:ext>
            </a:extLst>
          </p:cNvPr>
          <p:cNvSpPr txBox="1"/>
          <p:nvPr/>
        </p:nvSpPr>
        <p:spPr>
          <a:xfrm>
            <a:off x="3649557" y="579647"/>
            <a:ext cx="4876799" cy="369332"/>
          </a:xfrm>
          <a:prstGeom prst="rect">
            <a:avLst/>
          </a:prstGeom>
          <a:solidFill>
            <a:schemeClr val="bg1"/>
          </a:solidFill>
          <a:ln w="3175">
            <a:noFill/>
          </a:ln>
        </p:spPr>
        <p:txBody>
          <a:bodyPr wrap="square" rtlCol="0">
            <a:spAutoFit/>
          </a:bodyPr>
          <a:lstStyle/>
          <a:p>
            <a:pPr algn="ctr"/>
            <a:r>
              <a:rPr lang="en-CA" dirty="0"/>
              <a:t>Moves the cursor left or right</a:t>
            </a:r>
            <a:endParaRPr lang="en-GB" dirty="0"/>
          </a:p>
        </p:txBody>
      </p:sp>
      <p:sp>
        <p:nvSpPr>
          <p:cNvPr id="19" name="TextBox 18">
            <a:extLst>
              <a:ext uri="{FF2B5EF4-FFF2-40B4-BE49-F238E27FC236}">
                <a16:creationId xmlns:a16="http://schemas.microsoft.com/office/drawing/2014/main" id="{E1DA328B-BBD5-4401-A969-7271F6B51BA3}"/>
              </a:ext>
            </a:extLst>
          </p:cNvPr>
          <p:cNvSpPr txBox="1"/>
          <p:nvPr/>
        </p:nvSpPr>
        <p:spPr>
          <a:xfrm>
            <a:off x="3649558" y="999791"/>
            <a:ext cx="4884000" cy="353943"/>
          </a:xfrm>
          <a:prstGeom prst="rect">
            <a:avLst/>
          </a:prstGeom>
          <a:solidFill>
            <a:schemeClr val="bg1"/>
          </a:solidFill>
          <a:ln w="3175">
            <a:noFill/>
          </a:ln>
        </p:spPr>
        <p:txBody>
          <a:bodyPr wrap="square" rtlCol="0">
            <a:spAutoFit/>
          </a:bodyPr>
          <a:lstStyle/>
          <a:p>
            <a:pPr algn="ctr"/>
            <a:r>
              <a:rPr lang="en-CA" sz="1700" dirty="0"/>
              <a:t>Moves the cursor up or down</a:t>
            </a:r>
            <a:endParaRPr lang="en-GB" sz="1700" dirty="0"/>
          </a:p>
        </p:txBody>
      </p:sp>
      <p:sp>
        <p:nvSpPr>
          <p:cNvPr id="20" name="TextBox 19">
            <a:extLst>
              <a:ext uri="{FF2B5EF4-FFF2-40B4-BE49-F238E27FC236}">
                <a16:creationId xmlns:a16="http://schemas.microsoft.com/office/drawing/2014/main" id="{AFAFACA5-5AFA-4A26-9196-1CAA9C0F3888}"/>
              </a:ext>
            </a:extLst>
          </p:cNvPr>
          <p:cNvSpPr txBox="1"/>
          <p:nvPr/>
        </p:nvSpPr>
        <p:spPr>
          <a:xfrm>
            <a:off x="8572916" y="1411700"/>
            <a:ext cx="1347163" cy="369332"/>
          </a:xfrm>
          <a:prstGeom prst="rect">
            <a:avLst/>
          </a:prstGeom>
          <a:solidFill>
            <a:srgbClr val="FFFFCD"/>
          </a:solidFill>
          <a:ln w="12700">
            <a:solidFill>
              <a:schemeClr val="tx1"/>
            </a:solidFill>
          </a:ln>
        </p:spPr>
        <p:txBody>
          <a:bodyPr wrap="square" rtlCol="0">
            <a:spAutoFit/>
          </a:bodyPr>
          <a:lstStyle/>
          <a:p>
            <a:pPr algn="ctr"/>
            <a:r>
              <a:rPr lang="en-CA" dirty="0"/>
              <a:t>PG Down</a:t>
            </a:r>
            <a:endParaRPr lang="en-GB" dirty="0"/>
          </a:p>
        </p:txBody>
      </p:sp>
      <p:sp>
        <p:nvSpPr>
          <p:cNvPr id="21" name="TextBox 20">
            <a:extLst>
              <a:ext uri="{FF2B5EF4-FFF2-40B4-BE49-F238E27FC236}">
                <a16:creationId xmlns:a16="http://schemas.microsoft.com/office/drawing/2014/main" id="{BEF22F86-429B-4F82-A637-B14B282E68BD}"/>
              </a:ext>
            </a:extLst>
          </p:cNvPr>
          <p:cNvSpPr txBox="1"/>
          <p:nvPr/>
        </p:nvSpPr>
        <p:spPr>
          <a:xfrm>
            <a:off x="2165096" y="1411700"/>
            <a:ext cx="1436985" cy="369332"/>
          </a:xfrm>
          <a:prstGeom prst="rect">
            <a:avLst/>
          </a:prstGeom>
          <a:solidFill>
            <a:srgbClr val="FFFFCD"/>
          </a:solidFill>
          <a:ln w="12700">
            <a:solidFill>
              <a:schemeClr val="tx1"/>
            </a:solidFill>
          </a:ln>
        </p:spPr>
        <p:txBody>
          <a:bodyPr wrap="square" rtlCol="0">
            <a:spAutoFit/>
          </a:bodyPr>
          <a:lstStyle/>
          <a:p>
            <a:pPr algn="ctr"/>
            <a:r>
              <a:rPr lang="en-CA" dirty="0"/>
              <a:t>PG Up</a:t>
            </a:r>
            <a:endParaRPr lang="en-GB" dirty="0"/>
          </a:p>
        </p:txBody>
      </p:sp>
      <p:sp>
        <p:nvSpPr>
          <p:cNvPr id="22" name="TextBox 21">
            <a:extLst>
              <a:ext uri="{FF2B5EF4-FFF2-40B4-BE49-F238E27FC236}">
                <a16:creationId xmlns:a16="http://schemas.microsoft.com/office/drawing/2014/main" id="{C01E0823-EF45-4130-9399-A937A00C6C3A}"/>
              </a:ext>
            </a:extLst>
          </p:cNvPr>
          <p:cNvSpPr txBox="1"/>
          <p:nvPr/>
        </p:nvSpPr>
        <p:spPr>
          <a:xfrm>
            <a:off x="2165095" y="1831846"/>
            <a:ext cx="1436987" cy="353943"/>
          </a:xfrm>
          <a:prstGeom prst="rect">
            <a:avLst/>
          </a:prstGeom>
          <a:solidFill>
            <a:srgbClr val="FFFFCD"/>
          </a:solidFill>
          <a:ln w="12700">
            <a:solidFill>
              <a:schemeClr val="tx1"/>
            </a:solidFill>
          </a:ln>
        </p:spPr>
        <p:txBody>
          <a:bodyPr wrap="square" rtlCol="0">
            <a:spAutoFit/>
          </a:bodyPr>
          <a:lstStyle/>
          <a:p>
            <a:pPr algn="ctr"/>
            <a:r>
              <a:rPr lang="en-CA" sz="1700" dirty="0"/>
              <a:t>CRTL PG Up</a:t>
            </a:r>
            <a:endParaRPr lang="en-GB" sz="1700" dirty="0"/>
          </a:p>
        </p:txBody>
      </p:sp>
      <p:sp>
        <p:nvSpPr>
          <p:cNvPr id="23" name="TextBox 22">
            <a:extLst>
              <a:ext uri="{FF2B5EF4-FFF2-40B4-BE49-F238E27FC236}">
                <a16:creationId xmlns:a16="http://schemas.microsoft.com/office/drawing/2014/main" id="{D35FA3F5-ED4B-4CC1-A1BC-0C1C6BB64203}"/>
              </a:ext>
            </a:extLst>
          </p:cNvPr>
          <p:cNvSpPr txBox="1"/>
          <p:nvPr/>
        </p:nvSpPr>
        <p:spPr>
          <a:xfrm>
            <a:off x="8572916" y="1831846"/>
            <a:ext cx="1494050" cy="353943"/>
          </a:xfrm>
          <a:prstGeom prst="rect">
            <a:avLst/>
          </a:prstGeom>
          <a:solidFill>
            <a:srgbClr val="FFFFCD"/>
          </a:solidFill>
          <a:ln w="12700">
            <a:solidFill>
              <a:schemeClr val="tx1"/>
            </a:solidFill>
          </a:ln>
        </p:spPr>
        <p:txBody>
          <a:bodyPr wrap="square" rtlCol="0">
            <a:spAutoFit/>
          </a:bodyPr>
          <a:lstStyle/>
          <a:p>
            <a:r>
              <a:rPr lang="en-CA" sz="1700" dirty="0"/>
              <a:t>CTRL PG Down</a:t>
            </a:r>
            <a:endParaRPr lang="en-GB" sz="1700" dirty="0"/>
          </a:p>
        </p:txBody>
      </p:sp>
      <p:sp>
        <p:nvSpPr>
          <p:cNvPr id="24" name="TextBox 23">
            <a:extLst>
              <a:ext uri="{FF2B5EF4-FFF2-40B4-BE49-F238E27FC236}">
                <a16:creationId xmlns:a16="http://schemas.microsoft.com/office/drawing/2014/main" id="{E6A322AA-6C0C-40D4-88DE-085AEFFB8377}"/>
              </a:ext>
            </a:extLst>
          </p:cNvPr>
          <p:cNvSpPr txBox="1"/>
          <p:nvPr/>
        </p:nvSpPr>
        <p:spPr>
          <a:xfrm>
            <a:off x="3649557" y="1411700"/>
            <a:ext cx="4876799" cy="353943"/>
          </a:xfrm>
          <a:prstGeom prst="rect">
            <a:avLst/>
          </a:prstGeom>
          <a:solidFill>
            <a:schemeClr val="bg1"/>
          </a:solidFill>
          <a:ln w="3175">
            <a:noFill/>
          </a:ln>
        </p:spPr>
        <p:txBody>
          <a:bodyPr wrap="square" rtlCol="0">
            <a:spAutoFit/>
          </a:bodyPr>
          <a:lstStyle/>
          <a:p>
            <a:pPr algn="ctr"/>
            <a:r>
              <a:rPr lang="en-CA" sz="1700" dirty="0"/>
              <a:t>Moves the cursor up or down number of visible rows</a:t>
            </a:r>
            <a:endParaRPr lang="en-GB" sz="1700" dirty="0"/>
          </a:p>
        </p:txBody>
      </p:sp>
      <p:sp>
        <p:nvSpPr>
          <p:cNvPr id="25" name="TextBox 24">
            <a:extLst>
              <a:ext uri="{FF2B5EF4-FFF2-40B4-BE49-F238E27FC236}">
                <a16:creationId xmlns:a16="http://schemas.microsoft.com/office/drawing/2014/main" id="{CFFBB41B-9983-4F13-A96A-E795FE8E225A}"/>
              </a:ext>
            </a:extLst>
          </p:cNvPr>
          <p:cNvSpPr txBox="1"/>
          <p:nvPr/>
        </p:nvSpPr>
        <p:spPr>
          <a:xfrm>
            <a:off x="3656758" y="1831846"/>
            <a:ext cx="4876799" cy="353943"/>
          </a:xfrm>
          <a:prstGeom prst="rect">
            <a:avLst/>
          </a:prstGeom>
          <a:solidFill>
            <a:schemeClr val="bg1"/>
          </a:solidFill>
          <a:ln w="3175">
            <a:noFill/>
          </a:ln>
        </p:spPr>
        <p:txBody>
          <a:bodyPr wrap="square" rtlCol="0">
            <a:spAutoFit/>
          </a:bodyPr>
          <a:lstStyle/>
          <a:p>
            <a:pPr algn="ctr"/>
            <a:r>
              <a:rPr lang="en-CA" sz="1700" dirty="0"/>
              <a:t>Cycles through open browser tabs.</a:t>
            </a:r>
            <a:endParaRPr lang="en-GB" sz="1700" dirty="0"/>
          </a:p>
        </p:txBody>
      </p:sp>
      <p:sp>
        <p:nvSpPr>
          <p:cNvPr id="27" name="TextBox 26">
            <a:extLst>
              <a:ext uri="{FF2B5EF4-FFF2-40B4-BE49-F238E27FC236}">
                <a16:creationId xmlns:a16="http://schemas.microsoft.com/office/drawing/2014/main" id="{7D8B490B-C86B-4067-BC21-4379BF7A1332}"/>
              </a:ext>
            </a:extLst>
          </p:cNvPr>
          <p:cNvSpPr txBox="1"/>
          <p:nvPr/>
        </p:nvSpPr>
        <p:spPr>
          <a:xfrm>
            <a:off x="3656758" y="2265762"/>
            <a:ext cx="4876799" cy="353943"/>
          </a:xfrm>
          <a:prstGeom prst="rect">
            <a:avLst/>
          </a:prstGeom>
          <a:solidFill>
            <a:schemeClr val="bg1"/>
          </a:solidFill>
          <a:ln w="3175">
            <a:noFill/>
          </a:ln>
        </p:spPr>
        <p:txBody>
          <a:bodyPr wrap="square" rtlCol="0">
            <a:spAutoFit/>
          </a:bodyPr>
          <a:lstStyle/>
          <a:p>
            <a:pPr algn="ctr"/>
            <a:r>
              <a:rPr lang="en-CA" sz="1700" dirty="0"/>
              <a:t>Moves the cursor to the furthest right/left cell</a:t>
            </a:r>
            <a:endParaRPr lang="en-GB" sz="1700" dirty="0"/>
          </a:p>
        </p:txBody>
      </p:sp>
      <p:grpSp>
        <p:nvGrpSpPr>
          <p:cNvPr id="29" name="Group 28">
            <a:extLst>
              <a:ext uri="{FF2B5EF4-FFF2-40B4-BE49-F238E27FC236}">
                <a16:creationId xmlns:a16="http://schemas.microsoft.com/office/drawing/2014/main" id="{3AD93265-4653-4317-96E8-BA50001D07A6}"/>
              </a:ext>
            </a:extLst>
          </p:cNvPr>
          <p:cNvGrpSpPr/>
          <p:nvPr/>
        </p:nvGrpSpPr>
        <p:grpSpPr>
          <a:xfrm>
            <a:off x="2157895" y="2265762"/>
            <a:ext cx="1444187" cy="353943"/>
            <a:chOff x="2157895" y="5191842"/>
            <a:chExt cx="1444187" cy="353943"/>
          </a:xfrm>
        </p:grpSpPr>
        <p:sp>
          <p:nvSpPr>
            <p:cNvPr id="30" name="TextBox 29">
              <a:extLst>
                <a:ext uri="{FF2B5EF4-FFF2-40B4-BE49-F238E27FC236}">
                  <a16:creationId xmlns:a16="http://schemas.microsoft.com/office/drawing/2014/main" id="{59C7AB36-9F52-40A4-84A0-876954EAC4CA}"/>
                </a:ext>
              </a:extLst>
            </p:cNvPr>
            <p:cNvSpPr txBox="1"/>
            <p:nvPr/>
          </p:nvSpPr>
          <p:spPr>
            <a:xfrm>
              <a:off x="2157895" y="5191842"/>
              <a:ext cx="1444187" cy="353943"/>
            </a:xfrm>
            <a:prstGeom prst="rect">
              <a:avLst/>
            </a:prstGeom>
            <a:solidFill>
              <a:srgbClr val="FFFFCD"/>
            </a:solidFill>
            <a:ln w="12700">
              <a:solidFill>
                <a:schemeClr val="tx1"/>
              </a:solidFill>
            </a:ln>
          </p:spPr>
          <p:txBody>
            <a:bodyPr wrap="square" rtlCol="0">
              <a:spAutoFit/>
            </a:bodyPr>
            <a:lstStyle/>
            <a:p>
              <a:r>
                <a:rPr lang="en-CA" sz="1700" dirty="0"/>
                <a:t>   CRTL</a:t>
              </a:r>
              <a:endParaRPr lang="en-GB" sz="1700" dirty="0"/>
            </a:p>
          </p:txBody>
        </p:sp>
        <p:cxnSp>
          <p:nvCxnSpPr>
            <p:cNvPr id="31" name="Straight Arrow Connector 30">
              <a:extLst>
                <a:ext uri="{FF2B5EF4-FFF2-40B4-BE49-F238E27FC236}">
                  <a16:creationId xmlns:a16="http://schemas.microsoft.com/office/drawing/2014/main" id="{44224181-8313-4244-911A-0114C51B2544}"/>
                </a:ext>
              </a:extLst>
            </p:cNvPr>
            <p:cNvCxnSpPr>
              <a:cxnSpLocks/>
            </p:cNvCxnSpPr>
            <p:nvPr/>
          </p:nvCxnSpPr>
          <p:spPr>
            <a:xfrm>
              <a:off x="2965815" y="5379311"/>
              <a:ext cx="352637" cy="1"/>
            </a:xfrm>
            <a:prstGeom prst="straightConnector1">
              <a:avLst/>
            </a:prstGeom>
            <a:solidFill>
              <a:srgbClr val="FFFFCD"/>
            </a:solidFill>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19362FB9-ADD8-4831-9AA6-E106144F590E}"/>
              </a:ext>
            </a:extLst>
          </p:cNvPr>
          <p:cNvGrpSpPr/>
          <p:nvPr/>
        </p:nvGrpSpPr>
        <p:grpSpPr>
          <a:xfrm>
            <a:off x="8572916" y="2265762"/>
            <a:ext cx="1514311" cy="353943"/>
            <a:chOff x="8572916" y="5191842"/>
            <a:chExt cx="1514311" cy="353943"/>
          </a:xfrm>
        </p:grpSpPr>
        <p:sp>
          <p:nvSpPr>
            <p:cNvPr id="33" name="TextBox 32">
              <a:extLst>
                <a:ext uri="{FF2B5EF4-FFF2-40B4-BE49-F238E27FC236}">
                  <a16:creationId xmlns:a16="http://schemas.microsoft.com/office/drawing/2014/main" id="{63C3D2FC-FF1A-4BDD-B4CC-699DC4243F14}"/>
                </a:ext>
              </a:extLst>
            </p:cNvPr>
            <p:cNvSpPr txBox="1"/>
            <p:nvPr/>
          </p:nvSpPr>
          <p:spPr>
            <a:xfrm>
              <a:off x="8572916" y="5191842"/>
              <a:ext cx="1514311" cy="353943"/>
            </a:xfrm>
            <a:prstGeom prst="rect">
              <a:avLst/>
            </a:prstGeom>
            <a:solidFill>
              <a:srgbClr val="FFFFCD"/>
            </a:solidFill>
            <a:ln w="12700">
              <a:solidFill>
                <a:schemeClr val="tx1"/>
              </a:solidFill>
            </a:ln>
          </p:spPr>
          <p:txBody>
            <a:bodyPr wrap="square" rtlCol="0">
              <a:spAutoFit/>
            </a:bodyPr>
            <a:lstStyle/>
            <a:p>
              <a:r>
                <a:rPr lang="en-CA" sz="1700" dirty="0"/>
                <a:t>   CTRL   </a:t>
              </a:r>
              <a:endParaRPr lang="en-GB" sz="1700" dirty="0"/>
            </a:p>
          </p:txBody>
        </p:sp>
        <p:cxnSp>
          <p:nvCxnSpPr>
            <p:cNvPr id="34" name="Straight Arrow Connector 33">
              <a:extLst>
                <a:ext uri="{FF2B5EF4-FFF2-40B4-BE49-F238E27FC236}">
                  <a16:creationId xmlns:a16="http://schemas.microsoft.com/office/drawing/2014/main" id="{350791F3-DEC9-4F66-B20E-E0D1E32F3712}"/>
                </a:ext>
              </a:extLst>
            </p:cNvPr>
            <p:cNvCxnSpPr>
              <a:cxnSpLocks/>
            </p:cNvCxnSpPr>
            <p:nvPr/>
          </p:nvCxnSpPr>
          <p:spPr>
            <a:xfrm flipH="1">
              <a:off x="9402146" y="5383028"/>
              <a:ext cx="335174" cy="0"/>
            </a:xfrm>
            <a:prstGeom prst="straightConnector1">
              <a:avLst/>
            </a:prstGeom>
            <a:solidFill>
              <a:srgbClr val="FFFFCD"/>
            </a:solidFill>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38" name="Picture 37">
            <a:extLst>
              <a:ext uri="{FF2B5EF4-FFF2-40B4-BE49-F238E27FC236}">
                <a16:creationId xmlns:a16="http://schemas.microsoft.com/office/drawing/2014/main" id="{CBDF9E8B-8EE6-404F-90CF-6F24353F480C}"/>
              </a:ext>
            </a:extLst>
          </p:cNvPr>
          <p:cNvPicPr>
            <a:picLocks noChangeAspect="1"/>
          </p:cNvPicPr>
          <p:nvPr/>
        </p:nvPicPr>
        <p:blipFill>
          <a:blip r:embed="rId2"/>
          <a:stretch>
            <a:fillRect/>
          </a:stretch>
        </p:blipFill>
        <p:spPr>
          <a:xfrm>
            <a:off x="0" y="3118504"/>
            <a:ext cx="12192000" cy="880962"/>
          </a:xfrm>
          <a:prstGeom prst="rect">
            <a:avLst/>
          </a:prstGeom>
          <a:ln w="12700">
            <a:solidFill>
              <a:schemeClr val="bg1">
                <a:lumMod val="50000"/>
              </a:schemeClr>
            </a:solidFill>
          </a:ln>
        </p:spPr>
      </p:pic>
      <p:sp>
        <p:nvSpPr>
          <p:cNvPr id="40" name="Rectangle 39">
            <a:extLst>
              <a:ext uri="{FF2B5EF4-FFF2-40B4-BE49-F238E27FC236}">
                <a16:creationId xmlns:a16="http://schemas.microsoft.com/office/drawing/2014/main" id="{2FE389AE-AABB-435B-98EC-BC9AFB99AE55}"/>
              </a:ext>
            </a:extLst>
          </p:cNvPr>
          <p:cNvSpPr/>
          <p:nvPr/>
        </p:nvSpPr>
        <p:spPr>
          <a:xfrm>
            <a:off x="84666" y="2677671"/>
            <a:ext cx="9835413" cy="3922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dirty="0">
                <a:solidFill>
                  <a:schemeClr val="tx1"/>
                </a:solidFill>
              </a:rPr>
              <a:t>Tap the </a:t>
            </a:r>
            <a:r>
              <a:rPr lang="en-CA" sz="2000" b="1" dirty="0">
                <a:solidFill>
                  <a:schemeClr val="tx1"/>
                </a:solidFill>
              </a:rPr>
              <a:t>ALT</a:t>
            </a:r>
            <a:r>
              <a:rPr lang="en-CA" sz="2000" dirty="0">
                <a:solidFill>
                  <a:schemeClr val="tx1"/>
                </a:solidFill>
              </a:rPr>
              <a:t> key to access the ribbon via the keyboard.  You may have to touch the key twice.</a:t>
            </a:r>
          </a:p>
        </p:txBody>
      </p:sp>
      <p:sp>
        <p:nvSpPr>
          <p:cNvPr id="42" name="Rectangle 41">
            <a:extLst>
              <a:ext uri="{FF2B5EF4-FFF2-40B4-BE49-F238E27FC236}">
                <a16:creationId xmlns:a16="http://schemas.microsoft.com/office/drawing/2014/main" id="{EC76F242-5505-4704-9AA9-2ECB2D6741E1}"/>
              </a:ext>
            </a:extLst>
          </p:cNvPr>
          <p:cNvSpPr/>
          <p:nvPr/>
        </p:nvSpPr>
        <p:spPr>
          <a:xfrm>
            <a:off x="78485" y="4165538"/>
            <a:ext cx="12049784" cy="3922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dirty="0">
                <a:solidFill>
                  <a:schemeClr val="tx1"/>
                </a:solidFill>
              </a:rPr>
              <a:t>Selecting the </a:t>
            </a:r>
            <a:r>
              <a:rPr lang="en-CA" sz="2000" b="1" dirty="0">
                <a:solidFill>
                  <a:schemeClr val="tx1"/>
                </a:solidFill>
              </a:rPr>
              <a:t>N</a:t>
            </a:r>
            <a:r>
              <a:rPr lang="en-CA" sz="2000" dirty="0">
                <a:solidFill>
                  <a:schemeClr val="tx1"/>
                </a:solidFill>
              </a:rPr>
              <a:t>, for example, will show the </a:t>
            </a:r>
            <a:r>
              <a:rPr lang="en-CA" sz="2000" b="1" dirty="0">
                <a:solidFill>
                  <a:schemeClr val="tx1"/>
                </a:solidFill>
              </a:rPr>
              <a:t>Insert</a:t>
            </a:r>
            <a:r>
              <a:rPr lang="en-CA" sz="2000" dirty="0">
                <a:solidFill>
                  <a:schemeClr val="tx1"/>
                </a:solidFill>
              </a:rPr>
              <a:t> ribbon as shown below.  Push </a:t>
            </a:r>
            <a:r>
              <a:rPr lang="en-CA" sz="2000" b="1" dirty="0">
                <a:solidFill>
                  <a:schemeClr val="tx1"/>
                </a:solidFill>
              </a:rPr>
              <a:t>Esc</a:t>
            </a:r>
            <a:r>
              <a:rPr lang="en-CA" sz="2000" dirty="0">
                <a:solidFill>
                  <a:schemeClr val="tx1"/>
                </a:solidFill>
              </a:rPr>
              <a:t> to go back one level.</a:t>
            </a:r>
          </a:p>
        </p:txBody>
      </p:sp>
      <p:sp>
        <p:nvSpPr>
          <p:cNvPr id="43" name="Rectangle 42">
            <a:extLst>
              <a:ext uri="{FF2B5EF4-FFF2-40B4-BE49-F238E27FC236}">
                <a16:creationId xmlns:a16="http://schemas.microsoft.com/office/drawing/2014/main" id="{AEA8C797-01F6-40AF-8BAA-005EC5166009}"/>
              </a:ext>
            </a:extLst>
          </p:cNvPr>
          <p:cNvSpPr/>
          <p:nvPr/>
        </p:nvSpPr>
        <p:spPr>
          <a:xfrm>
            <a:off x="904010" y="6156665"/>
            <a:ext cx="11240885" cy="3922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dirty="0">
                <a:solidFill>
                  <a:schemeClr val="tx1"/>
                </a:solidFill>
              </a:rPr>
              <a:t>Selecting the </a:t>
            </a:r>
            <a:r>
              <a:rPr lang="en-CA" sz="2000" b="1" dirty="0">
                <a:solidFill>
                  <a:schemeClr val="tx1"/>
                </a:solidFill>
              </a:rPr>
              <a:t>SA</a:t>
            </a:r>
            <a:r>
              <a:rPr lang="en-CA" sz="2000" dirty="0">
                <a:solidFill>
                  <a:schemeClr val="tx1"/>
                </a:solidFill>
              </a:rPr>
              <a:t> will display the shapes menu, then use the arrows and Enter to select the shape you want.</a:t>
            </a:r>
          </a:p>
        </p:txBody>
      </p:sp>
      <p:pic>
        <p:nvPicPr>
          <p:cNvPr id="44" name="Picture 43">
            <a:extLst>
              <a:ext uri="{FF2B5EF4-FFF2-40B4-BE49-F238E27FC236}">
                <a16:creationId xmlns:a16="http://schemas.microsoft.com/office/drawing/2014/main" id="{5FDE28DB-668A-43CF-ADA2-8D732F99A195}"/>
              </a:ext>
            </a:extLst>
          </p:cNvPr>
          <p:cNvPicPr>
            <a:picLocks noChangeAspect="1"/>
          </p:cNvPicPr>
          <p:nvPr/>
        </p:nvPicPr>
        <p:blipFill>
          <a:blip r:embed="rId3"/>
          <a:stretch>
            <a:fillRect/>
          </a:stretch>
        </p:blipFill>
        <p:spPr>
          <a:xfrm>
            <a:off x="1763168" y="4733234"/>
            <a:ext cx="8964276" cy="1247949"/>
          </a:xfrm>
          <a:prstGeom prst="rect">
            <a:avLst/>
          </a:prstGeom>
          <a:ln>
            <a:solidFill>
              <a:schemeClr val="bg1">
                <a:lumMod val="50000"/>
              </a:schemeClr>
            </a:solidFill>
          </a:ln>
        </p:spPr>
      </p:pic>
    </p:spTree>
    <p:extLst>
      <p:ext uri="{BB962C8B-B14F-4D97-AF65-F5344CB8AC3E}">
        <p14:creationId xmlns:p14="http://schemas.microsoft.com/office/powerpoint/2010/main" val="2851728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0-#ppt_w/2"/>
                                          </p:val>
                                        </p:tav>
                                        <p:tav tm="100000">
                                          <p:val>
                                            <p:strVal val="#ppt_x"/>
                                          </p:val>
                                        </p:tav>
                                      </p:tavLst>
                                    </p:anim>
                                    <p:anim calcmode="lin" valueType="num">
                                      <p:cBhvr additive="base">
                                        <p:cTn id="22" dur="500" fill="hold"/>
                                        <p:tgtEl>
                                          <p:spTgt spid="12"/>
                                        </p:tgtEl>
                                        <p:attrNameLst>
                                          <p:attrName>ppt_y</p:attrName>
                                        </p:attrNameLst>
                                      </p:cBhvr>
                                      <p:tavLst>
                                        <p:tav tm="0">
                                          <p:val>
                                            <p:strVal val="#ppt_y"/>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par>
                                <p:cTn id="27" presetID="2" presetClass="entr" presetSubtype="2" fill="hold"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1+#ppt_w/2"/>
                                          </p:val>
                                        </p:tav>
                                        <p:tav tm="100000">
                                          <p:val>
                                            <p:strVal val="#ppt_x"/>
                                          </p:val>
                                        </p:tav>
                                      </p:tavLst>
                                    </p:anim>
                                    <p:anim calcmode="lin" valueType="num">
                                      <p:cBhvr additive="base">
                                        <p:cTn id="30"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 calcmode="lin" valueType="num">
                                      <p:cBhvr additive="base">
                                        <p:cTn id="35" dur="500" fill="hold"/>
                                        <p:tgtEl>
                                          <p:spTgt spid="21"/>
                                        </p:tgtEl>
                                        <p:attrNameLst>
                                          <p:attrName>ppt_x</p:attrName>
                                        </p:attrNameLst>
                                      </p:cBhvr>
                                      <p:tavLst>
                                        <p:tav tm="0">
                                          <p:val>
                                            <p:strVal val="0-#ppt_w/2"/>
                                          </p:val>
                                        </p:tav>
                                        <p:tav tm="100000">
                                          <p:val>
                                            <p:strVal val="#ppt_x"/>
                                          </p:val>
                                        </p:tav>
                                      </p:tavLst>
                                    </p:anim>
                                    <p:anim calcmode="lin" valueType="num">
                                      <p:cBhvr additive="base">
                                        <p:cTn id="36" dur="500" fill="hold"/>
                                        <p:tgtEl>
                                          <p:spTgt spid="21"/>
                                        </p:tgtEl>
                                        <p:attrNameLst>
                                          <p:attrName>ppt_y</p:attrName>
                                        </p:attrNameLst>
                                      </p:cBhvr>
                                      <p:tavLst>
                                        <p:tav tm="0">
                                          <p:val>
                                            <p:strVal val="#ppt_y"/>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500" fill="hold"/>
                                        <p:tgtEl>
                                          <p:spTgt spid="24"/>
                                        </p:tgtEl>
                                        <p:attrNameLst>
                                          <p:attrName>ppt_x</p:attrName>
                                        </p:attrNameLst>
                                      </p:cBhvr>
                                      <p:tavLst>
                                        <p:tav tm="0">
                                          <p:val>
                                            <p:strVal val="#ppt_x"/>
                                          </p:val>
                                        </p:tav>
                                        <p:tav tm="100000">
                                          <p:val>
                                            <p:strVal val="#ppt_x"/>
                                          </p:val>
                                        </p:tav>
                                      </p:tavLst>
                                    </p:anim>
                                    <p:anim calcmode="lin" valueType="num">
                                      <p:cBhvr additive="base">
                                        <p:cTn id="40" dur="500" fill="hold"/>
                                        <p:tgtEl>
                                          <p:spTgt spid="24"/>
                                        </p:tgtEl>
                                        <p:attrNameLst>
                                          <p:attrName>ppt_y</p:attrName>
                                        </p:attrNameLst>
                                      </p:cBhvr>
                                      <p:tavLst>
                                        <p:tav tm="0">
                                          <p:val>
                                            <p:strVal val="1+#ppt_h/2"/>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1+#ppt_w/2"/>
                                          </p:val>
                                        </p:tav>
                                        <p:tav tm="100000">
                                          <p:val>
                                            <p:strVal val="#ppt_x"/>
                                          </p:val>
                                        </p:tav>
                                      </p:tavLst>
                                    </p:anim>
                                    <p:anim calcmode="lin" valueType="num">
                                      <p:cBhvr additive="base">
                                        <p:cTn id="44"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0-#ppt_w/2"/>
                                          </p:val>
                                        </p:tav>
                                        <p:tav tm="100000">
                                          <p:val>
                                            <p:strVal val="#ppt_x"/>
                                          </p:val>
                                        </p:tav>
                                      </p:tavLst>
                                    </p:anim>
                                    <p:anim calcmode="lin" valueType="num">
                                      <p:cBhvr additive="base">
                                        <p:cTn id="50" dur="500" fill="hold"/>
                                        <p:tgtEl>
                                          <p:spTgt spid="22"/>
                                        </p:tgtEl>
                                        <p:attrNameLst>
                                          <p:attrName>ppt_y</p:attrName>
                                        </p:attrNameLst>
                                      </p:cBhvr>
                                      <p:tavLst>
                                        <p:tav tm="0">
                                          <p:val>
                                            <p:strVal val="#ppt_y"/>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25"/>
                                        </p:tgtEl>
                                        <p:attrNameLst>
                                          <p:attrName>style.visibility</p:attrName>
                                        </p:attrNameLst>
                                      </p:cBhvr>
                                      <p:to>
                                        <p:strVal val="visible"/>
                                      </p:to>
                                    </p:set>
                                    <p:anim calcmode="lin" valueType="num">
                                      <p:cBhvr additive="base">
                                        <p:cTn id="53" dur="500" fill="hold"/>
                                        <p:tgtEl>
                                          <p:spTgt spid="25"/>
                                        </p:tgtEl>
                                        <p:attrNameLst>
                                          <p:attrName>ppt_x</p:attrName>
                                        </p:attrNameLst>
                                      </p:cBhvr>
                                      <p:tavLst>
                                        <p:tav tm="0">
                                          <p:val>
                                            <p:strVal val="#ppt_x"/>
                                          </p:val>
                                        </p:tav>
                                        <p:tav tm="100000">
                                          <p:val>
                                            <p:strVal val="#ppt_x"/>
                                          </p:val>
                                        </p:tav>
                                      </p:tavLst>
                                    </p:anim>
                                    <p:anim calcmode="lin" valueType="num">
                                      <p:cBhvr additive="base">
                                        <p:cTn id="54" dur="500" fill="hold"/>
                                        <p:tgtEl>
                                          <p:spTgt spid="25"/>
                                        </p:tgtEl>
                                        <p:attrNameLst>
                                          <p:attrName>ppt_y</p:attrName>
                                        </p:attrNameLst>
                                      </p:cBhvr>
                                      <p:tavLst>
                                        <p:tav tm="0">
                                          <p:val>
                                            <p:strVal val="1+#ppt_h/2"/>
                                          </p:val>
                                        </p:tav>
                                        <p:tav tm="100000">
                                          <p:val>
                                            <p:strVal val="#ppt_y"/>
                                          </p:val>
                                        </p:tav>
                                      </p:tavLst>
                                    </p:anim>
                                  </p:childTnLst>
                                </p:cTn>
                              </p:par>
                              <p:par>
                                <p:cTn id="55" presetID="2" presetClass="entr" presetSubtype="2"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additive="base">
                                        <p:cTn id="57" dur="500" fill="hold"/>
                                        <p:tgtEl>
                                          <p:spTgt spid="23"/>
                                        </p:tgtEl>
                                        <p:attrNameLst>
                                          <p:attrName>ppt_x</p:attrName>
                                        </p:attrNameLst>
                                      </p:cBhvr>
                                      <p:tavLst>
                                        <p:tav tm="0">
                                          <p:val>
                                            <p:strVal val="1+#ppt_w/2"/>
                                          </p:val>
                                        </p:tav>
                                        <p:tav tm="100000">
                                          <p:val>
                                            <p:strVal val="#ppt_x"/>
                                          </p:val>
                                        </p:tav>
                                      </p:tavLst>
                                    </p:anim>
                                    <p:anim calcmode="lin" valueType="num">
                                      <p:cBhvr additive="base">
                                        <p:cTn id="58"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nodeType="clickEffect">
                                  <p:stCondLst>
                                    <p:cond delay="0"/>
                                  </p:stCondLst>
                                  <p:childTnLst>
                                    <p:set>
                                      <p:cBhvr>
                                        <p:cTn id="62" dur="1" fill="hold">
                                          <p:stCondLst>
                                            <p:cond delay="0"/>
                                          </p:stCondLst>
                                        </p:cTn>
                                        <p:tgtEl>
                                          <p:spTgt spid="29"/>
                                        </p:tgtEl>
                                        <p:attrNameLst>
                                          <p:attrName>style.visibility</p:attrName>
                                        </p:attrNameLst>
                                      </p:cBhvr>
                                      <p:to>
                                        <p:strVal val="visible"/>
                                      </p:to>
                                    </p:set>
                                    <p:anim calcmode="lin" valueType="num">
                                      <p:cBhvr additive="base">
                                        <p:cTn id="63" dur="500" fill="hold"/>
                                        <p:tgtEl>
                                          <p:spTgt spid="29"/>
                                        </p:tgtEl>
                                        <p:attrNameLst>
                                          <p:attrName>ppt_x</p:attrName>
                                        </p:attrNameLst>
                                      </p:cBhvr>
                                      <p:tavLst>
                                        <p:tav tm="0">
                                          <p:val>
                                            <p:strVal val="0-#ppt_w/2"/>
                                          </p:val>
                                        </p:tav>
                                        <p:tav tm="100000">
                                          <p:val>
                                            <p:strVal val="#ppt_x"/>
                                          </p:val>
                                        </p:tav>
                                      </p:tavLst>
                                    </p:anim>
                                    <p:anim calcmode="lin" valueType="num">
                                      <p:cBhvr additive="base">
                                        <p:cTn id="64" dur="500" fill="hold"/>
                                        <p:tgtEl>
                                          <p:spTgt spid="29"/>
                                        </p:tgtEl>
                                        <p:attrNameLst>
                                          <p:attrName>ppt_y</p:attrName>
                                        </p:attrNameLst>
                                      </p:cBhvr>
                                      <p:tavLst>
                                        <p:tav tm="0">
                                          <p:val>
                                            <p:strVal val="#ppt_y"/>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 calcmode="lin" valueType="num">
                                      <p:cBhvr additive="base">
                                        <p:cTn id="67" dur="500" fill="hold"/>
                                        <p:tgtEl>
                                          <p:spTgt spid="27"/>
                                        </p:tgtEl>
                                        <p:attrNameLst>
                                          <p:attrName>ppt_x</p:attrName>
                                        </p:attrNameLst>
                                      </p:cBhvr>
                                      <p:tavLst>
                                        <p:tav tm="0">
                                          <p:val>
                                            <p:strVal val="#ppt_x"/>
                                          </p:val>
                                        </p:tav>
                                        <p:tav tm="100000">
                                          <p:val>
                                            <p:strVal val="#ppt_x"/>
                                          </p:val>
                                        </p:tav>
                                      </p:tavLst>
                                    </p:anim>
                                    <p:anim calcmode="lin" valueType="num">
                                      <p:cBhvr additive="base">
                                        <p:cTn id="68" dur="500" fill="hold"/>
                                        <p:tgtEl>
                                          <p:spTgt spid="27"/>
                                        </p:tgtEl>
                                        <p:attrNameLst>
                                          <p:attrName>ppt_y</p:attrName>
                                        </p:attrNameLst>
                                      </p:cBhvr>
                                      <p:tavLst>
                                        <p:tav tm="0">
                                          <p:val>
                                            <p:strVal val="1+#ppt_h/2"/>
                                          </p:val>
                                        </p:tav>
                                        <p:tav tm="100000">
                                          <p:val>
                                            <p:strVal val="#ppt_y"/>
                                          </p:val>
                                        </p:tav>
                                      </p:tavLst>
                                    </p:anim>
                                  </p:childTnLst>
                                </p:cTn>
                              </p:par>
                              <p:par>
                                <p:cTn id="69" presetID="2" presetClass="entr" presetSubtype="2" fill="hold" nodeType="withEffect">
                                  <p:stCondLst>
                                    <p:cond delay="0"/>
                                  </p:stCondLst>
                                  <p:childTnLst>
                                    <p:set>
                                      <p:cBhvr>
                                        <p:cTn id="70" dur="1" fill="hold">
                                          <p:stCondLst>
                                            <p:cond delay="0"/>
                                          </p:stCondLst>
                                        </p:cTn>
                                        <p:tgtEl>
                                          <p:spTgt spid="32"/>
                                        </p:tgtEl>
                                        <p:attrNameLst>
                                          <p:attrName>style.visibility</p:attrName>
                                        </p:attrNameLst>
                                      </p:cBhvr>
                                      <p:to>
                                        <p:strVal val="visible"/>
                                      </p:to>
                                    </p:set>
                                    <p:anim calcmode="lin" valueType="num">
                                      <p:cBhvr additive="base">
                                        <p:cTn id="71" dur="500" fill="hold"/>
                                        <p:tgtEl>
                                          <p:spTgt spid="32"/>
                                        </p:tgtEl>
                                        <p:attrNameLst>
                                          <p:attrName>ppt_x</p:attrName>
                                        </p:attrNameLst>
                                      </p:cBhvr>
                                      <p:tavLst>
                                        <p:tav tm="0">
                                          <p:val>
                                            <p:strVal val="1+#ppt_w/2"/>
                                          </p:val>
                                        </p:tav>
                                        <p:tav tm="100000">
                                          <p:val>
                                            <p:strVal val="#ppt_x"/>
                                          </p:val>
                                        </p:tav>
                                      </p:tavLst>
                                    </p:anim>
                                    <p:anim calcmode="lin" valueType="num">
                                      <p:cBhvr additive="base">
                                        <p:cTn id="72" dur="500" fill="hold"/>
                                        <p:tgtEl>
                                          <p:spTgt spid="32"/>
                                        </p:tgtEl>
                                        <p:attrNameLst>
                                          <p:attrName>ppt_y</p:attrName>
                                        </p:attrNameLst>
                                      </p:cBhvr>
                                      <p:tavLst>
                                        <p:tav tm="0">
                                          <p:val>
                                            <p:strVal val="#ppt_y"/>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8" fill="hold" grpId="0" nodeType="clickEffect">
                                  <p:stCondLst>
                                    <p:cond delay="0"/>
                                  </p:stCondLst>
                                  <p:childTnLst>
                                    <p:set>
                                      <p:cBhvr>
                                        <p:cTn id="76" dur="1" fill="hold">
                                          <p:stCondLst>
                                            <p:cond delay="0"/>
                                          </p:stCondLst>
                                        </p:cTn>
                                        <p:tgtEl>
                                          <p:spTgt spid="40"/>
                                        </p:tgtEl>
                                        <p:attrNameLst>
                                          <p:attrName>style.visibility</p:attrName>
                                        </p:attrNameLst>
                                      </p:cBhvr>
                                      <p:to>
                                        <p:strVal val="visible"/>
                                      </p:to>
                                    </p:set>
                                    <p:anim calcmode="lin" valueType="num">
                                      <p:cBhvr additive="base">
                                        <p:cTn id="77" dur="500" fill="hold"/>
                                        <p:tgtEl>
                                          <p:spTgt spid="40"/>
                                        </p:tgtEl>
                                        <p:attrNameLst>
                                          <p:attrName>ppt_x</p:attrName>
                                        </p:attrNameLst>
                                      </p:cBhvr>
                                      <p:tavLst>
                                        <p:tav tm="0">
                                          <p:val>
                                            <p:strVal val="0-#ppt_w/2"/>
                                          </p:val>
                                        </p:tav>
                                        <p:tav tm="100000">
                                          <p:val>
                                            <p:strVal val="#ppt_x"/>
                                          </p:val>
                                        </p:tav>
                                      </p:tavLst>
                                    </p:anim>
                                    <p:anim calcmode="lin" valueType="num">
                                      <p:cBhvr additive="base">
                                        <p:cTn id="78" dur="500" fill="hold"/>
                                        <p:tgtEl>
                                          <p:spTgt spid="40"/>
                                        </p:tgtEl>
                                        <p:attrNameLst>
                                          <p:attrName>ppt_y</p:attrName>
                                        </p:attrNameLst>
                                      </p:cBhvr>
                                      <p:tavLst>
                                        <p:tav tm="0">
                                          <p:val>
                                            <p:strVal val="#ppt_y"/>
                                          </p:val>
                                        </p:tav>
                                        <p:tav tm="100000">
                                          <p:val>
                                            <p:strVal val="#ppt_y"/>
                                          </p:val>
                                        </p:tav>
                                      </p:tavLst>
                                    </p:anim>
                                  </p:childTnLst>
                                </p:cTn>
                              </p:par>
                              <p:par>
                                <p:cTn id="79" presetID="2" presetClass="entr" presetSubtype="8" fill="hold" nodeType="withEffect">
                                  <p:stCondLst>
                                    <p:cond delay="0"/>
                                  </p:stCondLst>
                                  <p:childTnLst>
                                    <p:set>
                                      <p:cBhvr>
                                        <p:cTn id="80" dur="1" fill="hold">
                                          <p:stCondLst>
                                            <p:cond delay="0"/>
                                          </p:stCondLst>
                                        </p:cTn>
                                        <p:tgtEl>
                                          <p:spTgt spid="38"/>
                                        </p:tgtEl>
                                        <p:attrNameLst>
                                          <p:attrName>style.visibility</p:attrName>
                                        </p:attrNameLst>
                                      </p:cBhvr>
                                      <p:to>
                                        <p:strVal val="visible"/>
                                      </p:to>
                                    </p:set>
                                    <p:anim calcmode="lin" valueType="num">
                                      <p:cBhvr additive="base">
                                        <p:cTn id="81" dur="500" fill="hold"/>
                                        <p:tgtEl>
                                          <p:spTgt spid="38"/>
                                        </p:tgtEl>
                                        <p:attrNameLst>
                                          <p:attrName>ppt_x</p:attrName>
                                        </p:attrNameLst>
                                      </p:cBhvr>
                                      <p:tavLst>
                                        <p:tav tm="0">
                                          <p:val>
                                            <p:strVal val="0-#ppt_w/2"/>
                                          </p:val>
                                        </p:tav>
                                        <p:tav tm="100000">
                                          <p:val>
                                            <p:strVal val="#ppt_x"/>
                                          </p:val>
                                        </p:tav>
                                      </p:tavLst>
                                    </p:anim>
                                    <p:anim calcmode="lin" valueType="num">
                                      <p:cBhvr additive="base">
                                        <p:cTn id="82" dur="500" fill="hold"/>
                                        <p:tgtEl>
                                          <p:spTgt spid="38"/>
                                        </p:tgtEl>
                                        <p:attrNameLst>
                                          <p:attrName>ppt_y</p:attrName>
                                        </p:attrNameLst>
                                      </p:cBhvr>
                                      <p:tavLst>
                                        <p:tav tm="0">
                                          <p:val>
                                            <p:strVal val="#ppt_y"/>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8" fill="hold" grpId="0" nodeType="clickEffect">
                                  <p:stCondLst>
                                    <p:cond delay="0"/>
                                  </p:stCondLst>
                                  <p:childTnLst>
                                    <p:set>
                                      <p:cBhvr>
                                        <p:cTn id="86" dur="1" fill="hold">
                                          <p:stCondLst>
                                            <p:cond delay="0"/>
                                          </p:stCondLst>
                                        </p:cTn>
                                        <p:tgtEl>
                                          <p:spTgt spid="42"/>
                                        </p:tgtEl>
                                        <p:attrNameLst>
                                          <p:attrName>style.visibility</p:attrName>
                                        </p:attrNameLst>
                                      </p:cBhvr>
                                      <p:to>
                                        <p:strVal val="visible"/>
                                      </p:to>
                                    </p:set>
                                    <p:anim calcmode="lin" valueType="num">
                                      <p:cBhvr additive="base">
                                        <p:cTn id="87" dur="500" fill="hold"/>
                                        <p:tgtEl>
                                          <p:spTgt spid="42"/>
                                        </p:tgtEl>
                                        <p:attrNameLst>
                                          <p:attrName>ppt_x</p:attrName>
                                        </p:attrNameLst>
                                      </p:cBhvr>
                                      <p:tavLst>
                                        <p:tav tm="0">
                                          <p:val>
                                            <p:strVal val="0-#ppt_w/2"/>
                                          </p:val>
                                        </p:tav>
                                        <p:tav tm="100000">
                                          <p:val>
                                            <p:strVal val="#ppt_x"/>
                                          </p:val>
                                        </p:tav>
                                      </p:tavLst>
                                    </p:anim>
                                    <p:anim calcmode="lin" valueType="num">
                                      <p:cBhvr additive="base">
                                        <p:cTn id="88" dur="500" fill="hold"/>
                                        <p:tgtEl>
                                          <p:spTgt spid="42"/>
                                        </p:tgtEl>
                                        <p:attrNameLst>
                                          <p:attrName>ppt_y</p:attrName>
                                        </p:attrNameLst>
                                      </p:cBhvr>
                                      <p:tavLst>
                                        <p:tav tm="0">
                                          <p:val>
                                            <p:strVal val="#ppt_y"/>
                                          </p:val>
                                        </p:tav>
                                        <p:tav tm="100000">
                                          <p:val>
                                            <p:strVal val="#ppt_y"/>
                                          </p:val>
                                        </p:tav>
                                      </p:tavLst>
                                    </p:anim>
                                  </p:childTnLst>
                                </p:cTn>
                              </p:par>
                            </p:childTnLst>
                          </p:cTn>
                        </p:par>
                        <p:par>
                          <p:cTn id="89" fill="hold">
                            <p:stCondLst>
                              <p:cond delay="500"/>
                            </p:stCondLst>
                            <p:childTnLst>
                              <p:par>
                                <p:cTn id="90" presetID="22" presetClass="entr" presetSubtype="1" fill="hold" nodeType="afterEffect">
                                  <p:stCondLst>
                                    <p:cond delay="0"/>
                                  </p:stCondLst>
                                  <p:childTnLst>
                                    <p:set>
                                      <p:cBhvr>
                                        <p:cTn id="91" dur="1" fill="hold">
                                          <p:stCondLst>
                                            <p:cond delay="0"/>
                                          </p:stCondLst>
                                        </p:cTn>
                                        <p:tgtEl>
                                          <p:spTgt spid="44"/>
                                        </p:tgtEl>
                                        <p:attrNameLst>
                                          <p:attrName>style.visibility</p:attrName>
                                        </p:attrNameLst>
                                      </p:cBhvr>
                                      <p:to>
                                        <p:strVal val="visible"/>
                                      </p:to>
                                    </p:set>
                                    <p:animEffect transition="in" filter="wipe(up)">
                                      <p:cBhvr>
                                        <p:cTn id="92" dur="500"/>
                                        <p:tgtEl>
                                          <p:spTgt spid="44"/>
                                        </p:tgtEl>
                                      </p:cBhvr>
                                    </p:animEffect>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grpId="0" nodeType="clickEffect">
                                  <p:stCondLst>
                                    <p:cond delay="0"/>
                                  </p:stCondLst>
                                  <p:childTnLst>
                                    <p:set>
                                      <p:cBhvr>
                                        <p:cTn id="96" dur="1" fill="hold">
                                          <p:stCondLst>
                                            <p:cond delay="0"/>
                                          </p:stCondLst>
                                        </p:cTn>
                                        <p:tgtEl>
                                          <p:spTgt spid="43"/>
                                        </p:tgtEl>
                                        <p:attrNameLst>
                                          <p:attrName>style.visibility</p:attrName>
                                        </p:attrNameLst>
                                      </p:cBhvr>
                                      <p:to>
                                        <p:strVal val="visible"/>
                                      </p:to>
                                    </p:set>
                                    <p:anim calcmode="lin" valueType="num">
                                      <p:cBhvr additive="base">
                                        <p:cTn id="97" dur="500" fill="hold"/>
                                        <p:tgtEl>
                                          <p:spTgt spid="43"/>
                                        </p:tgtEl>
                                        <p:attrNameLst>
                                          <p:attrName>ppt_x</p:attrName>
                                        </p:attrNameLst>
                                      </p:cBhvr>
                                      <p:tavLst>
                                        <p:tav tm="0">
                                          <p:val>
                                            <p:strVal val="0-#ppt_w/2"/>
                                          </p:val>
                                        </p:tav>
                                        <p:tav tm="100000">
                                          <p:val>
                                            <p:strVal val="#ppt_x"/>
                                          </p:val>
                                        </p:tav>
                                      </p:tavLst>
                                    </p:anim>
                                    <p:anim calcmode="lin" valueType="num">
                                      <p:cBhvr additive="base">
                                        <p:cTn id="98" dur="500" fill="hold"/>
                                        <p:tgtEl>
                                          <p:spTgt spid="43"/>
                                        </p:tgtEl>
                                        <p:attrNameLst>
                                          <p:attrName>ppt_y</p:attrName>
                                        </p:attrNameLst>
                                      </p:cBhvr>
                                      <p:tavLst>
                                        <p:tav tm="0">
                                          <p:val>
                                            <p:strVal val="#ppt_y"/>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9" presetClass="exit" presetSubtype="0" fill="hold" nodeType="clickEffect">
                                  <p:stCondLst>
                                    <p:cond delay="0"/>
                                  </p:stCondLst>
                                  <p:childTnLst>
                                    <p:animEffect transition="out" filter="dissolve">
                                      <p:cBhvr>
                                        <p:cTn id="102" dur="500"/>
                                        <p:tgtEl>
                                          <p:spTgt spid="9"/>
                                        </p:tgtEl>
                                      </p:cBhvr>
                                    </p:animEffect>
                                    <p:set>
                                      <p:cBhvr>
                                        <p:cTn id="103" dur="1" fill="hold">
                                          <p:stCondLst>
                                            <p:cond delay="499"/>
                                          </p:stCondLst>
                                        </p:cTn>
                                        <p:tgtEl>
                                          <p:spTgt spid="9"/>
                                        </p:tgtEl>
                                        <p:attrNameLst>
                                          <p:attrName>style.visibility</p:attrName>
                                        </p:attrNameLst>
                                      </p:cBhvr>
                                      <p:to>
                                        <p:strVal val="hidden"/>
                                      </p:to>
                                    </p:set>
                                  </p:childTnLst>
                                </p:cTn>
                              </p:par>
                              <p:par>
                                <p:cTn id="104" presetID="9" presetClass="exit" presetSubtype="0" fill="hold" grpId="1" nodeType="withEffect">
                                  <p:stCondLst>
                                    <p:cond delay="0"/>
                                  </p:stCondLst>
                                  <p:childTnLst>
                                    <p:animEffect transition="out" filter="dissolve">
                                      <p:cBhvr>
                                        <p:cTn id="105" dur="500"/>
                                        <p:tgtEl>
                                          <p:spTgt spid="18"/>
                                        </p:tgtEl>
                                      </p:cBhvr>
                                    </p:animEffect>
                                    <p:set>
                                      <p:cBhvr>
                                        <p:cTn id="106" dur="1" fill="hold">
                                          <p:stCondLst>
                                            <p:cond delay="499"/>
                                          </p:stCondLst>
                                        </p:cTn>
                                        <p:tgtEl>
                                          <p:spTgt spid="18"/>
                                        </p:tgtEl>
                                        <p:attrNameLst>
                                          <p:attrName>style.visibility</p:attrName>
                                        </p:attrNameLst>
                                      </p:cBhvr>
                                      <p:to>
                                        <p:strVal val="hidden"/>
                                      </p:to>
                                    </p:set>
                                  </p:childTnLst>
                                </p:cTn>
                              </p:par>
                              <p:par>
                                <p:cTn id="107" presetID="9" presetClass="exit" presetSubtype="0" fill="hold" nodeType="withEffect">
                                  <p:stCondLst>
                                    <p:cond delay="0"/>
                                  </p:stCondLst>
                                  <p:childTnLst>
                                    <p:animEffect transition="out" filter="dissolve">
                                      <p:cBhvr>
                                        <p:cTn id="108" dur="500"/>
                                        <p:tgtEl>
                                          <p:spTgt spid="5"/>
                                        </p:tgtEl>
                                      </p:cBhvr>
                                    </p:animEffect>
                                    <p:set>
                                      <p:cBhvr>
                                        <p:cTn id="109" dur="1" fill="hold">
                                          <p:stCondLst>
                                            <p:cond delay="499"/>
                                          </p:stCondLst>
                                        </p:cTn>
                                        <p:tgtEl>
                                          <p:spTgt spid="5"/>
                                        </p:tgtEl>
                                        <p:attrNameLst>
                                          <p:attrName>style.visibility</p:attrName>
                                        </p:attrNameLst>
                                      </p:cBhvr>
                                      <p:to>
                                        <p:strVal val="hidden"/>
                                      </p:to>
                                    </p:set>
                                  </p:childTnLst>
                                </p:cTn>
                              </p:par>
                              <p:par>
                                <p:cTn id="110" presetID="9" presetClass="exit" presetSubtype="0" fill="hold" nodeType="withEffect">
                                  <p:stCondLst>
                                    <p:cond delay="0"/>
                                  </p:stCondLst>
                                  <p:childTnLst>
                                    <p:animEffect transition="out" filter="dissolve">
                                      <p:cBhvr>
                                        <p:cTn id="111" dur="500"/>
                                        <p:tgtEl>
                                          <p:spTgt spid="12"/>
                                        </p:tgtEl>
                                      </p:cBhvr>
                                    </p:animEffect>
                                    <p:set>
                                      <p:cBhvr>
                                        <p:cTn id="112" dur="1" fill="hold">
                                          <p:stCondLst>
                                            <p:cond delay="499"/>
                                          </p:stCondLst>
                                        </p:cTn>
                                        <p:tgtEl>
                                          <p:spTgt spid="12"/>
                                        </p:tgtEl>
                                        <p:attrNameLst>
                                          <p:attrName>style.visibility</p:attrName>
                                        </p:attrNameLst>
                                      </p:cBhvr>
                                      <p:to>
                                        <p:strVal val="hidden"/>
                                      </p:to>
                                    </p:set>
                                  </p:childTnLst>
                                </p:cTn>
                              </p:par>
                              <p:par>
                                <p:cTn id="113" presetID="9" presetClass="exit" presetSubtype="0" fill="hold" grpId="1" nodeType="withEffect">
                                  <p:stCondLst>
                                    <p:cond delay="0"/>
                                  </p:stCondLst>
                                  <p:childTnLst>
                                    <p:animEffect transition="out" filter="dissolve">
                                      <p:cBhvr>
                                        <p:cTn id="114" dur="500"/>
                                        <p:tgtEl>
                                          <p:spTgt spid="19"/>
                                        </p:tgtEl>
                                      </p:cBhvr>
                                    </p:animEffect>
                                    <p:set>
                                      <p:cBhvr>
                                        <p:cTn id="115" dur="1" fill="hold">
                                          <p:stCondLst>
                                            <p:cond delay="499"/>
                                          </p:stCondLst>
                                        </p:cTn>
                                        <p:tgtEl>
                                          <p:spTgt spid="19"/>
                                        </p:tgtEl>
                                        <p:attrNameLst>
                                          <p:attrName>style.visibility</p:attrName>
                                        </p:attrNameLst>
                                      </p:cBhvr>
                                      <p:to>
                                        <p:strVal val="hidden"/>
                                      </p:to>
                                    </p:set>
                                  </p:childTnLst>
                                </p:cTn>
                              </p:par>
                              <p:par>
                                <p:cTn id="116" presetID="9" presetClass="exit" presetSubtype="0" fill="hold" nodeType="withEffect">
                                  <p:stCondLst>
                                    <p:cond delay="0"/>
                                  </p:stCondLst>
                                  <p:childTnLst>
                                    <p:animEffect transition="out" filter="dissolve">
                                      <p:cBhvr>
                                        <p:cTn id="117" dur="500"/>
                                        <p:tgtEl>
                                          <p:spTgt spid="15"/>
                                        </p:tgtEl>
                                      </p:cBhvr>
                                    </p:animEffect>
                                    <p:set>
                                      <p:cBhvr>
                                        <p:cTn id="118" dur="1" fill="hold">
                                          <p:stCondLst>
                                            <p:cond delay="499"/>
                                          </p:stCondLst>
                                        </p:cTn>
                                        <p:tgtEl>
                                          <p:spTgt spid="15"/>
                                        </p:tgtEl>
                                        <p:attrNameLst>
                                          <p:attrName>style.visibility</p:attrName>
                                        </p:attrNameLst>
                                      </p:cBhvr>
                                      <p:to>
                                        <p:strVal val="hidden"/>
                                      </p:to>
                                    </p:set>
                                  </p:childTnLst>
                                </p:cTn>
                              </p:par>
                              <p:par>
                                <p:cTn id="119" presetID="9" presetClass="exit" presetSubtype="0" fill="hold" grpId="1" nodeType="withEffect">
                                  <p:stCondLst>
                                    <p:cond delay="0"/>
                                  </p:stCondLst>
                                  <p:childTnLst>
                                    <p:animEffect transition="out" filter="dissolve">
                                      <p:cBhvr>
                                        <p:cTn id="120" dur="500"/>
                                        <p:tgtEl>
                                          <p:spTgt spid="21"/>
                                        </p:tgtEl>
                                      </p:cBhvr>
                                    </p:animEffect>
                                    <p:set>
                                      <p:cBhvr>
                                        <p:cTn id="121" dur="1" fill="hold">
                                          <p:stCondLst>
                                            <p:cond delay="499"/>
                                          </p:stCondLst>
                                        </p:cTn>
                                        <p:tgtEl>
                                          <p:spTgt spid="21"/>
                                        </p:tgtEl>
                                        <p:attrNameLst>
                                          <p:attrName>style.visibility</p:attrName>
                                        </p:attrNameLst>
                                      </p:cBhvr>
                                      <p:to>
                                        <p:strVal val="hidden"/>
                                      </p:to>
                                    </p:set>
                                  </p:childTnLst>
                                </p:cTn>
                              </p:par>
                              <p:par>
                                <p:cTn id="122" presetID="9" presetClass="exit" presetSubtype="0" fill="hold" grpId="1" nodeType="withEffect">
                                  <p:stCondLst>
                                    <p:cond delay="0"/>
                                  </p:stCondLst>
                                  <p:childTnLst>
                                    <p:animEffect transition="out" filter="dissolve">
                                      <p:cBhvr>
                                        <p:cTn id="123" dur="500"/>
                                        <p:tgtEl>
                                          <p:spTgt spid="24"/>
                                        </p:tgtEl>
                                      </p:cBhvr>
                                    </p:animEffect>
                                    <p:set>
                                      <p:cBhvr>
                                        <p:cTn id="124" dur="1" fill="hold">
                                          <p:stCondLst>
                                            <p:cond delay="499"/>
                                          </p:stCondLst>
                                        </p:cTn>
                                        <p:tgtEl>
                                          <p:spTgt spid="24"/>
                                        </p:tgtEl>
                                        <p:attrNameLst>
                                          <p:attrName>style.visibility</p:attrName>
                                        </p:attrNameLst>
                                      </p:cBhvr>
                                      <p:to>
                                        <p:strVal val="hidden"/>
                                      </p:to>
                                    </p:set>
                                  </p:childTnLst>
                                </p:cTn>
                              </p:par>
                              <p:par>
                                <p:cTn id="125" presetID="9" presetClass="exit" presetSubtype="0" fill="hold" grpId="1" nodeType="withEffect">
                                  <p:stCondLst>
                                    <p:cond delay="0"/>
                                  </p:stCondLst>
                                  <p:childTnLst>
                                    <p:animEffect transition="out" filter="dissolve">
                                      <p:cBhvr>
                                        <p:cTn id="126" dur="500"/>
                                        <p:tgtEl>
                                          <p:spTgt spid="20"/>
                                        </p:tgtEl>
                                      </p:cBhvr>
                                    </p:animEffect>
                                    <p:set>
                                      <p:cBhvr>
                                        <p:cTn id="127" dur="1" fill="hold">
                                          <p:stCondLst>
                                            <p:cond delay="499"/>
                                          </p:stCondLst>
                                        </p:cTn>
                                        <p:tgtEl>
                                          <p:spTgt spid="20"/>
                                        </p:tgtEl>
                                        <p:attrNameLst>
                                          <p:attrName>style.visibility</p:attrName>
                                        </p:attrNameLst>
                                      </p:cBhvr>
                                      <p:to>
                                        <p:strVal val="hidden"/>
                                      </p:to>
                                    </p:set>
                                  </p:childTnLst>
                                </p:cTn>
                              </p:par>
                              <p:par>
                                <p:cTn id="128" presetID="9" presetClass="exit" presetSubtype="0" fill="hold" grpId="1" nodeType="withEffect">
                                  <p:stCondLst>
                                    <p:cond delay="0"/>
                                  </p:stCondLst>
                                  <p:childTnLst>
                                    <p:animEffect transition="out" filter="dissolve">
                                      <p:cBhvr>
                                        <p:cTn id="129" dur="500"/>
                                        <p:tgtEl>
                                          <p:spTgt spid="22"/>
                                        </p:tgtEl>
                                      </p:cBhvr>
                                    </p:animEffect>
                                    <p:set>
                                      <p:cBhvr>
                                        <p:cTn id="130" dur="1" fill="hold">
                                          <p:stCondLst>
                                            <p:cond delay="499"/>
                                          </p:stCondLst>
                                        </p:cTn>
                                        <p:tgtEl>
                                          <p:spTgt spid="22"/>
                                        </p:tgtEl>
                                        <p:attrNameLst>
                                          <p:attrName>style.visibility</p:attrName>
                                        </p:attrNameLst>
                                      </p:cBhvr>
                                      <p:to>
                                        <p:strVal val="hidden"/>
                                      </p:to>
                                    </p:set>
                                  </p:childTnLst>
                                </p:cTn>
                              </p:par>
                              <p:par>
                                <p:cTn id="131" presetID="9" presetClass="exit" presetSubtype="0" fill="hold" grpId="1" nodeType="withEffect">
                                  <p:stCondLst>
                                    <p:cond delay="0"/>
                                  </p:stCondLst>
                                  <p:childTnLst>
                                    <p:animEffect transition="out" filter="dissolve">
                                      <p:cBhvr>
                                        <p:cTn id="132" dur="500"/>
                                        <p:tgtEl>
                                          <p:spTgt spid="25"/>
                                        </p:tgtEl>
                                      </p:cBhvr>
                                    </p:animEffect>
                                    <p:set>
                                      <p:cBhvr>
                                        <p:cTn id="133" dur="1" fill="hold">
                                          <p:stCondLst>
                                            <p:cond delay="499"/>
                                          </p:stCondLst>
                                        </p:cTn>
                                        <p:tgtEl>
                                          <p:spTgt spid="25"/>
                                        </p:tgtEl>
                                        <p:attrNameLst>
                                          <p:attrName>style.visibility</p:attrName>
                                        </p:attrNameLst>
                                      </p:cBhvr>
                                      <p:to>
                                        <p:strVal val="hidden"/>
                                      </p:to>
                                    </p:set>
                                  </p:childTnLst>
                                </p:cTn>
                              </p:par>
                              <p:par>
                                <p:cTn id="134" presetID="9" presetClass="exit" presetSubtype="0" fill="hold" grpId="1" nodeType="withEffect">
                                  <p:stCondLst>
                                    <p:cond delay="0"/>
                                  </p:stCondLst>
                                  <p:childTnLst>
                                    <p:animEffect transition="out" filter="dissolve">
                                      <p:cBhvr>
                                        <p:cTn id="135" dur="500"/>
                                        <p:tgtEl>
                                          <p:spTgt spid="23"/>
                                        </p:tgtEl>
                                      </p:cBhvr>
                                    </p:animEffect>
                                    <p:set>
                                      <p:cBhvr>
                                        <p:cTn id="136" dur="1" fill="hold">
                                          <p:stCondLst>
                                            <p:cond delay="499"/>
                                          </p:stCondLst>
                                        </p:cTn>
                                        <p:tgtEl>
                                          <p:spTgt spid="23"/>
                                        </p:tgtEl>
                                        <p:attrNameLst>
                                          <p:attrName>style.visibility</p:attrName>
                                        </p:attrNameLst>
                                      </p:cBhvr>
                                      <p:to>
                                        <p:strVal val="hidden"/>
                                      </p:to>
                                    </p:set>
                                  </p:childTnLst>
                                </p:cTn>
                              </p:par>
                              <p:par>
                                <p:cTn id="137" presetID="9" presetClass="exit" presetSubtype="0" fill="hold" nodeType="withEffect">
                                  <p:stCondLst>
                                    <p:cond delay="0"/>
                                  </p:stCondLst>
                                  <p:childTnLst>
                                    <p:animEffect transition="out" filter="dissolve">
                                      <p:cBhvr>
                                        <p:cTn id="138" dur="500"/>
                                        <p:tgtEl>
                                          <p:spTgt spid="29"/>
                                        </p:tgtEl>
                                      </p:cBhvr>
                                    </p:animEffect>
                                    <p:set>
                                      <p:cBhvr>
                                        <p:cTn id="139" dur="1" fill="hold">
                                          <p:stCondLst>
                                            <p:cond delay="499"/>
                                          </p:stCondLst>
                                        </p:cTn>
                                        <p:tgtEl>
                                          <p:spTgt spid="29"/>
                                        </p:tgtEl>
                                        <p:attrNameLst>
                                          <p:attrName>style.visibility</p:attrName>
                                        </p:attrNameLst>
                                      </p:cBhvr>
                                      <p:to>
                                        <p:strVal val="hidden"/>
                                      </p:to>
                                    </p:set>
                                  </p:childTnLst>
                                </p:cTn>
                              </p:par>
                              <p:par>
                                <p:cTn id="140" presetID="9" presetClass="exit" presetSubtype="0" fill="hold" grpId="1" nodeType="withEffect">
                                  <p:stCondLst>
                                    <p:cond delay="0"/>
                                  </p:stCondLst>
                                  <p:childTnLst>
                                    <p:animEffect transition="out" filter="dissolve">
                                      <p:cBhvr>
                                        <p:cTn id="141" dur="500"/>
                                        <p:tgtEl>
                                          <p:spTgt spid="27"/>
                                        </p:tgtEl>
                                      </p:cBhvr>
                                    </p:animEffect>
                                    <p:set>
                                      <p:cBhvr>
                                        <p:cTn id="142" dur="1" fill="hold">
                                          <p:stCondLst>
                                            <p:cond delay="499"/>
                                          </p:stCondLst>
                                        </p:cTn>
                                        <p:tgtEl>
                                          <p:spTgt spid="27"/>
                                        </p:tgtEl>
                                        <p:attrNameLst>
                                          <p:attrName>style.visibility</p:attrName>
                                        </p:attrNameLst>
                                      </p:cBhvr>
                                      <p:to>
                                        <p:strVal val="hidden"/>
                                      </p:to>
                                    </p:set>
                                  </p:childTnLst>
                                </p:cTn>
                              </p:par>
                              <p:par>
                                <p:cTn id="143" presetID="9" presetClass="exit" presetSubtype="0" fill="hold" nodeType="withEffect">
                                  <p:stCondLst>
                                    <p:cond delay="0"/>
                                  </p:stCondLst>
                                  <p:childTnLst>
                                    <p:animEffect transition="out" filter="dissolve">
                                      <p:cBhvr>
                                        <p:cTn id="144" dur="500"/>
                                        <p:tgtEl>
                                          <p:spTgt spid="32"/>
                                        </p:tgtEl>
                                      </p:cBhvr>
                                    </p:animEffect>
                                    <p:set>
                                      <p:cBhvr>
                                        <p:cTn id="145" dur="1" fill="hold">
                                          <p:stCondLst>
                                            <p:cond delay="499"/>
                                          </p:stCondLst>
                                        </p:cTn>
                                        <p:tgtEl>
                                          <p:spTgt spid="32"/>
                                        </p:tgtEl>
                                        <p:attrNameLst>
                                          <p:attrName>style.visibility</p:attrName>
                                        </p:attrNameLst>
                                      </p:cBhvr>
                                      <p:to>
                                        <p:strVal val="hidden"/>
                                      </p:to>
                                    </p:set>
                                  </p:childTnLst>
                                </p:cTn>
                              </p:par>
                              <p:par>
                                <p:cTn id="146" presetID="9" presetClass="exit" presetSubtype="0" fill="hold" grpId="1" nodeType="withEffect">
                                  <p:stCondLst>
                                    <p:cond delay="0"/>
                                  </p:stCondLst>
                                  <p:childTnLst>
                                    <p:animEffect transition="out" filter="dissolve">
                                      <p:cBhvr>
                                        <p:cTn id="147" dur="500"/>
                                        <p:tgtEl>
                                          <p:spTgt spid="40"/>
                                        </p:tgtEl>
                                      </p:cBhvr>
                                    </p:animEffect>
                                    <p:set>
                                      <p:cBhvr>
                                        <p:cTn id="148" dur="1" fill="hold">
                                          <p:stCondLst>
                                            <p:cond delay="499"/>
                                          </p:stCondLst>
                                        </p:cTn>
                                        <p:tgtEl>
                                          <p:spTgt spid="40"/>
                                        </p:tgtEl>
                                        <p:attrNameLst>
                                          <p:attrName>style.visibility</p:attrName>
                                        </p:attrNameLst>
                                      </p:cBhvr>
                                      <p:to>
                                        <p:strVal val="hidden"/>
                                      </p:to>
                                    </p:set>
                                  </p:childTnLst>
                                </p:cTn>
                              </p:par>
                              <p:par>
                                <p:cTn id="149" presetID="9" presetClass="exit" presetSubtype="0" fill="hold" nodeType="withEffect">
                                  <p:stCondLst>
                                    <p:cond delay="0"/>
                                  </p:stCondLst>
                                  <p:childTnLst>
                                    <p:animEffect transition="out" filter="dissolve">
                                      <p:cBhvr>
                                        <p:cTn id="150" dur="500"/>
                                        <p:tgtEl>
                                          <p:spTgt spid="38"/>
                                        </p:tgtEl>
                                      </p:cBhvr>
                                    </p:animEffect>
                                    <p:set>
                                      <p:cBhvr>
                                        <p:cTn id="151" dur="1" fill="hold">
                                          <p:stCondLst>
                                            <p:cond delay="499"/>
                                          </p:stCondLst>
                                        </p:cTn>
                                        <p:tgtEl>
                                          <p:spTgt spid="38"/>
                                        </p:tgtEl>
                                        <p:attrNameLst>
                                          <p:attrName>style.visibility</p:attrName>
                                        </p:attrNameLst>
                                      </p:cBhvr>
                                      <p:to>
                                        <p:strVal val="hidden"/>
                                      </p:to>
                                    </p:set>
                                  </p:childTnLst>
                                </p:cTn>
                              </p:par>
                              <p:par>
                                <p:cTn id="152" presetID="9" presetClass="exit" presetSubtype="0" fill="hold" grpId="1" nodeType="withEffect">
                                  <p:stCondLst>
                                    <p:cond delay="0"/>
                                  </p:stCondLst>
                                  <p:childTnLst>
                                    <p:animEffect transition="out" filter="dissolve">
                                      <p:cBhvr>
                                        <p:cTn id="153" dur="500"/>
                                        <p:tgtEl>
                                          <p:spTgt spid="42"/>
                                        </p:tgtEl>
                                      </p:cBhvr>
                                    </p:animEffect>
                                    <p:set>
                                      <p:cBhvr>
                                        <p:cTn id="154" dur="1" fill="hold">
                                          <p:stCondLst>
                                            <p:cond delay="499"/>
                                          </p:stCondLst>
                                        </p:cTn>
                                        <p:tgtEl>
                                          <p:spTgt spid="42"/>
                                        </p:tgtEl>
                                        <p:attrNameLst>
                                          <p:attrName>style.visibility</p:attrName>
                                        </p:attrNameLst>
                                      </p:cBhvr>
                                      <p:to>
                                        <p:strVal val="hidden"/>
                                      </p:to>
                                    </p:set>
                                  </p:childTnLst>
                                </p:cTn>
                              </p:par>
                              <p:par>
                                <p:cTn id="155" presetID="9" presetClass="exit" presetSubtype="0" fill="hold" nodeType="withEffect">
                                  <p:stCondLst>
                                    <p:cond delay="0"/>
                                  </p:stCondLst>
                                  <p:childTnLst>
                                    <p:animEffect transition="out" filter="dissolve">
                                      <p:cBhvr>
                                        <p:cTn id="156" dur="500"/>
                                        <p:tgtEl>
                                          <p:spTgt spid="44"/>
                                        </p:tgtEl>
                                      </p:cBhvr>
                                    </p:animEffect>
                                    <p:set>
                                      <p:cBhvr>
                                        <p:cTn id="157" dur="1" fill="hold">
                                          <p:stCondLst>
                                            <p:cond delay="499"/>
                                          </p:stCondLst>
                                        </p:cTn>
                                        <p:tgtEl>
                                          <p:spTgt spid="44"/>
                                        </p:tgtEl>
                                        <p:attrNameLst>
                                          <p:attrName>style.visibility</p:attrName>
                                        </p:attrNameLst>
                                      </p:cBhvr>
                                      <p:to>
                                        <p:strVal val="hidden"/>
                                      </p:to>
                                    </p:set>
                                  </p:childTnLst>
                                </p:cTn>
                              </p:par>
                              <p:par>
                                <p:cTn id="158" presetID="9" presetClass="exit" presetSubtype="0" fill="hold" grpId="1" nodeType="withEffect">
                                  <p:stCondLst>
                                    <p:cond delay="0"/>
                                  </p:stCondLst>
                                  <p:childTnLst>
                                    <p:animEffect transition="out" filter="dissolve">
                                      <p:cBhvr>
                                        <p:cTn id="159" dur="500"/>
                                        <p:tgtEl>
                                          <p:spTgt spid="43"/>
                                        </p:tgtEl>
                                      </p:cBhvr>
                                    </p:animEffect>
                                    <p:set>
                                      <p:cBhvr>
                                        <p:cTn id="160" dur="1" fill="hold">
                                          <p:stCondLst>
                                            <p:cond delay="499"/>
                                          </p:stCondLst>
                                        </p:cTn>
                                        <p:tgtEl>
                                          <p:spTgt spid="43"/>
                                        </p:tgtEl>
                                        <p:attrNameLst>
                                          <p:attrName>style.visibility</p:attrName>
                                        </p:attrNameLst>
                                      </p:cBhvr>
                                      <p:to>
                                        <p:strVal val="hidden"/>
                                      </p:to>
                                    </p:set>
                                  </p:childTnLst>
                                </p:cTn>
                              </p:par>
                              <p:par>
                                <p:cTn id="161" presetID="9" presetClass="exit" presetSubtype="0" fill="hold" grpId="0" nodeType="withEffect">
                                  <p:stCondLst>
                                    <p:cond delay="0"/>
                                  </p:stCondLst>
                                  <p:childTnLst>
                                    <p:animEffect transition="out" filter="dissolve">
                                      <p:cBhvr>
                                        <p:cTn id="162" dur="500"/>
                                        <p:tgtEl>
                                          <p:spTgt spid="2"/>
                                        </p:tgtEl>
                                      </p:cBhvr>
                                    </p:animEffect>
                                    <p:set>
                                      <p:cBhvr>
                                        <p:cTn id="163" dur="1" fill="hold">
                                          <p:stCondLst>
                                            <p:cond delay="499"/>
                                          </p:stCondLst>
                                        </p:cTn>
                                        <p:tgtEl>
                                          <p:spTgt spid="2"/>
                                        </p:tgtEl>
                                        <p:attrNameLst>
                                          <p:attrName>style.visibility</p:attrName>
                                        </p:attrNameLst>
                                      </p:cBhvr>
                                      <p:to>
                                        <p:strVal val="hidden"/>
                                      </p:to>
                                    </p:set>
                                  </p:childTnLst>
                                </p:cTn>
                              </p:par>
                              <p:par>
                                <p:cTn id="164" presetID="9" presetClass="exit" presetSubtype="0" fill="hold" grpId="0" nodeType="withEffect">
                                  <p:stCondLst>
                                    <p:cond delay="0"/>
                                  </p:stCondLst>
                                  <p:childTnLst>
                                    <p:animEffect transition="out" filter="dissolve">
                                      <p:cBhvr>
                                        <p:cTn id="165" dur="500"/>
                                        <p:tgtEl>
                                          <p:spTgt spid="3"/>
                                        </p:tgtEl>
                                      </p:cBhvr>
                                    </p:animEffect>
                                    <p:set>
                                      <p:cBhvr>
                                        <p:cTn id="166" dur="1" fill="hold">
                                          <p:stCondLst>
                                            <p:cond delay="499"/>
                                          </p:stCondLst>
                                        </p:cTn>
                                        <p:tgtEl>
                                          <p:spTgt spid="3"/>
                                        </p:tgtEl>
                                        <p:attrNameLst>
                                          <p:attrName>style.visibility</p:attrName>
                                        </p:attrNameLst>
                                      </p:cBhvr>
                                      <p:to>
                                        <p:strVal val="hidden"/>
                                      </p:to>
                                    </p:set>
                                  </p:childTnLst>
                                </p:cTn>
                              </p:par>
                              <p:par>
                                <p:cTn id="167" presetID="9" presetClass="exit" presetSubtype="0" fill="hold" grpId="0" nodeType="withEffect">
                                  <p:stCondLst>
                                    <p:cond delay="0"/>
                                  </p:stCondLst>
                                  <p:childTnLst>
                                    <p:animEffect transition="out" filter="dissolve">
                                      <p:cBhvr>
                                        <p:cTn id="168" dur="500"/>
                                        <p:tgtEl>
                                          <p:spTgt spid="6"/>
                                        </p:tgtEl>
                                      </p:cBhvr>
                                    </p:animEffect>
                                    <p:set>
                                      <p:cBhvr>
                                        <p:cTn id="169"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6" grpId="0"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7" grpId="0" animBg="1"/>
      <p:bldP spid="27" grpId="1" animBg="1"/>
      <p:bldP spid="40" grpId="0" animBg="1"/>
      <p:bldP spid="40" grpId="1" animBg="1"/>
      <p:bldP spid="42" grpId="0" animBg="1"/>
      <p:bldP spid="42" grpId="1" animBg="1"/>
      <p:bldP spid="43" grpId="0" animBg="1"/>
      <p:bldP spid="43"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534153"/>
            <a:ext cx="476250" cy="387350"/>
          </a:xfrm>
          <a:ln>
            <a:noFill/>
          </a:ln>
        </p:spPr>
        <p:txBody>
          <a:bodyPr/>
          <a:lstStyle/>
          <a:p>
            <a:pPr algn="ctr"/>
            <a:fld id="{42E2B24C-DC2C-4712-9D60-04BFC1B335EB}" type="slidenum">
              <a:rPr lang="en-US" altLang="en-US" smtClean="0">
                <a:solidFill>
                  <a:schemeClr val="tx1"/>
                </a:solidFill>
              </a:rPr>
              <a:pPr algn="ctr"/>
              <a:t>31</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589328"/>
            <a:ext cx="485775" cy="276999"/>
          </a:xfrm>
          <a:prstGeom prst="rect">
            <a:avLst/>
          </a:prstGeom>
          <a:noFill/>
          <a:ln>
            <a:noFill/>
          </a:ln>
        </p:spPr>
        <p:txBody>
          <a:bodyPr wrap="square" rtlCol="0">
            <a:spAutoFit/>
          </a:bodyPr>
          <a:lstStyle/>
          <a:p>
            <a:r>
              <a:rPr lang="en-CA" sz="1200" dirty="0"/>
              <a:t>Slide</a:t>
            </a:r>
          </a:p>
        </p:txBody>
      </p:sp>
      <p:pic>
        <p:nvPicPr>
          <p:cNvPr id="5" name="Picture 4">
            <a:extLst>
              <a:ext uri="{FF2B5EF4-FFF2-40B4-BE49-F238E27FC236}">
                <a16:creationId xmlns:a16="http://schemas.microsoft.com/office/drawing/2014/main" id="{526783C2-7BE3-499A-9194-BF7A40020344}"/>
              </a:ext>
            </a:extLst>
          </p:cNvPr>
          <p:cNvPicPr>
            <a:picLocks noChangeAspect="1"/>
          </p:cNvPicPr>
          <p:nvPr/>
        </p:nvPicPr>
        <p:blipFill>
          <a:blip r:embed="rId2"/>
          <a:stretch>
            <a:fillRect/>
          </a:stretch>
        </p:blipFill>
        <p:spPr>
          <a:xfrm>
            <a:off x="0" y="1846656"/>
            <a:ext cx="12192000" cy="880962"/>
          </a:xfrm>
          <a:prstGeom prst="rect">
            <a:avLst/>
          </a:prstGeom>
          <a:ln w="12700">
            <a:solidFill>
              <a:schemeClr val="bg1">
                <a:lumMod val="50000"/>
              </a:schemeClr>
            </a:solidFill>
          </a:ln>
        </p:spPr>
      </p:pic>
      <p:sp>
        <p:nvSpPr>
          <p:cNvPr id="6" name="Rectangle 5">
            <a:extLst>
              <a:ext uri="{FF2B5EF4-FFF2-40B4-BE49-F238E27FC236}">
                <a16:creationId xmlns:a16="http://schemas.microsoft.com/office/drawing/2014/main" id="{03C0F673-827F-4183-8A0A-2B03D290D156}"/>
              </a:ext>
            </a:extLst>
          </p:cNvPr>
          <p:cNvSpPr/>
          <p:nvPr/>
        </p:nvSpPr>
        <p:spPr>
          <a:xfrm>
            <a:off x="84666" y="1405823"/>
            <a:ext cx="9835413" cy="3922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dirty="0">
                <a:solidFill>
                  <a:schemeClr val="tx1"/>
                </a:solidFill>
              </a:rPr>
              <a:t>Tap the </a:t>
            </a:r>
            <a:r>
              <a:rPr lang="en-CA" sz="2000" b="1" dirty="0">
                <a:solidFill>
                  <a:schemeClr val="tx1"/>
                </a:solidFill>
              </a:rPr>
              <a:t>ALT</a:t>
            </a:r>
            <a:r>
              <a:rPr lang="en-CA" sz="2000" dirty="0">
                <a:solidFill>
                  <a:schemeClr val="tx1"/>
                </a:solidFill>
              </a:rPr>
              <a:t> key to access the ribbon via the keyboard.  You may have to touch the key twice.</a:t>
            </a:r>
          </a:p>
        </p:txBody>
      </p:sp>
      <p:sp>
        <p:nvSpPr>
          <p:cNvPr id="7" name="Rectangle 6">
            <a:extLst>
              <a:ext uri="{FF2B5EF4-FFF2-40B4-BE49-F238E27FC236}">
                <a16:creationId xmlns:a16="http://schemas.microsoft.com/office/drawing/2014/main" id="{AEC61EA7-7AFB-4AF9-AD92-88FC5F698A4E}"/>
              </a:ext>
            </a:extLst>
          </p:cNvPr>
          <p:cNvSpPr/>
          <p:nvPr/>
        </p:nvSpPr>
        <p:spPr>
          <a:xfrm>
            <a:off x="78485" y="2893690"/>
            <a:ext cx="12049784" cy="3922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dirty="0">
                <a:solidFill>
                  <a:schemeClr val="tx1"/>
                </a:solidFill>
              </a:rPr>
              <a:t>Selecting the </a:t>
            </a:r>
            <a:r>
              <a:rPr lang="en-CA" sz="2000" b="1" dirty="0">
                <a:solidFill>
                  <a:schemeClr val="tx1"/>
                </a:solidFill>
              </a:rPr>
              <a:t>N</a:t>
            </a:r>
            <a:r>
              <a:rPr lang="en-CA" sz="2000" dirty="0">
                <a:solidFill>
                  <a:schemeClr val="tx1"/>
                </a:solidFill>
              </a:rPr>
              <a:t>, for example, will show the </a:t>
            </a:r>
            <a:r>
              <a:rPr lang="en-CA" sz="2000" b="1" dirty="0">
                <a:solidFill>
                  <a:schemeClr val="tx1"/>
                </a:solidFill>
              </a:rPr>
              <a:t>Insert</a:t>
            </a:r>
            <a:r>
              <a:rPr lang="en-CA" sz="2000" dirty="0">
                <a:solidFill>
                  <a:schemeClr val="tx1"/>
                </a:solidFill>
              </a:rPr>
              <a:t> ribbon as shown below.  Push </a:t>
            </a:r>
            <a:r>
              <a:rPr lang="en-CA" sz="2000" b="1" dirty="0">
                <a:solidFill>
                  <a:schemeClr val="tx1"/>
                </a:solidFill>
              </a:rPr>
              <a:t>Esc</a:t>
            </a:r>
            <a:r>
              <a:rPr lang="en-CA" sz="2000" dirty="0">
                <a:solidFill>
                  <a:schemeClr val="tx1"/>
                </a:solidFill>
              </a:rPr>
              <a:t> to go back one level.</a:t>
            </a:r>
          </a:p>
        </p:txBody>
      </p:sp>
      <p:sp>
        <p:nvSpPr>
          <p:cNvPr id="8" name="Rectangle 7">
            <a:extLst>
              <a:ext uri="{FF2B5EF4-FFF2-40B4-BE49-F238E27FC236}">
                <a16:creationId xmlns:a16="http://schemas.microsoft.com/office/drawing/2014/main" id="{8B8531DB-7142-49C9-8908-E61DB0E6CD7A}"/>
              </a:ext>
            </a:extLst>
          </p:cNvPr>
          <p:cNvSpPr/>
          <p:nvPr/>
        </p:nvSpPr>
        <p:spPr>
          <a:xfrm>
            <a:off x="475557" y="4884817"/>
            <a:ext cx="11240885" cy="3922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dirty="0">
                <a:solidFill>
                  <a:schemeClr val="tx1"/>
                </a:solidFill>
              </a:rPr>
              <a:t>Selecting the </a:t>
            </a:r>
            <a:r>
              <a:rPr lang="en-CA" sz="2000" b="1" dirty="0">
                <a:solidFill>
                  <a:schemeClr val="tx1"/>
                </a:solidFill>
              </a:rPr>
              <a:t>SA</a:t>
            </a:r>
            <a:r>
              <a:rPr lang="en-CA" sz="2000" dirty="0">
                <a:solidFill>
                  <a:schemeClr val="tx1"/>
                </a:solidFill>
              </a:rPr>
              <a:t> will display the shapes menu, then use the arrows and Enter to select the shape you want.</a:t>
            </a:r>
          </a:p>
        </p:txBody>
      </p:sp>
      <p:pic>
        <p:nvPicPr>
          <p:cNvPr id="9" name="Picture 8">
            <a:extLst>
              <a:ext uri="{FF2B5EF4-FFF2-40B4-BE49-F238E27FC236}">
                <a16:creationId xmlns:a16="http://schemas.microsoft.com/office/drawing/2014/main" id="{D5FC6DA0-8FEC-4865-AC56-19277E32E8FC}"/>
              </a:ext>
            </a:extLst>
          </p:cNvPr>
          <p:cNvPicPr>
            <a:picLocks noChangeAspect="1"/>
          </p:cNvPicPr>
          <p:nvPr/>
        </p:nvPicPr>
        <p:blipFill>
          <a:blip r:embed="rId3"/>
          <a:stretch>
            <a:fillRect/>
          </a:stretch>
        </p:blipFill>
        <p:spPr>
          <a:xfrm>
            <a:off x="1763168" y="3461386"/>
            <a:ext cx="8964276" cy="1247949"/>
          </a:xfrm>
          <a:prstGeom prst="rect">
            <a:avLst/>
          </a:prstGeom>
          <a:ln>
            <a:solidFill>
              <a:schemeClr val="bg1">
                <a:lumMod val="50000"/>
              </a:schemeClr>
            </a:solidFill>
          </a:ln>
        </p:spPr>
      </p:pic>
      <p:sp>
        <p:nvSpPr>
          <p:cNvPr id="10" name="Rectangle: Rounded Corners 9">
            <a:extLst>
              <a:ext uri="{FF2B5EF4-FFF2-40B4-BE49-F238E27FC236}">
                <a16:creationId xmlns:a16="http://schemas.microsoft.com/office/drawing/2014/main" id="{E39C92A8-3A79-4B07-8560-385951EFCFEF}"/>
              </a:ext>
            </a:extLst>
          </p:cNvPr>
          <p:cNvSpPr/>
          <p:nvPr/>
        </p:nvSpPr>
        <p:spPr>
          <a:xfrm>
            <a:off x="84666" y="84667"/>
            <a:ext cx="3168487"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CA" sz="1800" dirty="0"/>
              <a:t>Navigating Using the Keyboard</a:t>
            </a:r>
          </a:p>
        </p:txBody>
      </p:sp>
    </p:spTree>
    <p:extLst>
      <p:ext uri="{BB962C8B-B14F-4D97-AF65-F5344CB8AC3E}">
        <p14:creationId xmlns:p14="http://schemas.microsoft.com/office/powerpoint/2010/main" val="3062340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0-#ppt_w/2"/>
                                          </p:val>
                                        </p:tav>
                                        <p:tav tm="100000">
                                          <p:val>
                                            <p:strVal val="#ppt_x"/>
                                          </p:val>
                                        </p:tav>
                                      </p:tavLst>
                                    </p:anim>
                                    <p:anim calcmode="lin" valueType="num">
                                      <p:cBhvr additive="base">
                                        <p:cTn id="18" dur="500" fill="hold"/>
                                        <p:tgtEl>
                                          <p:spTgt spid="7"/>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1"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up)">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0-#ppt_w/2"/>
                                          </p:val>
                                        </p:tav>
                                        <p:tav tm="100000">
                                          <p:val>
                                            <p:strVal val="#ppt_x"/>
                                          </p:val>
                                        </p:tav>
                                      </p:tavLst>
                                    </p:anim>
                                    <p:anim calcmode="lin" valueType="num">
                                      <p:cBhvr additive="base">
                                        <p:cTn id="2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9" presetClass="exit" presetSubtype="0" fill="hold" grpId="1" nodeType="clickEffect">
                                  <p:stCondLst>
                                    <p:cond delay="0"/>
                                  </p:stCondLst>
                                  <p:childTnLst>
                                    <p:animEffect transition="out" filter="dissolve">
                                      <p:cBhvr>
                                        <p:cTn id="32" dur="500"/>
                                        <p:tgtEl>
                                          <p:spTgt spid="6"/>
                                        </p:tgtEl>
                                      </p:cBhvr>
                                    </p:animEffect>
                                    <p:set>
                                      <p:cBhvr>
                                        <p:cTn id="33" dur="1" fill="hold">
                                          <p:stCondLst>
                                            <p:cond delay="499"/>
                                          </p:stCondLst>
                                        </p:cTn>
                                        <p:tgtEl>
                                          <p:spTgt spid="6"/>
                                        </p:tgtEl>
                                        <p:attrNameLst>
                                          <p:attrName>style.visibility</p:attrName>
                                        </p:attrNameLst>
                                      </p:cBhvr>
                                      <p:to>
                                        <p:strVal val="hidden"/>
                                      </p:to>
                                    </p:set>
                                  </p:childTnLst>
                                </p:cTn>
                              </p:par>
                              <p:par>
                                <p:cTn id="34" presetID="9" presetClass="exit" presetSubtype="0" fill="hold" nodeType="withEffect">
                                  <p:stCondLst>
                                    <p:cond delay="0"/>
                                  </p:stCondLst>
                                  <p:childTnLst>
                                    <p:animEffect transition="out" filter="dissolve">
                                      <p:cBhvr>
                                        <p:cTn id="35" dur="500"/>
                                        <p:tgtEl>
                                          <p:spTgt spid="5"/>
                                        </p:tgtEl>
                                      </p:cBhvr>
                                    </p:animEffect>
                                    <p:set>
                                      <p:cBhvr>
                                        <p:cTn id="36" dur="1" fill="hold">
                                          <p:stCondLst>
                                            <p:cond delay="499"/>
                                          </p:stCondLst>
                                        </p:cTn>
                                        <p:tgtEl>
                                          <p:spTgt spid="5"/>
                                        </p:tgtEl>
                                        <p:attrNameLst>
                                          <p:attrName>style.visibility</p:attrName>
                                        </p:attrNameLst>
                                      </p:cBhvr>
                                      <p:to>
                                        <p:strVal val="hidden"/>
                                      </p:to>
                                    </p:set>
                                  </p:childTnLst>
                                </p:cTn>
                              </p:par>
                              <p:par>
                                <p:cTn id="37" presetID="9" presetClass="exit" presetSubtype="0" fill="hold" grpId="1" nodeType="withEffect">
                                  <p:stCondLst>
                                    <p:cond delay="0"/>
                                  </p:stCondLst>
                                  <p:childTnLst>
                                    <p:animEffect transition="out" filter="dissolve">
                                      <p:cBhvr>
                                        <p:cTn id="38" dur="500"/>
                                        <p:tgtEl>
                                          <p:spTgt spid="7"/>
                                        </p:tgtEl>
                                      </p:cBhvr>
                                    </p:animEffect>
                                    <p:set>
                                      <p:cBhvr>
                                        <p:cTn id="39" dur="1" fill="hold">
                                          <p:stCondLst>
                                            <p:cond delay="499"/>
                                          </p:stCondLst>
                                        </p:cTn>
                                        <p:tgtEl>
                                          <p:spTgt spid="7"/>
                                        </p:tgtEl>
                                        <p:attrNameLst>
                                          <p:attrName>style.visibility</p:attrName>
                                        </p:attrNameLst>
                                      </p:cBhvr>
                                      <p:to>
                                        <p:strVal val="hidden"/>
                                      </p:to>
                                    </p:set>
                                  </p:childTnLst>
                                </p:cTn>
                              </p:par>
                              <p:par>
                                <p:cTn id="40" presetID="9" presetClass="exit" presetSubtype="0" fill="hold" nodeType="withEffect">
                                  <p:stCondLst>
                                    <p:cond delay="0"/>
                                  </p:stCondLst>
                                  <p:childTnLst>
                                    <p:animEffect transition="out" filter="dissolve">
                                      <p:cBhvr>
                                        <p:cTn id="41" dur="500"/>
                                        <p:tgtEl>
                                          <p:spTgt spid="9"/>
                                        </p:tgtEl>
                                      </p:cBhvr>
                                    </p:animEffect>
                                    <p:set>
                                      <p:cBhvr>
                                        <p:cTn id="42" dur="1" fill="hold">
                                          <p:stCondLst>
                                            <p:cond delay="499"/>
                                          </p:stCondLst>
                                        </p:cTn>
                                        <p:tgtEl>
                                          <p:spTgt spid="9"/>
                                        </p:tgtEl>
                                        <p:attrNameLst>
                                          <p:attrName>style.visibility</p:attrName>
                                        </p:attrNameLst>
                                      </p:cBhvr>
                                      <p:to>
                                        <p:strVal val="hidden"/>
                                      </p:to>
                                    </p:set>
                                  </p:childTnLst>
                                </p:cTn>
                              </p:par>
                              <p:par>
                                <p:cTn id="43" presetID="9" presetClass="exit" presetSubtype="0" fill="hold" grpId="1" nodeType="withEffect">
                                  <p:stCondLst>
                                    <p:cond delay="0"/>
                                  </p:stCondLst>
                                  <p:childTnLst>
                                    <p:animEffect transition="out" filter="dissolve">
                                      <p:cBhvr>
                                        <p:cTn id="44" dur="500"/>
                                        <p:tgtEl>
                                          <p:spTgt spid="8"/>
                                        </p:tgtEl>
                                      </p:cBhvr>
                                    </p:animEffect>
                                    <p:set>
                                      <p:cBhvr>
                                        <p:cTn id="45"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43B55D6-9E8E-4780-B9B0-067B8767DA91}"/>
              </a:ext>
            </a:extLst>
          </p:cNvPr>
          <p:cNvSpPr/>
          <p:nvPr/>
        </p:nvSpPr>
        <p:spPr>
          <a:xfrm>
            <a:off x="84666" y="84667"/>
            <a:ext cx="3168487"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Function/Formula Syntax</a:t>
            </a:r>
            <a:endParaRPr lang="en-CA" sz="1800" dirty="0"/>
          </a:p>
        </p:txBody>
      </p:sp>
      <p:sp>
        <p:nvSpPr>
          <p:cNvPr id="3" name="Slide Number Placeholder 61">
            <a:extLst>
              <a:ext uri="{FF2B5EF4-FFF2-40B4-BE49-F238E27FC236}">
                <a16:creationId xmlns:a16="http://schemas.microsoft.com/office/drawing/2014/main" id="{E598C3C5-0381-41F5-8537-8304B0C2FB75}"/>
              </a:ext>
            </a:extLst>
          </p:cNvPr>
          <p:cNvSpPr>
            <a:spLocks noGrp="1"/>
          </p:cNvSpPr>
          <p:nvPr>
            <p:ph type="sldNum" sz="quarter" idx="12"/>
          </p:nvPr>
        </p:nvSpPr>
        <p:spPr>
          <a:xfrm>
            <a:off x="276225" y="6534155"/>
            <a:ext cx="476250" cy="387350"/>
          </a:xfrm>
          <a:ln>
            <a:noFill/>
          </a:ln>
        </p:spPr>
        <p:txBody>
          <a:bodyPr/>
          <a:lstStyle/>
          <a:p>
            <a:pPr algn="ctr"/>
            <a:fld id="{42E2B24C-DC2C-4712-9D60-04BFC1B335EB}" type="slidenum">
              <a:rPr lang="en-US" altLang="en-US" smtClean="0">
                <a:solidFill>
                  <a:schemeClr val="tx1"/>
                </a:solidFill>
              </a:rPr>
              <a:pPr algn="ctr"/>
              <a:t>32</a:t>
            </a:fld>
            <a:endParaRPr lang="en-US" altLang="en-US" dirty="0">
              <a:solidFill>
                <a:schemeClr val="tx1"/>
              </a:solidFill>
            </a:endParaRPr>
          </a:p>
        </p:txBody>
      </p:sp>
      <p:sp>
        <p:nvSpPr>
          <p:cNvPr id="4" name="TextBox 3">
            <a:extLst>
              <a:ext uri="{FF2B5EF4-FFF2-40B4-BE49-F238E27FC236}">
                <a16:creationId xmlns:a16="http://schemas.microsoft.com/office/drawing/2014/main" id="{66FCC8C2-4601-466B-B6B1-8D23660F0A60}"/>
              </a:ext>
            </a:extLst>
          </p:cNvPr>
          <p:cNvSpPr txBox="1"/>
          <p:nvPr/>
        </p:nvSpPr>
        <p:spPr>
          <a:xfrm>
            <a:off x="0" y="6589330"/>
            <a:ext cx="485775" cy="276999"/>
          </a:xfrm>
          <a:prstGeom prst="rect">
            <a:avLst/>
          </a:prstGeom>
          <a:noFill/>
          <a:ln>
            <a:noFill/>
          </a:ln>
        </p:spPr>
        <p:txBody>
          <a:bodyPr wrap="square" rtlCol="0">
            <a:spAutoFit/>
          </a:bodyPr>
          <a:lstStyle/>
          <a:p>
            <a:r>
              <a:rPr lang="en-CA" sz="1200" dirty="0"/>
              <a:t>Slide</a:t>
            </a:r>
          </a:p>
        </p:txBody>
      </p:sp>
      <p:sp>
        <p:nvSpPr>
          <p:cNvPr id="5" name="Rectangle 4">
            <a:extLst>
              <a:ext uri="{FF2B5EF4-FFF2-40B4-BE49-F238E27FC236}">
                <a16:creationId xmlns:a16="http://schemas.microsoft.com/office/drawing/2014/main" id="{8DB32B10-1F43-46F3-9372-EE730BB248B2}"/>
              </a:ext>
            </a:extLst>
          </p:cNvPr>
          <p:cNvSpPr/>
          <p:nvPr/>
        </p:nvSpPr>
        <p:spPr>
          <a:xfrm>
            <a:off x="5298844" y="36726"/>
            <a:ext cx="4545523" cy="392214"/>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CA" sz="2000" dirty="0">
                <a:solidFill>
                  <a:schemeClr val="tx1"/>
                </a:solidFill>
              </a:rPr>
              <a:t>Functions/formulas have the same syntax.</a:t>
            </a:r>
          </a:p>
        </p:txBody>
      </p:sp>
      <p:sp>
        <p:nvSpPr>
          <p:cNvPr id="6" name="TextBox 5">
            <a:extLst>
              <a:ext uri="{FF2B5EF4-FFF2-40B4-BE49-F238E27FC236}">
                <a16:creationId xmlns:a16="http://schemas.microsoft.com/office/drawing/2014/main" id="{977ECDEF-09C2-4D35-A5B7-5B9F75CD61F9}"/>
              </a:ext>
            </a:extLst>
          </p:cNvPr>
          <p:cNvSpPr txBox="1"/>
          <p:nvPr/>
        </p:nvSpPr>
        <p:spPr>
          <a:xfrm>
            <a:off x="752474" y="731520"/>
            <a:ext cx="6246841" cy="400110"/>
          </a:xfrm>
          <a:prstGeom prst="rect">
            <a:avLst/>
          </a:prstGeom>
          <a:noFill/>
        </p:spPr>
        <p:txBody>
          <a:bodyPr wrap="square" rtlCol="0">
            <a:spAutoFit/>
          </a:bodyPr>
          <a:lstStyle/>
          <a:p>
            <a:r>
              <a:rPr lang="en-CA" sz="2000" dirty="0"/>
              <a:t>All functions start with the first character as an equal sign.</a:t>
            </a:r>
          </a:p>
        </p:txBody>
      </p:sp>
      <p:sp>
        <p:nvSpPr>
          <p:cNvPr id="7" name="TextBox 6">
            <a:extLst>
              <a:ext uri="{FF2B5EF4-FFF2-40B4-BE49-F238E27FC236}">
                <a16:creationId xmlns:a16="http://schemas.microsoft.com/office/drawing/2014/main" id="{FC77DB67-FA26-411B-9AFC-92DC33E14CEB}"/>
              </a:ext>
            </a:extLst>
          </p:cNvPr>
          <p:cNvSpPr txBox="1"/>
          <p:nvPr/>
        </p:nvSpPr>
        <p:spPr>
          <a:xfrm>
            <a:off x="752474" y="1282095"/>
            <a:ext cx="4426354" cy="400110"/>
          </a:xfrm>
          <a:prstGeom prst="rect">
            <a:avLst/>
          </a:prstGeom>
          <a:noFill/>
        </p:spPr>
        <p:txBody>
          <a:bodyPr wrap="square" rtlCol="0">
            <a:spAutoFit/>
          </a:bodyPr>
          <a:lstStyle/>
          <a:p>
            <a:r>
              <a:rPr lang="en-CA" sz="2000" dirty="0"/>
              <a:t>=</a:t>
            </a:r>
            <a:r>
              <a:rPr lang="en-CA" sz="2000" i="1" dirty="0"/>
              <a:t>function name</a:t>
            </a:r>
            <a:r>
              <a:rPr lang="en-CA" sz="2000" dirty="0"/>
              <a:t>(</a:t>
            </a:r>
            <a:r>
              <a:rPr lang="en-CA" sz="2000" i="1" dirty="0"/>
              <a:t>value</a:t>
            </a:r>
            <a:r>
              <a:rPr lang="en-CA" sz="2000" dirty="0"/>
              <a:t>,</a:t>
            </a:r>
            <a:r>
              <a:rPr lang="en-CA" sz="2000" i="1" dirty="0"/>
              <a:t> value</a:t>
            </a:r>
            <a:r>
              <a:rPr lang="en-CA" sz="2000" dirty="0"/>
              <a:t>,</a:t>
            </a:r>
            <a:r>
              <a:rPr lang="en-CA" sz="2000" i="1" dirty="0"/>
              <a:t> value</a:t>
            </a:r>
            <a:r>
              <a:rPr lang="en-CA" sz="2000" dirty="0"/>
              <a:t>,</a:t>
            </a:r>
            <a:r>
              <a:rPr lang="en-CA" sz="2000" i="1" dirty="0"/>
              <a:t> etc.</a:t>
            </a:r>
            <a:r>
              <a:rPr lang="en-CA" sz="2000" dirty="0"/>
              <a:t>)</a:t>
            </a:r>
          </a:p>
        </p:txBody>
      </p:sp>
      <p:sp>
        <p:nvSpPr>
          <p:cNvPr id="8" name="TextBox 7">
            <a:extLst>
              <a:ext uri="{FF2B5EF4-FFF2-40B4-BE49-F238E27FC236}">
                <a16:creationId xmlns:a16="http://schemas.microsoft.com/office/drawing/2014/main" id="{B06E5FB7-0264-431A-8C82-516830256BD2}"/>
              </a:ext>
            </a:extLst>
          </p:cNvPr>
          <p:cNvSpPr txBox="1"/>
          <p:nvPr/>
        </p:nvSpPr>
        <p:spPr>
          <a:xfrm>
            <a:off x="242887" y="3621249"/>
            <a:ext cx="6246840" cy="400110"/>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CA" dirty="0">
                <a:solidFill>
                  <a:schemeClr val="tx1"/>
                </a:solidFill>
              </a:rPr>
              <a:t>All functions start with the first character as an equal sign.</a:t>
            </a:r>
          </a:p>
        </p:txBody>
      </p:sp>
      <p:cxnSp>
        <p:nvCxnSpPr>
          <p:cNvPr id="10" name="Straight Arrow Connector 9">
            <a:extLst>
              <a:ext uri="{FF2B5EF4-FFF2-40B4-BE49-F238E27FC236}">
                <a16:creationId xmlns:a16="http://schemas.microsoft.com/office/drawing/2014/main" id="{E3D634A2-E1D3-4991-8944-5A21F9E73AF2}"/>
              </a:ext>
            </a:extLst>
          </p:cNvPr>
          <p:cNvCxnSpPr>
            <a:cxnSpLocks/>
          </p:cNvCxnSpPr>
          <p:nvPr/>
        </p:nvCxnSpPr>
        <p:spPr>
          <a:xfrm flipV="1">
            <a:off x="864524" y="1509738"/>
            <a:ext cx="24938" cy="212292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944E7501-B6F6-4CF5-9837-4CE6DB9424EA}"/>
              </a:ext>
            </a:extLst>
          </p:cNvPr>
          <p:cNvSpPr txBox="1"/>
          <p:nvPr/>
        </p:nvSpPr>
        <p:spPr>
          <a:xfrm>
            <a:off x="1001512" y="3126313"/>
            <a:ext cx="4842335" cy="400110"/>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CA" dirty="0">
                <a:solidFill>
                  <a:schemeClr val="tx1"/>
                </a:solidFill>
              </a:rPr>
              <a:t>Enter the function name after the equal sign.</a:t>
            </a:r>
          </a:p>
        </p:txBody>
      </p:sp>
      <p:cxnSp>
        <p:nvCxnSpPr>
          <p:cNvPr id="13" name="Straight Arrow Connector 12">
            <a:extLst>
              <a:ext uri="{FF2B5EF4-FFF2-40B4-BE49-F238E27FC236}">
                <a16:creationId xmlns:a16="http://schemas.microsoft.com/office/drawing/2014/main" id="{4685DD33-7DF4-4885-BC78-7D66B180E6C5}"/>
              </a:ext>
            </a:extLst>
          </p:cNvPr>
          <p:cNvCxnSpPr>
            <a:cxnSpLocks/>
          </p:cNvCxnSpPr>
          <p:nvPr/>
        </p:nvCxnSpPr>
        <p:spPr>
          <a:xfrm flipV="1">
            <a:off x="1623149" y="1571105"/>
            <a:ext cx="0" cy="156662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C1351F3-C47A-46D7-A736-7386FABB21CB}"/>
              </a:ext>
            </a:extLst>
          </p:cNvPr>
          <p:cNvSpPr txBox="1"/>
          <p:nvPr/>
        </p:nvSpPr>
        <p:spPr>
          <a:xfrm>
            <a:off x="1735802" y="2618250"/>
            <a:ext cx="10096982" cy="400110"/>
          </a:xfrm>
          <a:prstGeom prst="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defPPr>
              <a:defRPr lang="en-US"/>
            </a:defPPr>
            <a:lvl1pPr>
              <a:defRPr sz="2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CA" dirty="0">
                <a:solidFill>
                  <a:schemeClr val="tx1"/>
                </a:solidFill>
              </a:rPr>
              <a:t>These are the values, usually each referencing a cell or block of cells, all separated by a comma.</a:t>
            </a:r>
          </a:p>
        </p:txBody>
      </p:sp>
      <p:cxnSp>
        <p:nvCxnSpPr>
          <p:cNvPr id="17" name="Straight Arrow Connector 16">
            <a:extLst>
              <a:ext uri="{FF2B5EF4-FFF2-40B4-BE49-F238E27FC236}">
                <a16:creationId xmlns:a16="http://schemas.microsoft.com/office/drawing/2014/main" id="{8B1FBC11-46C2-4C39-B7CA-B627B9660717}"/>
              </a:ext>
            </a:extLst>
          </p:cNvPr>
          <p:cNvCxnSpPr>
            <a:cxnSpLocks/>
            <a:endCxn id="19" idx="1"/>
          </p:cNvCxnSpPr>
          <p:nvPr/>
        </p:nvCxnSpPr>
        <p:spPr>
          <a:xfrm flipH="1" flipV="1">
            <a:off x="3732818" y="2026971"/>
            <a:ext cx="12850" cy="59128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Left Brace 18">
            <a:extLst>
              <a:ext uri="{FF2B5EF4-FFF2-40B4-BE49-F238E27FC236}">
                <a16:creationId xmlns:a16="http://schemas.microsoft.com/office/drawing/2014/main" id="{4C5BA6B9-4312-4D61-999D-15678A840B39}"/>
              </a:ext>
            </a:extLst>
          </p:cNvPr>
          <p:cNvSpPr/>
          <p:nvPr/>
        </p:nvSpPr>
        <p:spPr>
          <a:xfrm rot="16200000">
            <a:off x="3537471" y="676556"/>
            <a:ext cx="390693" cy="2310137"/>
          </a:xfrm>
          <a:prstGeom prst="leftBrace">
            <a:avLst>
              <a:gd name="adj1" fmla="val 92407"/>
              <a:gd name="adj2" fmla="val 50000"/>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Tree>
    <p:extLst>
      <p:ext uri="{BB962C8B-B14F-4D97-AF65-F5344CB8AC3E}">
        <p14:creationId xmlns:p14="http://schemas.microsoft.com/office/powerpoint/2010/main" val="2398886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xit" presetSubtype="0" fill="hold" grpId="1" nodeType="clickEffect">
                                  <p:stCondLst>
                                    <p:cond delay="0"/>
                                  </p:stCondLst>
                                  <p:childTnLst>
                                    <p:animEffect transition="out" filter="dissolve">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4432995" y="134996"/>
            <a:ext cx="7318738" cy="400110"/>
          </a:xfrm>
          <a:prstGeom prst="rect">
            <a:avLst/>
          </a:prstGeom>
          <a:noFill/>
          <a:ln w="19050">
            <a:solidFill>
              <a:schemeClr val="accent2"/>
            </a:solidFill>
          </a:ln>
        </p:spPr>
        <p:txBody>
          <a:bodyPr wrap="square" rtlCol="0">
            <a:spAutoFit/>
          </a:bodyPr>
          <a:lstStyle/>
          <a:p>
            <a:r>
              <a:rPr lang="en-CA" sz="2000" dirty="0"/>
              <a:t>The function bar shown below is directly above the column headers.</a:t>
            </a:r>
          </a:p>
        </p:txBody>
      </p:sp>
      <p:sp>
        <p:nvSpPr>
          <p:cNvPr id="36" name="TextBox 35"/>
          <p:cNvSpPr txBox="1"/>
          <p:nvPr/>
        </p:nvSpPr>
        <p:spPr>
          <a:xfrm>
            <a:off x="382887" y="700422"/>
            <a:ext cx="11368845" cy="707886"/>
          </a:xfrm>
          <a:prstGeom prst="rect">
            <a:avLst/>
          </a:prstGeom>
          <a:noFill/>
          <a:ln w="19050">
            <a:noFill/>
          </a:ln>
        </p:spPr>
        <p:txBody>
          <a:bodyPr wrap="square" rtlCol="0">
            <a:spAutoFit/>
          </a:bodyPr>
          <a:lstStyle/>
          <a:p>
            <a:r>
              <a:rPr lang="en-CA" sz="2000" b="1" i="1" dirty="0"/>
              <a:t>Compatibility</a:t>
            </a:r>
            <a:r>
              <a:rPr lang="en-CA" sz="2000" dirty="0"/>
              <a:t> – These functions from earlier versions of Excel are provided for compatibility with functions</a:t>
            </a:r>
            <a:br>
              <a:rPr lang="en-CA" sz="2000" dirty="0"/>
            </a:br>
            <a:r>
              <a:rPr lang="en-CA" sz="2000" dirty="0"/>
              <a:t>	             made in old versions of Excel.</a:t>
            </a:r>
          </a:p>
        </p:txBody>
      </p:sp>
      <p:sp>
        <p:nvSpPr>
          <p:cNvPr id="37" name="TextBox 36"/>
          <p:cNvSpPr txBox="1"/>
          <p:nvPr/>
        </p:nvSpPr>
        <p:spPr>
          <a:xfrm>
            <a:off x="391200" y="1466240"/>
            <a:ext cx="11368845" cy="400110"/>
          </a:xfrm>
          <a:prstGeom prst="rect">
            <a:avLst/>
          </a:prstGeom>
          <a:noFill/>
          <a:ln w="19050">
            <a:noFill/>
          </a:ln>
        </p:spPr>
        <p:txBody>
          <a:bodyPr wrap="square" rtlCol="0">
            <a:spAutoFit/>
          </a:bodyPr>
          <a:lstStyle/>
          <a:p>
            <a:r>
              <a:rPr lang="en-CA" sz="2000" b="1" i="1" dirty="0"/>
              <a:t>Cube</a:t>
            </a:r>
            <a:r>
              <a:rPr lang="en-CA" sz="2000" dirty="0"/>
              <a:t> -  Multidimensional sets of data providing a means to summarize information.</a:t>
            </a:r>
          </a:p>
        </p:txBody>
      </p:sp>
      <p:sp>
        <p:nvSpPr>
          <p:cNvPr id="38" name="TextBox 37"/>
          <p:cNvSpPr txBox="1"/>
          <p:nvPr/>
        </p:nvSpPr>
        <p:spPr>
          <a:xfrm>
            <a:off x="391199" y="1925334"/>
            <a:ext cx="11368845" cy="707886"/>
          </a:xfrm>
          <a:prstGeom prst="rect">
            <a:avLst/>
          </a:prstGeom>
          <a:noFill/>
          <a:ln w="19050">
            <a:noFill/>
          </a:ln>
        </p:spPr>
        <p:txBody>
          <a:bodyPr wrap="square" rtlCol="0">
            <a:spAutoFit/>
          </a:bodyPr>
          <a:lstStyle/>
          <a:p>
            <a:r>
              <a:rPr lang="en-CA" sz="2000" b="1" i="1" dirty="0"/>
              <a:t>Database</a:t>
            </a:r>
            <a:r>
              <a:rPr lang="en-CA" sz="2000" dirty="0"/>
              <a:t> – Treating an Excel spreadsheet as a flat database, these functions return a search based on sum, variance, and standard deviation data.</a:t>
            </a:r>
          </a:p>
        </p:txBody>
      </p:sp>
      <p:sp>
        <p:nvSpPr>
          <p:cNvPr id="39" name="TextBox 38"/>
          <p:cNvSpPr txBox="1"/>
          <p:nvPr/>
        </p:nvSpPr>
        <p:spPr>
          <a:xfrm>
            <a:off x="399513" y="2699132"/>
            <a:ext cx="11368844" cy="400110"/>
          </a:xfrm>
          <a:prstGeom prst="rect">
            <a:avLst/>
          </a:prstGeom>
          <a:noFill/>
          <a:ln w="19050">
            <a:noFill/>
          </a:ln>
        </p:spPr>
        <p:txBody>
          <a:bodyPr wrap="square" rtlCol="0">
            <a:spAutoFit/>
          </a:bodyPr>
          <a:lstStyle/>
          <a:p>
            <a:r>
              <a:rPr lang="en-CA" sz="2000" b="1" i="1" dirty="0"/>
              <a:t>Date &amp; Time</a:t>
            </a:r>
            <a:r>
              <a:rPr lang="en-CA" sz="2000" dirty="0"/>
              <a:t> – Date and time functions allow you to work with the current time or periods of time.</a:t>
            </a:r>
          </a:p>
        </p:txBody>
      </p:sp>
      <p:sp>
        <p:nvSpPr>
          <p:cNvPr id="40" name="TextBox 39"/>
          <p:cNvSpPr txBox="1"/>
          <p:nvPr/>
        </p:nvSpPr>
        <p:spPr>
          <a:xfrm>
            <a:off x="399512" y="3183294"/>
            <a:ext cx="11368844" cy="400110"/>
          </a:xfrm>
          <a:prstGeom prst="rect">
            <a:avLst/>
          </a:prstGeom>
          <a:noFill/>
          <a:ln w="19050">
            <a:noFill/>
          </a:ln>
        </p:spPr>
        <p:txBody>
          <a:bodyPr wrap="square" rtlCol="0">
            <a:spAutoFit/>
          </a:bodyPr>
          <a:lstStyle/>
          <a:p>
            <a:r>
              <a:rPr lang="en-CA" sz="2000" b="1" i="1" dirty="0"/>
              <a:t>Engineering</a:t>
            </a:r>
            <a:r>
              <a:rPr lang="en-CA" sz="2000" dirty="0"/>
              <a:t> – Engineering calculations: many of which relate to Bessel Functions, Complex Numbers.</a:t>
            </a:r>
          </a:p>
        </p:txBody>
      </p:sp>
      <p:sp>
        <p:nvSpPr>
          <p:cNvPr id="41" name="TextBox 40"/>
          <p:cNvSpPr txBox="1"/>
          <p:nvPr/>
        </p:nvSpPr>
        <p:spPr>
          <a:xfrm>
            <a:off x="403265" y="3674162"/>
            <a:ext cx="11368843" cy="400110"/>
          </a:xfrm>
          <a:prstGeom prst="rect">
            <a:avLst/>
          </a:prstGeom>
          <a:noFill/>
          <a:ln w="19050">
            <a:noFill/>
          </a:ln>
        </p:spPr>
        <p:txBody>
          <a:bodyPr wrap="square" rtlCol="0">
            <a:spAutoFit/>
          </a:bodyPr>
          <a:lstStyle/>
          <a:p>
            <a:r>
              <a:rPr lang="en-CA" sz="2000" b="1" i="1" dirty="0"/>
              <a:t>Information</a:t>
            </a:r>
            <a:r>
              <a:rPr lang="en-CA" sz="2000" dirty="0"/>
              <a:t> – These functions return information about the contents and/or formatting of a cell.</a:t>
            </a:r>
          </a:p>
        </p:txBody>
      </p:sp>
      <p:sp>
        <p:nvSpPr>
          <p:cNvPr id="42" name="TextBox 41"/>
          <p:cNvSpPr txBox="1"/>
          <p:nvPr/>
        </p:nvSpPr>
        <p:spPr>
          <a:xfrm>
            <a:off x="407824" y="4170299"/>
            <a:ext cx="11368843" cy="400110"/>
          </a:xfrm>
          <a:prstGeom prst="rect">
            <a:avLst/>
          </a:prstGeom>
          <a:noFill/>
          <a:ln w="19050">
            <a:noFill/>
          </a:ln>
        </p:spPr>
        <p:txBody>
          <a:bodyPr wrap="square" rtlCol="0">
            <a:spAutoFit/>
          </a:bodyPr>
          <a:lstStyle/>
          <a:p>
            <a:r>
              <a:rPr lang="en-CA" sz="2000" b="1" i="1" dirty="0"/>
              <a:t>Logical</a:t>
            </a:r>
            <a:r>
              <a:rPr lang="en-CA" sz="2000" dirty="0"/>
              <a:t> – Flow control, logic and error capture.</a:t>
            </a:r>
          </a:p>
        </p:txBody>
      </p:sp>
      <p:sp>
        <p:nvSpPr>
          <p:cNvPr id="43" name="TextBox 42"/>
          <p:cNvSpPr txBox="1"/>
          <p:nvPr/>
        </p:nvSpPr>
        <p:spPr>
          <a:xfrm>
            <a:off x="407824" y="4672478"/>
            <a:ext cx="11368843" cy="400110"/>
          </a:xfrm>
          <a:prstGeom prst="rect">
            <a:avLst/>
          </a:prstGeom>
          <a:noFill/>
          <a:ln w="19050">
            <a:noFill/>
          </a:ln>
        </p:spPr>
        <p:txBody>
          <a:bodyPr wrap="square" rtlCol="0">
            <a:spAutoFit/>
          </a:bodyPr>
          <a:lstStyle/>
          <a:p>
            <a:r>
              <a:rPr lang="en-CA" sz="2000" b="1" i="1" dirty="0"/>
              <a:t>Math &amp; Trigonometry</a:t>
            </a:r>
            <a:r>
              <a:rPr lang="en-CA" sz="2000" dirty="0"/>
              <a:t> – ABS, sine, cosine,  logarithmic, Pi, Quotient, etc.</a:t>
            </a:r>
          </a:p>
        </p:txBody>
      </p:sp>
      <p:sp>
        <p:nvSpPr>
          <p:cNvPr id="44" name="TextBox 43"/>
          <p:cNvSpPr txBox="1"/>
          <p:nvPr/>
        </p:nvSpPr>
        <p:spPr>
          <a:xfrm>
            <a:off x="407827" y="5182128"/>
            <a:ext cx="11368840" cy="400110"/>
          </a:xfrm>
          <a:prstGeom prst="rect">
            <a:avLst/>
          </a:prstGeom>
          <a:noFill/>
          <a:ln w="19050">
            <a:noFill/>
          </a:ln>
        </p:spPr>
        <p:txBody>
          <a:bodyPr wrap="square" rtlCol="0">
            <a:spAutoFit/>
          </a:bodyPr>
          <a:lstStyle/>
          <a:p>
            <a:r>
              <a:rPr lang="en-CA" sz="2000" b="1" i="1" dirty="0"/>
              <a:t>Statistical</a:t>
            </a:r>
            <a:r>
              <a:rPr lang="en-CA" sz="2000" dirty="0"/>
              <a:t> – Works with data points, deviations, and more.</a:t>
            </a:r>
          </a:p>
        </p:txBody>
      </p:sp>
      <p:sp>
        <p:nvSpPr>
          <p:cNvPr id="45" name="TextBox 44"/>
          <p:cNvSpPr txBox="1"/>
          <p:nvPr/>
        </p:nvSpPr>
        <p:spPr>
          <a:xfrm>
            <a:off x="407827" y="5705094"/>
            <a:ext cx="11368840" cy="400110"/>
          </a:xfrm>
          <a:prstGeom prst="rect">
            <a:avLst/>
          </a:prstGeom>
          <a:noFill/>
          <a:ln w="19050">
            <a:noFill/>
          </a:ln>
        </p:spPr>
        <p:txBody>
          <a:bodyPr wrap="square" rtlCol="0">
            <a:spAutoFit/>
          </a:bodyPr>
          <a:lstStyle/>
          <a:p>
            <a:r>
              <a:rPr lang="en-CA" sz="2000" b="1" i="1" dirty="0"/>
              <a:t>Text</a:t>
            </a:r>
            <a:r>
              <a:rPr lang="en-CA" sz="2000" dirty="0"/>
              <a:t> – Use these function to manipulate text.</a:t>
            </a:r>
          </a:p>
        </p:txBody>
      </p:sp>
      <p:sp>
        <p:nvSpPr>
          <p:cNvPr id="46" name="TextBox 45"/>
          <p:cNvSpPr txBox="1"/>
          <p:nvPr/>
        </p:nvSpPr>
        <p:spPr>
          <a:xfrm>
            <a:off x="407824" y="6235905"/>
            <a:ext cx="11368840" cy="400110"/>
          </a:xfrm>
          <a:prstGeom prst="rect">
            <a:avLst/>
          </a:prstGeom>
          <a:noFill/>
          <a:ln w="19050">
            <a:noFill/>
          </a:ln>
        </p:spPr>
        <p:txBody>
          <a:bodyPr wrap="square" rtlCol="0">
            <a:spAutoFit/>
          </a:bodyPr>
          <a:lstStyle/>
          <a:p>
            <a:r>
              <a:rPr lang="en-CA" sz="2000" b="1" i="1" dirty="0"/>
              <a:t>Web</a:t>
            </a:r>
            <a:r>
              <a:rPr lang="en-CA" sz="2000" dirty="0"/>
              <a:t> – XML and web services functions.</a:t>
            </a:r>
          </a:p>
        </p:txBody>
      </p:sp>
      <p:sp>
        <p:nvSpPr>
          <p:cNvPr id="35" name="Rectangle: Rounded Corners 34">
            <a:extLst>
              <a:ext uri="{FF2B5EF4-FFF2-40B4-BE49-F238E27FC236}">
                <a16:creationId xmlns:a16="http://schemas.microsoft.com/office/drawing/2014/main" id="{2CBDE0FF-97EE-4176-B6B0-43DF6818B2E6}"/>
              </a:ext>
            </a:extLst>
          </p:cNvPr>
          <p:cNvSpPr/>
          <p:nvPr/>
        </p:nvSpPr>
        <p:spPr>
          <a:xfrm>
            <a:off x="76354" y="69502"/>
            <a:ext cx="3182235" cy="3590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t>Function Categories</a:t>
            </a:r>
            <a:endParaRPr lang="en-GB" sz="2000" b="1" dirty="0"/>
          </a:p>
        </p:txBody>
      </p:sp>
      <p:sp>
        <p:nvSpPr>
          <p:cNvPr id="47" name="Slide Number Placeholder 61">
            <a:extLst>
              <a:ext uri="{FF2B5EF4-FFF2-40B4-BE49-F238E27FC236}">
                <a16:creationId xmlns:a16="http://schemas.microsoft.com/office/drawing/2014/main" id="{D64F735C-E7F4-4D91-A15C-3418D7D5B55E}"/>
              </a:ext>
            </a:extLst>
          </p:cNvPr>
          <p:cNvSpPr txBox="1">
            <a:spLocks/>
          </p:cNvSpPr>
          <p:nvPr/>
        </p:nvSpPr>
        <p:spPr>
          <a:xfrm>
            <a:off x="276225" y="6500905"/>
            <a:ext cx="476250" cy="387350"/>
          </a:xfrm>
          <a:prstGeom prst="rect">
            <a:avLst/>
          </a:prstGeom>
          <a:ln>
            <a:noFill/>
          </a:ln>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2E2B24C-DC2C-4712-9D60-04BFC1B335EB}" type="slidenum">
              <a:rPr lang="en-US" altLang="en-US" smtClean="0">
                <a:solidFill>
                  <a:schemeClr val="tx1"/>
                </a:solidFill>
              </a:rPr>
              <a:pPr algn="ctr"/>
              <a:t>33</a:t>
            </a:fld>
            <a:endParaRPr lang="en-US" altLang="en-US" dirty="0">
              <a:solidFill>
                <a:schemeClr val="tx1"/>
              </a:solidFill>
            </a:endParaRPr>
          </a:p>
        </p:txBody>
      </p:sp>
      <p:sp>
        <p:nvSpPr>
          <p:cNvPr id="48" name="TextBox 47">
            <a:extLst>
              <a:ext uri="{FF2B5EF4-FFF2-40B4-BE49-F238E27FC236}">
                <a16:creationId xmlns:a16="http://schemas.microsoft.com/office/drawing/2014/main" id="{FFE7D6E6-F049-415C-9E24-27F84B744644}"/>
              </a:ext>
            </a:extLst>
          </p:cNvPr>
          <p:cNvSpPr txBox="1"/>
          <p:nvPr/>
        </p:nvSpPr>
        <p:spPr>
          <a:xfrm>
            <a:off x="0" y="6556080"/>
            <a:ext cx="485775" cy="276999"/>
          </a:xfrm>
          <a:prstGeom prst="rect">
            <a:avLst/>
          </a:prstGeom>
          <a:noFill/>
          <a:ln>
            <a:noFill/>
          </a:ln>
        </p:spPr>
        <p:txBody>
          <a:bodyPr wrap="square" rtlCol="0">
            <a:spAutoFit/>
          </a:bodyPr>
          <a:lstStyle/>
          <a:p>
            <a:r>
              <a:rPr lang="en-CA" sz="1200" dirty="0"/>
              <a:t>Slide</a:t>
            </a:r>
          </a:p>
        </p:txBody>
      </p:sp>
    </p:spTree>
    <p:extLst>
      <p:ext uri="{BB962C8B-B14F-4D97-AF65-F5344CB8AC3E}">
        <p14:creationId xmlns:p14="http://schemas.microsoft.com/office/powerpoint/2010/main" val="1083440716"/>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additive="base">
                                        <p:cTn id="7" dur="500" fill="hold"/>
                                        <p:tgtEl>
                                          <p:spTgt spid="36"/>
                                        </p:tgtEl>
                                        <p:attrNameLst>
                                          <p:attrName>ppt_x</p:attrName>
                                        </p:attrNameLst>
                                      </p:cBhvr>
                                      <p:tavLst>
                                        <p:tav tm="0">
                                          <p:val>
                                            <p:strVal val="#ppt_x"/>
                                          </p:val>
                                        </p:tav>
                                        <p:tav tm="100000">
                                          <p:val>
                                            <p:strVal val="#ppt_x"/>
                                          </p:val>
                                        </p:tav>
                                      </p:tavLst>
                                    </p:anim>
                                    <p:anim calcmode="lin" valueType="num">
                                      <p:cBhvr additive="base">
                                        <p:cTn id="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additive="base">
                                        <p:cTn id="13" dur="500" fill="hold"/>
                                        <p:tgtEl>
                                          <p:spTgt spid="37"/>
                                        </p:tgtEl>
                                        <p:attrNameLst>
                                          <p:attrName>ppt_x</p:attrName>
                                        </p:attrNameLst>
                                      </p:cBhvr>
                                      <p:tavLst>
                                        <p:tav tm="0">
                                          <p:val>
                                            <p:strVal val="#ppt_x"/>
                                          </p:val>
                                        </p:tav>
                                        <p:tav tm="100000">
                                          <p:val>
                                            <p:strVal val="#ppt_x"/>
                                          </p:val>
                                        </p:tav>
                                      </p:tavLst>
                                    </p:anim>
                                    <p:anim calcmode="lin" valueType="num">
                                      <p:cBhvr additive="base">
                                        <p:cTn id="1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 calcmode="lin" valueType="num">
                                      <p:cBhvr additive="base">
                                        <p:cTn id="19" dur="500" fill="hold"/>
                                        <p:tgtEl>
                                          <p:spTgt spid="38"/>
                                        </p:tgtEl>
                                        <p:attrNameLst>
                                          <p:attrName>ppt_x</p:attrName>
                                        </p:attrNameLst>
                                      </p:cBhvr>
                                      <p:tavLst>
                                        <p:tav tm="0">
                                          <p:val>
                                            <p:strVal val="#ppt_x"/>
                                          </p:val>
                                        </p:tav>
                                        <p:tav tm="100000">
                                          <p:val>
                                            <p:strVal val="#ppt_x"/>
                                          </p:val>
                                        </p:tav>
                                      </p:tavLst>
                                    </p:anim>
                                    <p:anim calcmode="lin" valueType="num">
                                      <p:cBhvr additive="base">
                                        <p:cTn id="2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9"/>
                                        </p:tgtEl>
                                        <p:attrNameLst>
                                          <p:attrName>style.visibility</p:attrName>
                                        </p:attrNameLst>
                                      </p:cBhvr>
                                      <p:to>
                                        <p:strVal val="visible"/>
                                      </p:to>
                                    </p:set>
                                    <p:anim calcmode="lin" valueType="num">
                                      <p:cBhvr additive="base">
                                        <p:cTn id="25" dur="500" fill="hold"/>
                                        <p:tgtEl>
                                          <p:spTgt spid="39"/>
                                        </p:tgtEl>
                                        <p:attrNameLst>
                                          <p:attrName>ppt_x</p:attrName>
                                        </p:attrNameLst>
                                      </p:cBhvr>
                                      <p:tavLst>
                                        <p:tav tm="0">
                                          <p:val>
                                            <p:strVal val="#ppt_x"/>
                                          </p:val>
                                        </p:tav>
                                        <p:tav tm="100000">
                                          <p:val>
                                            <p:strVal val="#ppt_x"/>
                                          </p:val>
                                        </p:tav>
                                      </p:tavLst>
                                    </p:anim>
                                    <p:anim calcmode="lin" valueType="num">
                                      <p:cBhvr additive="base">
                                        <p:cTn id="26"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0"/>
                                        </p:tgtEl>
                                        <p:attrNameLst>
                                          <p:attrName>style.visibility</p:attrName>
                                        </p:attrNameLst>
                                      </p:cBhvr>
                                      <p:to>
                                        <p:strVal val="visible"/>
                                      </p:to>
                                    </p:set>
                                    <p:anim calcmode="lin" valueType="num">
                                      <p:cBhvr additive="base">
                                        <p:cTn id="31" dur="500" fill="hold"/>
                                        <p:tgtEl>
                                          <p:spTgt spid="40"/>
                                        </p:tgtEl>
                                        <p:attrNameLst>
                                          <p:attrName>ppt_x</p:attrName>
                                        </p:attrNameLst>
                                      </p:cBhvr>
                                      <p:tavLst>
                                        <p:tav tm="0">
                                          <p:val>
                                            <p:strVal val="#ppt_x"/>
                                          </p:val>
                                        </p:tav>
                                        <p:tav tm="100000">
                                          <p:val>
                                            <p:strVal val="#ppt_x"/>
                                          </p:val>
                                        </p:tav>
                                      </p:tavLst>
                                    </p:anim>
                                    <p:anim calcmode="lin" valueType="num">
                                      <p:cBhvr additive="base">
                                        <p:cTn id="32"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anim calcmode="lin" valueType="num">
                                      <p:cBhvr additive="base">
                                        <p:cTn id="37" dur="500" fill="hold"/>
                                        <p:tgtEl>
                                          <p:spTgt spid="41"/>
                                        </p:tgtEl>
                                        <p:attrNameLst>
                                          <p:attrName>ppt_x</p:attrName>
                                        </p:attrNameLst>
                                      </p:cBhvr>
                                      <p:tavLst>
                                        <p:tav tm="0">
                                          <p:val>
                                            <p:strVal val="#ppt_x"/>
                                          </p:val>
                                        </p:tav>
                                        <p:tav tm="100000">
                                          <p:val>
                                            <p:strVal val="#ppt_x"/>
                                          </p:val>
                                        </p:tav>
                                      </p:tavLst>
                                    </p:anim>
                                    <p:anim calcmode="lin" valueType="num">
                                      <p:cBhvr additive="base">
                                        <p:cTn id="38"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2"/>
                                        </p:tgtEl>
                                        <p:attrNameLst>
                                          <p:attrName>style.visibility</p:attrName>
                                        </p:attrNameLst>
                                      </p:cBhvr>
                                      <p:to>
                                        <p:strVal val="visible"/>
                                      </p:to>
                                    </p:set>
                                    <p:anim calcmode="lin" valueType="num">
                                      <p:cBhvr additive="base">
                                        <p:cTn id="43" dur="500" fill="hold"/>
                                        <p:tgtEl>
                                          <p:spTgt spid="42"/>
                                        </p:tgtEl>
                                        <p:attrNameLst>
                                          <p:attrName>ppt_x</p:attrName>
                                        </p:attrNameLst>
                                      </p:cBhvr>
                                      <p:tavLst>
                                        <p:tav tm="0">
                                          <p:val>
                                            <p:strVal val="#ppt_x"/>
                                          </p:val>
                                        </p:tav>
                                        <p:tav tm="100000">
                                          <p:val>
                                            <p:strVal val="#ppt_x"/>
                                          </p:val>
                                        </p:tav>
                                      </p:tavLst>
                                    </p:anim>
                                    <p:anim calcmode="lin" valueType="num">
                                      <p:cBhvr additive="base">
                                        <p:cTn id="4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500" fill="hold"/>
                                        <p:tgtEl>
                                          <p:spTgt spid="43"/>
                                        </p:tgtEl>
                                        <p:attrNameLst>
                                          <p:attrName>ppt_x</p:attrName>
                                        </p:attrNameLst>
                                      </p:cBhvr>
                                      <p:tavLst>
                                        <p:tav tm="0">
                                          <p:val>
                                            <p:strVal val="#ppt_x"/>
                                          </p:val>
                                        </p:tav>
                                        <p:tav tm="100000">
                                          <p:val>
                                            <p:strVal val="#ppt_x"/>
                                          </p:val>
                                        </p:tav>
                                      </p:tavLst>
                                    </p:anim>
                                    <p:anim calcmode="lin" valueType="num">
                                      <p:cBhvr additive="base">
                                        <p:cTn id="50"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4"/>
                                        </p:tgtEl>
                                        <p:attrNameLst>
                                          <p:attrName>style.visibility</p:attrName>
                                        </p:attrNameLst>
                                      </p:cBhvr>
                                      <p:to>
                                        <p:strVal val="visible"/>
                                      </p:to>
                                    </p:set>
                                    <p:anim calcmode="lin" valueType="num">
                                      <p:cBhvr additive="base">
                                        <p:cTn id="55" dur="500" fill="hold"/>
                                        <p:tgtEl>
                                          <p:spTgt spid="44"/>
                                        </p:tgtEl>
                                        <p:attrNameLst>
                                          <p:attrName>ppt_x</p:attrName>
                                        </p:attrNameLst>
                                      </p:cBhvr>
                                      <p:tavLst>
                                        <p:tav tm="0">
                                          <p:val>
                                            <p:strVal val="#ppt_x"/>
                                          </p:val>
                                        </p:tav>
                                        <p:tav tm="100000">
                                          <p:val>
                                            <p:strVal val="#ppt_x"/>
                                          </p:val>
                                        </p:tav>
                                      </p:tavLst>
                                    </p:anim>
                                    <p:anim calcmode="lin" valueType="num">
                                      <p:cBhvr additive="base">
                                        <p:cTn id="56"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5"/>
                                        </p:tgtEl>
                                        <p:attrNameLst>
                                          <p:attrName>style.visibility</p:attrName>
                                        </p:attrNameLst>
                                      </p:cBhvr>
                                      <p:to>
                                        <p:strVal val="visible"/>
                                      </p:to>
                                    </p:set>
                                    <p:anim calcmode="lin" valueType="num">
                                      <p:cBhvr additive="base">
                                        <p:cTn id="61" dur="500" fill="hold"/>
                                        <p:tgtEl>
                                          <p:spTgt spid="45"/>
                                        </p:tgtEl>
                                        <p:attrNameLst>
                                          <p:attrName>ppt_x</p:attrName>
                                        </p:attrNameLst>
                                      </p:cBhvr>
                                      <p:tavLst>
                                        <p:tav tm="0">
                                          <p:val>
                                            <p:strVal val="#ppt_x"/>
                                          </p:val>
                                        </p:tav>
                                        <p:tav tm="100000">
                                          <p:val>
                                            <p:strVal val="#ppt_x"/>
                                          </p:val>
                                        </p:tav>
                                      </p:tavLst>
                                    </p:anim>
                                    <p:anim calcmode="lin" valueType="num">
                                      <p:cBhvr additive="base">
                                        <p:cTn id="62"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46"/>
                                        </p:tgtEl>
                                        <p:attrNameLst>
                                          <p:attrName>style.visibility</p:attrName>
                                        </p:attrNameLst>
                                      </p:cBhvr>
                                      <p:to>
                                        <p:strVal val="visible"/>
                                      </p:to>
                                    </p:set>
                                    <p:animEffect transition="in" filter="fade">
                                      <p:cBhvr>
                                        <p:cTn id="67" dur="1000"/>
                                        <p:tgtEl>
                                          <p:spTgt spid="46"/>
                                        </p:tgtEl>
                                      </p:cBhvr>
                                    </p:animEffect>
                                    <p:anim calcmode="lin" valueType="num">
                                      <p:cBhvr>
                                        <p:cTn id="68" dur="1000" fill="hold"/>
                                        <p:tgtEl>
                                          <p:spTgt spid="46"/>
                                        </p:tgtEl>
                                        <p:attrNameLst>
                                          <p:attrName>ppt_x</p:attrName>
                                        </p:attrNameLst>
                                      </p:cBhvr>
                                      <p:tavLst>
                                        <p:tav tm="0">
                                          <p:val>
                                            <p:strVal val="#ppt_x"/>
                                          </p:val>
                                        </p:tav>
                                        <p:tav tm="100000">
                                          <p:val>
                                            <p:strVal val="#ppt_x"/>
                                          </p:val>
                                        </p:tav>
                                      </p:tavLst>
                                    </p:anim>
                                    <p:anim calcmode="lin" valueType="num">
                                      <p:cBhvr>
                                        <p:cTn id="69"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5524500" y="128821"/>
            <a:ext cx="5200650" cy="400110"/>
          </a:xfrm>
          <a:prstGeom prst="rect">
            <a:avLst/>
          </a:prstGeom>
          <a:noFill/>
          <a:ln w="19050">
            <a:solidFill>
              <a:schemeClr val="accent2"/>
            </a:solidFill>
          </a:ln>
        </p:spPr>
        <p:txBody>
          <a:bodyPr wrap="square" rtlCol="0">
            <a:spAutoFit/>
          </a:bodyPr>
          <a:lstStyle/>
          <a:p>
            <a:pPr algn="ctr"/>
            <a:r>
              <a:rPr lang="en-CA" sz="2000" dirty="0"/>
              <a:t>Like everything in life, there are rules to follow.</a:t>
            </a:r>
            <a:endParaRPr lang="en-CA" sz="2000" b="1" dirty="0"/>
          </a:p>
        </p:txBody>
      </p:sp>
      <p:sp>
        <p:nvSpPr>
          <p:cNvPr id="18" name="TextBox 17"/>
          <p:cNvSpPr txBox="1"/>
          <p:nvPr/>
        </p:nvSpPr>
        <p:spPr>
          <a:xfrm>
            <a:off x="219075" y="554563"/>
            <a:ext cx="11601450" cy="400110"/>
          </a:xfrm>
          <a:prstGeom prst="rect">
            <a:avLst/>
          </a:prstGeom>
          <a:noFill/>
          <a:ln w="19050">
            <a:noFill/>
          </a:ln>
        </p:spPr>
        <p:txBody>
          <a:bodyPr wrap="square" rtlCol="0">
            <a:spAutoFit/>
          </a:bodyPr>
          <a:lstStyle/>
          <a:p>
            <a:pPr marL="342900" indent="-342900">
              <a:buAutoNum type="arabicPeriod"/>
            </a:pPr>
            <a:r>
              <a:rPr lang="en-CA" sz="2000" dirty="0"/>
              <a:t>All formulas begin with an equal sign.</a:t>
            </a:r>
          </a:p>
        </p:txBody>
      </p:sp>
      <p:sp>
        <p:nvSpPr>
          <p:cNvPr id="19" name="TextBox 18"/>
          <p:cNvSpPr txBox="1"/>
          <p:nvPr/>
        </p:nvSpPr>
        <p:spPr>
          <a:xfrm>
            <a:off x="219075" y="2142717"/>
            <a:ext cx="11601449" cy="4678204"/>
          </a:xfrm>
          <a:prstGeom prst="rect">
            <a:avLst/>
          </a:prstGeom>
          <a:noFill/>
          <a:ln w="19050">
            <a:solidFill>
              <a:schemeClr val="accent2"/>
            </a:solidFill>
          </a:ln>
        </p:spPr>
        <p:txBody>
          <a:bodyPr wrap="square" rtlCol="0">
            <a:spAutoFit/>
          </a:bodyPr>
          <a:lstStyle/>
          <a:p>
            <a:pPr marL="342900" indent="-342900">
              <a:buFont typeface="+mj-lt"/>
              <a:buAutoNum type="arabicPeriod" startAt="4"/>
            </a:pPr>
            <a:r>
              <a:rPr lang="en-CA" sz="2000" dirty="0"/>
              <a:t>Excel follows the Order of Operations. Remember the </a:t>
            </a:r>
            <a:r>
              <a:rPr lang="en-CA" sz="2000" b="1" dirty="0"/>
              <a:t>PEMDAS </a:t>
            </a:r>
            <a:r>
              <a:rPr lang="en-CA" sz="2000" dirty="0"/>
              <a:t>(or</a:t>
            </a:r>
            <a:r>
              <a:rPr lang="en-CA" sz="2000" b="1" dirty="0"/>
              <a:t> BEDMAS</a:t>
            </a:r>
            <a:r>
              <a:rPr lang="en-CA" sz="2000" dirty="0"/>
              <a:t>) you might have learned in school (</a:t>
            </a:r>
            <a:r>
              <a:rPr lang="en-CA" sz="2000" b="1" dirty="0"/>
              <a:t>B</a:t>
            </a:r>
            <a:r>
              <a:rPr lang="en-CA" sz="2000" dirty="0"/>
              <a:t>rackets, </a:t>
            </a:r>
            <a:r>
              <a:rPr lang="en-CA" sz="2000" b="1" dirty="0"/>
              <a:t>E</a:t>
            </a:r>
            <a:r>
              <a:rPr lang="en-CA" sz="2000" dirty="0"/>
              <a:t>xponents, </a:t>
            </a:r>
            <a:r>
              <a:rPr lang="en-CA" sz="2000" b="1" dirty="0"/>
              <a:t>D</a:t>
            </a:r>
            <a:r>
              <a:rPr lang="en-CA" sz="2000" dirty="0"/>
              <a:t>ivision, </a:t>
            </a:r>
            <a:r>
              <a:rPr lang="en-CA" sz="2000" b="1" dirty="0"/>
              <a:t>M</a:t>
            </a:r>
            <a:r>
              <a:rPr lang="en-CA" sz="2000" dirty="0"/>
              <a:t>ultiplication, </a:t>
            </a:r>
            <a:r>
              <a:rPr lang="en-CA" sz="2000" b="1" dirty="0"/>
              <a:t>A</a:t>
            </a:r>
            <a:r>
              <a:rPr lang="en-CA" sz="2000" dirty="0"/>
              <a:t>ddition, </a:t>
            </a:r>
            <a:r>
              <a:rPr lang="en-CA" sz="2000" b="1" dirty="0"/>
              <a:t>S</a:t>
            </a:r>
            <a:r>
              <a:rPr lang="en-CA" sz="2000" dirty="0"/>
              <a:t>ubtraction)</a:t>
            </a:r>
          </a:p>
          <a:p>
            <a:endParaRPr lang="en-CA" sz="20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a:p>
            <a:endParaRPr lang="en-CA" sz="1400" dirty="0"/>
          </a:p>
        </p:txBody>
      </p:sp>
      <p:sp>
        <p:nvSpPr>
          <p:cNvPr id="40" name="TextBox 39"/>
          <p:cNvSpPr txBox="1"/>
          <p:nvPr/>
        </p:nvSpPr>
        <p:spPr>
          <a:xfrm>
            <a:off x="219075" y="982988"/>
            <a:ext cx="11601450" cy="707886"/>
          </a:xfrm>
          <a:prstGeom prst="rect">
            <a:avLst/>
          </a:prstGeom>
          <a:noFill/>
          <a:ln w="19050">
            <a:noFill/>
          </a:ln>
        </p:spPr>
        <p:txBody>
          <a:bodyPr wrap="square" rtlCol="0">
            <a:spAutoFit/>
          </a:bodyPr>
          <a:lstStyle/>
          <a:p>
            <a:pPr marL="342900" indent="-342900">
              <a:buFont typeface="+mj-lt"/>
              <a:buAutoNum type="arabicPeriod" startAt="2"/>
            </a:pPr>
            <a:r>
              <a:rPr lang="en-CA" sz="2000" dirty="0"/>
              <a:t>Cells when represented in a function individually or as a block are separated by a comma (union operator).     eg.  D14, H27, A3, B84S</a:t>
            </a:r>
          </a:p>
        </p:txBody>
      </p:sp>
      <p:sp>
        <p:nvSpPr>
          <p:cNvPr id="41" name="TextBox 40"/>
          <p:cNvSpPr txBox="1"/>
          <p:nvPr/>
        </p:nvSpPr>
        <p:spPr>
          <a:xfrm>
            <a:off x="219075" y="1716575"/>
            <a:ext cx="11601450" cy="400110"/>
          </a:xfrm>
          <a:prstGeom prst="rect">
            <a:avLst/>
          </a:prstGeom>
          <a:noFill/>
          <a:ln w="19050">
            <a:noFill/>
          </a:ln>
        </p:spPr>
        <p:txBody>
          <a:bodyPr wrap="square" rtlCol="0">
            <a:spAutoFit/>
          </a:bodyPr>
          <a:lstStyle/>
          <a:p>
            <a:pPr marL="342900" indent="-342900">
              <a:buFont typeface="+mj-lt"/>
              <a:buAutoNum type="arabicPeriod" startAt="3"/>
            </a:pPr>
            <a:r>
              <a:rPr lang="en-CA" sz="2000" dirty="0"/>
              <a:t>Cells when represented in contiguous block are separated by a colon (cell range operator).     eg.  D14:D30</a:t>
            </a:r>
          </a:p>
        </p:txBody>
      </p:sp>
      <p:sp>
        <p:nvSpPr>
          <p:cNvPr id="45" name="Rectangle 44"/>
          <p:cNvSpPr/>
          <p:nvPr/>
        </p:nvSpPr>
        <p:spPr>
          <a:xfrm>
            <a:off x="371476" y="2777065"/>
            <a:ext cx="11201400" cy="241928"/>
          </a:xfrm>
          <a:prstGeom prst="rect">
            <a:avLst/>
          </a:prstGeom>
          <a:solidFill>
            <a:schemeClr val="accent6">
              <a:lumMod val="50000"/>
              <a:alpha val="40000"/>
            </a:schemeClr>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lphaLcParenR"/>
            </a:pPr>
            <a:r>
              <a:rPr lang="en-CA" sz="2000" dirty="0">
                <a:solidFill>
                  <a:schemeClr val="tx1"/>
                </a:solidFill>
              </a:rPr>
              <a:t>Evaluate </a:t>
            </a:r>
            <a:r>
              <a:rPr lang="en-CA" sz="2000" b="1" dirty="0">
                <a:solidFill>
                  <a:schemeClr val="tx1"/>
                </a:solidFill>
              </a:rPr>
              <a:t>Brackets</a:t>
            </a:r>
            <a:r>
              <a:rPr lang="en-CA" sz="2000" dirty="0">
                <a:solidFill>
                  <a:schemeClr val="tx1"/>
                </a:solidFill>
              </a:rPr>
              <a:t> - From the inner first to the outer last   </a:t>
            </a:r>
            <a:r>
              <a:rPr lang="en-CA" sz="2000" dirty="0" err="1">
                <a:solidFill>
                  <a:schemeClr val="tx1"/>
                </a:solidFill>
              </a:rPr>
              <a:t>eg.</a:t>
            </a:r>
            <a:r>
              <a:rPr lang="en-CA" sz="2000" dirty="0">
                <a:solidFill>
                  <a:schemeClr val="tx1"/>
                </a:solidFill>
              </a:rPr>
              <a:t>  =8.7334*(27.416+(12-7.3)^4)</a:t>
            </a:r>
          </a:p>
        </p:txBody>
      </p:sp>
      <p:sp>
        <p:nvSpPr>
          <p:cNvPr id="46" name="Rectangle 45"/>
          <p:cNvSpPr/>
          <p:nvPr/>
        </p:nvSpPr>
        <p:spPr>
          <a:xfrm>
            <a:off x="380268" y="3404362"/>
            <a:ext cx="11201400" cy="3251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marL="342900" indent="-342900">
              <a:buFont typeface="+mj-lt"/>
              <a:buAutoNum type="alphaLcParenR" startAt="3"/>
            </a:pPr>
            <a:r>
              <a:rPr lang="en-CA" sz="2000" dirty="0">
                <a:solidFill>
                  <a:schemeClr val="tx1"/>
                </a:solidFill>
              </a:rPr>
              <a:t>Evaluate</a:t>
            </a:r>
            <a:r>
              <a:rPr lang="en-CA" sz="2000" b="1" dirty="0">
                <a:solidFill>
                  <a:schemeClr val="tx1"/>
                </a:solidFill>
              </a:rPr>
              <a:t> intersections</a:t>
            </a:r>
            <a:r>
              <a:rPr lang="en-CA" sz="2000" dirty="0">
                <a:solidFill>
                  <a:schemeClr val="tx1"/>
                </a:solidFill>
              </a:rPr>
              <a:t> – Apply a function such as SUM to the overlap of two blocks of selected cells.</a:t>
            </a:r>
          </a:p>
        </p:txBody>
      </p:sp>
      <p:sp>
        <p:nvSpPr>
          <p:cNvPr id="47" name="Rectangle 46"/>
          <p:cNvSpPr/>
          <p:nvPr/>
        </p:nvSpPr>
        <p:spPr>
          <a:xfrm>
            <a:off x="371475" y="3692643"/>
            <a:ext cx="11201400" cy="3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4"/>
            </a:pPr>
            <a:r>
              <a:rPr lang="en-CA" sz="2000" dirty="0">
                <a:solidFill>
                  <a:schemeClr val="tx1"/>
                </a:solidFill>
              </a:rPr>
              <a:t>Evaluate</a:t>
            </a:r>
            <a:r>
              <a:rPr lang="en-CA" sz="2000" b="1" dirty="0">
                <a:solidFill>
                  <a:schemeClr val="tx1"/>
                </a:solidFill>
              </a:rPr>
              <a:t> unions</a:t>
            </a:r>
            <a:r>
              <a:rPr lang="en-CA" sz="2000" dirty="0">
                <a:solidFill>
                  <a:schemeClr val="tx1"/>
                </a:solidFill>
              </a:rPr>
              <a:t> – The union operator is the comma.</a:t>
            </a:r>
          </a:p>
        </p:txBody>
      </p:sp>
      <p:sp>
        <p:nvSpPr>
          <p:cNvPr id="48" name="Rectangle 47"/>
          <p:cNvSpPr/>
          <p:nvPr/>
        </p:nvSpPr>
        <p:spPr>
          <a:xfrm>
            <a:off x="371475" y="4034202"/>
            <a:ext cx="11201400" cy="3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5"/>
            </a:pPr>
            <a:r>
              <a:rPr lang="en-CA" sz="2000" dirty="0">
                <a:solidFill>
                  <a:schemeClr val="tx1"/>
                </a:solidFill>
              </a:rPr>
              <a:t>Perform </a:t>
            </a:r>
            <a:r>
              <a:rPr lang="en-CA" sz="2000" b="1" dirty="0">
                <a:solidFill>
                  <a:schemeClr val="tx1"/>
                </a:solidFill>
              </a:rPr>
              <a:t>negations</a:t>
            </a:r>
            <a:endParaRPr lang="en-CA" sz="2000" dirty="0">
              <a:solidFill>
                <a:schemeClr val="tx1"/>
              </a:solidFill>
            </a:endParaRPr>
          </a:p>
        </p:txBody>
      </p:sp>
      <p:sp>
        <p:nvSpPr>
          <p:cNvPr id="49" name="Rectangle 48"/>
          <p:cNvSpPr/>
          <p:nvPr/>
        </p:nvSpPr>
        <p:spPr>
          <a:xfrm>
            <a:off x="415435" y="4375513"/>
            <a:ext cx="11201400" cy="3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6"/>
            </a:pPr>
            <a:r>
              <a:rPr lang="en-CA" sz="2000" dirty="0">
                <a:solidFill>
                  <a:schemeClr val="tx1"/>
                </a:solidFill>
              </a:rPr>
              <a:t>Convert </a:t>
            </a:r>
            <a:r>
              <a:rPr lang="en-CA" sz="2000" b="1" dirty="0">
                <a:solidFill>
                  <a:schemeClr val="tx1"/>
                </a:solidFill>
              </a:rPr>
              <a:t>percentage</a:t>
            </a:r>
            <a:r>
              <a:rPr lang="en-CA" sz="2000" dirty="0">
                <a:solidFill>
                  <a:schemeClr val="tx1"/>
                </a:solidFill>
              </a:rPr>
              <a:t> values to decimal.</a:t>
            </a:r>
          </a:p>
        </p:txBody>
      </p:sp>
      <p:sp>
        <p:nvSpPr>
          <p:cNvPr id="50" name="Rectangle 49"/>
          <p:cNvSpPr/>
          <p:nvPr/>
        </p:nvSpPr>
        <p:spPr>
          <a:xfrm>
            <a:off x="371475" y="3077992"/>
            <a:ext cx="11201400" cy="2767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2"/>
            </a:pPr>
            <a:r>
              <a:rPr lang="en-CA" sz="2000" dirty="0">
                <a:solidFill>
                  <a:schemeClr val="tx1"/>
                </a:solidFill>
              </a:rPr>
              <a:t>Evaluate</a:t>
            </a:r>
            <a:r>
              <a:rPr lang="en-CA" sz="2000" b="1" dirty="0">
                <a:solidFill>
                  <a:schemeClr val="tx1"/>
                </a:solidFill>
              </a:rPr>
              <a:t> ranges </a:t>
            </a:r>
            <a:r>
              <a:rPr lang="en-CA" sz="2000" dirty="0">
                <a:solidFill>
                  <a:schemeClr val="tx1"/>
                </a:solidFill>
              </a:rPr>
              <a:t>– A range of cells such as D14:D30 (column) or D14:J14 (Row)</a:t>
            </a:r>
          </a:p>
        </p:txBody>
      </p:sp>
      <p:sp>
        <p:nvSpPr>
          <p:cNvPr id="51" name="Rectangle 50"/>
          <p:cNvSpPr/>
          <p:nvPr/>
        </p:nvSpPr>
        <p:spPr>
          <a:xfrm>
            <a:off x="371476" y="4741334"/>
            <a:ext cx="11201400" cy="296333"/>
          </a:xfrm>
          <a:prstGeom prst="rect">
            <a:avLst/>
          </a:prstGeom>
          <a:solidFill>
            <a:schemeClr val="accent6">
              <a:lumMod val="50000"/>
              <a:alpha val="40000"/>
            </a:schemeClr>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7"/>
            </a:pPr>
            <a:r>
              <a:rPr lang="en-CA" sz="2000" dirty="0">
                <a:solidFill>
                  <a:schemeClr val="tx1"/>
                </a:solidFill>
              </a:rPr>
              <a:t>Perform </a:t>
            </a:r>
            <a:r>
              <a:rPr lang="en-CA" sz="2000" b="1" dirty="0">
                <a:solidFill>
                  <a:schemeClr val="tx1"/>
                </a:solidFill>
              </a:rPr>
              <a:t>exponentiation</a:t>
            </a:r>
            <a:r>
              <a:rPr lang="en-CA" sz="2000" dirty="0">
                <a:solidFill>
                  <a:schemeClr val="tx1"/>
                </a:solidFill>
              </a:rPr>
              <a:t> – The up caret, </a:t>
            </a:r>
            <a:r>
              <a:rPr lang="en-CA" sz="2000" b="1" dirty="0">
                <a:solidFill>
                  <a:schemeClr val="tx1"/>
                </a:solidFill>
              </a:rPr>
              <a:t>^</a:t>
            </a:r>
            <a:r>
              <a:rPr lang="en-CA" sz="2000" dirty="0">
                <a:solidFill>
                  <a:schemeClr val="tx1"/>
                </a:solidFill>
              </a:rPr>
              <a:t>,</a:t>
            </a:r>
            <a:r>
              <a:rPr lang="en-CA" sz="2000" b="1" dirty="0">
                <a:solidFill>
                  <a:schemeClr val="tx1"/>
                </a:solidFill>
              </a:rPr>
              <a:t> </a:t>
            </a:r>
            <a:r>
              <a:rPr lang="en-CA" sz="2000" dirty="0">
                <a:solidFill>
                  <a:schemeClr val="tx1"/>
                </a:solidFill>
              </a:rPr>
              <a:t>is used in a function to represent an exponent</a:t>
            </a:r>
          </a:p>
        </p:txBody>
      </p:sp>
      <p:sp>
        <p:nvSpPr>
          <p:cNvPr id="52" name="Rectangle 51"/>
          <p:cNvSpPr/>
          <p:nvPr/>
        </p:nvSpPr>
        <p:spPr>
          <a:xfrm>
            <a:off x="371475" y="5048633"/>
            <a:ext cx="11201400" cy="290614"/>
          </a:xfrm>
          <a:prstGeom prst="rect">
            <a:avLst/>
          </a:prstGeom>
          <a:solidFill>
            <a:schemeClr val="accent6">
              <a:lumMod val="50000"/>
              <a:alpha val="40000"/>
            </a:schemeClr>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8"/>
            </a:pPr>
            <a:r>
              <a:rPr lang="en-CA" sz="2000" dirty="0">
                <a:solidFill>
                  <a:schemeClr val="tx1"/>
                </a:solidFill>
              </a:rPr>
              <a:t>Perform </a:t>
            </a:r>
            <a:r>
              <a:rPr lang="en-CA" sz="2000" b="1" dirty="0">
                <a:solidFill>
                  <a:schemeClr val="tx1"/>
                </a:solidFill>
              </a:rPr>
              <a:t>multiplication</a:t>
            </a:r>
            <a:r>
              <a:rPr lang="en-CA" sz="2000" dirty="0">
                <a:solidFill>
                  <a:schemeClr val="tx1"/>
                </a:solidFill>
              </a:rPr>
              <a:t>, </a:t>
            </a:r>
            <a:r>
              <a:rPr lang="en-CA" sz="2000" b="1" dirty="0">
                <a:solidFill>
                  <a:schemeClr val="tx1"/>
                </a:solidFill>
              </a:rPr>
              <a:t>*</a:t>
            </a:r>
            <a:r>
              <a:rPr lang="en-CA" sz="2000" dirty="0">
                <a:solidFill>
                  <a:schemeClr val="tx1"/>
                </a:solidFill>
              </a:rPr>
              <a:t>, and </a:t>
            </a:r>
            <a:r>
              <a:rPr lang="en-CA" sz="2000" b="1" dirty="0">
                <a:solidFill>
                  <a:schemeClr val="tx1"/>
                </a:solidFill>
              </a:rPr>
              <a:t>division</a:t>
            </a:r>
            <a:r>
              <a:rPr lang="en-CA" sz="2000" dirty="0">
                <a:solidFill>
                  <a:schemeClr val="tx1"/>
                </a:solidFill>
              </a:rPr>
              <a:t>, </a:t>
            </a:r>
            <a:r>
              <a:rPr lang="en-CA" sz="2000" b="1" dirty="0">
                <a:solidFill>
                  <a:schemeClr val="tx1"/>
                </a:solidFill>
              </a:rPr>
              <a:t>/</a:t>
            </a:r>
            <a:r>
              <a:rPr lang="en-CA" sz="2000" dirty="0">
                <a:solidFill>
                  <a:schemeClr val="tx1"/>
                </a:solidFill>
              </a:rPr>
              <a:t>. These are equal in precedence.</a:t>
            </a:r>
          </a:p>
        </p:txBody>
      </p:sp>
      <p:sp>
        <p:nvSpPr>
          <p:cNvPr id="53" name="Rectangle 52"/>
          <p:cNvSpPr/>
          <p:nvPr/>
        </p:nvSpPr>
        <p:spPr>
          <a:xfrm>
            <a:off x="371475" y="5365421"/>
            <a:ext cx="11201400" cy="296333"/>
          </a:xfrm>
          <a:prstGeom prst="rect">
            <a:avLst/>
          </a:prstGeom>
          <a:solidFill>
            <a:schemeClr val="accent6">
              <a:lumMod val="50000"/>
              <a:alpha val="40000"/>
            </a:schemeClr>
          </a:solidFill>
          <a:ln>
            <a:noFill/>
          </a:ln>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9"/>
            </a:pPr>
            <a:r>
              <a:rPr lang="en-CA" sz="2000" dirty="0">
                <a:solidFill>
                  <a:schemeClr val="tx1"/>
                </a:solidFill>
              </a:rPr>
              <a:t>Perform </a:t>
            </a:r>
            <a:r>
              <a:rPr lang="en-CA" sz="2000" b="1" dirty="0">
                <a:solidFill>
                  <a:schemeClr val="tx1"/>
                </a:solidFill>
              </a:rPr>
              <a:t>addition</a:t>
            </a:r>
            <a:r>
              <a:rPr lang="en-CA" sz="2000" dirty="0">
                <a:solidFill>
                  <a:schemeClr val="tx1"/>
                </a:solidFill>
              </a:rPr>
              <a:t>, </a:t>
            </a:r>
            <a:r>
              <a:rPr lang="en-CA" sz="2000" b="1" dirty="0">
                <a:solidFill>
                  <a:schemeClr val="tx1"/>
                </a:solidFill>
              </a:rPr>
              <a:t>+</a:t>
            </a:r>
            <a:r>
              <a:rPr lang="en-CA" sz="2000" dirty="0">
                <a:solidFill>
                  <a:schemeClr val="tx1"/>
                </a:solidFill>
              </a:rPr>
              <a:t>, and </a:t>
            </a:r>
            <a:r>
              <a:rPr lang="en-CA" sz="2000" b="1" dirty="0">
                <a:solidFill>
                  <a:schemeClr val="tx1"/>
                </a:solidFill>
              </a:rPr>
              <a:t>subtraction</a:t>
            </a:r>
            <a:r>
              <a:rPr lang="en-CA" sz="2000" dirty="0">
                <a:solidFill>
                  <a:schemeClr val="tx1"/>
                </a:solidFill>
              </a:rPr>
              <a:t>, </a:t>
            </a:r>
            <a:r>
              <a:rPr lang="en-CA" sz="2000" b="1" dirty="0">
                <a:solidFill>
                  <a:schemeClr val="tx1"/>
                </a:solidFill>
              </a:rPr>
              <a:t>-.</a:t>
            </a:r>
            <a:r>
              <a:rPr lang="en-CA" sz="2000" dirty="0">
                <a:solidFill>
                  <a:schemeClr val="tx1"/>
                </a:solidFill>
              </a:rPr>
              <a:t> These are equal in precedence.</a:t>
            </a:r>
          </a:p>
        </p:txBody>
      </p:sp>
      <p:sp>
        <p:nvSpPr>
          <p:cNvPr id="54" name="Rectangle 53"/>
          <p:cNvSpPr/>
          <p:nvPr/>
        </p:nvSpPr>
        <p:spPr>
          <a:xfrm>
            <a:off x="371475" y="5674081"/>
            <a:ext cx="11201400" cy="296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10"/>
            </a:pPr>
            <a:r>
              <a:rPr lang="en-CA" sz="2000" dirty="0">
                <a:solidFill>
                  <a:schemeClr val="tx1"/>
                </a:solidFill>
              </a:rPr>
              <a:t>Evaluate </a:t>
            </a:r>
            <a:r>
              <a:rPr lang="en-CA" sz="2000" b="1" dirty="0">
                <a:solidFill>
                  <a:schemeClr val="tx1"/>
                </a:solidFill>
              </a:rPr>
              <a:t>text</a:t>
            </a:r>
            <a:r>
              <a:rPr lang="en-CA" sz="2000" dirty="0">
                <a:solidFill>
                  <a:schemeClr val="tx1"/>
                </a:solidFill>
              </a:rPr>
              <a:t> operators – In Excel the ampersand, </a:t>
            </a:r>
            <a:r>
              <a:rPr lang="en-CA" sz="2000" b="1" dirty="0">
                <a:solidFill>
                  <a:schemeClr val="tx1"/>
                </a:solidFill>
              </a:rPr>
              <a:t>&amp;</a:t>
            </a:r>
            <a:r>
              <a:rPr lang="en-CA" sz="2000" dirty="0">
                <a:solidFill>
                  <a:schemeClr val="tx1"/>
                </a:solidFill>
              </a:rPr>
              <a:t>, concatenates text.</a:t>
            </a:r>
          </a:p>
        </p:txBody>
      </p:sp>
      <p:sp>
        <p:nvSpPr>
          <p:cNvPr id="55" name="Rectangle 54"/>
          <p:cNvSpPr/>
          <p:nvPr/>
        </p:nvSpPr>
        <p:spPr>
          <a:xfrm>
            <a:off x="371475" y="6011327"/>
            <a:ext cx="11201400" cy="5923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lphaLcParenR" startAt="11"/>
            </a:pPr>
            <a:r>
              <a:rPr lang="en-CA" sz="2000" dirty="0">
                <a:solidFill>
                  <a:schemeClr val="tx1"/>
                </a:solidFill>
              </a:rPr>
              <a:t>Perform </a:t>
            </a:r>
            <a:r>
              <a:rPr lang="en-CA" sz="2000" b="1" dirty="0">
                <a:solidFill>
                  <a:schemeClr val="tx1"/>
                </a:solidFill>
              </a:rPr>
              <a:t>comparisons</a:t>
            </a:r>
            <a:r>
              <a:rPr lang="en-CA" sz="2000" dirty="0">
                <a:solidFill>
                  <a:schemeClr val="tx1"/>
                </a:solidFill>
              </a:rPr>
              <a:t> – The comparison operator are: equals </a:t>
            </a:r>
            <a:r>
              <a:rPr lang="en-CA" sz="2000" b="1" dirty="0">
                <a:solidFill>
                  <a:schemeClr val="tx1"/>
                </a:solidFill>
              </a:rPr>
              <a:t>=      </a:t>
            </a:r>
            <a:r>
              <a:rPr lang="en-CA" sz="2000" dirty="0">
                <a:solidFill>
                  <a:schemeClr val="tx1"/>
                </a:solidFill>
              </a:rPr>
              <a:t> not equal to </a:t>
            </a:r>
            <a:r>
              <a:rPr lang="en-CA" sz="2000" b="1" dirty="0">
                <a:solidFill>
                  <a:schemeClr val="tx1"/>
                </a:solidFill>
              </a:rPr>
              <a:t>&lt;&gt;     </a:t>
            </a:r>
            <a:r>
              <a:rPr lang="en-CA" sz="2000" dirty="0">
                <a:solidFill>
                  <a:schemeClr val="tx1"/>
                </a:solidFill>
              </a:rPr>
              <a:t> less than </a:t>
            </a:r>
            <a:r>
              <a:rPr lang="en-CA" sz="2000" b="1" dirty="0">
                <a:solidFill>
                  <a:schemeClr val="tx1"/>
                </a:solidFill>
              </a:rPr>
              <a:t>&lt;=     </a:t>
            </a:r>
            <a:r>
              <a:rPr lang="en-CA" sz="2000" dirty="0">
                <a:solidFill>
                  <a:schemeClr val="tx1"/>
                </a:solidFill>
              </a:rPr>
              <a:t> greater than </a:t>
            </a:r>
            <a:r>
              <a:rPr lang="en-CA" sz="2000" b="1" dirty="0">
                <a:solidFill>
                  <a:schemeClr val="tx1"/>
                </a:solidFill>
              </a:rPr>
              <a:t>&gt;=</a:t>
            </a:r>
          </a:p>
        </p:txBody>
      </p:sp>
      <p:sp>
        <p:nvSpPr>
          <p:cNvPr id="2" name="Slide Number Placeholder 1">
            <a:extLst>
              <a:ext uri="{FF2B5EF4-FFF2-40B4-BE49-F238E27FC236}">
                <a16:creationId xmlns:a16="http://schemas.microsoft.com/office/drawing/2014/main" id="{289FD8CF-8547-4C08-8C01-97BDD1AFDA91}"/>
              </a:ext>
            </a:extLst>
          </p:cNvPr>
          <p:cNvSpPr>
            <a:spLocks noGrp="1"/>
          </p:cNvSpPr>
          <p:nvPr>
            <p:ph type="sldNum" sz="quarter" idx="12"/>
          </p:nvPr>
        </p:nvSpPr>
        <p:spPr>
          <a:ln>
            <a:noFill/>
          </a:ln>
        </p:spPr>
        <p:txBody>
          <a:bodyPr/>
          <a:lstStyle/>
          <a:p>
            <a:fld id="{42E2B24C-DC2C-4712-9D60-04BFC1B335EB}" type="slidenum">
              <a:rPr lang="en-US" altLang="en-US" smtClean="0"/>
              <a:pPr/>
              <a:t>34</a:t>
            </a:fld>
            <a:endParaRPr lang="en-US" altLang="en-US"/>
          </a:p>
        </p:txBody>
      </p:sp>
      <p:sp>
        <p:nvSpPr>
          <p:cNvPr id="21" name="Rectangle: Rounded Corners 20">
            <a:extLst>
              <a:ext uri="{FF2B5EF4-FFF2-40B4-BE49-F238E27FC236}">
                <a16:creationId xmlns:a16="http://schemas.microsoft.com/office/drawing/2014/main" id="{A848D6D2-2698-42F0-ACE4-CE7FAF4F22BF}"/>
              </a:ext>
            </a:extLst>
          </p:cNvPr>
          <p:cNvSpPr/>
          <p:nvPr/>
        </p:nvSpPr>
        <p:spPr>
          <a:xfrm>
            <a:off x="76354" y="69502"/>
            <a:ext cx="3182235" cy="3590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t>The Rules</a:t>
            </a:r>
            <a:endParaRPr lang="en-GB" sz="2000" b="1" dirty="0"/>
          </a:p>
        </p:txBody>
      </p:sp>
    </p:spTree>
    <p:extLst>
      <p:ext uri="{BB962C8B-B14F-4D97-AF65-F5344CB8AC3E}">
        <p14:creationId xmlns:p14="http://schemas.microsoft.com/office/powerpoint/2010/main" val="282949891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anim calcmode="lin" valueType="num">
                                      <p:cBhvr additive="base">
                                        <p:cTn id="19" dur="500" fill="hold"/>
                                        <p:tgtEl>
                                          <p:spTgt spid="40"/>
                                        </p:tgtEl>
                                        <p:attrNameLst>
                                          <p:attrName>ppt_x</p:attrName>
                                        </p:attrNameLst>
                                      </p:cBhvr>
                                      <p:tavLst>
                                        <p:tav tm="0">
                                          <p:val>
                                            <p:strVal val="#ppt_x"/>
                                          </p:val>
                                        </p:tav>
                                        <p:tav tm="100000">
                                          <p:val>
                                            <p:strVal val="#ppt_x"/>
                                          </p:val>
                                        </p:tav>
                                      </p:tavLst>
                                    </p:anim>
                                    <p:anim calcmode="lin" valueType="num">
                                      <p:cBhvr additive="base">
                                        <p:cTn id="20"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1"/>
                                        </p:tgtEl>
                                        <p:attrNameLst>
                                          <p:attrName>style.visibility</p:attrName>
                                        </p:attrNameLst>
                                      </p:cBhvr>
                                      <p:to>
                                        <p:strVal val="visible"/>
                                      </p:to>
                                    </p:set>
                                    <p:anim calcmode="lin" valueType="num">
                                      <p:cBhvr additive="base">
                                        <p:cTn id="25" dur="500" fill="hold"/>
                                        <p:tgtEl>
                                          <p:spTgt spid="41"/>
                                        </p:tgtEl>
                                        <p:attrNameLst>
                                          <p:attrName>ppt_x</p:attrName>
                                        </p:attrNameLst>
                                      </p:cBhvr>
                                      <p:tavLst>
                                        <p:tav tm="0">
                                          <p:val>
                                            <p:strVal val="#ppt_x"/>
                                          </p:val>
                                        </p:tav>
                                        <p:tav tm="100000">
                                          <p:val>
                                            <p:strVal val="#ppt_x"/>
                                          </p:val>
                                        </p:tav>
                                      </p:tavLst>
                                    </p:anim>
                                    <p:anim calcmode="lin" valueType="num">
                                      <p:cBhvr additive="base">
                                        <p:cTn id="2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5"/>
                                        </p:tgtEl>
                                        <p:attrNameLst>
                                          <p:attrName>style.visibility</p:attrName>
                                        </p:attrNameLst>
                                      </p:cBhvr>
                                      <p:to>
                                        <p:strVal val="visible"/>
                                      </p:to>
                                    </p:set>
                                    <p:animEffect transition="in" filter="wipe(left)">
                                      <p:cBhvr>
                                        <p:cTn id="37" dur="500"/>
                                        <p:tgtEl>
                                          <p:spTgt spid="4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50"/>
                                        </p:tgtEl>
                                        <p:attrNameLst>
                                          <p:attrName>style.visibility</p:attrName>
                                        </p:attrNameLst>
                                      </p:cBhvr>
                                      <p:to>
                                        <p:strVal val="visible"/>
                                      </p:to>
                                    </p:set>
                                    <p:animEffect transition="in" filter="wipe(left)">
                                      <p:cBhvr>
                                        <p:cTn id="42" dur="500"/>
                                        <p:tgtEl>
                                          <p:spTgt spid="5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46"/>
                                        </p:tgtEl>
                                        <p:attrNameLst>
                                          <p:attrName>style.visibility</p:attrName>
                                        </p:attrNameLst>
                                      </p:cBhvr>
                                      <p:to>
                                        <p:strVal val="visible"/>
                                      </p:to>
                                    </p:set>
                                    <p:animEffect transition="in" filter="wipe(left)">
                                      <p:cBhvr>
                                        <p:cTn id="47" dur="500"/>
                                        <p:tgtEl>
                                          <p:spTgt spid="4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wipe(left)">
                                      <p:cBhvr>
                                        <p:cTn id="52" dur="500"/>
                                        <p:tgtEl>
                                          <p:spTgt spid="4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8"/>
                                        </p:tgtEl>
                                        <p:attrNameLst>
                                          <p:attrName>style.visibility</p:attrName>
                                        </p:attrNameLst>
                                      </p:cBhvr>
                                      <p:to>
                                        <p:strVal val="visible"/>
                                      </p:to>
                                    </p:set>
                                    <p:animEffect transition="in" filter="wipe(left)">
                                      <p:cBhvr>
                                        <p:cTn id="57" dur="500"/>
                                        <p:tgtEl>
                                          <p:spTgt spid="4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49"/>
                                        </p:tgtEl>
                                        <p:attrNameLst>
                                          <p:attrName>style.visibility</p:attrName>
                                        </p:attrNameLst>
                                      </p:cBhvr>
                                      <p:to>
                                        <p:strVal val="visible"/>
                                      </p:to>
                                    </p:set>
                                    <p:animEffect transition="in" filter="wipe(left)">
                                      <p:cBhvr>
                                        <p:cTn id="62" dur="500"/>
                                        <p:tgtEl>
                                          <p:spTgt spid="4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51"/>
                                        </p:tgtEl>
                                        <p:attrNameLst>
                                          <p:attrName>style.visibility</p:attrName>
                                        </p:attrNameLst>
                                      </p:cBhvr>
                                      <p:to>
                                        <p:strVal val="visible"/>
                                      </p:to>
                                    </p:set>
                                    <p:animEffect transition="in" filter="wipe(left)">
                                      <p:cBhvr>
                                        <p:cTn id="67" dur="500"/>
                                        <p:tgtEl>
                                          <p:spTgt spid="51"/>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52"/>
                                        </p:tgtEl>
                                        <p:attrNameLst>
                                          <p:attrName>style.visibility</p:attrName>
                                        </p:attrNameLst>
                                      </p:cBhvr>
                                      <p:to>
                                        <p:strVal val="visible"/>
                                      </p:to>
                                    </p:set>
                                    <p:animEffect transition="in" filter="wipe(left)">
                                      <p:cBhvr>
                                        <p:cTn id="72" dur="500"/>
                                        <p:tgtEl>
                                          <p:spTgt spid="52"/>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53"/>
                                        </p:tgtEl>
                                        <p:attrNameLst>
                                          <p:attrName>style.visibility</p:attrName>
                                        </p:attrNameLst>
                                      </p:cBhvr>
                                      <p:to>
                                        <p:strVal val="visible"/>
                                      </p:to>
                                    </p:set>
                                    <p:animEffect transition="in" filter="wipe(left)">
                                      <p:cBhvr>
                                        <p:cTn id="77" dur="500"/>
                                        <p:tgtEl>
                                          <p:spTgt spid="53"/>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54"/>
                                        </p:tgtEl>
                                        <p:attrNameLst>
                                          <p:attrName>style.visibility</p:attrName>
                                        </p:attrNameLst>
                                      </p:cBhvr>
                                      <p:to>
                                        <p:strVal val="visible"/>
                                      </p:to>
                                    </p:set>
                                    <p:animEffect transition="in" filter="wipe(left)">
                                      <p:cBhvr>
                                        <p:cTn id="82" dur="500"/>
                                        <p:tgtEl>
                                          <p:spTgt spid="54"/>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55"/>
                                        </p:tgtEl>
                                        <p:attrNameLst>
                                          <p:attrName>style.visibility</p:attrName>
                                        </p:attrNameLst>
                                      </p:cBhvr>
                                      <p:to>
                                        <p:strVal val="visible"/>
                                      </p:to>
                                    </p:set>
                                    <p:animEffect transition="in" filter="wipe(left)">
                                      <p:cBhvr>
                                        <p:cTn id="87"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40" grpId="0" animBg="1"/>
      <p:bldP spid="41" grpId="0" animBg="1"/>
      <p:bldP spid="45" grpId="0" animBg="1"/>
      <p:bldP spid="46" grpId="0"/>
      <p:bldP spid="47" grpId="0"/>
      <p:bldP spid="48" grpId="0"/>
      <p:bldP spid="49" grpId="0"/>
      <p:bldP spid="50" grpId="0"/>
      <p:bldP spid="51" grpId="0" animBg="1"/>
      <p:bldP spid="52" grpId="0" animBg="1"/>
      <p:bldP spid="53" grpId="0" animBg="1"/>
      <p:bldP spid="54" grpId="0"/>
      <p:bldP spid="5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extBox 30"/>
          <p:cNvSpPr txBox="1"/>
          <p:nvPr/>
        </p:nvSpPr>
        <p:spPr>
          <a:xfrm>
            <a:off x="166480" y="857232"/>
            <a:ext cx="11386931" cy="707886"/>
          </a:xfrm>
          <a:prstGeom prst="rect">
            <a:avLst/>
          </a:prstGeom>
          <a:noFill/>
          <a:ln w="19050">
            <a:noFill/>
          </a:ln>
        </p:spPr>
        <p:txBody>
          <a:bodyPr wrap="square" rtlCol="0">
            <a:spAutoFit/>
          </a:bodyPr>
          <a:lstStyle/>
          <a:p>
            <a:r>
              <a:rPr lang="en-CA" sz="2000" b="1" dirty="0"/>
              <a:t>SUM</a:t>
            </a:r>
            <a:r>
              <a:rPr lang="en-CA" sz="2000" dirty="0"/>
              <a:t> – Adds all the numeric values of all the selected cells. This is probably the most common function in Excel. eg.  </a:t>
            </a:r>
            <a:r>
              <a:rPr lang="en-CA" sz="2000" b="1" dirty="0"/>
              <a:t>=SUM(D2, G6:G8)</a:t>
            </a:r>
          </a:p>
        </p:txBody>
      </p:sp>
      <p:sp>
        <p:nvSpPr>
          <p:cNvPr id="32" name="TextBox 31"/>
          <p:cNvSpPr txBox="1"/>
          <p:nvPr/>
        </p:nvSpPr>
        <p:spPr>
          <a:xfrm>
            <a:off x="166474" y="1662232"/>
            <a:ext cx="11386931" cy="1015663"/>
          </a:xfrm>
          <a:prstGeom prst="rect">
            <a:avLst/>
          </a:prstGeom>
          <a:noFill/>
          <a:ln w="19050">
            <a:noFill/>
          </a:ln>
        </p:spPr>
        <p:txBody>
          <a:bodyPr wrap="square" rtlCol="0">
            <a:spAutoFit/>
          </a:bodyPr>
          <a:lstStyle/>
          <a:p>
            <a:r>
              <a:rPr lang="en-CA" sz="2000" b="1" dirty="0"/>
              <a:t>HYPERLINK</a:t>
            </a:r>
            <a:r>
              <a:rPr lang="en-CA" sz="2000" dirty="0"/>
              <a:t> – Insert a web link to a web page or resource (such as a PDF) into a cell.  Hyperlinks can also jump to a name link on any spreadsheet to which it has access, even other workbook sheets (i.e. another file).</a:t>
            </a:r>
          </a:p>
        </p:txBody>
      </p:sp>
      <p:sp>
        <p:nvSpPr>
          <p:cNvPr id="33" name="TextBox 32"/>
          <p:cNvSpPr txBox="1"/>
          <p:nvPr/>
        </p:nvSpPr>
        <p:spPr>
          <a:xfrm>
            <a:off x="166474" y="2777224"/>
            <a:ext cx="11386931" cy="707886"/>
          </a:xfrm>
          <a:prstGeom prst="rect">
            <a:avLst/>
          </a:prstGeom>
          <a:noFill/>
          <a:ln w="19050">
            <a:noFill/>
          </a:ln>
        </p:spPr>
        <p:txBody>
          <a:bodyPr wrap="square" rtlCol="0">
            <a:spAutoFit/>
          </a:bodyPr>
          <a:lstStyle/>
          <a:p>
            <a:r>
              <a:rPr lang="en-CA" sz="2000" b="1" dirty="0"/>
              <a:t>MIN</a:t>
            </a:r>
            <a:r>
              <a:rPr lang="en-CA" sz="2000" dirty="0"/>
              <a:t> &amp; </a:t>
            </a:r>
            <a:r>
              <a:rPr lang="en-CA" sz="2000" b="1" dirty="0"/>
              <a:t>MAX</a:t>
            </a:r>
            <a:r>
              <a:rPr lang="en-CA" sz="2000" dirty="0"/>
              <a:t> – </a:t>
            </a:r>
            <a:r>
              <a:rPr lang="en-CA" sz="2000" b="1" dirty="0"/>
              <a:t>MIN</a:t>
            </a:r>
            <a:r>
              <a:rPr lang="en-CA" sz="2000" dirty="0"/>
              <a:t> returns the lowest value from the selected cells.  </a:t>
            </a:r>
            <a:r>
              <a:rPr lang="en-CA" sz="2000" b="1" dirty="0"/>
              <a:t>MAX</a:t>
            </a:r>
            <a:r>
              <a:rPr lang="en-CA" sz="2000" dirty="0"/>
              <a:t> returns the highest value from the selected cells. eg. </a:t>
            </a:r>
            <a:r>
              <a:rPr lang="en-CA" sz="2000" b="1" dirty="0"/>
              <a:t>=MIN(D2, G6:G8)</a:t>
            </a:r>
          </a:p>
        </p:txBody>
      </p:sp>
      <p:sp>
        <p:nvSpPr>
          <p:cNvPr id="34" name="TextBox 33"/>
          <p:cNvSpPr txBox="1"/>
          <p:nvPr/>
        </p:nvSpPr>
        <p:spPr>
          <a:xfrm>
            <a:off x="166474" y="3546943"/>
            <a:ext cx="11386931" cy="1015663"/>
          </a:xfrm>
          <a:prstGeom prst="rect">
            <a:avLst/>
          </a:prstGeom>
          <a:noFill/>
          <a:ln w="19050">
            <a:noFill/>
          </a:ln>
        </p:spPr>
        <p:txBody>
          <a:bodyPr wrap="square" rtlCol="0">
            <a:spAutoFit/>
          </a:bodyPr>
          <a:lstStyle/>
          <a:p>
            <a:r>
              <a:rPr lang="en-CA" sz="2000" b="1" dirty="0"/>
              <a:t>NOW</a:t>
            </a:r>
            <a:r>
              <a:rPr lang="en-CA" sz="2000" dirty="0"/>
              <a:t> – Returns the current date in the format defined in Windows for a short date, short time</a:t>
            </a:r>
          </a:p>
          <a:p>
            <a:r>
              <a:rPr lang="en-CA" sz="2000" dirty="0"/>
              <a:t>              (Win10 – Settings/Time &amp; Language/Date &amp; Time/Formats/Short Date &amp; Short Time) </a:t>
            </a:r>
          </a:p>
          <a:p>
            <a:r>
              <a:rPr lang="en-CA" sz="2000" dirty="0"/>
              <a:t>	</a:t>
            </a:r>
            <a:r>
              <a:rPr lang="en-CA" sz="2000" dirty="0" err="1"/>
              <a:t>eg.</a:t>
            </a:r>
            <a:r>
              <a:rPr lang="en-CA" sz="2000" dirty="0"/>
              <a:t> </a:t>
            </a:r>
            <a:r>
              <a:rPr lang="en-CA" sz="2000" b="1" dirty="0"/>
              <a:t>=NOW()</a:t>
            </a:r>
            <a:r>
              <a:rPr lang="en-CA" sz="2000" dirty="0"/>
              <a:t>     Don’t forget those parenthesis!</a:t>
            </a:r>
          </a:p>
        </p:txBody>
      </p:sp>
      <p:sp>
        <p:nvSpPr>
          <p:cNvPr id="35" name="TextBox 34"/>
          <p:cNvSpPr txBox="1"/>
          <p:nvPr/>
        </p:nvSpPr>
        <p:spPr>
          <a:xfrm>
            <a:off x="166474" y="5096821"/>
            <a:ext cx="11386931" cy="707886"/>
          </a:xfrm>
          <a:prstGeom prst="rect">
            <a:avLst/>
          </a:prstGeom>
          <a:noFill/>
          <a:ln w="19050">
            <a:noFill/>
          </a:ln>
        </p:spPr>
        <p:txBody>
          <a:bodyPr wrap="square" rtlCol="0">
            <a:spAutoFit/>
          </a:bodyPr>
          <a:lstStyle/>
          <a:p>
            <a:r>
              <a:rPr lang="en-CA" sz="2000" b="1" dirty="0"/>
              <a:t>COUNT</a:t>
            </a:r>
            <a:r>
              <a:rPr lang="en-CA" sz="2000" dirty="0"/>
              <a:t> returns the number of cells in a selected range that contain numbers only.  </a:t>
            </a:r>
            <a:r>
              <a:rPr lang="en-CA" sz="2000" dirty="0" err="1"/>
              <a:t>eg.</a:t>
            </a:r>
            <a:r>
              <a:rPr lang="en-CA" sz="2000" dirty="0"/>
              <a:t> </a:t>
            </a:r>
            <a:r>
              <a:rPr lang="en-CA" sz="2000" b="1" dirty="0"/>
              <a:t>=COUNT(G6:G8)</a:t>
            </a:r>
          </a:p>
          <a:p>
            <a:r>
              <a:rPr lang="en-CA" sz="2000" b="1" dirty="0"/>
              <a:t>COUNTA </a:t>
            </a:r>
            <a:r>
              <a:rPr lang="en-US" sz="1900" dirty="0"/>
              <a:t>counts all non-empty cells, including those with text, logical values, and errors </a:t>
            </a:r>
            <a:r>
              <a:rPr lang="en-CA" sz="1900" dirty="0" err="1"/>
              <a:t>eg.</a:t>
            </a:r>
            <a:r>
              <a:rPr lang="en-CA" sz="1900" dirty="0"/>
              <a:t>  </a:t>
            </a:r>
            <a:r>
              <a:rPr lang="en-CA" sz="2000" b="1" dirty="0"/>
              <a:t>=COUNTA(G6:G8)</a:t>
            </a:r>
          </a:p>
        </p:txBody>
      </p:sp>
      <p:sp>
        <p:nvSpPr>
          <p:cNvPr id="36" name="TextBox 35"/>
          <p:cNvSpPr txBox="1"/>
          <p:nvPr/>
        </p:nvSpPr>
        <p:spPr>
          <a:xfrm>
            <a:off x="166474" y="5868449"/>
            <a:ext cx="11386931" cy="400110"/>
          </a:xfrm>
          <a:prstGeom prst="rect">
            <a:avLst/>
          </a:prstGeom>
          <a:noFill/>
          <a:ln w="19050">
            <a:noFill/>
          </a:ln>
        </p:spPr>
        <p:txBody>
          <a:bodyPr wrap="square" rtlCol="0">
            <a:spAutoFit/>
          </a:bodyPr>
          <a:lstStyle/>
          <a:p>
            <a:r>
              <a:rPr lang="en-CA" sz="2000" b="1" dirty="0"/>
              <a:t>AVERAGE</a:t>
            </a:r>
            <a:r>
              <a:rPr lang="en-CA" sz="2000" dirty="0"/>
              <a:t> – Returns the arithmetic mean of its’ argument. eg.  </a:t>
            </a:r>
            <a:r>
              <a:rPr lang="en-CA" sz="2000" b="1" dirty="0"/>
              <a:t>=AVERAGE(D2, G6:G8)</a:t>
            </a:r>
          </a:p>
        </p:txBody>
      </p:sp>
      <p:sp>
        <p:nvSpPr>
          <p:cNvPr id="37" name="TextBox 36"/>
          <p:cNvSpPr txBox="1"/>
          <p:nvPr/>
        </p:nvSpPr>
        <p:spPr>
          <a:xfrm>
            <a:off x="166474" y="4632969"/>
            <a:ext cx="11386931" cy="400110"/>
          </a:xfrm>
          <a:prstGeom prst="rect">
            <a:avLst/>
          </a:prstGeom>
          <a:noFill/>
          <a:ln w="19050">
            <a:noFill/>
          </a:ln>
        </p:spPr>
        <p:txBody>
          <a:bodyPr wrap="square" rtlCol="0">
            <a:spAutoFit/>
          </a:bodyPr>
          <a:lstStyle/>
          <a:p>
            <a:r>
              <a:rPr lang="en-CA" sz="2000" b="1" dirty="0"/>
              <a:t>DAYS</a:t>
            </a:r>
            <a:r>
              <a:rPr lang="en-CA" sz="2000" dirty="0"/>
              <a:t> – Returns the number of days in a date period.  eg. </a:t>
            </a:r>
            <a:r>
              <a:rPr lang="en-CA" sz="2000" b="1" dirty="0"/>
              <a:t>=DAYS("January 12, 2017","February 26, 2017")</a:t>
            </a:r>
          </a:p>
        </p:txBody>
      </p:sp>
      <p:sp>
        <p:nvSpPr>
          <p:cNvPr id="39" name="TextBox 38"/>
          <p:cNvSpPr txBox="1"/>
          <p:nvPr/>
        </p:nvSpPr>
        <p:spPr>
          <a:xfrm>
            <a:off x="166476" y="6325146"/>
            <a:ext cx="11386931" cy="400110"/>
          </a:xfrm>
          <a:prstGeom prst="rect">
            <a:avLst/>
          </a:prstGeom>
          <a:noFill/>
          <a:ln w="19050">
            <a:noFill/>
          </a:ln>
        </p:spPr>
        <p:txBody>
          <a:bodyPr wrap="square" rtlCol="0">
            <a:spAutoFit/>
          </a:bodyPr>
          <a:lstStyle/>
          <a:p>
            <a:r>
              <a:rPr lang="en-CA" sz="2000" b="1" dirty="0"/>
              <a:t>DSUM</a:t>
            </a:r>
            <a:r>
              <a:rPr lang="en-CA" sz="2000" dirty="0"/>
              <a:t> – Adds the numbers in the fields of records in the database that match the conditions you specify.</a:t>
            </a:r>
          </a:p>
        </p:txBody>
      </p:sp>
      <p:sp>
        <p:nvSpPr>
          <p:cNvPr id="2" name="Slide Number Placeholder 1">
            <a:extLst>
              <a:ext uri="{FF2B5EF4-FFF2-40B4-BE49-F238E27FC236}">
                <a16:creationId xmlns:a16="http://schemas.microsoft.com/office/drawing/2014/main" id="{686FD64C-14F5-4218-B471-CA7BA4B80155}"/>
              </a:ext>
            </a:extLst>
          </p:cNvPr>
          <p:cNvSpPr>
            <a:spLocks noGrp="1"/>
          </p:cNvSpPr>
          <p:nvPr>
            <p:ph type="sldNum" sz="quarter" idx="12"/>
          </p:nvPr>
        </p:nvSpPr>
        <p:spPr>
          <a:ln>
            <a:noFill/>
          </a:ln>
        </p:spPr>
        <p:txBody>
          <a:bodyPr/>
          <a:lstStyle/>
          <a:p>
            <a:fld id="{42E2B24C-DC2C-4712-9D60-04BFC1B335EB}" type="slidenum">
              <a:rPr lang="en-US" altLang="en-US" smtClean="0"/>
              <a:pPr/>
              <a:t>35</a:t>
            </a:fld>
            <a:endParaRPr lang="en-US" altLang="en-US"/>
          </a:p>
        </p:txBody>
      </p:sp>
      <p:sp>
        <p:nvSpPr>
          <p:cNvPr id="12" name="Slide Number Placeholder 2">
            <a:extLst>
              <a:ext uri="{FF2B5EF4-FFF2-40B4-BE49-F238E27FC236}">
                <a16:creationId xmlns:a16="http://schemas.microsoft.com/office/drawing/2014/main" id="{D2E1378C-C657-4C74-BC1E-12303DE5A348}"/>
              </a:ext>
            </a:extLst>
          </p:cNvPr>
          <p:cNvSpPr txBox="1">
            <a:spLocks/>
          </p:cNvSpPr>
          <p:nvPr/>
        </p:nvSpPr>
        <p:spPr>
          <a:xfrm>
            <a:off x="11494239" y="-28127"/>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Page </a:t>
            </a:r>
            <a:fld id="{C662AB10-2557-4585-9AB3-331B34F2A8FA}" type="slidenum">
              <a:rPr lang="en-GB" smtClean="0">
                <a:solidFill>
                  <a:schemeClr val="tx1"/>
                </a:solidFill>
              </a:rPr>
              <a:pPr/>
              <a:t>35</a:t>
            </a:fld>
            <a:endParaRPr lang="en-GB" dirty="0">
              <a:solidFill>
                <a:schemeClr val="tx1"/>
              </a:solidFill>
            </a:endParaRPr>
          </a:p>
        </p:txBody>
      </p:sp>
      <p:sp>
        <p:nvSpPr>
          <p:cNvPr id="13" name="Rectangle: Rounded Corners 12">
            <a:extLst>
              <a:ext uri="{FF2B5EF4-FFF2-40B4-BE49-F238E27FC236}">
                <a16:creationId xmlns:a16="http://schemas.microsoft.com/office/drawing/2014/main" id="{F40F24E4-F1D6-4161-8A57-BAF16BF8AB75}"/>
              </a:ext>
            </a:extLst>
          </p:cNvPr>
          <p:cNvSpPr/>
          <p:nvPr/>
        </p:nvSpPr>
        <p:spPr>
          <a:xfrm>
            <a:off x="76354" y="69502"/>
            <a:ext cx="3182235" cy="3590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t>Common Functions</a:t>
            </a:r>
            <a:endParaRPr lang="en-GB" sz="2000" b="1" dirty="0"/>
          </a:p>
        </p:txBody>
      </p:sp>
    </p:spTree>
    <p:extLst>
      <p:ext uri="{BB962C8B-B14F-4D97-AF65-F5344CB8AC3E}">
        <p14:creationId xmlns:p14="http://schemas.microsoft.com/office/powerpoint/2010/main" val="23712490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500" fill="hold"/>
                                        <p:tgtEl>
                                          <p:spTgt spid="31"/>
                                        </p:tgtEl>
                                        <p:attrNameLst>
                                          <p:attrName>ppt_x</p:attrName>
                                        </p:attrNameLst>
                                      </p:cBhvr>
                                      <p:tavLst>
                                        <p:tav tm="0">
                                          <p:val>
                                            <p:strVal val="#ppt_x"/>
                                          </p:val>
                                        </p:tav>
                                        <p:tav tm="100000">
                                          <p:val>
                                            <p:strVal val="#ppt_x"/>
                                          </p:val>
                                        </p:tav>
                                      </p:tavLst>
                                    </p:anim>
                                    <p:anim calcmode="lin" valueType="num">
                                      <p:cBhvr additive="base">
                                        <p:cTn id="8"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additive="base">
                                        <p:cTn id="13" dur="500" fill="hold"/>
                                        <p:tgtEl>
                                          <p:spTgt spid="32"/>
                                        </p:tgtEl>
                                        <p:attrNameLst>
                                          <p:attrName>ppt_x</p:attrName>
                                        </p:attrNameLst>
                                      </p:cBhvr>
                                      <p:tavLst>
                                        <p:tav tm="0">
                                          <p:val>
                                            <p:strVal val="#ppt_x"/>
                                          </p:val>
                                        </p:tav>
                                        <p:tav tm="100000">
                                          <p:val>
                                            <p:strVal val="#ppt_x"/>
                                          </p:val>
                                        </p:tav>
                                      </p:tavLst>
                                    </p:anim>
                                    <p:anim calcmode="lin" valueType="num">
                                      <p:cBhvr additive="base">
                                        <p:cTn id="14"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500" fill="hold"/>
                                        <p:tgtEl>
                                          <p:spTgt spid="33"/>
                                        </p:tgtEl>
                                        <p:attrNameLst>
                                          <p:attrName>ppt_x</p:attrName>
                                        </p:attrNameLst>
                                      </p:cBhvr>
                                      <p:tavLst>
                                        <p:tav tm="0">
                                          <p:val>
                                            <p:strVal val="#ppt_x"/>
                                          </p:val>
                                        </p:tav>
                                        <p:tav tm="100000">
                                          <p:val>
                                            <p:strVal val="#ppt_x"/>
                                          </p:val>
                                        </p:tav>
                                      </p:tavLst>
                                    </p:anim>
                                    <p:anim calcmode="lin" valueType="num">
                                      <p:cBhvr additive="base">
                                        <p:cTn id="20"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4"/>
                                        </p:tgtEl>
                                        <p:attrNameLst>
                                          <p:attrName>style.visibility</p:attrName>
                                        </p:attrNameLst>
                                      </p:cBhvr>
                                      <p:to>
                                        <p:strVal val="visible"/>
                                      </p:to>
                                    </p:set>
                                    <p:anim calcmode="lin" valueType="num">
                                      <p:cBhvr additive="base">
                                        <p:cTn id="25" dur="500" fill="hold"/>
                                        <p:tgtEl>
                                          <p:spTgt spid="34"/>
                                        </p:tgtEl>
                                        <p:attrNameLst>
                                          <p:attrName>ppt_x</p:attrName>
                                        </p:attrNameLst>
                                      </p:cBhvr>
                                      <p:tavLst>
                                        <p:tav tm="0">
                                          <p:val>
                                            <p:strVal val="#ppt_x"/>
                                          </p:val>
                                        </p:tav>
                                        <p:tav tm="100000">
                                          <p:val>
                                            <p:strVal val="#ppt_x"/>
                                          </p:val>
                                        </p:tav>
                                      </p:tavLst>
                                    </p:anim>
                                    <p:anim calcmode="lin" valueType="num">
                                      <p:cBhvr additive="base">
                                        <p:cTn id="26"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anim calcmode="lin" valueType="num">
                                      <p:cBhvr additive="base">
                                        <p:cTn id="31" dur="500" fill="hold"/>
                                        <p:tgtEl>
                                          <p:spTgt spid="37"/>
                                        </p:tgtEl>
                                        <p:attrNameLst>
                                          <p:attrName>ppt_x</p:attrName>
                                        </p:attrNameLst>
                                      </p:cBhvr>
                                      <p:tavLst>
                                        <p:tav tm="0">
                                          <p:val>
                                            <p:strVal val="#ppt_x"/>
                                          </p:val>
                                        </p:tav>
                                        <p:tav tm="100000">
                                          <p:val>
                                            <p:strVal val="#ppt_x"/>
                                          </p:val>
                                        </p:tav>
                                      </p:tavLst>
                                    </p:anim>
                                    <p:anim calcmode="lin" valueType="num">
                                      <p:cBhvr additive="base">
                                        <p:cTn id="32"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5"/>
                                        </p:tgtEl>
                                        <p:attrNameLst>
                                          <p:attrName>style.visibility</p:attrName>
                                        </p:attrNameLst>
                                      </p:cBhvr>
                                      <p:to>
                                        <p:strVal val="visible"/>
                                      </p:to>
                                    </p:set>
                                    <p:anim calcmode="lin" valueType="num">
                                      <p:cBhvr additive="base">
                                        <p:cTn id="37" dur="500" fill="hold"/>
                                        <p:tgtEl>
                                          <p:spTgt spid="35"/>
                                        </p:tgtEl>
                                        <p:attrNameLst>
                                          <p:attrName>ppt_x</p:attrName>
                                        </p:attrNameLst>
                                      </p:cBhvr>
                                      <p:tavLst>
                                        <p:tav tm="0">
                                          <p:val>
                                            <p:strVal val="#ppt_x"/>
                                          </p:val>
                                        </p:tav>
                                        <p:tav tm="100000">
                                          <p:val>
                                            <p:strVal val="#ppt_x"/>
                                          </p:val>
                                        </p:tav>
                                      </p:tavLst>
                                    </p:anim>
                                    <p:anim calcmode="lin" valueType="num">
                                      <p:cBhvr additive="base">
                                        <p:cTn id="3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500" fill="hold"/>
                                        <p:tgtEl>
                                          <p:spTgt spid="36"/>
                                        </p:tgtEl>
                                        <p:attrNameLst>
                                          <p:attrName>ppt_x</p:attrName>
                                        </p:attrNameLst>
                                      </p:cBhvr>
                                      <p:tavLst>
                                        <p:tav tm="0">
                                          <p:val>
                                            <p:strVal val="#ppt_x"/>
                                          </p:val>
                                        </p:tav>
                                        <p:tav tm="100000">
                                          <p:val>
                                            <p:strVal val="#ppt_x"/>
                                          </p:val>
                                        </p:tav>
                                      </p:tavLst>
                                    </p:anim>
                                    <p:anim calcmode="lin" valueType="num">
                                      <p:cBhvr additive="base">
                                        <p:cTn id="44"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cBhvr additive="base">
                                        <p:cTn id="49" dur="500" fill="hold"/>
                                        <p:tgtEl>
                                          <p:spTgt spid="39"/>
                                        </p:tgtEl>
                                        <p:attrNameLst>
                                          <p:attrName>ppt_x</p:attrName>
                                        </p:attrNameLst>
                                      </p:cBhvr>
                                      <p:tavLst>
                                        <p:tav tm="0">
                                          <p:val>
                                            <p:strVal val="#ppt_x"/>
                                          </p:val>
                                        </p:tav>
                                        <p:tav tm="100000">
                                          <p:val>
                                            <p:strVal val="#ppt_x"/>
                                          </p:val>
                                        </p:tav>
                                      </p:tavLst>
                                    </p:anim>
                                    <p:anim calcmode="lin" valueType="num">
                                      <p:cBhvr additive="base">
                                        <p:cTn id="50"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4" grpId="0" animBg="1"/>
      <p:bldP spid="35" grpId="0" animBg="1"/>
      <p:bldP spid="36" grpId="0" animBg="1"/>
      <p:bldP spid="37" grpId="0" animBg="1"/>
      <p:bldP spid="39"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5478" y="3924357"/>
            <a:ext cx="11756947" cy="721744"/>
            <a:chOff x="3262515" y="5241788"/>
            <a:chExt cx="9567063" cy="721744"/>
          </a:xfrm>
        </p:grpSpPr>
        <p:sp>
          <p:nvSpPr>
            <p:cNvPr id="6" name="TextBox 5"/>
            <p:cNvSpPr txBox="1"/>
            <p:nvPr/>
          </p:nvSpPr>
          <p:spPr>
            <a:xfrm>
              <a:off x="3262515" y="5255646"/>
              <a:ext cx="1056532" cy="307777"/>
            </a:xfrm>
            <a:prstGeom prst="rect">
              <a:avLst/>
            </a:prstGeom>
            <a:noFill/>
          </p:spPr>
          <p:txBody>
            <a:bodyPr wrap="square" rtlCol="0">
              <a:spAutoFit/>
            </a:bodyPr>
            <a:lstStyle/>
            <a:p>
              <a:pPr algn="r"/>
              <a:r>
                <a:rPr lang="en-CA" sz="1400" b="1" dirty="0"/>
                <a:t>Answer</a:t>
              </a:r>
              <a:r>
                <a:rPr lang="en-CA" sz="1400" dirty="0"/>
                <a:t>:</a:t>
              </a:r>
            </a:p>
          </p:txBody>
        </p:sp>
        <p:grpSp>
          <p:nvGrpSpPr>
            <p:cNvPr id="7" name="Group 6"/>
            <p:cNvGrpSpPr/>
            <p:nvPr/>
          </p:nvGrpSpPr>
          <p:grpSpPr>
            <a:xfrm>
              <a:off x="4584308" y="5241788"/>
              <a:ext cx="8245270" cy="721744"/>
              <a:chOff x="4576965" y="5255644"/>
              <a:chExt cx="8245270" cy="721744"/>
            </a:xfrm>
          </p:grpSpPr>
          <p:sp>
            <p:nvSpPr>
              <p:cNvPr id="8" name="TextBox 7"/>
              <p:cNvSpPr txBox="1"/>
              <p:nvPr/>
            </p:nvSpPr>
            <p:spPr>
              <a:xfrm>
                <a:off x="4576965" y="5255644"/>
                <a:ext cx="1742172" cy="707886"/>
              </a:xfrm>
              <a:prstGeom prst="rect">
                <a:avLst/>
              </a:prstGeom>
              <a:noFill/>
              <a:ln w="19050">
                <a:solidFill>
                  <a:schemeClr val="accent6">
                    <a:lumMod val="50000"/>
                  </a:schemeClr>
                </a:solidFill>
              </a:ln>
            </p:spPr>
            <p:txBody>
              <a:bodyPr wrap="square" rtlCol="0">
                <a:spAutoFit/>
              </a:bodyPr>
              <a:lstStyle/>
              <a:p>
                <a:pPr marL="342900" indent="-342900">
                  <a:buFontTx/>
                  <a:buAutoNum type="alphaUcPeriod"/>
                </a:pPr>
                <a:r>
                  <a:rPr lang="en-CA" sz="2000" dirty="0"/>
                  <a:t>1033.01675</a:t>
                </a:r>
              </a:p>
              <a:p>
                <a:pPr marL="342900" indent="-342900">
                  <a:buAutoNum type="alphaUcPeriod"/>
                </a:pPr>
                <a:r>
                  <a:rPr lang="en-CA" sz="2000" dirty="0"/>
                  <a:t>47.5686677281</a:t>
                </a:r>
              </a:p>
            </p:txBody>
          </p:sp>
          <p:sp>
            <p:nvSpPr>
              <p:cNvPr id="10" name="TextBox 9"/>
              <p:cNvSpPr txBox="1"/>
              <p:nvPr/>
            </p:nvSpPr>
            <p:spPr>
              <a:xfrm>
                <a:off x="6561491" y="5269502"/>
                <a:ext cx="6260744" cy="707886"/>
              </a:xfrm>
              <a:prstGeom prst="rect">
                <a:avLst/>
              </a:prstGeom>
              <a:noFill/>
              <a:ln w="19050">
                <a:solidFill>
                  <a:schemeClr val="accent6">
                    <a:lumMod val="50000"/>
                  </a:schemeClr>
                </a:solidFill>
              </a:ln>
            </p:spPr>
            <p:txBody>
              <a:bodyPr wrap="square" rtlCol="0">
                <a:spAutoFit/>
              </a:bodyPr>
              <a:lstStyle/>
              <a:p>
                <a:r>
                  <a:rPr lang="en-CA" sz="2000" dirty="0"/>
                  <a:t>Though syntactically not incorrect, can anyone notice anything that is unnecessary in this formula?</a:t>
                </a:r>
              </a:p>
            </p:txBody>
          </p:sp>
        </p:grpSp>
      </p:grpSp>
      <p:grpSp>
        <p:nvGrpSpPr>
          <p:cNvPr id="11" name="Group 10"/>
          <p:cNvGrpSpPr/>
          <p:nvPr/>
        </p:nvGrpSpPr>
        <p:grpSpPr>
          <a:xfrm>
            <a:off x="278093" y="5559995"/>
            <a:ext cx="11504332" cy="1015663"/>
            <a:chOff x="3300615" y="6037436"/>
            <a:chExt cx="11504332" cy="1015663"/>
          </a:xfrm>
        </p:grpSpPr>
        <p:sp>
          <p:nvSpPr>
            <p:cNvPr id="12" name="TextBox 11"/>
            <p:cNvSpPr txBox="1"/>
            <p:nvPr/>
          </p:nvSpPr>
          <p:spPr>
            <a:xfrm>
              <a:off x="3300615" y="6037436"/>
              <a:ext cx="1056532" cy="307777"/>
            </a:xfrm>
            <a:prstGeom prst="rect">
              <a:avLst/>
            </a:prstGeom>
            <a:noFill/>
          </p:spPr>
          <p:txBody>
            <a:bodyPr wrap="square" rtlCol="0">
              <a:spAutoFit/>
            </a:bodyPr>
            <a:lstStyle/>
            <a:p>
              <a:pPr algn="r"/>
              <a:r>
                <a:rPr lang="en-CA" sz="1400" b="1" dirty="0"/>
                <a:t>Answer</a:t>
              </a:r>
              <a:r>
                <a:rPr lang="en-CA" sz="1400" dirty="0"/>
                <a:t>:</a:t>
              </a:r>
            </a:p>
          </p:txBody>
        </p:sp>
        <p:sp>
          <p:nvSpPr>
            <p:cNvPr id="13" name="TextBox 12"/>
            <p:cNvSpPr txBox="1"/>
            <p:nvPr/>
          </p:nvSpPr>
          <p:spPr>
            <a:xfrm>
              <a:off x="4576964" y="6037436"/>
              <a:ext cx="2236337" cy="1015663"/>
            </a:xfrm>
            <a:prstGeom prst="rect">
              <a:avLst/>
            </a:prstGeom>
            <a:noFill/>
            <a:ln w="19050">
              <a:solidFill>
                <a:schemeClr val="accent6">
                  <a:lumMod val="50000"/>
                </a:schemeClr>
              </a:solidFill>
            </a:ln>
          </p:spPr>
          <p:txBody>
            <a:bodyPr wrap="square" rtlCol="0">
              <a:spAutoFit/>
            </a:bodyPr>
            <a:lstStyle/>
            <a:p>
              <a:pPr marL="342900" indent="-342900">
                <a:buAutoNum type="alphaUcPeriod"/>
              </a:pPr>
              <a:r>
                <a:rPr lang="en-CA" sz="2000" dirty="0"/>
                <a:t>3378200</a:t>
              </a:r>
            </a:p>
            <a:p>
              <a:pPr marL="342900" indent="-342900">
                <a:buAutoNum type="alphaUcPeriod"/>
              </a:pPr>
              <a:r>
                <a:rPr lang="en-CA" sz="2000" dirty="0"/>
                <a:t>8373.2</a:t>
              </a:r>
            </a:p>
            <a:p>
              <a:pPr marL="342900" indent="-342900">
                <a:buAutoNum type="alphaUcPeriod"/>
              </a:pPr>
              <a:r>
                <a:rPr lang="en-CA" sz="2000" dirty="0"/>
                <a:t>26798.2 </a:t>
              </a:r>
            </a:p>
          </p:txBody>
        </p:sp>
        <p:sp>
          <p:nvSpPr>
            <p:cNvPr id="15" name="TextBox 14"/>
            <p:cNvSpPr txBox="1"/>
            <p:nvPr/>
          </p:nvSpPr>
          <p:spPr>
            <a:xfrm>
              <a:off x="7111130" y="6243059"/>
              <a:ext cx="7693817" cy="707886"/>
            </a:xfrm>
            <a:prstGeom prst="rect">
              <a:avLst/>
            </a:prstGeom>
            <a:noFill/>
            <a:ln w="19050">
              <a:solidFill>
                <a:schemeClr val="accent6">
                  <a:lumMod val="50000"/>
                </a:schemeClr>
              </a:solidFill>
            </a:ln>
          </p:spPr>
          <p:txBody>
            <a:bodyPr wrap="square" rtlCol="0">
              <a:spAutoFit/>
            </a:bodyPr>
            <a:lstStyle/>
            <a:p>
              <a:r>
                <a:rPr lang="en-CA" sz="2000" dirty="0"/>
                <a:t>Which is done first, the exponent or what is in parenthesis?</a:t>
              </a:r>
            </a:p>
            <a:p>
              <a:r>
                <a:rPr lang="en-CA" sz="2000" dirty="0"/>
                <a:t>(Hint: trick question)</a:t>
              </a:r>
            </a:p>
          </p:txBody>
        </p:sp>
      </p:grpSp>
      <p:grpSp>
        <p:nvGrpSpPr>
          <p:cNvPr id="16" name="Group 15"/>
          <p:cNvGrpSpPr/>
          <p:nvPr/>
        </p:nvGrpSpPr>
        <p:grpSpPr>
          <a:xfrm>
            <a:off x="278093" y="2263632"/>
            <a:ext cx="9323108" cy="640953"/>
            <a:chOff x="3262515" y="4517219"/>
            <a:chExt cx="9323108" cy="640953"/>
          </a:xfrm>
        </p:grpSpPr>
        <p:sp>
          <p:nvSpPr>
            <p:cNvPr id="18" name="TextBox 17"/>
            <p:cNvSpPr txBox="1"/>
            <p:nvPr/>
          </p:nvSpPr>
          <p:spPr>
            <a:xfrm>
              <a:off x="7073031" y="4664927"/>
              <a:ext cx="5512592" cy="400110"/>
            </a:xfrm>
            <a:prstGeom prst="rect">
              <a:avLst/>
            </a:prstGeom>
            <a:noFill/>
            <a:ln w="19050">
              <a:solidFill>
                <a:schemeClr val="accent6">
                  <a:lumMod val="50000"/>
                </a:schemeClr>
              </a:solidFill>
            </a:ln>
          </p:spPr>
          <p:txBody>
            <a:bodyPr wrap="square" rtlCol="0">
              <a:spAutoFit/>
            </a:bodyPr>
            <a:lstStyle/>
            <a:p>
              <a:r>
                <a:rPr lang="en-CA" sz="2000" dirty="0"/>
                <a:t>This is a basic formula you would see in commerce.</a:t>
              </a:r>
            </a:p>
          </p:txBody>
        </p:sp>
        <p:grpSp>
          <p:nvGrpSpPr>
            <p:cNvPr id="19" name="Group 18"/>
            <p:cNvGrpSpPr/>
            <p:nvPr/>
          </p:nvGrpSpPr>
          <p:grpSpPr>
            <a:xfrm>
              <a:off x="3262515" y="4517219"/>
              <a:ext cx="3512687" cy="640953"/>
              <a:chOff x="3262515" y="4517219"/>
              <a:chExt cx="3512687" cy="640953"/>
            </a:xfrm>
          </p:grpSpPr>
          <p:grpSp>
            <p:nvGrpSpPr>
              <p:cNvPr id="20" name="Group 19"/>
              <p:cNvGrpSpPr/>
              <p:nvPr/>
            </p:nvGrpSpPr>
            <p:grpSpPr>
              <a:xfrm>
                <a:off x="3262515" y="4568020"/>
                <a:ext cx="3512687" cy="523220"/>
                <a:chOff x="3262515" y="4568020"/>
                <a:chExt cx="3512687" cy="523220"/>
              </a:xfrm>
            </p:grpSpPr>
            <p:sp>
              <p:nvSpPr>
                <p:cNvPr id="23" name="TextBox 22"/>
                <p:cNvSpPr txBox="1"/>
                <p:nvPr/>
              </p:nvSpPr>
              <p:spPr>
                <a:xfrm>
                  <a:off x="3262515" y="4568021"/>
                  <a:ext cx="1056532" cy="307777"/>
                </a:xfrm>
                <a:prstGeom prst="rect">
                  <a:avLst/>
                </a:prstGeom>
                <a:noFill/>
              </p:spPr>
              <p:txBody>
                <a:bodyPr wrap="square" rtlCol="0">
                  <a:spAutoFit/>
                </a:bodyPr>
                <a:lstStyle/>
                <a:p>
                  <a:pPr algn="r"/>
                  <a:r>
                    <a:rPr lang="en-CA" sz="1400" b="1" dirty="0"/>
                    <a:t>Answer</a:t>
                  </a:r>
                  <a:r>
                    <a:rPr lang="en-CA" sz="1400" dirty="0"/>
                    <a:t>:</a:t>
                  </a:r>
                </a:p>
              </p:txBody>
            </p:sp>
            <p:sp>
              <p:nvSpPr>
                <p:cNvPr id="24" name="TextBox 23"/>
                <p:cNvSpPr txBox="1"/>
                <p:nvPr/>
              </p:nvSpPr>
              <p:spPr>
                <a:xfrm>
                  <a:off x="4576965" y="4568020"/>
                  <a:ext cx="2198237" cy="523220"/>
                </a:xfrm>
                <a:prstGeom prst="rect">
                  <a:avLst/>
                </a:prstGeom>
                <a:noFill/>
                <a:ln w="19050">
                  <a:solidFill>
                    <a:schemeClr val="accent6">
                      <a:lumMod val="50000"/>
                    </a:schemeClr>
                  </a:solidFill>
                </a:ln>
              </p:spPr>
              <p:txBody>
                <a:bodyPr wrap="square" rtlCol="0">
                  <a:spAutoFit/>
                </a:bodyPr>
                <a:lstStyle/>
                <a:p>
                  <a:pPr marL="342900" indent="-342900">
                    <a:buAutoNum type="alphaUcPeriod"/>
                  </a:pPr>
                  <a:endParaRPr lang="en-CA" sz="1400" dirty="0"/>
                </a:p>
                <a:p>
                  <a:pPr marL="342900" indent="-342900">
                    <a:buAutoNum type="alphaUcPeriod"/>
                  </a:pPr>
                  <a:endParaRPr lang="en-CA" sz="1400" dirty="0"/>
                </a:p>
              </p:txBody>
            </p:sp>
          </p:grpSp>
          <p:sp>
            <p:nvSpPr>
              <p:cNvPr id="21" name="TextBox 20"/>
              <p:cNvSpPr txBox="1"/>
              <p:nvPr/>
            </p:nvSpPr>
            <p:spPr>
              <a:xfrm>
                <a:off x="4576965" y="4517219"/>
                <a:ext cx="1538085" cy="400110"/>
              </a:xfrm>
              <a:prstGeom prst="rect">
                <a:avLst/>
              </a:prstGeom>
              <a:noFill/>
            </p:spPr>
            <p:txBody>
              <a:bodyPr wrap="square" rtlCol="0">
                <a:spAutoFit/>
              </a:bodyPr>
              <a:lstStyle/>
              <a:p>
                <a:pPr marL="342900" indent="-342900">
                  <a:buAutoNum type="alphaUcPeriod"/>
                </a:pPr>
                <a:r>
                  <a:rPr lang="en-CA" sz="2000" dirty="0"/>
                  <a:t>535.84</a:t>
                </a:r>
              </a:p>
            </p:txBody>
          </p:sp>
          <p:sp>
            <p:nvSpPr>
              <p:cNvPr id="22" name="TextBox 21"/>
              <p:cNvSpPr txBox="1"/>
              <p:nvPr/>
            </p:nvSpPr>
            <p:spPr>
              <a:xfrm>
                <a:off x="4581691" y="4758062"/>
                <a:ext cx="1526931" cy="400110"/>
              </a:xfrm>
              <a:prstGeom prst="rect">
                <a:avLst/>
              </a:prstGeom>
              <a:noFill/>
            </p:spPr>
            <p:txBody>
              <a:bodyPr wrap="square" rtlCol="0">
                <a:spAutoFit/>
              </a:bodyPr>
              <a:lstStyle/>
              <a:p>
                <a:pPr marL="342900" indent="-342900">
                  <a:buFont typeface="+mj-lt"/>
                  <a:buAutoNum type="alphaUcPeriod" startAt="2"/>
                </a:pPr>
                <a:r>
                  <a:rPr lang="en-CA" sz="2000" dirty="0"/>
                  <a:t>478.90</a:t>
                </a:r>
              </a:p>
            </p:txBody>
          </p:sp>
        </p:grpSp>
      </p:grpSp>
      <p:grpSp>
        <p:nvGrpSpPr>
          <p:cNvPr id="30" name="Group 29"/>
          <p:cNvGrpSpPr/>
          <p:nvPr/>
        </p:nvGrpSpPr>
        <p:grpSpPr>
          <a:xfrm>
            <a:off x="2370822" y="159077"/>
            <a:ext cx="9660314" cy="991878"/>
            <a:chOff x="1906211" y="166966"/>
            <a:chExt cx="8914190" cy="991878"/>
          </a:xfrm>
          <a:solidFill>
            <a:schemeClr val="bg1"/>
          </a:solidFill>
        </p:grpSpPr>
        <p:sp>
          <p:nvSpPr>
            <p:cNvPr id="27" name="TextBox 26"/>
            <p:cNvSpPr txBox="1"/>
            <p:nvPr/>
          </p:nvSpPr>
          <p:spPr>
            <a:xfrm>
              <a:off x="1906211" y="166966"/>
              <a:ext cx="8914190" cy="707886"/>
            </a:xfrm>
            <a:prstGeom prst="rect">
              <a:avLst/>
            </a:prstGeom>
            <a:grpFill/>
            <a:effectLst>
              <a:glow rad="101600">
                <a:schemeClr val="accent6">
                  <a:satMod val="175000"/>
                  <a:alpha val="40000"/>
                </a:schemeClr>
              </a:glow>
            </a:effectLst>
          </p:spPr>
          <p:txBody>
            <a:bodyPr wrap="square" rtlCol="0">
              <a:spAutoFit/>
            </a:bodyPr>
            <a:lstStyle/>
            <a:p>
              <a:r>
                <a:rPr lang="en-CA" sz="2000" dirty="0"/>
                <a:t>Note: You may have to scroll right using the spreadsheet navigation arrows.                                     (bottom left)  </a:t>
              </a:r>
            </a:p>
          </p:txBody>
        </p:sp>
        <p:pic>
          <p:nvPicPr>
            <p:cNvPr id="29" name="Picture 2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06862" y="828685"/>
              <a:ext cx="1206349" cy="330159"/>
            </a:xfrm>
            <a:prstGeom prst="rect">
              <a:avLst/>
            </a:prstGeom>
            <a:grpFill/>
            <a:ln w="12700">
              <a:solidFill>
                <a:schemeClr val="accent6">
                  <a:lumMod val="75000"/>
                </a:schemeClr>
              </a:solidFill>
            </a:ln>
          </p:spPr>
        </p:pic>
      </p:grpSp>
      <p:sp>
        <p:nvSpPr>
          <p:cNvPr id="31" name="TextBox 30"/>
          <p:cNvSpPr txBox="1"/>
          <p:nvPr/>
        </p:nvSpPr>
        <p:spPr>
          <a:xfrm>
            <a:off x="352389" y="1598995"/>
            <a:ext cx="4592143" cy="400110"/>
          </a:xfrm>
          <a:prstGeom prst="rect">
            <a:avLst/>
          </a:prstGeom>
          <a:noFill/>
        </p:spPr>
        <p:txBody>
          <a:bodyPr wrap="square" rtlCol="0">
            <a:spAutoFit/>
          </a:bodyPr>
          <a:lstStyle/>
          <a:p>
            <a:r>
              <a:rPr lang="en-CA" sz="2000" dirty="0"/>
              <a:t>1. Enter into cell </a:t>
            </a:r>
            <a:r>
              <a:rPr lang="en-CA" sz="2000" b="1" dirty="0"/>
              <a:t>B5 </a:t>
            </a:r>
            <a:r>
              <a:rPr lang="en-CA" sz="2000" dirty="0"/>
              <a:t>the following formula:</a:t>
            </a:r>
          </a:p>
        </p:txBody>
      </p:sp>
      <p:sp>
        <p:nvSpPr>
          <p:cNvPr id="32" name="Rectangle 31"/>
          <p:cNvSpPr/>
          <p:nvPr/>
        </p:nvSpPr>
        <p:spPr>
          <a:xfrm>
            <a:off x="4892965" y="1626571"/>
            <a:ext cx="2133600" cy="400110"/>
          </a:xfrm>
          <a:prstGeom prst="rect">
            <a:avLst/>
          </a:prstGeom>
        </p:spPr>
        <p:txBody>
          <a:bodyPr wrap="square">
            <a:spAutoFit/>
          </a:bodyPr>
          <a:lstStyle/>
          <a:p>
            <a:r>
              <a:rPr lang="en-CA" sz="2000" dirty="0"/>
              <a:t>18.98 + 114.98 * 4</a:t>
            </a:r>
          </a:p>
        </p:txBody>
      </p:sp>
      <p:sp>
        <p:nvSpPr>
          <p:cNvPr id="33" name="TextBox 32"/>
          <p:cNvSpPr txBox="1"/>
          <p:nvPr/>
        </p:nvSpPr>
        <p:spPr>
          <a:xfrm>
            <a:off x="352390" y="3173685"/>
            <a:ext cx="4592143" cy="400110"/>
          </a:xfrm>
          <a:prstGeom prst="rect">
            <a:avLst/>
          </a:prstGeom>
          <a:noFill/>
        </p:spPr>
        <p:txBody>
          <a:bodyPr wrap="square" rtlCol="0">
            <a:spAutoFit/>
          </a:bodyPr>
          <a:lstStyle/>
          <a:p>
            <a:r>
              <a:rPr lang="en-CA" sz="2000" dirty="0"/>
              <a:t>2. Enter into cell </a:t>
            </a:r>
            <a:r>
              <a:rPr lang="en-CA" sz="2000" b="1" dirty="0"/>
              <a:t>B8 </a:t>
            </a:r>
            <a:r>
              <a:rPr lang="en-CA" sz="2000" dirty="0"/>
              <a:t>the following formula:</a:t>
            </a:r>
          </a:p>
        </p:txBody>
      </p:sp>
      <p:sp>
        <p:nvSpPr>
          <p:cNvPr id="34" name="TextBox 33"/>
          <p:cNvSpPr txBox="1"/>
          <p:nvPr/>
        </p:nvSpPr>
        <p:spPr>
          <a:xfrm>
            <a:off x="4851400" y="3177068"/>
            <a:ext cx="2505449" cy="400110"/>
          </a:xfrm>
          <a:prstGeom prst="rect">
            <a:avLst/>
          </a:prstGeom>
          <a:noFill/>
        </p:spPr>
        <p:txBody>
          <a:bodyPr wrap="square" rtlCol="0">
            <a:spAutoFit/>
          </a:bodyPr>
          <a:lstStyle/>
          <a:p>
            <a:r>
              <a:rPr lang="en-CA" sz="2000" dirty="0"/>
              <a:t>12 + (3.14159 * 325)</a:t>
            </a:r>
          </a:p>
        </p:txBody>
      </p:sp>
      <p:sp>
        <p:nvSpPr>
          <p:cNvPr id="35" name="TextBox 34"/>
          <p:cNvSpPr txBox="1"/>
          <p:nvPr/>
        </p:nvSpPr>
        <p:spPr>
          <a:xfrm>
            <a:off x="4950178" y="5012147"/>
            <a:ext cx="2307891" cy="400110"/>
          </a:xfrm>
          <a:prstGeom prst="rect">
            <a:avLst/>
          </a:prstGeom>
          <a:noFill/>
        </p:spPr>
        <p:txBody>
          <a:bodyPr wrap="square" rtlCol="0">
            <a:spAutoFit/>
          </a:bodyPr>
          <a:lstStyle/>
          <a:p>
            <a:r>
              <a:rPr lang="en-CA" sz="2000" dirty="0"/>
              <a:t>187.4 * (18 + 5^3)</a:t>
            </a:r>
          </a:p>
        </p:txBody>
      </p:sp>
      <p:sp>
        <p:nvSpPr>
          <p:cNvPr id="36" name="TextBox 35"/>
          <p:cNvSpPr txBox="1"/>
          <p:nvPr/>
        </p:nvSpPr>
        <p:spPr>
          <a:xfrm>
            <a:off x="352390" y="4995521"/>
            <a:ext cx="4696568" cy="400110"/>
          </a:xfrm>
          <a:prstGeom prst="rect">
            <a:avLst/>
          </a:prstGeom>
          <a:noFill/>
        </p:spPr>
        <p:txBody>
          <a:bodyPr wrap="square" rtlCol="0">
            <a:spAutoFit/>
          </a:bodyPr>
          <a:lstStyle/>
          <a:p>
            <a:r>
              <a:rPr lang="en-CA" sz="2000" dirty="0"/>
              <a:t>3. Enter into cell </a:t>
            </a:r>
            <a:r>
              <a:rPr lang="en-CA" sz="2000" b="1" dirty="0"/>
              <a:t>B11 </a:t>
            </a:r>
            <a:r>
              <a:rPr lang="en-CA" sz="2000" dirty="0"/>
              <a:t>the following formula:</a:t>
            </a:r>
          </a:p>
        </p:txBody>
      </p:sp>
      <p:sp>
        <p:nvSpPr>
          <p:cNvPr id="2" name="Slide Number Placeholder 1">
            <a:extLst>
              <a:ext uri="{FF2B5EF4-FFF2-40B4-BE49-F238E27FC236}">
                <a16:creationId xmlns:a16="http://schemas.microsoft.com/office/drawing/2014/main" id="{DE718E14-79AA-4485-8FFD-94B1375B9EA4}"/>
              </a:ext>
            </a:extLst>
          </p:cNvPr>
          <p:cNvSpPr>
            <a:spLocks noGrp="1"/>
          </p:cNvSpPr>
          <p:nvPr>
            <p:ph type="sldNum" sz="quarter" idx="12"/>
          </p:nvPr>
        </p:nvSpPr>
        <p:spPr/>
        <p:txBody>
          <a:bodyPr/>
          <a:lstStyle/>
          <a:p>
            <a:fld id="{42E2B24C-DC2C-4712-9D60-04BFC1B335EB}" type="slidenum">
              <a:rPr lang="en-US" altLang="en-US" smtClean="0"/>
              <a:pPr/>
              <a:t>36</a:t>
            </a:fld>
            <a:endParaRPr lang="en-US" altLang="en-US"/>
          </a:p>
        </p:txBody>
      </p:sp>
      <p:sp>
        <p:nvSpPr>
          <p:cNvPr id="37" name="Slide Number Placeholder 2">
            <a:extLst>
              <a:ext uri="{FF2B5EF4-FFF2-40B4-BE49-F238E27FC236}">
                <a16:creationId xmlns:a16="http://schemas.microsoft.com/office/drawing/2014/main" id="{F3C719CE-E274-4CE8-8251-743BCD59F3EB}"/>
              </a:ext>
            </a:extLst>
          </p:cNvPr>
          <p:cNvSpPr txBox="1">
            <a:spLocks/>
          </p:cNvSpPr>
          <p:nvPr/>
        </p:nvSpPr>
        <p:spPr>
          <a:xfrm>
            <a:off x="0" y="6601812"/>
            <a:ext cx="697761" cy="23932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Page </a:t>
            </a:r>
            <a:fld id="{C662AB10-2557-4585-9AB3-331B34F2A8FA}" type="slidenum">
              <a:rPr lang="en-GB" smtClean="0">
                <a:solidFill>
                  <a:schemeClr val="tx1"/>
                </a:solidFill>
              </a:rPr>
              <a:pPr/>
              <a:t>36</a:t>
            </a:fld>
            <a:endParaRPr lang="en-GB" dirty="0">
              <a:solidFill>
                <a:schemeClr val="tx1"/>
              </a:solidFill>
            </a:endParaRPr>
          </a:p>
        </p:txBody>
      </p:sp>
      <p:sp>
        <p:nvSpPr>
          <p:cNvPr id="38" name="Rectangle: Rounded Corners 37">
            <a:extLst>
              <a:ext uri="{FF2B5EF4-FFF2-40B4-BE49-F238E27FC236}">
                <a16:creationId xmlns:a16="http://schemas.microsoft.com/office/drawing/2014/main" id="{D214B290-9BB0-421F-93F7-34F12A6891EB}"/>
              </a:ext>
            </a:extLst>
          </p:cNvPr>
          <p:cNvSpPr/>
          <p:nvPr/>
        </p:nvSpPr>
        <p:spPr>
          <a:xfrm>
            <a:off x="76355" y="69502"/>
            <a:ext cx="2068330" cy="3590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t>Exercise</a:t>
            </a:r>
            <a:endParaRPr lang="en-GB" sz="2000" b="1" dirty="0"/>
          </a:p>
        </p:txBody>
      </p:sp>
    </p:spTree>
    <p:extLst>
      <p:ext uri="{BB962C8B-B14F-4D97-AF65-F5344CB8AC3E}">
        <p14:creationId xmlns:p14="http://schemas.microsoft.com/office/powerpoint/2010/main" val="1824487486"/>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56021"/>
            <a:ext cx="12192000" cy="120197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grpSp>
        <p:nvGrpSpPr>
          <p:cNvPr id="7" name="Group 6">
            <a:extLst>
              <a:ext uri="{FF2B5EF4-FFF2-40B4-BE49-F238E27FC236}">
                <a16:creationId xmlns:a16="http://schemas.microsoft.com/office/drawing/2014/main" id="{28292A26-07CA-4CC4-AACD-430B1AA5DD55}"/>
              </a:ext>
            </a:extLst>
          </p:cNvPr>
          <p:cNvGrpSpPr/>
          <p:nvPr/>
        </p:nvGrpSpPr>
        <p:grpSpPr>
          <a:xfrm>
            <a:off x="2159922" y="2011678"/>
            <a:ext cx="7813964" cy="2518754"/>
            <a:chOff x="2252748" y="2277687"/>
            <a:chExt cx="7813964" cy="2518754"/>
          </a:xfrm>
        </p:grpSpPr>
        <p:sp>
          <p:nvSpPr>
            <p:cNvPr id="6" name="Rectangle: Rounded Corners 5">
              <a:extLst>
                <a:ext uri="{FF2B5EF4-FFF2-40B4-BE49-F238E27FC236}">
                  <a16:creationId xmlns:a16="http://schemas.microsoft.com/office/drawing/2014/main" id="{E6F2FC7F-4F6F-46D8-BE8E-D601F407F063}"/>
                </a:ext>
              </a:extLst>
            </p:cNvPr>
            <p:cNvSpPr/>
            <p:nvPr/>
          </p:nvSpPr>
          <p:spPr>
            <a:xfrm>
              <a:off x="2310938" y="2277687"/>
              <a:ext cx="7755774" cy="2493818"/>
            </a:xfrm>
            <a:prstGeom prst="roundRect">
              <a:avLst>
                <a:gd name="adj" fmla="val 50000"/>
              </a:avLst>
            </a:prstGeom>
            <a:blipFill>
              <a:blip r:embed="rId5"/>
              <a:tile tx="0" ty="0" sx="100000" sy="100000" flip="none" algn="tl"/>
            </a:blipFill>
            <a:ln>
              <a:noFill/>
            </a:ln>
            <a:effectLst>
              <a:softEdge rad="25400"/>
            </a:effectLst>
            <a:scene3d>
              <a:camera prst="orthographicFront"/>
              <a:lightRig rig="balanced" dir="t"/>
            </a:scene3d>
            <a:sp3d>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Rounded Corners 4">
              <a:extLst>
                <a:ext uri="{FF2B5EF4-FFF2-40B4-BE49-F238E27FC236}">
                  <a16:creationId xmlns:a16="http://schemas.microsoft.com/office/drawing/2014/main" id="{84B05320-F88F-435E-AB52-A35B1E685A20}"/>
                </a:ext>
              </a:extLst>
            </p:cNvPr>
            <p:cNvSpPr/>
            <p:nvPr/>
          </p:nvSpPr>
          <p:spPr>
            <a:xfrm>
              <a:off x="2252748" y="2302623"/>
              <a:ext cx="7755775" cy="2493818"/>
            </a:xfrm>
            <a:prstGeom prst="roundRect">
              <a:avLst>
                <a:gd name="adj" fmla="val 50000"/>
              </a:avLst>
            </a:prstGeom>
            <a:noFill/>
            <a:ln>
              <a:noFill/>
            </a:ln>
            <a:effectLst>
              <a:softEdge rad="25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6000" b="1" dirty="0">
                  <a:solidFill>
                    <a:schemeClr val="tx1"/>
                  </a:solidFill>
                  <a:latin typeface="MV Boli" panose="02000500030200090000" pitchFamily="2" charset="0"/>
                  <a:cs typeface="MV Boli" panose="02000500030200090000" pitchFamily="2" charset="0"/>
                </a:rPr>
                <a:t>NITHA IT Helpdesk</a:t>
              </a:r>
              <a:br>
                <a:rPr lang="en-CA" sz="3200" dirty="0"/>
              </a:br>
              <a:r>
                <a:rPr lang="en-CA" sz="3200" dirty="0">
                  <a:solidFill>
                    <a:schemeClr val="tx1"/>
                  </a:solidFill>
                  <a:effectLst>
                    <a:outerShdw blurRad="38100" dist="38100" dir="2700000" algn="tl">
                      <a:srgbClr val="000000">
                        <a:alpha val="43137"/>
                      </a:srgbClr>
                    </a:outerShdw>
                  </a:effectLst>
                </a:rPr>
                <a:t>helpdesk@nitha.com</a:t>
              </a:r>
              <a:br>
                <a:rPr lang="en-CA" sz="3200" dirty="0">
                  <a:effectLst>
                    <a:outerShdw blurRad="38100" dist="38100" dir="2700000" algn="tl">
                      <a:srgbClr val="000000">
                        <a:alpha val="43137"/>
                      </a:srgbClr>
                    </a:outerShdw>
                  </a:effectLst>
                </a:rPr>
              </a:br>
              <a:br>
                <a:rPr lang="en-CA" sz="1200" dirty="0">
                  <a:effectLst>
                    <a:outerShdw blurRad="38100" dist="38100" dir="2700000" algn="tl">
                      <a:srgbClr val="000000">
                        <a:alpha val="43137"/>
                      </a:srgbClr>
                    </a:outerShdw>
                  </a:effectLst>
                </a:rPr>
              </a:br>
              <a:r>
                <a:rPr lang="en-CA" sz="3200" dirty="0">
                  <a:solidFill>
                    <a:schemeClr val="tx1"/>
                  </a:solidFill>
                  <a:effectLst>
                    <a:outerShdw blurRad="38100" dist="38100" dir="2700000" algn="tl">
                      <a:srgbClr val="000000">
                        <a:alpha val="43137"/>
                      </a:srgbClr>
                    </a:outerShdw>
                  </a:effectLst>
                </a:rPr>
                <a:t>1(306)953-5008</a:t>
              </a:r>
              <a:endParaRPr lang="en-CA" sz="3200" dirty="0">
                <a:solidFill>
                  <a:schemeClr val="tx1"/>
                </a:solidFill>
              </a:endParaRPr>
            </a:p>
          </p:txBody>
        </p:sp>
      </p:grpSp>
    </p:spTree>
    <p:extLst>
      <p:ext uri="{BB962C8B-B14F-4D97-AF65-F5344CB8AC3E}">
        <p14:creationId xmlns:p14="http://schemas.microsoft.com/office/powerpoint/2010/main" val="42684978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out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
        <p:nvSpPr>
          <p:cNvPr id="2" name="Slide Number Placeholder 1">
            <a:extLst>
              <a:ext uri="{FF2B5EF4-FFF2-40B4-BE49-F238E27FC236}">
                <a16:creationId xmlns:a16="http://schemas.microsoft.com/office/drawing/2014/main" id="{F879FC97-DB4B-403E-B905-A97DAC77D1A2}"/>
              </a:ext>
            </a:extLst>
          </p:cNvPr>
          <p:cNvSpPr>
            <a:spLocks noGrp="1"/>
          </p:cNvSpPr>
          <p:nvPr>
            <p:ph type="sldNum" sz="quarter" idx="12"/>
          </p:nvPr>
        </p:nvSpPr>
        <p:spPr/>
        <p:txBody>
          <a:bodyPr/>
          <a:lstStyle/>
          <a:p>
            <a:fld id="{42E2B24C-DC2C-4712-9D60-04BFC1B335EB}" type="slidenum">
              <a:rPr lang="en-US" altLang="en-US" smtClean="0"/>
              <a:pPr/>
              <a:t>38</a:t>
            </a:fld>
            <a:endParaRPr lang="en-US" altLang="en-US"/>
          </a:p>
        </p:txBody>
      </p:sp>
    </p:spTree>
    <p:extLst>
      <p:ext uri="{BB962C8B-B14F-4D97-AF65-F5344CB8AC3E}">
        <p14:creationId xmlns:p14="http://schemas.microsoft.com/office/powerpoint/2010/main" val="35957563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10B7F5-89E3-4698-95F4-F4F4450D68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9367" y="2432174"/>
            <a:ext cx="5307936" cy="1993651"/>
          </a:xfrm>
          <a:prstGeom prst="rect">
            <a:avLst/>
          </a:prstGeom>
          <a:ln w="6350">
            <a:solidFill>
              <a:schemeClr val="bg1">
                <a:lumMod val="50000"/>
              </a:schemeClr>
            </a:solidFill>
          </a:ln>
        </p:spPr>
      </p:pic>
      <p:sp>
        <p:nvSpPr>
          <p:cNvPr id="4" name="Rectangle: Rounded Corners 3">
            <a:extLst>
              <a:ext uri="{FF2B5EF4-FFF2-40B4-BE49-F238E27FC236}">
                <a16:creationId xmlns:a16="http://schemas.microsoft.com/office/drawing/2014/main" id="{3942FD73-FC1F-498A-8D2A-E2E3849F73D6}"/>
              </a:ext>
            </a:extLst>
          </p:cNvPr>
          <p:cNvSpPr/>
          <p:nvPr/>
        </p:nvSpPr>
        <p:spPr>
          <a:xfrm>
            <a:off x="84667" y="84667"/>
            <a:ext cx="2895600"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O365 - Login</a:t>
            </a:r>
          </a:p>
        </p:txBody>
      </p:sp>
      <p:sp>
        <p:nvSpPr>
          <p:cNvPr id="5" name="TextBox 4">
            <a:extLst>
              <a:ext uri="{FF2B5EF4-FFF2-40B4-BE49-F238E27FC236}">
                <a16:creationId xmlns:a16="http://schemas.microsoft.com/office/drawing/2014/main" id="{BF3DB374-22E0-4111-80BC-3BB843A67713}"/>
              </a:ext>
            </a:extLst>
          </p:cNvPr>
          <p:cNvSpPr txBox="1"/>
          <p:nvPr/>
        </p:nvSpPr>
        <p:spPr>
          <a:xfrm>
            <a:off x="4326466" y="163409"/>
            <a:ext cx="6409267" cy="707886"/>
          </a:xfrm>
          <a:prstGeom prst="rect">
            <a:avLst/>
          </a:prstGeom>
          <a:noFill/>
        </p:spPr>
        <p:txBody>
          <a:bodyPr wrap="square" rtlCol="0">
            <a:spAutoFit/>
          </a:bodyPr>
          <a:lstStyle/>
          <a:p>
            <a:r>
              <a:rPr lang="en-CA" sz="2000" dirty="0"/>
              <a:t>All of the O365 courses require logging in to your Office 365 account since this version of Excel runs in a web browser.</a:t>
            </a:r>
          </a:p>
        </p:txBody>
      </p:sp>
      <p:sp>
        <p:nvSpPr>
          <p:cNvPr id="6" name="TextBox 5">
            <a:extLst>
              <a:ext uri="{FF2B5EF4-FFF2-40B4-BE49-F238E27FC236}">
                <a16:creationId xmlns:a16="http://schemas.microsoft.com/office/drawing/2014/main" id="{D109B7D4-EECA-4F2B-813B-F72A9DDFEE1E}"/>
              </a:ext>
            </a:extLst>
          </p:cNvPr>
          <p:cNvSpPr txBox="1"/>
          <p:nvPr/>
        </p:nvSpPr>
        <p:spPr>
          <a:xfrm>
            <a:off x="1485901" y="1224469"/>
            <a:ext cx="10409766" cy="400110"/>
          </a:xfrm>
          <a:prstGeom prst="rect">
            <a:avLst/>
          </a:prstGeom>
          <a:noFill/>
        </p:spPr>
        <p:txBody>
          <a:bodyPr wrap="square" rtlCol="0">
            <a:spAutoFit/>
          </a:bodyPr>
          <a:lstStyle/>
          <a:p>
            <a:r>
              <a:rPr lang="en-CA" sz="2000" dirty="0"/>
              <a:t>Open your favorite web browser and type into the </a:t>
            </a:r>
            <a:r>
              <a:rPr lang="en-CA" sz="2000" b="1" dirty="0"/>
              <a:t>address bar</a:t>
            </a:r>
            <a:r>
              <a:rPr lang="en-CA" sz="2000" dirty="0"/>
              <a:t> the URL </a:t>
            </a:r>
            <a:r>
              <a:rPr lang="en-CA" sz="2000" b="1" i="1" dirty="0"/>
              <a:t>office.com</a:t>
            </a:r>
            <a:r>
              <a:rPr lang="en-CA" sz="2000" i="1" dirty="0"/>
              <a:t> </a:t>
            </a:r>
            <a:r>
              <a:rPr lang="en-CA" sz="2000" dirty="0"/>
              <a:t>and press </a:t>
            </a:r>
            <a:r>
              <a:rPr lang="en-CA" sz="2000" b="1" i="1" dirty="0"/>
              <a:t>Enter</a:t>
            </a:r>
            <a:r>
              <a:rPr lang="en-CA" sz="2000" i="1" dirty="0"/>
              <a:t>.</a:t>
            </a:r>
          </a:p>
        </p:txBody>
      </p:sp>
      <p:cxnSp>
        <p:nvCxnSpPr>
          <p:cNvPr id="8" name="Straight Arrow Connector 7">
            <a:extLst>
              <a:ext uri="{FF2B5EF4-FFF2-40B4-BE49-F238E27FC236}">
                <a16:creationId xmlns:a16="http://schemas.microsoft.com/office/drawing/2014/main" id="{C1FF854E-A141-4925-8514-CB4199E995B4}"/>
              </a:ext>
            </a:extLst>
          </p:cNvPr>
          <p:cNvCxnSpPr>
            <a:cxnSpLocks/>
          </p:cNvCxnSpPr>
          <p:nvPr/>
        </p:nvCxnSpPr>
        <p:spPr>
          <a:xfrm flipH="1">
            <a:off x="8966200" y="1549400"/>
            <a:ext cx="423333" cy="149043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CEEBED74-B01E-432E-A745-283FDE9CBF56}"/>
              </a:ext>
            </a:extLst>
          </p:cNvPr>
          <p:cNvCxnSpPr>
            <a:cxnSpLocks/>
          </p:cNvCxnSpPr>
          <p:nvPr/>
        </p:nvCxnSpPr>
        <p:spPr>
          <a:xfrm>
            <a:off x="7298267" y="1549400"/>
            <a:ext cx="347133" cy="1591733"/>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3" name="Left Brace 12">
            <a:extLst>
              <a:ext uri="{FF2B5EF4-FFF2-40B4-BE49-F238E27FC236}">
                <a16:creationId xmlns:a16="http://schemas.microsoft.com/office/drawing/2014/main" id="{55F8E858-298A-4435-A179-6EFDD29A277E}"/>
              </a:ext>
            </a:extLst>
          </p:cNvPr>
          <p:cNvSpPr/>
          <p:nvPr/>
        </p:nvSpPr>
        <p:spPr>
          <a:xfrm>
            <a:off x="7742766" y="2921004"/>
            <a:ext cx="245203" cy="409595"/>
          </a:xfrm>
          <a:prstGeom prst="leftBrace">
            <a:avLst>
              <a:gd name="adj1" fmla="val 35416"/>
              <a:gd name="adj2" fmla="val 50053"/>
            </a:avLst>
          </a:prstGeom>
          <a:ln w="190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A"/>
          </a:p>
        </p:txBody>
      </p:sp>
      <p:sp>
        <p:nvSpPr>
          <p:cNvPr id="16" name="TextBox 15">
            <a:extLst>
              <a:ext uri="{FF2B5EF4-FFF2-40B4-BE49-F238E27FC236}">
                <a16:creationId xmlns:a16="http://schemas.microsoft.com/office/drawing/2014/main" id="{BDE26A05-3EF2-4BD4-9706-B27B4A9853F9}"/>
              </a:ext>
            </a:extLst>
          </p:cNvPr>
          <p:cNvSpPr txBox="1"/>
          <p:nvPr/>
        </p:nvSpPr>
        <p:spPr>
          <a:xfrm>
            <a:off x="440267" y="1947333"/>
            <a:ext cx="5948163" cy="400110"/>
          </a:xfrm>
          <a:prstGeom prst="rect">
            <a:avLst/>
          </a:prstGeom>
          <a:solidFill>
            <a:srgbClr val="F2F2F2"/>
          </a:solidFill>
        </p:spPr>
        <p:txBody>
          <a:bodyPr wrap="square" rtlCol="0">
            <a:spAutoFit/>
          </a:bodyPr>
          <a:lstStyle/>
          <a:p>
            <a:pPr marL="285750" indent="-285750">
              <a:buFont typeface="Arial" panose="020B0604020202020204" pitchFamily="34" charset="0"/>
              <a:buChar char="•"/>
            </a:pPr>
            <a:r>
              <a:rPr lang="en-CA" sz="2000" dirty="0"/>
              <a:t>Office 365 is a </a:t>
            </a:r>
            <a:r>
              <a:rPr lang="en-CA" sz="2000" b="1" dirty="0"/>
              <a:t>S</a:t>
            </a:r>
            <a:r>
              <a:rPr lang="en-CA" sz="2000" dirty="0"/>
              <a:t>oftware </a:t>
            </a:r>
            <a:r>
              <a:rPr lang="en-CA" sz="2000" b="1" dirty="0"/>
              <a:t>a</a:t>
            </a:r>
            <a:r>
              <a:rPr lang="en-CA" sz="2000" dirty="0"/>
              <a:t>s </a:t>
            </a:r>
            <a:r>
              <a:rPr lang="en-CA" sz="2000" b="1" dirty="0"/>
              <a:t>a</a:t>
            </a:r>
            <a:r>
              <a:rPr lang="en-CA" sz="2000" dirty="0"/>
              <a:t> </a:t>
            </a:r>
            <a:r>
              <a:rPr lang="en-CA" sz="2000" b="1" dirty="0"/>
              <a:t>S</a:t>
            </a:r>
            <a:r>
              <a:rPr lang="en-CA" sz="2000" dirty="0"/>
              <a:t>ervice platform (SAAS)</a:t>
            </a:r>
          </a:p>
        </p:txBody>
      </p:sp>
      <p:sp>
        <p:nvSpPr>
          <p:cNvPr id="17" name="TextBox 16">
            <a:extLst>
              <a:ext uri="{FF2B5EF4-FFF2-40B4-BE49-F238E27FC236}">
                <a16:creationId xmlns:a16="http://schemas.microsoft.com/office/drawing/2014/main" id="{6403EE0F-8730-4FB1-9365-461156516259}"/>
              </a:ext>
            </a:extLst>
          </p:cNvPr>
          <p:cNvSpPr txBox="1"/>
          <p:nvPr/>
        </p:nvSpPr>
        <p:spPr>
          <a:xfrm>
            <a:off x="440267" y="2456247"/>
            <a:ext cx="5948163" cy="1323439"/>
          </a:xfrm>
          <a:prstGeom prst="rect">
            <a:avLst/>
          </a:prstGeom>
          <a:solidFill>
            <a:srgbClr val="F2F2F2"/>
          </a:solidFill>
        </p:spPr>
        <p:txBody>
          <a:bodyPr wrap="square" rtlCol="0">
            <a:spAutoFit/>
          </a:bodyPr>
          <a:lstStyle/>
          <a:p>
            <a:pPr marL="285750" indent="-285750">
              <a:buFont typeface="Arial" panose="020B0604020202020204" pitchFamily="34" charset="0"/>
              <a:buChar char="•"/>
            </a:pPr>
            <a:r>
              <a:rPr lang="en-CA" sz="2000" dirty="0"/>
              <a:t>Office running as a service runs in a web browser, unlike Office packages like 2016 or 2019 or 2021 which are installed to the PC drive and are run directly on the operating system.</a:t>
            </a:r>
          </a:p>
        </p:txBody>
      </p:sp>
      <p:sp>
        <p:nvSpPr>
          <p:cNvPr id="18" name="TextBox 17">
            <a:extLst>
              <a:ext uri="{FF2B5EF4-FFF2-40B4-BE49-F238E27FC236}">
                <a16:creationId xmlns:a16="http://schemas.microsoft.com/office/drawing/2014/main" id="{02BDF3C8-0C20-46EE-AD6C-723D9AB2388A}"/>
              </a:ext>
            </a:extLst>
          </p:cNvPr>
          <p:cNvSpPr txBox="1"/>
          <p:nvPr/>
        </p:nvSpPr>
        <p:spPr>
          <a:xfrm>
            <a:off x="440267" y="3930830"/>
            <a:ext cx="11527036" cy="1569660"/>
          </a:xfrm>
          <a:prstGeom prst="rect">
            <a:avLst/>
          </a:prstGeom>
          <a:solidFill>
            <a:srgbClr val="F2F2F2"/>
          </a:solidFill>
        </p:spPr>
        <p:txBody>
          <a:bodyPr wrap="square" rtlCol="0">
            <a:spAutoFit/>
          </a:bodyPr>
          <a:lstStyle/>
          <a:p>
            <a:pPr marL="285750" indent="-285750">
              <a:buFont typeface="Arial" panose="020B0604020202020204" pitchFamily="34" charset="0"/>
              <a:buChar char="•"/>
            </a:pPr>
            <a:r>
              <a:rPr lang="en-CA" sz="1900" dirty="0"/>
              <a:t>Office apps installed on the PC have greater number</a:t>
            </a:r>
          </a:p>
          <a:p>
            <a:r>
              <a:rPr lang="en-CA" sz="1900" dirty="0"/>
              <a:t>     of functions available whereas the O365 apps run</a:t>
            </a:r>
          </a:p>
          <a:p>
            <a:r>
              <a:rPr lang="en-CA" sz="1900" dirty="0"/>
              <a:t>     in a web browser do not.  They have less functions because of security reasons due to running through the web</a:t>
            </a:r>
          </a:p>
          <a:p>
            <a:r>
              <a:rPr lang="en-CA" sz="1900" dirty="0"/>
              <a:t>     browser instead of directly on the operating system.</a:t>
            </a:r>
          </a:p>
          <a:p>
            <a:r>
              <a:rPr lang="en-CA" sz="2000" dirty="0"/>
              <a:t>     </a:t>
            </a:r>
            <a:r>
              <a:rPr lang="en-CA" sz="1900" dirty="0"/>
              <a:t>One such example is macros.  They are not available in O365 Excel or Word.  Scripts, however, are available.</a:t>
            </a:r>
          </a:p>
        </p:txBody>
      </p:sp>
      <p:sp>
        <p:nvSpPr>
          <p:cNvPr id="19" name="TextBox 18">
            <a:extLst>
              <a:ext uri="{FF2B5EF4-FFF2-40B4-BE49-F238E27FC236}">
                <a16:creationId xmlns:a16="http://schemas.microsoft.com/office/drawing/2014/main" id="{35A56C00-1F7C-4E7D-B514-DF89EFA2D243}"/>
              </a:ext>
            </a:extLst>
          </p:cNvPr>
          <p:cNvSpPr txBox="1"/>
          <p:nvPr/>
        </p:nvSpPr>
        <p:spPr>
          <a:xfrm>
            <a:off x="440267" y="5650191"/>
            <a:ext cx="11751733" cy="707886"/>
          </a:xfrm>
          <a:prstGeom prst="rect">
            <a:avLst/>
          </a:prstGeom>
          <a:solidFill>
            <a:srgbClr val="F2F2F2"/>
          </a:solidFill>
        </p:spPr>
        <p:txBody>
          <a:bodyPr wrap="square" rtlCol="0">
            <a:spAutoFit/>
          </a:bodyPr>
          <a:lstStyle/>
          <a:p>
            <a:pPr marL="285750" indent="-285750">
              <a:buFont typeface="Arial" panose="020B0604020202020204" pitchFamily="34" charset="0"/>
              <a:buChar char="•"/>
            </a:pPr>
            <a:r>
              <a:rPr lang="en-CA" sz="2000" dirty="0"/>
              <a:t>There are, however, some benefits of running the O365 apps: among other things, the best feature is that you can have more than one person modify the same file at the same time.</a:t>
            </a:r>
          </a:p>
        </p:txBody>
      </p:sp>
      <p:sp>
        <p:nvSpPr>
          <p:cNvPr id="20" name="Slide Number Placeholder 61">
            <a:extLst>
              <a:ext uri="{FF2B5EF4-FFF2-40B4-BE49-F238E27FC236}">
                <a16:creationId xmlns:a16="http://schemas.microsoft.com/office/drawing/2014/main" id="{FC04146A-1058-4DCB-882C-02F94CD4FF43}"/>
              </a:ext>
            </a:extLst>
          </p:cNvPr>
          <p:cNvSpPr>
            <a:spLocks noGrp="1"/>
          </p:cNvSpPr>
          <p:nvPr>
            <p:ph type="sldNum" sz="quarter" idx="12"/>
          </p:nvPr>
        </p:nvSpPr>
        <p:spPr>
          <a:xfrm>
            <a:off x="276225" y="6401149"/>
            <a:ext cx="476250" cy="387350"/>
          </a:xfrm>
          <a:ln>
            <a:noFill/>
          </a:ln>
        </p:spPr>
        <p:txBody>
          <a:bodyPr/>
          <a:lstStyle/>
          <a:p>
            <a:pPr algn="ctr"/>
            <a:fld id="{42E2B24C-DC2C-4712-9D60-04BFC1B335EB}" type="slidenum">
              <a:rPr lang="en-US" altLang="en-US" smtClean="0">
                <a:solidFill>
                  <a:schemeClr val="tx1"/>
                </a:solidFill>
              </a:rPr>
              <a:pPr algn="ctr"/>
              <a:t>4</a:t>
            </a:fld>
            <a:endParaRPr lang="en-US" altLang="en-US" dirty="0">
              <a:solidFill>
                <a:schemeClr val="tx1"/>
              </a:solidFill>
            </a:endParaRPr>
          </a:p>
        </p:txBody>
      </p:sp>
      <p:sp>
        <p:nvSpPr>
          <p:cNvPr id="21" name="TextBox 20">
            <a:extLst>
              <a:ext uri="{FF2B5EF4-FFF2-40B4-BE49-F238E27FC236}">
                <a16:creationId xmlns:a16="http://schemas.microsoft.com/office/drawing/2014/main" id="{2119BB24-639C-4F77-90B7-1AA52BC3C73E}"/>
              </a:ext>
            </a:extLst>
          </p:cNvPr>
          <p:cNvSpPr txBox="1"/>
          <p:nvPr/>
        </p:nvSpPr>
        <p:spPr>
          <a:xfrm>
            <a:off x="0" y="6456324"/>
            <a:ext cx="485775" cy="276999"/>
          </a:xfrm>
          <a:prstGeom prst="rect">
            <a:avLst/>
          </a:prstGeom>
          <a:noFill/>
          <a:ln>
            <a:noFill/>
          </a:ln>
        </p:spPr>
        <p:txBody>
          <a:bodyPr wrap="square" rtlCol="0">
            <a:spAutoFit/>
          </a:bodyPr>
          <a:lstStyle/>
          <a:p>
            <a:r>
              <a:rPr lang="en-CA" sz="1200" dirty="0"/>
              <a:t>Slide</a:t>
            </a:r>
          </a:p>
        </p:txBody>
      </p:sp>
    </p:spTree>
    <p:extLst>
      <p:ext uri="{BB962C8B-B14F-4D97-AF65-F5344CB8AC3E}">
        <p14:creationId xmlns:p14="http://schemas.microsoft.com/office/powerpoint/2010/main" val="4145133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9"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0-#ppt_w/2"/>
                                          </p:val>
                                        </p:tav>
                                        <p:tav tm="100000">
                                          <p:val>
                                            <p:strVal val="#ppt_x"/>
                                          </p:val>
                                        </p:tav>
                                      </p:tavLst>
                                    </p:anim>
                                    <p:anim calcmode="lin" valueType="num">
                                      <p:cBhvr additive="base">
                                        <p:cTn id="19" dur="500" fill="hold"/>
                                        <p:tgtEl>
                                          <p:spTgt spid="6"/>
                                        </p:tgtEl>
                                        <p:attrNameLst>
                                          <p:attrName>ppt_y</p:attrName>
                                        </p:attrNameLst>
                                      </p:cBhvr>
                                      <p:tavLst>
                                        <p:tav tm="0">
                                          <p:val>
                                            <p:strVal val="0-#ppt_h/2"/>
                                          </p:val>
                                        </p:tav>
                                        <p:tav tm="100000">
                                          <p:val>
                                            <p:strVal val="#ppt_y"/>
                                          </p:val>
                                        </p:tav>
                                      </p:tavLst>
                                    </p:anim>
                                  </p:childTnLst>
                                </p:cTn>
                              </p:par>
                            </p:childTnLst>
                          </p:cTn>
                        </p:par>
                        <p:par>
                          <p:cTn id="20" fill="hold">
                            <p:stCondLst>
                              <p:cond delay="500"/>
                            </p:stCondLst>
                            <p:childTnLst>
                              <p:par>
                                <p:cTn id="21" presetID="22" presetClass="entr" presetSubtype="1"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500"/>
                                        <p:tgtEl>
                                          <p:spTgt spid="10"/>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up)">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0-#ppt_w/2"/>
                                          </p:val>
                                        </p:tav>
                                        <p:tav tm="100000">
                                          <p:val>
                                            <p:strVal val="#ppt_x"/>
                                          </p:val>
                                        </p:tav>
                                      </p:tavLst>
                                    </p:anim>
                                    <p:anim calcmode="lin" valueType="num">
                                      <p:cBhvr additive="base">
                                        <p:cTn id="3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0-#ppt_w/2"/>
                                          </p:val>
                                        </p:tav>
                                        <p:tav tm="100000">
                                          <p:val>
                                            <p:strVal val="#ppt_x"/>
                                          </p:val>
                                        </p:tav>
                                      </p:tavLst>
                                    </p:anim>
                                    <p:anim calcmode="lin" valueType="num">
                                      <p:cBhvr additive="base">
                                        <p:cTn id="44"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0-#ppt_w/2"/>
                                          </p:val>
                                        </p:tav>
                                        <p:tav tm="100000">
                                          <p:val>
                                            <p:strVal val="#ppt_x"/>
                                          </p:val>
                                        </p:tav>
                                      </p:tavLst>
                                    </p:anim>
                                    <p:anim calcmode="lin" valueType="num">
                                      <p:cBhvr additive="base">
                                        <p:cTn id="50"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500" fill="hold"/>
                                        <p:tgtEl>
                                          <p:spTgt spid="19"/>
                                        </p:tgtEl>
                                        <p:attrNameLst>
                                          <p:attrName>ppt_x</p:attrName>
                                        </p:attrNameLst>
                                      </p:cBhvr>
                                      <p:tavLst>
                                        <p:tav tm="0">
                                          <p:val>
                                            <p:strVal val="0-#ppt_w/2"/>
                                          </p:val>
                                        </p:tav>
                                        <p:tav tm="100000">
                                          <p:val>
                                            <p:strVal val="#ppt_x"/>
                                          </p:val>
                                        </p:tav>
                                      </p:tavLst>
                                    </p:anim>
                                    <p:anim calcmode="lin" valueType="num">
                                      <p:cBhvr additive="base">
                                        <p:cTn id="56"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9" presetClass="exit" presetSubtype="0" fill="hold" grpId="1" nodeType="clickEffect">
                                  <p:stCondLst>
                                    <p:cond delay="0"/>
                                  </p:stCondLst>
                                  <p:childTnLst>
                                    <p:animEffect transition="out" filter="dissolve">
                                      <p:cBhvr>
                                        <p:cTn id="60" dur="500"/>
                                        <p:tgtEl>
                                          <p:spTgt spid="5"/>
                                        </p:tgtEl>
                                      </p:cBhvr>
                                    </p:animEffect>
                                    <p:set>
                                      <p:cBhvr>
                                        <p:cTn id="61" dur="1" fill="hold">
                                          <p:stCondLst>
                                            <p:cond delay="499"/>
                                          </p:stCondLst>
                                        </p:cTn>
                                        <p:tgtEl>
                                          <p:spTgt spid="5"/>
                                        </p:tgtEl>
                                        <p:attrNameLst>
                                          <p:attrName>style.visibility</p:attrName>
                                        </p:attrNameLst>
                                      </p:cBhvr>
                                      <p:to>
                                        <p:strVal val="hidden"/>
                                      </p:to>
                                    </p:set>
                                  </p:childTnLst>
                                </p:cTn>
                              </p:par>
                              <p:par>
                                <p:cTn id="62" presetID="9" presetClass="exit" presetSubtype="0" fill="hold" grpId="1" nodeType="withEffect">
                                  <p:stCondLst>
                                    <p:cond delay="0"/>
                                  </p:stCondLst>
                                  <p:childTnLst>
                                    <p:animEffect transition="out" filter="dissolve">
                                      <p:cBhvr>
                                        <p:cTn id="63" dur="500"/>
                                        <p:tgtEl>
                                          <p:spTgt spid="6"/>
                                        </p:tgtEl>
                                      </p:cBhvr>
                                    </p:animEffect>
                                    <p:set>
                                      <p:cBhvr>
                                        <p:cTn id="64" dur="1" fill="hold">
                                          <p:stCondLst>
                                            <p:cond delay="499"/>
                                          </p:stCondLst>
                                        </p:cTn>
                                        <p:tgtEl>
                                          <p:spTgt spid="6"/>
                                        </p:tgtEl>
                                        <p:attrNameLst>
                                          <p:attrName>style.visibility</p:attrName>
                                        </p:attrNameLst>
                                      </p:cBhvr>
                                      <p:to>
                                        <p:strVal val="hidden"/>
                                      </p:to>
                                    </p:set>
                                  </p:childTnLst>
                                </p:cTn>
                              </p:par>
                              <p:par>
                                <p:cTn id="65" presetID="9" presetClass="exit" presetSubtype="0" fill="hold" nodeType="withEffect">
                                  <p:stCondLst>
                                    <p:cond delay="0"/>
                                  </p:stCondLst>
                                  <p:childTnLst>
                                    <p:animEffect transition="out" filter="dissolve">
                                      <p:cBhvr>
                                        <p:cTn id="66" dur="500"/>
                                        <p:tgtEl>
                                          <p:spTgt spid="10"/>
                                        </p:tgtEl>
                                      </p:cBhvr>
                                    </p:animEffect>
                                    <p:set>
                                      <p:cBhvr>
                                        <p:cTn id="67" dur="1" fill="hold">
                                          <p:stCondLst>
                                            <p:cond delay="499"/>
                                          </p:stCondLst>
                                        </p:cTn>
                                        <p:tgtEl>
                                          <p:spTgt spid="10"/>
                                        </p:tgtEl>
                                        <p:attrNameLst>
                                          <p:attrName>style.visibility</p:attrName>
                                        </p:attrNameLst>
                                      </p:cBhvr>
                                      <p:to>
                                        <p:strVal val="hidden"/>
                                      </p:to>
                                    </p:set>
                                  </p:childTnLst>
                                </p:cTn>
                              </p:par>
                              <p:par>
                                <p:cTn id="68" presetID="9" presetClass="exit" presetSubtype="0" fill="hold" grpId="1" nodeType="withEffect">
                                  <p:stCondLst>
                                    <p:cond delay="0"/>
                                  </p:stCondLst>
                                  <p:childTnLst>
                                    <p:animEffect transition="out" filter="dissolve">
                                      <p:cBhvr>
                                        <p:cTn id="69" dur="500"/>
                                        <p:tgtEl>
                                          <p:spTgt spid="13"/>
                                        </p:tgtEl>
                                      </p:cBhvr>
                                    </p:animEffect>
                                    <p:set>
                                      <p:cBhvr>
                                        <p:cTn id="70" dur="1" fill="hold">
                                          <p:stCondLst>
                                            <p:cond delay="499"/>
                                          </p:stCondLst>
                                        </p:cTn>
                                        <p:tgtEl>
                                          <p:spTgt spid="13"/>
                                        </p:tgtEl>
                                        <p:attrNameLst>
                                          <p:attrName>style.visibility</p:attrName>
                                        </p:attrNameLst>
                                      </p:cBhvr>
                                      <p:to>
                                        <p:strVal val="hidden"/>
                                      </p:to>
                                    </p:set>
                                  </p:childTnLst>
                                </p:cTn>
                              </p:par>
                              <p:par>
                                <p:cTn id="71" presetID="9" presetClass="exit" presetSubtype="0" fill="hold" nodeType="withEffect">
                                  <p:stCondLst>
                                    <p:cond delay="0"/>
                                  </p:stCondLst>
                                  <p:childTnLst>
                                    <p:animEffect transition="out" filter="dissolve">
                                      <p:cBhvr>
                                        <p:cTn id="72" dur="500"/>
                                        <p:tgtEl>
                                          <p:spTgt spid="8"/>
                                        </p:tgtEl>
                                      </p:cBhvr>
                                    </p:animEffect>
                                    <p:set>
                                      <p:cBhvr>
                                        <p:cTn id="73" dur="1" fill="hold">
                                          <p:stCondLst>
                                            <p:cond delay="499"/>
                                          </p:stCondLst>
                                        </p:cTn>
                                        <p:tgtEl>
                                          <p:spTgt spid="8"/>
                                        </p:tgtEl>
                                        <p:attrNameLst>
                                          <p:attrName>style.visibility</p:attrName>
                                        </p:attrNameLst>
                                      </p:cBhvr>
                                      <p:to>
                                        <p:strVal val="hidden"/>
                                      </p:to>
                                    </p:set>
                                  </p:childTnLst>
                                </p:cTn>
                              </p:par>
                              <p:par>
                                <p:cTn id="74" presetID="9" presetClass="exit" presetSubtype="0" fill="hold" grpId="1" nodeType="withEffect">
                                  <p:stCondLst>
                                    <p:cond delay="0"/>
                                  </p:stCondLst>
                                  <p:childTnLst>
                                    <p:animEffect transition="out" filter="dissolve">
                                      <p:cBhvr>
                                        <p:cTn id="75" dur="500"/>
                                        <p:tgtEl>
                                          <p:spTgt spid="16"/>
                                        </p:tgtEl>
                                      </p:cBhvr>
                                    </p:animEffect>
                                    <p:set>
                                      <p:cBhvr>
                                        <p:cTn id="76" dur="1" fill="hold">
                                          <p:stCondLst>
                                            <p:cond delay="499"/>
                                          </p:stCondLst>
                                        </p:cTn>
                                        <p:tgtEl>
                                          <p:spTgt spid="16"/>
                                        </p:tgtEl>
                                        <p:attrNameLst>
                                          <p:attrName>style.visibility</p:attrName>
                                        </p:attrNameLst>
                                      </p:cBhvr>
                                      <p:to>
                                        <p:strVal val="hidden"/>
                                      </p:to>
                                    </p:set>
                                  </p:childTnLst>
                                </p:cTn>
                              </p:par>
                              <p:par>
                                <p:cTn id="77" presetID="9" presetClass="exit" presetSubtype="0" fill="hold" grpId="1" nodeType="withEffect">
                                  <p:stCondLst>
                                    <p:cond delay="0"/>
                                  </p:stCondLst>
                                  <p:childTnLst>
                                    <p:animEffect transition="out" filter="dissolve">
                                      <p:cBhvr>
                                        <p:cTn id="78" dur="500"/>
                                        <p:tgtEl>
                                          <p:spTgt spid="17"/>
                                        </p:tgtEl>
                                      </p:cBhvr>
                                    </p:animEffect>
                                    <p:set>
                                      <p:cBhvr>
                                        <p:cTn id="79" dur="1" fill="hold">
                                          <p:stCondLst>
                                            <p:cond delay="499"/>
                                          </p:stCondLst>
                                        </p:cTn>
                                        <p:tgtEl>
                                          <p:spTgt spid="17"/>
                                        </p:tgtEl>
                                        <p:attrNameLst>
                                          <p:attrName>style.visibility</p:attrName>
                                        </p:attrNameLst>
                                      </p:cBhvr>
                                      <p:to>
                                        <p:strVal val="hidden"/>
                                      </p:to>
                                    </p:set>
                                  </p:childTnLst>
                                </p:cTn>
                              </p:par>
                              <p:par>
                                <p:cTn id="80" presetID="9" presetClass="exit" presetSubtype="0" fill="hold" grpId="1" nodeType="withEffect">
                                  <p:stCondLst>
                                    <p:cond delay="0"/>
                                  </p:stCondLst>
                                  <p:childTnLst>
                                    <p:animEffect transition="out" filter="dissolve">
                                      <p:cBhvr>
                                        <p:cTn id="81" dur="500"/>
                                        <p:tgtEl>
                                          <p:spTgt spid="18"/>
                                        </p:tgtEl>
                                      </p:cBhvr>
                                    </p:animEffect>
                                    <p:set>
                                      <p:cBhvr>
                                        <p:cTn id="82" dur="1" fill="hold">
                                          <p:stCondLst>
                                            <p:cond delay="499"/>
                                          </p:stCondLst>
                                        </p:cTn>
                                        <p:tgtEl>
                                          <p:spTgt spid="18"/>
                                        </p:tgtEl>
                                        <p:attrNameLst>
                                          <p:attrName>style.visibility</p:attrName>
                                        </p:attrNameLst>
                                      </p:cBhvr>
                                      <p:to>
                                        <p:strVal val="hidden"/>
                                      </p:to>
                                    </p:set>
                                  </p:childTnLst>
                                </p:cTn>
                              </p:par>
                              <p:par>
                                <p:cTn id="83" presetID="9" presetClass="exit" presetSubtype="0" fill="hold" grpId="1" nodeType="withEffect">
                                  <p:stCondLst>
                                    <p:cond delay="0"/>
                                  </p:stCondLst>
                                  <p:childTnLst>
                                    <p:animEffect transition="out" filter="dissolve">
                                      <p:cBhvr>
                                        <p:cTn id="84" dur="500"/>
                                        <p:tgtEl>
                                          <p:spTgt spid="19"/>
                                        </p:tgtEl>
                                      </p:cBhvr>
                                    </p:animEffect>
                                    <p:set>
                                      <p:cBhvr>
                                        <p:cTn id="85" dur="1" fill="hold">
                                          <p:stCondLst>
                                            <p:cond delay="499"/>
                                          </p:stCondLst>
                                        </p:cTn>
                                        <p:tgtEl>
                                          <p:spTgt spid="19"/>
                                        </p:tgtEl>
                                        <p:attrNameLst>
                                          <p:attrName>style.visibility</p:attrName>
                                        </p:attrNameLst>
                                      </p:cBhvr>
                                      <p:to>
                                        <p:strVal val="hidden"/>
                                      </p:to>
                                    </p:set>
                                  </p:childTnLst>
                                </p:cTn>
                              </p:par>
                              <p:par>
                                <p:cTn id="86" presetID="9" presetClass="exit" presetSubtype="0" fill="hold" nodeType="withEffect">
                                  <p:stCondLst>
                                    <p:cond delay="0"/>
                                  </p:stCondLst>
                                  <p:childTnLst>
                                    <p:animEffect transition="out" filter="dissolve">
                                      <p:cBhvr>
                                        <p:cTn id="87" dur="500"/>
                                        <p:tgtEl>
                                          <p:spTgt spid="3"/>
                                        </p:tgtEl>
                                      </p:cBhvr>
                                    </p:animEffect>
                                    <p:set>
                                      <p:cBhvr>
                                        <p:cTn id="88" dur="1" fill="hold">
                                          <p:stCondLst>
                                            <p:cond delay="499"/>
                                          </p:stCondLst>
                                        </p:cTn>
                                        <p:tgtEl>
                                          <p:spTgt spid="3"/>
                                        </p:tgtEl>
                                        <p:attrNameLst>
                                          <p:attrName>style.visibility</p:attrName>
                                        </p:attrNameLst>
                                      </p:cBhvr>
                                      <p:to>
                                        <p:strVal val="hidden"/>
                                      </p:to>
                                    </p:set>
                                  </p:childTnLst>
                                </p:cTn>
                              </p:par>
                              <p:par>
                                <p:cTn id="89" presetID="9" presetClass="exit" presetSubtype="0" fill="hold" grpId="0" nodeType="withEffect">
                                  <p:stCondLst>
                                    <p:cond delay="0"/>
                                  </p:stCondLst>
                                  <p:childTnLst>
                                    <p:animEffect transition="out" filter="dissolve">
                                      <p:cBhvr>
                                        <p:cTn id="90" dur="500"/>
                                        <p:tgtEl>
                                          <p:spTgt spid="20"/>
                                        </p:tgtEl>
                                      </p:cBhvr>
                                    </p:animEffect>
                                    <p:set>
                                      <p:cBhvr>
                                        <p:cTn id="91" dur="1" fill="hold">
                                          <p:stCondLst>
                                            <p:cond delay="499"/>
                                          </p:stCondLst>
                                        </p:cTn>
                                        <p:tgtEl>
                                          <p:spTgt spid="20"/>
                                        </p:tgtEl>
                                        <p:attrNameLst>
                                          <p:attrName>style.visibility</p:attrName>
                                        </p:attrNameLst>
                                      </p:cBhvr>
                                      <p:to>
                                        <p:strVal val="hidden"/>
                                      </p:to>
                                    </p:set>
                                  </p:childTnLst>
                                </p:cTn>
                              </p:par>
                              <p:par>
                                <p:cTn id="92" presetID="9" presetClass="exit" presetSubtype="0" fill="hold" grpId="0" nodeType="withEffect">
                                  <p:stCondLst>
                                    <p:cond delay="0"/>
                                  </p:stCondLst>
                                  <p:childTnLst>
                                    <p:animEffect transition="out" filter="dissolve">
                                      <p:cBhvr>
                                        <p:cTn id="93" dur="500"/>
                                        <p:tgtEl>
                                          <p:spTgt spid="21"/>
                                        </p:tgtEl>
                                      </p:cBhvr>
                                    </p:animEffect>
                                    <p:set>
                                      <p:cBhvr>
                                        <p:cTn id="94"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5" grpId="1"/>
      <p:bldP spid="6" grpId="0"/>
      <p:bldP spid="6" grpId="1"/>
      <p:bldP spid="13" grpId="0" animBg="1"/>
      <p:bldP spid="13" grpId="1" animBg="1"/>
      <p:bldP spid="16" grpId="0"/>
      <p:bldP spid="16" grpId="1"/>
      <p:bldP spid="17" grpId="0"/>
      <p:bldP spid="17" grpId="1"/>
      <p:bldP spid="18" grpId="0"/>
      <p:bldP spid="18" grpId="1"/>
      <p:bldP spid="19" grpId="0"/>
      <p:bldP spid="19" grpId="1"/>
      <p:bldP spid="20" grpId="0"/>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556A770E-E109-483F-9678-605C15ABDE3C}"/>
              </a:ext>
            </a:extLst>
          </p:cNvPr>
          <p:cNvSpPr/>
          <p:nvPr/>
        </p:nvSpPr>
        <p:spPr>
          <a:xfrm>
            <a:off x="84667" y="84667"/>
            <a:ext cx="2895600"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O365 - Login</a:t>
            </a:r>
          </a:p>
        </p:txBody>
      </p:sp>
      <p:sp>
        <p:nvSpPr>
          <p:cNvPr id="5" name="TextBox 4">
            <a:extLst>
              <a:ext uri="{FF2B5EF4-FFF2-40B4-BE49-F238E27FC236}">
                <a16:creationId xmlns:a16="http://schemas.microsoft.com/office/drawing/2014/main" id="{5B491425-6198-445F-A634-D768780D00CB}"/>
              </a:ext>
            </a:extLst>
          </p:cNvPr>
          <p:cNvSpPr txBox="1"/>
          <p:nvPr/>
        </p:nvSpPr>
        <p:spPr>
          <a:xfrm>
            <a:off x="3352949" y="163409"/>
            <a:ext cx="5227318" cy="707886"/>
          </a:xfrm>
          <a:prstGeom prst="rect">
            <a:avLst/>
          </a:prstGeom>
          <a:noFill/>
        </p:spPr>
        <p:txBody>
          <a:bodyPr wrap="square" rtlCol="0">
            <a:spAutoFit/>
          </a:bodyPr>
          <a:lstStyle/>
          <a:p>
            <a:r>
              <a:rPr lang="en-CA" sz="2000" dirty="0"/>
              <a:t>This login screen will show.  It will look the same except for the account names.</a:t>
            </a:r>
          </a:p>
        </p:txBody>
      </p:sp>
      <p:sp>
        <p:nvSpPr>
          <p:cNvPr id="6" name="Slide Number Placeholder 61">
            <a:extLst>
              <a:ext uri="{FF2B5EF4-FFF2-40B4-BE49-F238E27FC236}">
                <a16:creationId xmlns:a16="http://schemas.microsoft.com/office/drawing/2014/main" id="{C5EAEE0B-ED0D-40D1-BD57-F9D29749A22C}"/>
              </a:ext>
            </a:extLst>
          </p:cNvPr>
          <p:cNvSpPr>
            <a:spLocks noGrp="1"/>
          </p:cNvSpPr>
          <p:nvPr>
            <p:ph type="sldNum" sz="quarter" idx="12"/>
          </p:nvPr>
        </p:nvSpPr>
        <p:spPr>
          <a:xfrm>
            <a:off x="276225" y="6401149"/>
            <a:ext cx="476250" cy="387350"/>
          </a:xfrm>
          <a:ln>
            <a:noFill/>
          </a:ln>
        </p:spPr>
        <p:txBody>
          <a:bodyPr/>
          <a:lstStyle/>
          <a:p>
            <a:pPr algn="ctr"/>
            <a:fld id="{42E2B24C-DC2C-4712-9D60-04BFC1B335EB}" type="slidenum">
              <a:rPr lang="en-US" altLang="en-US" smtClean="0">
                <a:solidFill>
                  <a:schemeClr val="tx1"/>
                </a:solidFill>
              </a:rPr>
              <a:pPr algn="ctr"/>
              <a:t>5</a:t>
            </a:fld>
            <a:endParaRPr lang="en-US" altLang="en-US" dirty="0">
              <a:solidFill>
                <a:schemeClr val="tx1"/>
              </a:solidFill>
            </a:endParaRPr>
          </a:p>
        </p:txBody>
      </p:sp>
      <p:sp>
        <p:nvSpPr>
          <p:cNvPr id="7" name="TextBox 6">
            <a:extLst>
              <a:ext uri="{FF2B5EF4-FFF2-40B4-BE49-F238E27FC236}">
                <a16:creationId xmlns:a16="http://schemas.microsoft.com/office/drawing/2014/main" id="{79BDAB46-E36B-458D-B46B-597413D879DB}"/>
              </a:ext>
            </a:extLst>
          </p:cNvPr>
          <p:cNvSpPr txBox="1"/>
          <p:nvPr/>
        </p:nvSpPr>
        <p:spPr>
          <a:xfrm>
            <a:off x="0" y="6456324"/>
            <a:ext cx="485775" cy="276999"/>
          </a:xfrm>
          <a:prstGeom prst="rect">
            <a:avLst/>
          </a:prstGeom>
          <a:noFill/>
          <a:ln>
            <a:noFill/>
          </a:ln>
        </p:spPr>
        <p:txBody>
          <a:bodyPr wrap="square" rtlCol="0">
            <a:spAutoFit/>
          </a:bodyPr>
          <a:lstStyle/>
          <a:p>
            <a:r>
              <a:rPr lang="en-CA" sz="1200" dirty="0"/>
              <a:t>Slide</a:t>
            </a:r>
          </a:p>
        </p:txBody>
      </p:sp>
      <p:grpSp>
        <p:nvGrpSpPr>
          <p:cNvPr id="12" name="Group 11">
            <a:extLst>
              <a:ext uri="{FF2B5EF4-FFF2-40B4-BE49-F238E27FC236}">
                <a16:creationId xmlns:a16="http://schemas.microsoft.com/office/drawing/2014/main" id="{28032ACD-72C6-4B70-A4B7-FB15E6252F98}"/>
              </a:ext>
            </a:extLst>
          </p:cNvPr>
          <p:cNvGrpSpPr/>
          <p:nvPr/>
        </p:nvGrpSpPr>
        <p:grpSpPr>
          <a:xfrm>
            <a:off x="3352949" y="1028700"/>
            <a:ext cx="5227318" cy="5665891"/>
            <a:chOff x="3352949" y="1028700"/>
            <a:chExt cx="5227318" cy="5665891"/>
          </a:xfrm>
        </p:grpSpPr>
        <p:pic>
          <p:nvPicPr>
            <p:cNvPr id="9" name="Picture 8">
              <a:extLst>
                <a:ext uri="{FF2B5EF4-FFF2-40B4-BE49-F238E27FC236}">
                  <a16:creationId xmlns:a16="http://schemas.microsoft.com/office/drawing/2014/main" id="{3447D988-A7BE-4DED-9C07-4C50A1E907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2949" y="1028700"/>
              <a:ext cx="5227318" cy="5665891"/>
            </a:xfrm>
            <a:prstGeom prst="rect">
              <a:avLst/>
            </a:prstGeom>
          </p:spPr>
        </p:pic>
        <p:pic>
          <p:nvPicPr>
            <p:cNvPr id="11" name="Picture 10">
              <a:extLst>
                <a:ext uri="{FF2B5EF4-FFF2-40B4-BE49-F238E27FC236}">
                  <a16:creationId xmlns:a16="http://schemas.microsoft.com/office/drawing/2014/main" id="{9C878754-8DD5-4C1E-AC09-811E9E796B7C}"/>
                </a:ext>
              </a:extLst>
            </p:cNvPr>
            <p:cNvPicPr>
              <a:picLocks noChangeAspect="1"/>
            </p:cNvPicPr>
            <p:nvPr/>
          </p:nvPicPr>
          <p:blipFill>
            <a:blip r:embed="rId3"/>
            <a:stretch>
              <a:fillRect/>
            </a:stretch>
          </p:blipFill>
          <p:spPr>
            <a:xfrm>
              <a:off x="3376246" y="2557780"/>
              <a:ext cx="5187462" cy="883154"/>
            </a:xfrm>
            <a:prstGeom prst="rect">
              <a:avLst/>
            </a:prstGeom>
          </p:spPr>
        </p:pic>
      </p:grpSp>
      <p:sp>
        <p:nvSpPr>
          <p:cNvPr id="13" name="Rectangle: Rounded Corners 12">
            <a:extLst>
              <a:ext uri="{FF2B5EF4-FFF2-40B4-BE49-F238E27FC236}">
                <a16:creationId xmlns:a16="http://schemas.microsoft.com/office/drawing/2014/main" id="{23E04F68-544D-4AD5-8B00-03DA0CF0BF97}"/>
              </a:ext>
            </a:extLst>
          </p:cNvPr>
          <p:cNvSpPr/>
          <p:nvPr/>
        </p:nvSpPr>
        <p:spPr>
          <a:xfrm>
            <a:off x="84667" y="2747664"/>
            <a:ext cx="2611316" cy="407588"/>
          </a:xfrm>
          <a:prstGeom prst="roundRect">
            <a:avLst>
              <a:gd name="adj" fmla="val 29610"/>
            </a:avLst>
          </a:prstGeom>
          <a:solidFill>
            <a:srgbClr val="FFFFFF"/>
          </a:solid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Select your account</a:t>
            </a:r>
          </a:p>
        </p:txBody>
      </p:sp>
      <p:cxnSp>
        <p:nvCxnSpPr>
          <p:cNvPr id="15" name="Straight Arrow Connector 14">
            <a:extLst>
              <a:ext uri="{FF2B5EF4-FFF2-40B4-BE49-F238E27FC236}">
                <a16:creationId xmlns:a16="http://schemas.microsoft.com/office/drawing/2014/main" id="{37E37AB1-F45E-4A58-A2FB-DAE9AD3356DD}"/>
              </a:ext>
            </a:extLst>
          </p:cNvPr>
          <p:cNvCxnSpPr>
            <a:stCxn id="13" idx="3"/>
          </p:cNvCxnSpPr>
          <p:nvPr/>
        </p:nvCxnSpPr>
        <p:spPr>
          <a:xfrm>
            <a:off x="2695983" y="2951458"/>
            <a:ext cx="900071" cy="4789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8E8C078-1742-44B9-B996-64D1E21C5167}"/>
              </a:ext>
            </a:extLst>
          </p:cNvPr>
          <p:cNvSpPr txBox="1"/>
          <p:nvPr/>
        </p:nvSpPr>
        <p:spPr>
          <a:xfrm>
            <a:off x="5495191" y="5475357"/>
            <a:ext cx="5002825" cy="707886"/>
          </a:xfrm>
          <a:prstGeom prst="rect">
            <a:avLst/>
          </a:prstGeom>
          <a:solidFill>
            <a:schemeClr val="accent2">
              <a:lumMod val="20000"/>
              <a:lumOff val="80000"/>
            </a:schemeClr>
          </a:solidFill>
          <a:ln w="12700">
            <a:solidFill>
              <a:schemeClr val="accent2"/>
            </a:solidFill>
          </a:ln>
        </p:spPr>
        <p:txBody>
          <a:bodyPr wrap="square" rtlCol="0">
            <a:spAutoFit/>
          </a:bodyPr>
          <a:lstStyle/>
          <a:p>
            <a:r>
              <a:rPr lang="en-CA" sz="2000" dirty="0"/>
              <a:t>The next screen you will see is where you enter the password that belongs to the email.</a:t>
            </a:r>
          </a:p>
        </p:txBody>
      </p:sp>
    </p:spTree>
    <p:extLst>
      <p:ext uri="{BB962C8B-B14F-4D97-AF65-F5344CB8AC3E}">
        <p14:creationId xmlns:p14="http://schemas.microsoft.com/office/powerpoint/2010/main" val="2804258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9" presetClass="entr" presetSubtype="0"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dissolv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anim calcmode="lin" valueType="num">
                                      <p:cBhvr additive="base">
                                        <p:cTn id="16" dur="500" fill="hold"/>
                                        <p:tgtEl>
                                          <p:spTgt spid="13"/>
                                        </p:tgtEl>
                                        <p:attrNameLst>
                                          <p:attrName>ppt_x</p:attrName>
                                        </p:attrNameLst>
                                      </p:cBhvr>
                                      <p:tavLst>
                                        <p:tav tm="0">
                                          <p:val>
                                            <p:strVal val="0-#ppt_w/2"/>
                                          </p:val>
                                        </p:tav>
                                        <p:tav tm="100000">
                                          <p:val>
                                            <p:strVal val="#ppt_x"/>
                                          </p:val>
                                        </p:tav>
                                      </p:tavLst>
                                    </p:anim>
                                    <p:anim calcmode="lin" valueType="num">
                                      <p:cBhvr additive="base">
                                        <p:cTn id="17" dur="500" fill="hold"/>
                                        <p:tgtEl>
                                          <p:spTgt spid="13"/>
                                        </p:tgtEl>
                                        <p:attrNameLst>
                                          <p:attrName>ppt_y</p:attrName>
                                        </p:attrNameLst>
                                      </p:cBhvr>
                                      <p:tavLst>
                                        <p:tav tm="0">
                                          <p:val>
                                            <p:strVal val="#ppt_y"/>
                                          </p:val>
                                        </p:tav>
                                        <p:tav tm="100000">
                                          <p:val>
                                            <p:strVal val="#ppt_y"/>
                                          </p:val>
                                        </p:tav>
                                      </p:tavLst>
                                    </p:anim>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left)">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additive="base">
                                        <p:cTn id="26" dur="500" fill="hold"/>
                                        <p:tgtEl>
                                          <p:spTgt spid="16"/>
                                        </p:tgtEl>
                                        <p:attrNameLst>
                                          <p:attrName>ppt_x</p:attrName>
                                        </p:attrNameLst>
                                      </p:cBhvr>
                                      <p:tavLst>
                                        <p:tav tm="0">
                                          <p:val>
                                            <p:strVal val="1+#ppt_w/2"/>
                                          </p:val>
                                        </p:tav>
                                        <p:tav tm="100000">
                                          <p:val>
                                            <p:strVal val="#ppt_x"/>
                                          </p:val>
                                        </p:tav>
                                      </p:tavLst>
                                    </p:anim>
                                    <p:anim calcmode="lin" valueType="num">
                                      <p:cBhvr additive="base">
                                        <p:cTn id="27"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9" presetClass="exit" presetSubtype="0" fill="hold" grpId="1" nodeType="clickEffect">
                                  <p:stCondLst>
                                    <p:cond delay="0"/>
                                  </p:stCondLst>
                                  <p:childTnLst>
                                    <p:animEffect transition="out" filter="dissolve">
                                      <p:cBhvr>
                                        <p:cTn id="31" dur="500"/>
                                        <p:tgtEl>
                                          <p:spTgt spid="5"/>
                                        </p:tgtEl>
                                      </p:cBhvr>
                                    </p:animEffect>
                                    <p:set>
                                      <p:cBhvr>
                                        <p:cTn id="32" dur="1" fill="hold">
                                          <p:stCondLst>
                                            <p:cond delay="499"/>
                                          </p:stCondLst>
                                        </p:cTn>
                                        <p:tgtEl>
                                          <p:spTgt spid="5"/>
                                        </p:tgtEl>
                                        <p:attrNameLst>
                                          <p:attrName>style.visibility</p:attrName>
                                        </p:attrNameLst>
                                      </p:cBhvr>
                                      <p:to>
                                        <p:strVal val="hidden"/>
                                      </p:to>
                                    </p:set>
                                  </p:childTnLst>
                                </p:cTn>
                              </p:par>
                              <p:par>
                                <p:cTn id="33" presetID="9" presetClass="exit" presetSubtype="0" fill="hold" nodeType="withEffect">
                                  <p:stCondLst>
                                    <p:cond delay="0"/>
                                  </p:stCondLst>
                                  <p:childTnLst>
                                    <p:animEffect transition="out" filter="dissolve">
                                      <p:cBhvr>
                                        <p:cTn id="34" dur="500"/>
                                        <p:tgtEl>
                                          <p:spTgt spid="12"/>
                                        </p:tgtEl>
                                      </p:cBhvr>
                                    </p:animEffect>
                                    <p:set>
                                      <p:cBhvr>
                                        <p:cTn id="35" dur="1" fill="hold">
                                          <p:stCondLst>
                                            <p:cond delay="499"/>
                                          </p:stCondLst>
                                        </p:cTn>
                                        <p:tgtEl>
                                          <p:spTgt spid="12"/>
                                        </p:tgtEl>
                                        <p:attrNameLst>
                                          <p:attrName>style.visibility</p:attrName>
                                        </p:attrNameLst>
                                      </p:cBhvr>
                                      <p:to>
                                        <p:strVal val="hidden"/>
                                      </p:to>
                                    </p:set>
                                  </p:childTnLst>
                                </p:cTn>
                              </p:par>
                              <p:par>
                                <p:cTn id="36" presetID="9" presetClass="exit" presetSubtype="0" fill="hold" grpId="1" nodeType="withEffect">
                                  <p:stCondLst>
                                    <p:cond delay="0"/>
                                  </p:stCondLst>
                                  <p:childTnLst>
                                    <p:animEffect transition="out" filter="dissolve">
                                      <p:cBhvr>
                                        <p:cTn id="37" dur="500"/>
                                        <p:tgtEl>
                                          <p:spTgt spid="13"/>
                                        </p:tgtEl>
                                      </p:cBhvr>
                                    </p:animEffect>
                                    <p:set>
                                      <p:cBhvr>
                                        <p:cTn id="38" dur="1" fill="hold">
                                          <p:stCondLst>
                                            <p:cond delay="499"/>
                                          </p:stCondLst>
                                        </p:cTn>
                                        <p:tgtEl>
                                          <p:spTgt spid="13"/>
                                        </p:tgtEl>
                                        <p:attrNameLst>
                                          <p:attrName>style.visibility</p:attrName>
                                        </p:attrNameLst>
                                      </p:cBhvr>
                                      <p:to>
                                        <p:strVal val="hidden"/>
                                      </p:to>
                                    </p:set>
                                  </p:childTnLst>
                                </p:cTn>
                              </p:par>
                              <p:par>
                                <p:cTn id="39" presetID="9" presetClass="exit" presetSubtype="0" fill="hold" nodeType="withEffect">
                                  <p:stCondLst>
                                    <p:cond delay="0"/>
                                  </p:stCondLst>
                                  <p:childTnLst>
                                    <p:animEffect transition="out" filter="dissolve">
                                      <p:cBhvr>
                                        <p:cTn id="40" dur="500"/>
                                        <p:tgtEl>
                                          <p:spTgt spid="15"/>
                                        </p:tgtEl>
                                      </p:cBhvr>
                                    </p:animEffect>
                                    <p:set>
                                      <p:cBhvr>
                                        <p:cTn id="41" dur="1" fill="hold">
                                          <p:stCondLst>
                                            <p:cond delay="499"/>
                                          </p:stCondLst>
                                        </p:cTn>
                                        <p:tgtEl>
                                          <p:spTgt spid="15"/>
                                        </p:tgtEl>
                                        <p:attrNameLst>
                                          <p:attrName>style.visibility</p:attrName>
                                        </p:attrNameLst>
                                      </p:cBhvr>
                                      <p:to>
                                        <p:strVal val="hidden"/>
                                      </p:to>
                                    </p:set>
                                  </p:childTnLst>
                                </p:cTn>
                              </p:par>
                              <p:par>
                                <p:cTn id="42" presetID="9" presetClass="exit" presetSubtype="0" fill="hold" grpId="1" nodeType="withEffect">
                                  <p:stCondLst>
                                    <p:cond delay="0"/>
                                  </p:stCondLst>
                                  <p:childTnLst>
                                    <p:animEffect transition="out" filter="dissolve">
                                      <p:cBhvr>
                                        <p:cTn id="43" dur="500"/>
                                        <p:tgtEl>
                                          <p:spTgt spid="16"/>
                                        </p:tgtEl>
                                      </p:cBhvr>
                                    </p:animEffect>
                                    <p:set>
                                      <p:cBhvr>
                                        <p:cTn id="44" dur="1" fill="hold">
                                          <p:stCondLst>
                                            <p:cond delay="499"/>
                                          </p:stCondLst>
                                        </p:cTn>
                                        <p:tgtEl>
                                          <p:spTgt spid="16"/>
                                        </p:tgtEl>
                                        <p:attrNameLst>
                                          <p:attrName>style.visibility</p:attrName>
                                        </p:attrNameLst>
                                      </p:cBhvr>
                                      <p:to>
                                        <p:strVal val="hidden"/>
                                      </p:to>
                                    </p:set>
                                  </p:childTnLst>
                                </p:cTn>
                              </p:par>
                              <p:par>
                                <p:cTn id="45" presetID="9" presetClass="exit" presetSubtype="0" fill="hold" grpId="0" nodeType="withEffect">
                                  <p:stCondLst>
                                    <p:cond delay="0"/>
                                  </p:stCondLst>
                                  <p:childTnLst>
                                    <p:animEffect transition="out" filter="dissolve">
                                      <p:cBhvr>
                                        <p:cTn id="46" dur="500"/>
                                        <p:tgtEl>
                                          <p:spTgt spid="4"/>
                                        </p:tgtEl>
                                      </p:cBhvr>
                                    </p:animEffect>
                                    <p:set>
                                      <p:cBhvr>
                                        <p:cTn id="47" dur="1" fill="hold">
                                          <p:stCondLst>
                                            <p:cond delay="499"/>
                                          </p:stCondLst>
                                        </p:cTn>
                                        <p:tgtEl>
                                          <p:spTgt spid="4"/>
                                        </p:tgtEl>
                                        <p:attrNameLst>
                                          <p:attrName>style.visibility</p:attrName>
                                        </p:attrNameLst>
                                      </p:cBhvr>
                                      <p:to>
                                        <p:strVal val="hidden"/>
                                      </p:to>
                                    </p:set>
                                  </p:childTnLst>
                                </p:cTn>
                              </p:par>
                              <p:par>
                                <p:cTn id="48" presetID="9" presetClass="exit" presetSubtype="0" fill="hold" grpId="0" nodeType="withEffect">
                                  <p:stCondLst>
                                    <p:cond delay="0"/>
                                  </p:stCondLst>
                                  <p:childTnLst>
                                    <p:animEffect transition="out" filter="dissolve">
                                      <p:cBhvr>
                                        <p:cTn id="49" dur="500"/>
                                        <p:tgtEl>
                                          <p:spTgt spid="6"/>
                                        </p:tgtEl>
                                      </p:cBhvr>
                                    </p:animEffect>
                                    <p:set>
                                      <p:cBhvr>
                                        <p:cTn id="50" dur="1" fill="hold">
                                          <p:stCondLst>
                                            <p:cond delay="499"/>
                                          </p:stCondLst>
                                        </p:cTn>
                                        <p:tgtEl>
                                          <p:spTgt spid="6"/>
                                        </p:tgtEl>
                                        <p:attrNameLst>
                                          <p:attrName>style.visibility</p:attrName>
                                        </p:attrNameLst>
                                      </p:cBhvr>
                                      <p:to>
                                        <p:strVal val="hidden"/>
                                      </p:to>
                                    </p:set>
                                  </p:childTnLst>
                                </p:cTn>
                              </p:par>
                              <p:par>
                                <p:cTn id="51" presetID="9" presetClass="exit" presetSubtype="0" fill="hold" grpId="0" nodeType="withEffect">
                                  <p:stCondLst>
                                    <p:cond delay="0"/>
                                  </p:stCondLst>
                                  <p:childTnLst>
                                    <p:animEffect transition="out" filter="dissolve">
                                      <p:cBhvr>
                                        <p:cTn id="52" dur="500"/>
                                        <p:tgtEl>
                                          <p:spTgt spid="7"/>
                                        </p:tgtEl>
                                      </p:cBhvr>
                                    </p:animEffect>
                                    <p:set>
                                      <p:cBhvr>
                                        <p:cTn id="53"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5" grpId="1"/>
      <p:bldP spid="6" grpId="0"/>
      <p:bldP spid="7" grpId="0"/>
      <p:bldP spid="13" grpId="0" animBg="1"/>
      <p:bldP spid="13" grpId="1" animBg="1"/>
      <p:bldP spid="16" grpId="0" animBg="1"/>
      <p:bldP spid="16"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6B6E7F0-2EFD-404B-90D4-CD801A605F24}"/>
              </a:ext>
            </a:extLst>
          </p:cNvPr>
          <p:cNvSpPr txBox="1"/>
          <p:nvPr/>
        </p:nvSpPr>
        <p:spPr>
          <a:xfrm>
            <a:off x="335280" y="640079"/>
            <a:ext cx="11521440" cy="707886"/>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Working with any software online in the web browser in Microsoft 365 (Office 365) requires a slight shift in thinking on how to open and save files.  This is almost all due to the security of your files.</a:t>
            </a:r>
          </a:p>
        </p:txBody>
      </p:sp>
      <p:sp>
        <p:nvSpPr>
          <p:cNvPr id="3" name="Rectangle: Rounded Corners 2">
            <a:extLst>
              <a:ext uri="{FF2B5EF4-FFF2-40B4-BE49-F238E27FC236}">
                <a16:creationId xmlns:a16="http://schemas.microsoft.com/office/drawing/2014/main" id="{614FD0EB-DEE1-477D-A663-2967F2ED8F7C}"/>
              </a:ext>
            </a:extLst>
          </p:cNvPr>
          <p:cNvSpPr/>
          <p:nvPr/>
        </p:nvSpPr>
        <p:spPr>
          <a:xfrm>
            <a:off x="84667" y="84667"/>
            <a:ext cx="3315238" cy="400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t>O365 – Opening &amp; Saving Tips</a:t>
            </a:r>
          </a:p>
        </p:txBody>
      </p:sp>
      <p:sp>
        <p:nvSpPr>
          <p:cNvPr id="4" name="TextBox 3">
            <a:extLst>
              <a:ext uri="{FF2B5EF4-FFF2-40B4-BE49-F238E27FC236}">
                <a16:creationId xmlns:a16="http://schemas.microsoft.com/office/drawing/2014/main" id="{21D2C773-CE9F-4525-98C2-FDF297AB3D8C}"/>
              </a:ext>
            </a:extLst>
          </p:cNvPr>
          <p:cNvSpPr txBox="1"/>
          <p:nvPr/>
        </p:nvSpPr>
        <p:spPr>
          <a:xfrm>
            <a:off x="335280" y="1487977"/>
            <a:ext cx="1812175" cy="400110"/>
          </a:xfrm>
          <a:prstGeom prst="rect">
            <a:avLst/>
          </a:prstGeom>
          <a:noFill/>
        </p:spPr>
        <p:txBody>
          <a:bodyPr wrap="square" rtlCol="0">
            <a:spAutoFit/>
          </a:bodyPr>
          <a:lstStyle/>
          <a:p>
            <a:r>
              <a:rPr lang="en-CA" sz="2000" dirty="0"/>
              <a:t>Opening Files:</a:t>
            </a:r>
          </a:p>
        </p:txBody>
      </p:sp>
      <p:sp>
        <p:nvSpPr>
          <p:cNvPr id="5" name="TextBox 4">
            <a:extLst>
              <a:ext uri="{FF2B5EF4-FFF2-40B4-BE49-F238E27FC236}">
                <a16:creationId xmlns:a16="http://schemas.microsoft.com/office/drawing/2014/main" id="{0898E055-1E5E-4279-AA6E-D4A737E0BF74}"/>
              </a:ext>
            </a:extLst>
          </p:cNvPr>
          <p:cNvSpPr txBox="1"/>
          <p:nvPr/>
        </p:nvSpPr>
        <p:spPr>
          <a:xfrm>
            <a:off x="856210" y="1912819"/>
            <a:ext cx="11000509" cy="707886"/>
          </a:xfrm>
          <a:prstGeom prst="rect">
            <a:avLst/>
          </a:prstGeom>
          <a:noFill/>
        </p:spPr>
        <p:txBody>
          <a:bodyPr wrap="square" rtlCol="0">
            <a:spAutoFit/>
          </a:bodyPr>
          <a:lstStyle/>
          <a:p>
            <a:pPr marL="342900" indent="-342900">
              <a:buFont typeface="Arial" panose="020B0604020202020204" pitchFamily="34" charset="0"/>
              <a:buChar char="•"/>
            </a:pPr>
            <a:r>
              <a:rPr lang="en-CA" sz="2000" dirty="0"/>
              <a:t>Office 365 software defaults to opening files from the OneDrive attached to the account you logged in with.  This is the first screen you will see when you start the app.</a:t>
            </a:r>
          </a:p>
        </p:txBody>
      </p:sp>
      <p:sp>
        <p:nvSpPr>
          <p:cNvPr id="7" name="TextBox 6">
            <a:extLst>
              <a:ext uri="{FF2B5EF4-FFF2-40B4-BE49-F238E27FC236}">
                <a16:creationId xmlns:a16="http://schemas.microsoft.com/office/drawing/2014/main" id="{58233D6B-AAC7-4D56-9AD5-6B734FCC75FB}"/>
              </a:ext>
            </a:extLst>
          </p:cNvPr>
          <p:cNvSpPr txBox="1"/>
          <p:nvPr/>
        </p:nvSpPr>
        <p:spPr>
          <a:xfrm>
            <a:off x="773083" y="2645437"/>
            <a:ext cx="10806545" cy="400110"/>
          </a:xfrm>
          <a:prstGeom prst="rect">
            <a:avLst/>
          </a:prstGeom>
          <a:noFill/>
        </p:spPr>
        <p:txBody>
          <a:bodyPr wrap="square">
            <a:spAutoFit/>
          </a:bodyPr>
          <a:lstStyle/>
          <a:p>
            <a:pPr marL="800100" lvl="1" indent="-342900">
              <a:buFont typeface="Wingdings" panose="05000000000000000000" pitchFamily="2" charset="2"/>
              <a:buChar char="§"/>
            </a:pPr>
            <a:r>
              <a:rPr lang="en-CA" sz="2000" dirty="0"/>
              <a:t>To open a file from your PC or other device to which you have access:</a:t>
            </a:r>
          </a:p>
        </p:txBody>
      </p:sp>
      <p:sp>
        <p:nvSpPr>
          <p:cNvPr id="12" name="TextBox 11">
            <a:extLst>
              <a:ext uri="{FF2B5EF4-FFF2-40B4-BE49-F238E27FC236}">
                <a16:creationId xmlns:a16="http://schemas.microsoft.com/office/drawing/2014/main" id="{4F51E29D-2579-4E4A-81EA-D5DC5BED2335}"/>
              </a:ext>
            </a:extLst>
          </p:cNvPr>
          <p:cNvSpPr txBox="1"/>
          <p:nvPr/>
        </p:nvSpPr>
        <p:spPr>
          <a:xfrm>
            <a:off x="1615440" y="3070279"/>
            <a:ext cx="7453745" cy="400110"/>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From the app </a:t>
            </a:r>
            <a:r>
              <a:rPr lang="en-CA" sz="2000" b="1" dirty="0"/>
              <a:t>File</a:t>
            </a:r>
            <a:r>
              <a:rPr lang="en-CA" sz="2000" dirty="0"/>
              <a:t> menu select </a:t>
            </a:r>
            <a:r>
              <a:rPr lang="en-CA" sz="2000" b="1" dirty="0"/>
              <a:t>Open</a:t>
            </a:r>
            <a:r>
              <a:rPr lang="en-CA" sz="2000" dirty="0"/>
              <a:t> -&gt; </a:t>
            </a:r>
            <a:r>
              <a:rPr lang="en-CA" sz="2000" b="1" dirty="0"/>
              <a:t>Open files from this device</a:t>
            </a:r>
          </a:p>
        </p:txBody>
      </p:sp>
      <p:sp>
        <p:nvSpPr>
          <p:cNvPr id="13" name="TextBox 12">
            <a:extLst>
              <a:ext uri="{FF2B5EF4-FFF2-40B4-BE49-F238E27FC236}">
                <a16:creationId xmlns:a16="http://schemas.microsoft.com/office/drawing/2014/main" id="{527ECB72-F436-452A-BB04-459C0397E85B}"/>
              </a:ext>
            </a:extLst>
          </p:cNvPr>
          <p:cNvSpPr txBox="1"/>
          <p:nvPr/>
        </p:nvSpPr>
        <p:spPr>
          <a:xfrm>
            <a:off x="335279" y="3802897"/>
            <a:ext cx="1812175" cy="400110"/>
          </a:xfrm>
          <a:prstGeom prst="rect">
            <a:avLst/>
          </a:prstGeom>
          <a:noFill/>
        </p:spPr>
        <p:txBody>
          <a:bodyPr wrap="square" rtlCol="0">
            <a:spAutoFit/>
          </a:bodyPr>
          <a:lstStyle/>
          <a:p>
            <a:r>
              <a:rPr lang="en-CA" sz="2000" dirty="0"/>
              <a:t>Saving Files:</a:t>
            </a:r>
          </a:p>
        </p:txBody>
      </p:sp>
      <p:sp>
        <p:nvSpPr>
          <p:cNvPr id="14" name="TextBox 13">
            <a:extLst>
              <a:ext uri="{FF2B5EF4-FFF2-40B4-BE49-F238E27FC236}">
                <a16:creationId xmlns:a16="http://schemas.microsoft.com/office/drawing/2014/main" id="{3D1C7385-D77C-40FD-819F-10CD77E48D39}"/>
              </a:ext>
            </a:extLst>
          </p:cNvPr>
          <p:cNvSpPr txBox="1"/>
          <p:nvPr/>
        </p:nvSpPr>
        <p:spPr>
          <a:xfrm>
            <a:off x="856209" y="4252471"/>
            <a:ext cx="11000509" cy="1015663"/>
          </a:xfrm>
          <a:prstGeom prst="rect">
            <a:avLst/>
          </a:prstGeom>
          <a:noFill/>
        </p:spPr>
        <p:txBody>
          <a:bodyPr wrap="square" rtlCol="0">
            <a:spAutoFit/>
          </a:bodyPr>
          <a:lstStyle/>
          <a:p>
            <a:pPr marL="342900" indent="-342900">
              <a:buFont typeface="Arial" panose="020B0604020202020204" pitchFamily="34" charset="0"/>
              <a:buChar char="•"/>
            </a:pPr>
            <a:r>
              <a:rPr lang="en-CA" sz="2000" dirty="0"/>
              <a:t>For Excel, each cell you enter data in to is immediately saved to the file when you move the cursor from that cell to another.  This is how multiple people can edit the same file at the same time.    </a:t>
            </a:r>
            <a:r>
              <a:rPr lang="en-CA" sz="2000" b="1" dirty="0"/>
              <a:t>There is no “Save” or “Save As”</a:t>
            </a:r>
            <a:r>
              <a:rPr lang="en-CA" sz="2000" dirty="0"/>
              <a:t> option.  There is, however, an Export option.</a:t>
            </a:r>
          </a:p>
        </p:txBody>
      </p:sp>
      <p:sp>
        <p:nvSpPr>
          <p:cNvPr id="16" name="TextBox 15">
            <a:extLst>
              <a:ext uri="{FF2B5EF4-FFF2-40B4-BE49-F238E27FC236}">
                <a16:creationId xmlns:a16="http://schemas.microsoft.com/office/drawing/2014/main" id="{0D63C234-64C2-4B11-A4A5-28537F350F4F}"/>
              </a:ext>
            </a:extLst>
          </p:cNvPr>
          <p:cNvSpPr txBox="1"/>
          <p:nvPr/>
        </p:nvSpPr>
        <p:spPr>
          <a:xfrm>
            <a:off x="773083" y="5341411"/>
            <a:ext cx="10806545" cy="400110"/>
          </a:xfrm>
          <a:prstGeom prst="rect">
            <a:avLst/>
          </a:prstGeom>
          <a:noFill/>
        </p:spPr>
        <p:txBody>
          <a:bodyPr wrap="square">
            <a:spAutoFit/>
          </a:bodyPr>
          <a:lstStyle/>
          <a:p>
            <a:pPr marL="800100" lvl="1" indent="-342900">
              <a:buFont typeface="Wingdings" panose="05000000000000000000" pitchFamily="2" charset="2"/>
              <a:buChar char="§"/>
            </a:pPr>
            <a:r>
              <a:rPr lang="en-CA" sz="2000" dirty="0"/>
              <a:t>To save a file to your PC or other device to which you have access in another format:</a:t>
            </a:r>
          </a:p>
        </p:txBody>
      </p:sp>
      <p:sp>
        <p:nvSpPr>
          <p:cNvPr id="17" name="TextBox 16">
            <a:extLst>
              <a:ext uri="{FF2B5EF4-FFF2-40B4-BE49-F238E27FC236}">
                <a16:creationId xmlns:a16="http://schemas.microsoft.com/office/drawing/2014/main" id="{6DE2F710-B065-4EC0-BBEE-52A18A5F3F91}"/>
              </a:ext>
            </a:extLst>
          </p:cNvPr>
          <p:cNvSpPr txBox="1"/>
          <p:nvPr/>
        </p:nvSpPr>
        <p:spPr>
          <a:xfrm>
            <a:off x="1615440" y="5766253"/>
            <a:ext cx="9299171" cy="400110"/>
          </a:xfrm>
          <a:prstGeom prst="rect">
            <a:avLst/>
          </a:prstGeom>
          <a:noFill/>
        </p:spPr>
        <p:txBody>
          <a:bodyPr wrap="square" rtlCol="0">
            <a:spAutoFit/>
          </a:bodyPr>
          <a:lstStyle/>
          <a:p>
            <a:pPr marL="285750" indent="-285750">
              <a:buFont typeface="Wingdings" panose="05000000000000000000" pitchFamily="2" charset="2"/>
              <a:buChar char="Ø"/>
            </a:pPr>
            <a:r>
              <a:rPr lang="en-CA" sz="2000" dirty="0"/>
              <a:t>From the app </a:t>
            </a:r>
            <a:r>
              <a:rPr lang="en-CA" sz="2000" b="1" dirty="0"/>
              <a:t>File</a:t>
            </a:r>
            <a:r>
              <a:rPr lang="en-CA" sz="2000" dirty="0"/>
              <a:t> menu select </a:t>
            </a:r>
            <a:r>
              <a:rPr lang="en-CA" sz="2000" b="1" dirty="0"/>
              <a:t>Export</a:t>
            </a:r>
            <a:r>
              <a:rPr lang="en-CA" sz="2000" dirty="0"/>
              <a:t>, and choose the export type: PDF, CSV or ODS.</a:t>
            </a:r>
            <a:endParaRPr lang="en-CA" sz="2000" b="1" dirty="0"/>
          </a:p>
        </p:txBody>
      </p:sp>
    </p:spTree>
    <p:extLst>
      <p:ext uri="{BB962C8B-B14F-4D97-AF65-F5344CB8AC3E}">
        <p14:creationId xmlns:p14="http://schemas.microsoft.com/office/powerpoint/2010/main" val="48707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left)">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left)">
                                      <p:cBhvr>
                                        <p:cTn id="31" dur="500"/>
                                        <p:tgtEl>
                                          <p:spTgt spid="12"/>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left)">
                                      <p:cBhvr>
                                        <p:cTn id="36" dur="500"/>
                                        <p:tgtEl>
                                          <p:spTgt spid="13"/>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wipe(left)">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wipe(left)">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left)">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xit" presetSubtype="2" fill="hold" grpId="1" nodeType="clickEffect">
                                  <p:stCondLst>
                                    <p:cond delay="0"/>
                                  </p:stCondLst>
                                  <p:childTnLst>
                                    <p:animEffect transition="out" filter="wipe(right)">
                                      <p:cBhvr>
                                        <p:cTn id="55" dur="500"/>
                                        <p:tgtEl>
                                          <p:spTgt spid="3"/>
                                        </p:tgtEl>
                                      </p:cBhvr>
                                    </p:animEffect>
                                    <p:set>
                                      <p:cBhvr>
                                        <p:cTn id="56" dur="1" fill="hold">
                                          <p:stCondLst>
                                            <p:cond delay="499"/>
                                          </p:stCondLst>
                                        </p:cTn>
                                        <p:tgtEl>
                                          <p:spTgt spid="3"/>
                                        </p:tgtEl>
                                        <p:attrNameLst>
                                          <p:attrName>style.visibility</p:attrName>
                                        </p:attrNameLst>
                                      </p:cBhvr>
                                      <p:to>
                                        <p:strVal val="hidden"/>
                                      </p:to>
                                    </p:set>
                                  </p:childTnLst>
                                </p:cTn>
                              </p:par>
                              <p:par>
                                <p:cTn id="57" presetID="22" presetClass="exit" presetSubtype="2" fill="hold" grpId="1" nodeType="withEffect">
                                  <p:stCondLst>
                                    <p:cond delay="0"/>
                                  </p:stCondLst>
                                  <p:childTnLst>
                                    <p:animEffect transition="out" filter="wipe(right)">
                                      <p:cBhvr>
                                        <p:cTn id="58" dur="500"/>
                                        <p:tgtEl>
                                          <p:spTgt spid="2"/>
                                        </p:tgtEl>
                                      </p:cBhvr>
                                    </p:animEffect>
                                    <p:set>
                                      <p:cBhvr>
                                        <p:cTn id="59" dur="1" fill="hold">
                                          <p:stCondLst>
                                            <p:cond delay="499"/>
                                          </p:stCondLst>
                                        </p:cTn>
                                        <p:tgtEl>
                                          <p:spTgt spid="2"/>
                                        </p:tgtEl>
                                        <p:attrNameLst>
                                          <p:attrName>style.visibility</p:attrName>
                                        </p:attrNameLst>
                                      </p:cBhvr>
                                      <p:to>
                                        <p:strVal val="hidden"/>
                                      </p:to>
                                    </p:set>
                                  </p:childTnLst>
                                </p:cTn>
                              </p:par>
                              <p:par>
                                <p:cTn id="60" presetID="22" presetClass="exit" presetSubtype="2" fill="hold" grpId="1" nodeType="withEffect">
                                  <p:stCondLst>
                                    <p:cond delay="0"/>
                                  </p:stCondLst>
                                  <p:childTnLst>
                                    <p:animEffect transition="out" filter="wipe(right)">
                                      <p:cBhvr>
                                        <p:cTn id="61" dur="500"/>
                                        <p:tgtEl>
                                          <p:spTgt spid="4"/>
                                        </p:tgtEl>
                                      </p:cBhvr>
                                    </p:animEffect>
                                    <p:set>
                                      <p:cBhvr>
                                        <p:cTn id="62" dur="1" fill="hold">
                                          <p:stCondLst>
                                            <p:cond delay="499"/>
                                          </p:stCondLst>
                                        </p:cTn>
                                        <p:tgtEl>
                                          <p:spTgt spid="4"/>
                                        </p:tgtEl>
                                        <p:attrNameLst>
                                          <p:attrName>style.visibility</p:attrName>
                                        </p:attrNameLst>
                                      </p:cBhvr>
                                      <p:to>
                                        <p:strVal val="hidden"/>
                                      </p:to>
                                    </p:set>
                                  </p:childTnLst>
                                </p:cTn>
                              </p:par>
                              <p:par>
                                <p:cTn id="63" presetID="22" presetClass="exit" presetSubtype="2" fill="hold" grpId="1" nodeType="withEffect">
                                  <p:stCondLst>
                                    <p:cond delay="0"/>
                                  </p:stCondLst>
                                  <p:childTnLst>
                                    <p:animEffect transition="out" filter="wipe(right)">
                                      <p:cBhvr>
                                        <p:cTn id="64" dur="500"/>
                                        <p:tgtEl>
                                          <p:spTgt spid="5"/>
                                        </p:tgtEl>
                                      </p:cBhvr>
                                    </p:animEffect>
                                    <p:set>
                                      <p:cBhvr>
                                        <p:cTn id="65" dur="1" fill="hold">
                                          <p:stCondLst>
                                            <p:cond delay="499"/>
                                          </p:stCondLst>
                                        </p:cTn>
                                        <p:tgtEl>
                                          <p:spTgt spid="5"/>
                                        </p:tgtEl>
                                        <p:attrNameLst>
                                          <p:attrName>style.visibility</p:attrName>
                                        </p:attrNameLst>
                                      </p:cBhvr>
                                      <p:to>
                                        <p:strVal val="hidden"/>
                                      </p:to>
                                    </p:set>
                                  </p:childTnLst>
                                </p:cTn>
                              </p:par>
                              <p:par>
                                <p:cTn id="66" presetID="22" presetClass="exit" presetSubtype="2" fill="hold" grpId="1" nodeType="withEffect">
                                  <p:stCondLst>
                                    <p:cond delay="0"/>
                                  </p:stCondLst>
                                  <p:childTnLst>
                                    <p:animEffect transition="out" filter="wipe(right)">
                                      <p:cBhvr>
                                        <p:cTn id="67" dur="500"/>
                                        <p:tgtEl>
                                          <p:spTgt spid="7"/>
                                        </p:tgtEl>
                                      </p:cBhvr>
                                    </p:animEffect>
                                    <p:set>
                                      <p:cBhvr>
                                        <p:cTn id="68" dur="1" fill="hold">
                                          <p:stCondLst>
                                            <p:cond delay="499"/>
                                          </p:stCondLst>
                                        </p:cTn>
                                        <p:tgtEl>
                                          <p:spTgt spid="7"/>
                                        </p:tgtEl>
                                        <p:attrNameLst>
                                          <p:attrName>style.visibility</p:attrName>
                                        </p:attrNameLst>
                                      </p:cBhvr>
                                      <p:to>
                                        <p:strVal val="hidden"/>
                                      </p:to>
                                    </p:set>
                                  </p:childTnLst>
                                </p:cTn>
                              </p:par>
                              <p:par>
                                <p:cTn id="69" presetID="22" presetClass="exit" presetSubtype="2" fill="hold" grpId="1" nodeType="withEffect">
                                  <p:stCondLst>
                                    <p:cond delay="0"/>
                                  </p:stCondLst>
                                  <p:childTnLst>
                                    <p:animEffect transition="out" filter="wipe(right)">
                                      <p:cBhvr>
                                        <p:cTn id="70" dur="500"/>
                                        <p:tgtEl>
                                          <p:spTgt spid="12"/>
                                        </p:tgtEl>
                                      </p:cBhvr>
                                    </p:animEffect>
                                    <p:set>
                                      <p:cBhvr>
                                        <p:cTn id="71" dur="1" fill="hold">
                                          <p:stCondLst>
                                            <p:cond delay="499"/>
                                          </p:stCondLst>
                                        </p:cTn>
                                        <p:tgtEl>
                                          <p:spTgt spid="12"/>
                                        </p:tgtEl>
                                        <p:attrNameLst>
                                          <p:attrName>style.visibility</p:attrName>
                                        </p:attrNameLst>
                                      </p:cBhvr>
                                      <p:to>
                                        <p:strVal val="hidden"/>
                                      </p:to>
                                    </p:set>
                                  </p:childTnLst>
                                </p:cTn>
                              </p:par>
                              <p:par>
                                <p:cTn id="72" presetID="22" presetClass="exit" presetSubtype="2" fill="hold" grpId="1" nodeType="withEffect">
                                  <p:stCondLst>
                                    <p:cond delay="0"/>
                                  </p:stCondLst>
                                  <p:childTnLst>
                                    <p:animEffect transition="out" filter="wipe(right)">
                                      <p:cBhvr>
                                        <p:cTn id="73" dur="500"/>
                                        <p:tgtEl>
                                          <p:spTgt spid="13"/>
                                        </p:tgtEl>
                                      </p:cBhvr>
                                    </p:animEffect>
                                    <p:set>
                                      <p:cBhvr>
                                        <p:cTn id="74" dur="1" fill="hold">
                                          <p:stCondLst>
                                            <p:cond delay="499"/>
                                          </p:stCondLst>
                                        </p:cTn>
                                        <p:tgtEl>
                                          <p:spTgt spid="13"/>
                                        </p:tgtEl>
                                        <p:attrNameLst>
                                          <p:attrName>style.visibility</p:attrName>
                                        </p:attrNameLst>
                                      </p:cBhvr>
                                      <p:to>
                                        <p:strVal val="hidden"/>
                                      </p:to>
                                    </p:set>
                                  </p:childTnLst>
                                </p:cTn>
                              </p:par>
                              <p:par>
                                <p:cTn id="75" presetID="22" presetClass="exit" presetSubtype="2" fill="hold" grpId="1" nodeType="withEffect">
                                  <p:stCondLst>
                                    <p:cond delay="0"/>
                                  </p:stCondLst>
                                  <p:childTnLst>
                                    <p:animEffect transition="out" filter="wipe(right)">
                                      <p:cBhvr>
                                        <p:cTn id="76" dur="500"/>
                                        <p:tgtEl>
                                          <p:spTgt spid="14"/>
                                        </p:tgtEl>
                                      </p:cBhvr>
                                    </p:animEffect>
                                    <p:set>
                                      <p:cBhvr>
                                        <p:cTn id="77" dur="1" fill="hold">
                                          <p:stCondLst>
                                            <p:cond delay="499"/>
                                          </p:stCondLst>
                                        </p:cTn>
                                        <p:tgtEl>
                                          <p:spTgt spid="14"/>
                                        </p:tgtEl>
                                        <p:attrNameLst>
                                          <p:attrName>style.visibility</p:attrName>
                                        </p:attrNameLst>
                                      </p:cBhvr>
                                      <p:to>
                                        <p:strVal val="hidden"/>
                                      </p:to>
                                    </p:set>
                                  </p:childTnLst>
                                </p:cTn>
                              </p:par>
                              <p:par>
                                <p:cTn id="78" presetID="22" presetClass="exit" presetSubtype="2" fill="hold" grpId="1" nodeType="withEffect">
                                  <p:stCondLst>
                                    <p:cond delay="0"/>
                                  </p:stCondLst>
                                  <p:childTnLst>
                                    <p:animEffect transition="out" filter="wipe(right)">
                                      <p:cBhvr>
                                        <p:cTn id="79" dur="500"/>
                                        <p:tgtEl>
                                          <p:spTgt spid="16"/>
                                        </p:tgtEl>
                                      </p:cBhvr>
                                    </p:animEffect>
                                    <p:set>
                                      <p:cBhvr>
                                        <p:cTn id="80" dur="1" fill="hold">
                                          <p:stCondLst>
                                            <p:cond delay="499"/>
                                          </p:stCondLst>
                                        </p:cTn>
                                        <p:tgtEl>
                                          <p:spTgt spid="16"/>
                                        </p:tgtEl>
                                        <p:attrNameLst>
                                          <p:attrName>style.visibility</p:attrName>
                                        </p:attrNameLst>
                                      </p:cBhvr>
                                      <p:to>
                                        <p:strVal val="hidden"/>
                                      </p:to>
                                    </p:set>
                                  </p:childTnLst>
                                </p:cTn>
                              </p:par>
                              <p:par>
                                <p:cTn id="81" presetID="22" presetClass="exit" presetSubtype="2" fill="hold" grpId="1" nodeType="withEffect">
                                  <p:stCondLst>
                                    <p:cond delay="0"/>
                                  </p:stCondLst>
                                  <p:childTnLst>
                                    <p:animEffect transition="out" filter="wipe(right)">
                                      <p:cBhvr>
                                        <p:cTn id="82" dur="500"/>
                                        <p:tgtEl>
                                          <p:spTgt spid="17"/>
                                        </p:tgtEl>
                                      </p:cBhvr>
                                    </p:animEffect>
                                    <p:set>
                                      <p:cBhvr>
                                        <p:cTn id="83" dur="1" fill="hold">
                                          <p:stCondLst>
                                            <p:cond delay="499"/>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animBg="1"/>
      <p:bldP spid="3" grpId="1" animBg="1"/>
      <p:bldP spid="4" grpId="0"/>
      <p:bldP spid="4" grpId="1"/>
      <p:bldP spid="5" grpId="0"/>
      <p:bldP spid="5" grpId="1"/>
      <p:bldP spid="7" grpId="0"/>
      <p:bldP spid="7" grpId="1"/>
      <p:bldP spid="12" grpId="0"/>
      <p:bldP spid="12" grpId="1"/>
      <p:bldP spid="13" grpId="0"/>
      <p:bldP spid="13" grpId="1"/>
      <p:bldP spid="14" grpId="0"/>
      <p:bldP spid="14" grpId="1"/>
      <p:bldP spid="16" grpId="0"/>
      <p:bldP spid="16" grpId="1"/>
      <p:bldP spid="17" grpId="0"/>
      <p:bldP spid="17"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7</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35168" y="6517868"/>
            <a:ext cx="485775" cy="276999"/>
          </a:xfrm>
          <a:prstGeom prst="rect">
            <a:avLst/>
          </a:prstGeom>
          <a:noFill/>
          <a:ln>
            <a:noFill/>
          </a:ln>
        </p:spPr>
        <p:txBody>
          <a:bodyPr wrap="square" rtlCol="0">
            <a:spAutoFit/>
          </a:bodyPr>
          <a:lstStyle/>
          <a:p>
            <a:r>
              <a:rPr lang="en-CA" sz="1200" dirty="0"/>
              <a:t>Slide</a:t>
            </a:r>
          </a:p>
        </p:txBody>
      </p:sp>
      <p:pic>
        <p:nvPicPr>
          <p:cNvPr id="5" name="Picture 4">
            <a:extLst>
              <a:ext uri="{FF2B5EF4-FFF2-40B4-BE49-F238E27FC236}">
                <a16:creationId xmlns:a16="http://schemas.microsoft.com/office/drawing/2014/main" id="{5E8D6BAA-5A5B-43B2-9AEE-7168BB154D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48" y="451563"/>
            <a:ext cx="12180452" cy="6134705"/>
          </a:xfrm>
          <a:prstGeom prst="rect">
            <a:avLst/>
          </a:prstGeom>
          <a:ln w="12700">
            <a:solidFill>
              <a:schemeClr val="bg1">
                <a:lumMod val="50000"/>
              </a:schemeClr>
            </a:solidFill>
          </a:ln>
        </p:spPr>
      </p:pic>
      <p:sp>
        <p:nvSpPr>
          <p:cNvPr id="6" name="Rectangle: Rounded Corners 5">
            <a:extLst>
              <a:ext uri="{FF2B5EF4-FFF2-40B4-BE49-F238E27FC236}">
                <a16:creationId xmlns:a16="http://schemas.microsoft.com/office/drawing/2014/main" id="{F39B4375-5606-42A2-9089-BB718FEEBA16}"/>
              </a:ext>
            </a:extLst>
          </p:cNvPr>
          <p:cNvSpPr/>
          <p:nvPr/>
        </p:nvSpPr>
        <p:spPr>
          <a:xfrm>
            <a:off x="84666" y="56092"/>
            <a:ext cx="3168487"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Landing Page Layout</a:t>
            </a:r>
          </a:p>
        </p:txBody>
      </p:sp>
      <p:sp>
        <p:nvSpPr>
          <p:cNvPr id="7" name="Rectangle 6">
            <a:extLst>
              <a:ext uri="{FF2B5EF4-FFF2-40B4-BE49-F238E27FC236}">
                <a16:creationId xmlns:a16="http://schemas.microsoft.com/office/drawing/2014/main" id="{8E312A11-8FBD-41B5-81C8-4D0A961FE315}"/>
              </a:ext>
            </a:extLst>
          </p:cNvPr>
          <p:cNvSpPr/>
          <p:nvPr/>
        </p:nvSpPr>
        <p:spPr>
          <a:xfrm>
            <a:off x="68422" y="818230"/>
            <a:ext cx="305652" cy="4789163"/>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TextBox 11">
            <a:extLst>
              <a:ext uri="{FF2B5EF4-FFF2-40B4-BE49-F238E27FC236}">
                <a16:creationId xmlns:a16="http://schemas.microsoft.com/office/drawing/2014/main" id="{47319F62-6B06-49AE-BA72-AE131A2A2BB8}"/>
              </a:ext>
            </a:extLst>
          </p:cNvPr>
          <p:cNvSpPr txBox="1"/>
          <p:nvPr/>
        </p:nvSpPr>
        <p:spPr>
          <a:xfrm>
            <a:off x="1181103" y="435717"/>
            <a:ext cx="2441328" cy="400110"/>
          </a:xfrm>
          <a:prstGeom prst="rect">
            <a:avLst/>
          </a:prstGeom>
          <a:solidFill>
            <a:srgbClr val="FEF6F0"/>
          </a:solidFill>
          <a:ln w="12700">
            <a:solidFill>
              <a:schemeClr val="accent2"/>
            </a:solidFill>
          </a:ln>
        </p:spPr>
        <p:txBody>
          <a:bodyPr wrap="square" rtlCol="0">
            <a:spAutoFit/>
          </a:bodyPr>
          <a:lstStyle/>
          <a:p>
            <a:r>
              <a:rPr lang="en-CA" sz="2000" dirty="0"/>
              <a:t>Launch Menu Dialog</a:t>
            </a:r>
          </a:p>
        </p:txBody>
      </p:sp>
      <p:cxnSp>
        <p:nvCxnSpPr>
          <p:cNvPr id="14" name="Straight Arrow Connector 13">
            <a:extLst>
              <a:ext uri="{FF2B5EF4-FFF2-40B4-BE49-F238E27FC236}">
                <a16:creationId xmlns:a16="http://schemas.microsoft.com/office/drawing/2014/main" id="{7336EE75-D264-45D1-9CBF-2E74BD5E5DA0}"/>
              </a:ext>
            </a:extLst>
          </p:cNvPr>
          <p:cNvCxnSpPr>
            <a:cxnSpLocks/>
            <a:stCxn id="12" idx="1"/>
            <a:endCxn id="27" idx="3"/>
          </p:cNvCxnSpPr>
          <p:nvPr/>
        </p:nvCxnSpPr>
        <p:spPr>
          <a:xfrm flipH="1" flipV="1">
            <a:off x="374074" y="598376"/>
            <a:ext cx="807029" cy="373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5A3A15E-437A-4FF5-A434-B549BF030BA5}"/>
              </a:ext>
            </a:extLst>
          </p:cNvPr>
          <p:cNvSpPr/>
          <p:nvPr/>
        </p:nvSpPr>
        <p:spPr>
          <a:xfrm>
            <a:off x="88206" y="5890584"/>
            <a:ext cx="285868" cy="27700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a:extLst>
              <a:ext uri="{FF2B5EF4-FFF2-40B4-BE49-F238E27FC236}">
                <a16:creationId xmlns:a16="http://schemas.microsoft.com/office/drawing/2014/main" id="{67E70047-9AFE-458A-BF88-05A9DA827A62}"/>
              </a:ext>
            </a:extLst>
          </p:cNvPr>
          <p:cNvSpPr txBox="1"/>
          <p:nvPr/>
        </p:nvSpPr>
        <p:spPr>
          <a:xfrm>
            <a:off x="1160585" y="5551153"/>
            <a:ext cx="2775032" cy="400110"/>
          </a:xfrm>
          <a:prstGeom prst="rect">
            <a:avLst/>
          </a:prstGeom>
          <a:solidFill>
            <a:srgbClr val="FEF6F0"/>
          </a:solidFill>
          <a:ln w="12700">
            <a:solidFill>
              <a:schemeClr val="accent2"/>
            </a:solidFill>
          </a:ln>
        </p:spPr>
        <p:txBody>
          <a:bodyPr wrap="square" rtlCol="0">
            <a:spAutoFit/>
          </a:bodyPr>
          <a:lstStyle/>
          <a:p>
            <a:r>
              <a:rPr lang="en-CA" sz="2000" dirty="0"/>
              <a:t>Launch Options dialog</a:t>
            </a:r>
          </a:p>
        </p:txBody>
      </p:sp>
      <p:cxnSp>
        <p:nvCxnSpPr>
          <p:cNvPr id="18" name="Straight Arrow Connector 17">
            <a:extLst>
              <a:ext uri="{FF2B5EF4-FFF2-40B4-BE49-F238E27FC236}">
                <a16:creationId xmlns:a16="http://schemas.microsoft.com/office/drawing/2014/main" id="{CC540305-6870-4063-9E93-D229282275EB}"/>
              </a:ext>
            </a:extLst>
          </p:cNvPr>
          <p:cNvCxnSpPr>
            <a:cxnSpLocks/>
            <a:stCxn id="16" idx="1"/>
            <a:endCxn id="15" idx="3"/>
          </p:cNvCxnSpPr>
          <p:nvPr/>
        </p:nvCxnSpPr>
        <p:spPr>
          <a:xfrm flipH="1">
            <a:off x="374074" y="5751208"/>
            <a:ext cx="786511" cy="27787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C935C291-9842-44C0-A598-C54553728BB6}"/>
              </a:ext>
            </a:extLst>
          </p:cNvPr>
          <p:cNvSpPr/>
          <p:nvPr/>
        </p:nvSpPr>
        <p:spPr>
          <a:xfrm>
            <a:off x="91063" y="6253860"/>
            <a:ext cx="285868" cy="27700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TextBox 19">
            <a:extLst>
              <a:ext uri="{FF2B5EF4-FFF2-40B4-BE49-F238E27FC236}">
                <a16:creationId xmlns:a16="http://schemas.microsoft.com/office/drawing/2014/main" id="{8A5C0F32-184D-46C8-98B4-B87D3DCB2328}"/>
              </a:ext>
            </a:extLst>
          </p:cNvPr>
          <p:cNvSpPr txBox="1"/>
          <p:nvPr/>
        </p:nvSpPr>
        <p:spPr>
          <a:xfrm>
            <a:off x="1160585" y="6029639"/>
            <a:ext cx="2775033" cy="400110"/>
          </a:xfrm>
          <a:prstGeom prst="rect">
            <a:avLst/>
          </a:prstGeom>
          <a:solidFill>
            <a:srgbClr val="FEF6F0"/>
          </a:solidFill>
          <a:ln w="12700">
            <a:solidFill>
              <a:schemeClr val="accent2"/>
            </a:solidFill>
          </a:ln>
        </p:spPr>
        <p:txBody>
          <a:bodyPr wrap="square" rtlCol="0">
            <a:spAutoFit/>
          </a:bodyPr>
          <a:lstStyle/>
          <a:p>
            <a:r>
              <a:rPr lang="en-CA" sz="2000" dirty="0"/>
              <a:t>Open your account page.</a:t>
            </a:r>
          </a:p>
        </p:txBody>
      </p:sp>
      <p:cxnSp>
        <p:nvCxnSpPr>
          <p:cNvPr id="21" name="Straight Arrow Connector 20">
            <a:extLst>
              <a:ext uri="{FF2B5EF4-FFF2-40B4-BE49-F238E27FC236}">
                <a16:creationId xmlns:a16="http://schemas.microsoft.com/office/drawing/2014/main" id="{CDB4C0E0-6AD7-4870-A502-7C0AD749BCBE}"/>
              </a:ext>
            </a:extLst>
          </p:cNvPr>
          <p:cNvCxnSpPr>
            <a:cxnSpLocks/>
            <a:stCxn id="20" idx="1"/>
            <a:endCxn id="19" idx="3"/>
          </p:cNvCxnSpPr>
          <p:nvPr/>
        </p:nvCxnSpPr>
        <p:spPr>
          <a:xfrm flipH="1">
            <a:off x="376931" y="6229694"/>
            <a:ext cx="783654" cy="1626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935BE727-4FA3-45CD-8ECB-E65CABB2E7DF}"/>
              </a:ext>
            </a:extLst>
          </p:cNvPr>
          <p:cNvSpPr/>
          <p:nvPr/>
        </p:nvSpPr>
        <p:spPr>
          <a:xfrm>
            <a:off x="73550" y="459876"/>
            <a:ext cx="300524" cy="277000"/>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TextBox 27">
            <a:extLst>
              <a:ext uri="{FF2B5EF4-FFF2-40B4-BE49-F238E27FC236}">
                <a16:creationId xmlns:a16="http://schemas.microsoft.com/office/drawing/2014/main" id="{E7A3251D-F29D-403B-BFEE-41A7B26B4EE9}"/>
              </a:ext>
            </a:extLst>
          </p:cNvPr>
          <p:cNvSpPr txBox="1"/>
          <p:nvPr/>
        </p:nvSpPr>
        <p:spPr>
          <a:xfrm>
            <a:off x="1181103" y="906737"/>
            <a:ext cx="2441328" cy="400110"/>
          </a:xfrm>
          <a:prstGeom prst="rect">
            <a:avLst/>
          </a:prstGeom>
          <a:solidFill>
            <a:srgbClr val="FEF6F0"/>
          </a:solidFill>
          <a:ln w="12700">
            <a:solidFill>
              <a:schemeClr val="accent2"/>
            </a:solidFill>
          </a:ln>
        </p:spPr>
        <p:txBody>
          <a:bodyPr wrap="square" rtlCol="0">
            <a:spAutoFit/>
          </a:bodyPr>
          <a:lstStyle/>
          <a:p>
            <a:r>
              <a:rPr lang="en-CA" sz="2000" dirty="0"/>
              <a:t>Launch Apps Nav Bar</a:t>
            </a:r>
          </a:p>
        </p:txBody>
      </p:sp>
      <p:cxnSp>
        <p:nvCxnSpPr>
          <p:cNvPr id="29" name="Straight Arrow Connector 28">
            <a:extLst>
              <a:ext uri="{FF2B5EF4-FFF2-40B4-BE49-F238E27FC236}">
                <a16:creationId xmlns:a16="http://schemas.microsoft.com/office/drawing/2014/main" id="{A549589A-9571-434D-BB0A-827A4F4AB247}"/>
              </a:ext>
            </a:extLst>
          </p:cNvPr>
          <p:cNvCxnSpPr>
            <a:cxnSpLocks/>
            <a:stCxn id="28" idx="1"/>
          </p:cNvCxnSpPr>
          <p:nvPr/>
        </p:nvCxnSpPr>
        <p:spPr>
          <a:xfrm flipH="1">
            <a:off x="374074" y="1106792"/>
            <a:ext cx="807029" cy="13180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038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par>
                                <p:cTn id="8" presetID="9"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dissolv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1+#ppt_w/2"/>
                                          </p:val>
                                        </p:tav>
                                        <p:tav tm="100000">
                                          <p:val>
                                            <p:strVal val="#ppt_x"/>
                                          </p:val>
                                        </p:tav>
                                      </p:tavLst>
                                    </p:anim>
                                    <p:anim calcmode="lin" valueType="num">
                                      <p:cBhvr additive="base">
                                        <p:cTn id="16" dur="500" fill="hold"/>
                                        <p:tgtEl>
                                          <p:spTgt spid="12"/>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2"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right)">
                                      <p:cBhvr>
                                        <p:cTn id="20" dur="500"/>
                                        <p:tgtEl>
                                          <p:spTgt spid="14"/>
                                        </p:tgtEl>
                                      </p:cBhvr>
                                    </p:animEffect>
                                  </p:childTnLst>
                                </p:cTn>
                              </p:par>
                            </p:childTnLst>
                          </p:cTn>
                        </p:par>
                        <p:par>
                          <p:cTn id="21" fill="hold">
                            <p:stCondLst>
                              <p:cond delay="1000"/>
                            </p:stCondLst>
                            <p:childTnLst>
                              <p:par>
                                <p:cTn id="22" presetID="22" presetClass="entr" presetSubtype="2" fill="hold" grpId="0" nodeType="after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ipe(right)">
                                      <p:cBhvr>
                                        <p:cTn id="24" dur="500"/>
                                        <p:tgtEl>
                                          <p:spTgt spid="27"/>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28"/>
                                        </p:tgtEl>
                                        <p:attrNameLst>
                                          <p:attrName>style.visibility</p:attrName>
                                        </p:attrNameLst>
                                      </p:cBhvr>
                                      <p:to>
                                        <p:strVal val="visible"/>
                                      </p:to>
                                    </p:set>
                                    <p:anim calcmode="lin" valueType="num">
                                      <p:cBhvr additive="base">
                                        <p:cTn id="29" dur="500" fill="hold"/>
                                        <p:tgtEl>
                                          <p:spTgt spid="28"/>
                                        </p:tgtEl>
                                        <p:attrNameLst>
                                          <p:attrName>ppt_x</p:attrName>
                                        </p:attrNameLst>
                                      </p:cBhvr>
                                      <p:tavLst>
                                        <p:tav tm="0">
                                          <p:val>
                                            <p:strVal val="1+#ppt_w/2"/>
                                          </p:val>
                                        </p:tav>
                                        <p:tav tm="100000">
                                          <p:val>
                                            <p:strVal val="#ppt_x"/>
                                          </p:val>
                                        </p:tav>
                                      </p:tavLst>
                                    </p:anim>
                                    <p:anim calcmode="lin" valueType="num">
                                      <p:cBhvr additive="base">
                                        <p:cTn id="30" dur="500" fill="hold"/>
                                        <p:tgtEl>
                                          <p:spTgt spid="28"/>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2" presetClass="entr" presetSubtype="2" fill="hold" nodeType="after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wipe(right)">
                                      <p:cBhvr>
                                        <p:cTn id="34" dur="500"/>
                                        <p:tgtEl>
                                          <p:spTgt spid="29"/>
                                        </p:tgtEl>
                                      </p:cBhvr>
                                    </p:animEffect>
                                  </p:childTnLst>
                                </p:cTn>
                              </p:par>
                            </p:childTnLst>
                          </p:cTn>
                        </p:par>
                        <p:par>
                          <p:cTn id="35" fill="hold">
                            <p:stCondLst>
                              <p:cond delay="1000"/>
                            </p:stCondLst>
                            <p:childTnLst>
                              <p:par>
                                <p:cTn id="36" presetID="22" presetClass="entr" presetSubtype="1" fill="hold" grpId="0" nodeType="after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up)">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1+#ppt_w/2"/>
                                          </p:val>
                                        </p:tav>
                                        <p:tav tm="100000">
                                          <p:val>
                                            <p:strVal val="#ppt_x"/>
                                          </p:val>
                                        </p:tav>
                                      </p:tavLst>
                                    </p:anim>
                                    <p:anim calcmode="lin" valueType="num">
                                      <p:cBhvr additive="base">
                                        <p:cTn id="44" dur="500" fill="hold"/>
                                        <p:tgtEl>
                                          <p:spTgt spid="16"/>
                                        </p:tgtEl>
                                        <p:attrNameLst>
                                          <p:attrName>ppt_y</p:attrName>
                                        </p:attrNameLst>
                                      </p:cBhvr>
                                      <p:tavLst>
                                        <p:tav tm="0">
                                          <p:val>
                                            <p:strVal val="#ppt_y"/>
                                          </p:val>
                                        </p:tav>
                                        <p:tav tm="100000">
                                          <p:val>
                                            <p:strVal val="#ppt_y"/>
                                          </p:val>
                                        </p:tav>
                                      </p:tavLst>
                                    </p:anim>
                                  </p:childTnLst>
                                </p:cTn>
                              </p:par>
                            </p:childTnLst>
                          </p:cTn>
                        </p:par>
                        <p:par>
                          <p:cTn id="45" fill="hold">
                            <p:stCondLst>
                              <p:cond delay="500"/>
                            </p:stCondLst>
                            <p:childTnLst>
                              <p:par>
                                <p:cTn id="46" presetID="22" presetClass="entr" presetSubtype="2" fill="hold" nodeType="after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right)">
                                      <p:cBhvr>
                                        <p:cTn id="48" dur="500"/>
                                        <p:tgtEl>
                                          <p:spTgt spid="18"/>
                                        </p:tgtEl>
                                      </p:cBhvr>
                                    </p:animEffect>
                                  </p:childTnLst>
                                </p:cTn>
                              </p:par>
                            </p:childTnLst>
                          </p:cTn>
                        </p:par>
                        <p:par>
                          <p:cTn id="49" fill="hold">
                            <p:stCondLst>
                              <p:cond delay="1000"/>
                            </p:stCondLst>
                            <p:childTnLst>
                              <p:par>
                                <p:cTn id="50" presetID="22" presetClass="entr" presetSubtype="2" fill="hold" grpId="0" nodeType="after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right)">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2"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 calcmode="lin" valueType="num">
                                      <p:cBhvr additive="base">
                                        <p:cTn id="57" dur="500" fill="hold"/>
                                        <p:tgtEl>
                                          <p:spTgt spid="20"/>
                                        </p:tgtEl>
                                        <p:attrNameLst>
                                          <p:attrName>ppt_x</p:attrName>
                                        </p:attrNameLst>
                                      </p:cBhvr>
                                      <p:tavLst>
                                        <p:tav tm="0">
                                          <p:val>
                                            <p:strVal val="1+#ppt_w/2"/>
                                          </p:val>
                                        </p:tav>
                                        <p:tav tm="100000">
                                          <p:val>
                                            <p:strVal val="#ppt_x"/>
                                          </p:val>
                                        </p:tav>
                                      </p:tavLst>
                                    </p:anim>
                                    <p:anim calcmode="lin" valueType="num">
                                      <p:cBhvr additive="base">
                                        <p:cTn id="58" dur="500" fill="hold"/>
                                        <p:tgtEl>
                                          <p:spTgt spid="20"/>
                                        </p:tgtEl>
                                        <p:attrNameLst>
                                          <p:attrName>ppt_y</p:attrName>
                                        </p:attrNameLst>
                                      </p:cBhvr>
                                      <p:tavLst>
                                        <p:tav tm="0">
                                          <p:val>
                                            <p:strVal val="#ppt_y"/>
                                          </p:val>
                                        </p:tav>
                                        <p:tav tm="100000">
                                          <p:val>
                                            <p:strVal val="#ppt_y"/>
                                          </p:val>
                                        </p:tav>
                                      </p:tavLst>
                                    </p:anim>
                                  </p:childTnLst>
                                </p:cTn>
                              </p:par>
                            </p:childTnLst>
                          </p:cTn>
                        </p:par>
                        <p:par>
                          <p:cTn id="59" fill="hold">
                            <p:stCondLst>
                              <p:cond delay="500"/>
                            </p:stCondLst>
                            <p:childTnLst>
                              <p:par>
                                <p:cTn id="60" presetID="22" presetClass="entr" presetSubtype="2" fill="hold" nodeType="after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right)">
                                      <p:cBhvr>
                                        <p:cTn id="62" dur="500"/>
                                        <p:tgtEl>
                                          <p:spTgt spid="21"/>
                                        </p:tgtEl>
                                      </p:cBhvr>
                                    </p:animEffect>
                                  </p:childTnLst>
                                </p:cTn>
                              </p:par>
                            </p:childTnLst>
                          </p:cTn>
                        </p:par>
                        <p:par>
                          <p:cTn id="63" fill="hold">
                            <p:stCondLst>
                              <p:cond delay="1000"/>
                            </p:stCondLst>
                            <p:childTnLst>
                              <p:par>
                                <p:cTn id="64" presetID="22" presetClass="entr" presetSubtype="2" fill="hold" grpId="0" nodeType="after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wipe(right)">
                                      <p:cBhvr>
                                        <p:cTn id="66" dur="500"/>
                                        <p:tgtEl>
                                          <p:spTgt spid="19"/>
                                        </p:tgtEl>
                                      </p:cBhvr>
                                    </p:animEffect>
                                  </p:childTnLst>
                                </p:cTn>
                              </p:par>
                            </p:childTnLst>
                          </p:cTn>
                        </p:par>
                      </p:childTnLst>
                    </p:cTn>
                  </p:par>
                  <p:par>
                    <p:cTn id="67" fill="hold">
                      <p:stCondLst>
                        <p:cond delay="indefinite"/>
                      </p:stCondLst>
                      <p:childTnLst>
                        <p:par>
                          <p:cTn id="68" fill="hold">
                            <p:stCondLst>
                              <p:cond delay="0"/>
                            </p:stCondLst>
                            <p:childTnLst>
                              <p:par>
                                <p:cTn id="69" presetID="9" presetClass="exit" presetSubtype="0" fill="hold" grpId="1" nodeType="clickEffect">
                                  <p:stCondLst>
                                    <p:cond delay="0"/>
                                  </p:stCondLst>
                                  <p:childTnLst>
                                    <p:animEffect transition="out" filter="dissolve">
                                      <p:cBhvr>
                                        <p:cTn id="70" dur="500"/>
                                        <p:tgtEl>
                                          <p:spTgt spid="12"/>
                                        </p:tgtEl>
                                      </p:cBhvr>
                                    </p:animEffect>
                                    <p:set>
                                      <p:cBhvr>
                                        <p:cTn id="71" dur="1" fill="hold">
                                          <p:stCondLst>
                                            <p:cond delay="499"/>
                                          </p:stCondLst>
                                        </p:cTn>
                                        <p:tgtEl>
                                          <p:spTgt spid="12"/>
                                        </p:tgtEl>
                                        <p:attrNameLst>
                                          <p:attrName>style.visibility</p:attrName>
                                        </p:attrNameLst>
                                      </p:cBhvr>
                                      <p:to>
                                        <p:strVal val="hidden"/>
                                      </p:to>
                                    </p:set>
                                  </p:childTnLst>
                                </p:cTn>
                              </p:par>
                              <p:par>
                                <p:cTn id="72" presetID="9" presetClass="exit" presetSubtype="0" fill="hold" nodeType="withEffect">
                                  <p:stCondLst>
                                    <p:cond delay="0"/>
                                  </p:stCondLst>
                                  <p:childTnLst>
                                    <p:animEffect transition="out" filter="dissolve">
                                      <p:cBhvr>
                                        <p:cTn id="73" dur="500"/>
                                        <p:tgtEl>
                                          <p:spTgt spid="14"/>
                                        </p:tgtEl>
                                      </p:cBhvr>
                                    </p:animEffect>
                                    <p:set>
                                      <p:cBhvr>
                                        <p:cTn id="74" dur="1" fill="hold">
                                          <p:stCondLst>
                                            <p:cond delay="499"/>
                                          </p:stCondLst>
                                        </p:cTn>
                                        <p:tgtEl>
                                          <p:spTgt spid="14"/>
                                        </p:tgtEl>
                                        <p:attrNameLst>
                                          <p:attrName>style.visibility</p:attrName>
                                        </p:attrNameLst>
                                      </p:cBhvr>
                                      <p:to>
                                        <p:strVal val="hidden"/>
                                      </p:to>
                                    </p:set>
                                  </p:childTnLst>
                                </p:cTn>
                              </p:par>
                              <p:par>
                                <p:cTn id="75" presetID="9" presetClass="exit" presetSubtype="0" fill="hold" grpId="1" nodeType="withEffect">
                                  <p:stCondLst>
                                    <p:cond delay="0"/>
                                  </p:stCondLst>
                                  <p:childTnLst>
                                    <p:animEffect transition="out" filter="dissolve">
                                      <p:cBhvr>
                                        <p:cTn id="76" dur="500"/>
                                        <p:tgtEl>
                                          <p:spTgt spid="27"/>
                                        </p:tgtEl>
                                      </p:cBhvr>
                                    </p:animEffect>
                                    <p:set>
                                      <p:cBhvr>
                                        <p:cTn id="77" dur="1" fill="hold">
                                          <p:stCondLst>
                                            <p:cond delay="499"/>
                                          </p:stCondLst>
                                        </p:cTn>
                                        <p:tgtEl>
                                          <p:spTgt spid="27"/>
                                        </p:tgtEl>
                                        <p:attrNameLst>
                                          <p:attrName>style.visibility</p:attrName>
                                        </p:attrNameLst>
                                      </p:cBhvr>
                                      <p:to>
                                        <p:strVal val="hidden"/>
                                      </p:to>
                                    </p:set>
                                  </p:childTnLst>
                                </p:cTn>
                              </p:par>
                              <p:par>
                                <p:cTn id="78" presetID="9" presetClass="exit" presetSubtype="0" fill="hold" grpId="1" nodeType="withEffect">
                                  <p:stCondLst>
                                    <p:cond delay="0"/>
                                  </p:stCondLst>
                                  <p:childTnLst>
                                    <p:animEffect transition="out" filter="dissolve">
                                      <p:cBhvr>
                                        <p:cTn id="79" dur="500"/>
                                        <p:tgtEl>
                                          <p:spTgt spid="28"/>
                                        </p:tgtEl>
                                      </p:cBhvr>
                                    </p:animEffect>
                                    <p:set>
                                      <p:cBhvr>
                                        <p:cTn id="80" dur="1" fill="hold">
                                          <p:stCondLst>
                                            <p:cond delay="499"/>
                                          </p:stCondLst>
                                        </p:cTn>
                                        <p:tgtEl>
                                          <p:spTgt spid="28"/>
                                        </p:tgtEl>
                                        <p:attrNameLst>
                                          <p:attrName>style.visibility</p:attrName>
                                        </p:attrNameLst>
                                      </p:cBhvr>
                                      <p:to>
                                        <p:strVal val="hidden"/>
                                      </p:to>
                                    </p:set>
                                  </p:childTnLst>
                                </p:cTn>
                              </p:par>
                              <p:par>
                                <p:cTn id="81" presetID="9" presetClass="exit" presetSubtype="0" fill="hold" nodeType="withEffect">
                                  <p:stCondLst>
                                    <p:cond delay="0"/>
                                  </p:stCondLst>
                                  <p:childTnLst>
                                    <p:animEffect transition="out" filter="dissolve">
                                      <p:cBhvr>
                                        <p:cTn id="82" dur="500"/>
                                        <p:tgtEl>
                                          <p:spTgt spid="29"/>
                                        </p:tgtEl>
                                      </p:cBhvr>
                                    </p:animEffect>
                                    <p:set>
                                      <p:cBhvr>
                                        <p:cTn id="83" dur="1" fill="hold">
                                          <p:stCondLst>
                                            <p:cond delay="499"/>
                                          </p:stCondLst>
                                        </p:cTn>
                                        <p:tgtEl>
                                          <p:spTgt spid="29"/>
                                        </p:tgtEl>
                                        <p:attrNameLst>
                                          <p:attrName>style.visibility</p:attrName>
                                        </p:attrNameLst>
                                      </p:cBhvr>
                                      <p:to>
                                        <p:strVal val="hidden"/>
                                      </p:to>
                                    </p:set>
                                  </p:childTnLst>
                                </p:cTn>
                              </p:par>
                              <p:par>
                                <p:cTn id="84" presetID="9" presetClass="exit" presetSubtype="0" fill="hold" grpId="1" nodeType="withEffect">
                                  <p:stCondLst>
                                    <p:cond delay="0"/>
                                  </p:stCondLst>
                                  <p:childTnLst>
                                    <p:animEffect transition="out" filter="dissolve">
                                      <p:cBhvr>
                                        <p:cTn id="85" dur="500"/>
                                        <p:tgtEl>
                                          <p:spTgt spid="7"/>
                                        </p:tgtEl>
                                      </p:cBhvr>
                                    </p:animEffect>
                                    <p:set>
                                      <p:cBhvr>
                                        <p:cTn id="86" dur="1" fill="hold">
                                          <p:stCondLst>
                                            <p:cond delay="499"/>
                                          </p:stCondLst>
                                        </p:cTn>
                                        <p:tgtEl>
                                          <p:spTgt spid="7"/>
                                        </p:tgtEl>
                                        <p:attrNameLst>
                                          <p:attrName>style.visibility</p:attrName>
                                        </p:attrNameLst>
                                      </p:cBhvr>
                                      <p:to>
                                        <p:strVal val="hidden"/>
                                      </p:to>
                                    </p:set>
                                  </p:childTnLst>
                                </p:cTn>
                              </p:par>
                              <p:par>
                                <p:cTn id="87" presetID="9" presetClass="exit" presetSubtype="0" fill="hold" grpId="1" nodeType="withEffect">
                                  <p:stCondLst>
                                    <p:cond delay="0"/>
                                  </p:stCondLst>
                                  <p:childTnLst>
                                    <p:animEffect transition="out" filter="dissolve">
                                      <p:cBhvr>
                                        <p:cTn id="88" dur="500"/>
                                        <p:tgtEl>
                                          <p:spTgt spid="16"/>
                                        </p:tgtEl>
                                      </p:cBhvr>
                                    </p:animEffect>
                                    <p:set>
                                      <p:cBhvr>
                                        <p:cTn id="89" dur="1" fill="hold">
                                          <p:stCondLst>
                                            <p:cond delay="499"/>
                                          </p:stCondLst>
                                        </p:cTn>
                                        <p:tgtEl>
                                          <p:spTgt spid="16"/>
                                        </p:tgtEl>
                                        <p:attrNameLst>
                                          <p:attrName>style.visibility</p:attrName>
                                        </p:attrNameLst>
                                      </p:cBhvr>
                                      <p:to>
                                        <p:strVal val="hidden"/>
                                      </p:to>
                                    </p:set>
                                  </p:childTnLst>
                                </p:cTn>
                              </p:par>
                              <p:par>
                                <p:cTn id="90" presetID="9" presetClass="exit" presetSubtype="0" fill="hold" nodeType="withEffect">
                                  <p:stCondLst>
                                    <p:cond delay="0"/>
                                  </p:stCondLst>
                                  <p:childTnLst>
                                    <p:animEffect transition="out" filter="dissolve">
                                      <p:cBhvr>
                                        <p:cTn id="91" dur="500"/>
                                        <p:tgtEl>
                                          <p:spTgt spid="18"/>
                                        </p:tgtEl>
                                      </p:cBhvr>
                                    </p:animEffect>
                                    <p:set>
                                      <p:cBhvr>
                                        <p:cTn id="92" dur="1" fill="hold">
                                          <p:stCondLst>
                                            <p:cond delay="499"/>
                                          </p:stCondLst>
                                        </p:cTn>
                                        <p:tgtEl>
                                          <p:spTgt spid="18"/>
                                        </p:tgtEl>
                                        <p:attrNameLst>
                                          <p:attrName>style.visibility</p:attrName>
                                        </p:attrNameLst>
                                      </p:cBhvr>
                                      <p:to>
                                        <p:strVal val="hidden"/>
                                      </p:to>
                                    </p:set>
                                  </p:childTnLst>
                                </p:cTn>
                              </p:par>
                              <p:par>
                                <p:cTn id="93" presetID="9" presetClass="exit" presetSubtype="0" fill="hold" grpId="1" nodeType="withEffect">
                                  <p:stCondLst>
                                    <p:cond delay="0"/>
                                  </p:stCondLst>
                                  <p:childTnLst>
                                    <p:animEffect transition="out" filter="dissolve">
                                      <p:cBhvr>
                                        <p:cTn id="94" dur="500"/>
                                        <p:tgtEl>
                                          <p:spTgt spid="15"/>
                                        </p:tgtEl>
                                      </p:cBhvr>
                                    </p:animEffect>
                                    <p:set>
                                      <p:cBhvr>
                                        <p:cTn id="95" dur="1" fill="hold">
                                          <p:stCondLst>
                                            <p:cond delay="499"/>
                                          </p:stCondLst>
                                        </p:cTn>
                                        <p:tgtEl>
                                          <p:spTgt spid="15"/>
                                        </p:tgtEl>
                                        <p:attrNameLst>
                                          <p:attrName>style.visibility</p:attrName>
                                        </p:attrNameLst>
                                      </p:cBhvr>
                                      <p:to>
                                        <p:strVal val="hidden"/>
                                      </p:to>
                                    </p:set>
                                  </p:childTnLst>
                                </p:cTn>
                              </p:par>
                              <p:par>
                                <p:cTn id="96" presetID="9" presetClass="exit" presetSubtype="0" fill="hold" grpId="1" nodeType="withEffect">
                                  <p:stCondLst>
                                    <p:cond delay="0"/>
                                  </p:stCondLst>
                                  <p:childTnLst>
                                    <p:animEffect transition="out" filter="dissolve">
                                      <p:cBhvr>
                                        <p:cTn id="97" dur="500"/>
                                        <p:tgtEl>
                                          <p:spTgt spid="20"/>
                                        </p:tgtEl>
                                      </p:cBhvr>
                                    </p:animEffect>
                                    <p:set>
                                      <p:cBhvr>
                                        <p:cTn id="98" dur="1" fill="hold">
                                          <p:stCondLst>
                                            <p:cond delay="499"/>
                                          </p:stCondLst>
                                        </p:cTn>
                                        <p:tgtEl>
                                          <p:spTgt spid="20"/>
                                        </p:tgtEl>
                                        <p:attrNameLst>
                                          <p:attrName>style.visibility</p:attrName>
                                        </p:attrNameLst>
                                      </p:cBhvr>
                                      <p:to>
                                        <p:strVal val="hidden"/>
                                      </p:to>
                                    </p:set>
                                  </p:childTnLst>
                                </p:cTn>
                              </p:par>
                              <p:par>
                                <p:cTn id="99" presetID="9" presetClass="exit" presetSubtype="0" fill="hold" nodeType="withEffect">
                                  <p:stCondLst>
                                    <p:cond delay="0"/>
                                  </p:stCondLst>
                                  <p:childTnLst>
                                    <p:animEffect transition="out" filter="dissolve">
                                      <p:cBhvr>
                                        <p:cTn id="100" dur="500"/>
                                        <p:tgtEl>
                                          <p:spTgt spid="21"/>
                                        </p:tgtEl>
                                      </p:cBhvr>
                                    </p:animEffect>
                                    <p:set>
                                      <p:cBhvr>
                                        <p:cTn id="101" dur="1" fill="hold">
                                          <p:stCondLst>
                                            <p:cond delay="499"/>
                                          </p:stCondLst>
                                        </p:cTn>
                                        <p:tgtEl>
                                          <p:spTgt spid="21"/>
                                        </p:tgtEl>
                                        <p:attrNameLst>
                                          <p:attrName>style.visibility</p:attrName>
                                        </p:attrNameLst>
                                      </p:cBhvr>
                                      <p:to>
                                        <p:strVal val="hidden"/>
                                      </p:to>
                                    </p:set>
                                  </p:childTnLst>
                                </p:cTn>
                              </p:par>
                              <p:par>
                                <p:cTn id="102" presetID="9" presetClass="exit" presetSubtype="0" fill="hold" grpId="1" nodeType="withEffect">
                                  <p:stCondLst>
                                    <p:cond delay="0"/>
                                  </p:stCondLst>
                                  <p:childTnLst>
                                    <p:animEffect transition="out" filter="dissolve">
                                      <p:cBhvr>
                                        <p:cTn id="103" dur="500"/>
                                        <p:tgtEl>
                                          <p:spTgt spid="19"/>
                                        </p:tgtEl>
                                      </p:cBhvr>
                                    </p:animEffect>
                                    <p:set>
                                      <p:cBhvr>
                                        <p:cTn id="104" dur="1" fill="hold">
                                          <p:stCondLst>
                                            <p:cond delay="499"/>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12" grpId="0" animBg="1"/>
      <p:bldP spid="12" grpId="1" animBg="1"/>
      <p:bldP spid="15" grpId="0" animBg="1"/>
      <p:bldP spid="15" grpId="1" animBg="1"/>
      <p:bldP spid="16" grpId="0" animBg="1"/>
      <p:bldP spid="16" grpId="1" animBg="1"/>
      <p:bldP spid="19" grpId="0" animBg="1"/>
      <p:bldP spid="19" grpId="1" animBg="1"/>
      <p:bldP spid="20" grpId="0" animBg="1"/>
      <p:bldP spid="20" grpId="1" animBg="1"/>
      <p:bldP spid="27" grpId="0" animBg="1"/>
      <p:bldP spid="27" grpId="1" animBg="1"/>
      <p:bldP spid="28" grpId="0" animBg="1"/>
      <p:bldP spid="2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FAD96FF-2D33-400B-8014-35BFFB8AED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50" y="451563"/>
            <a:ext cx="12180450" cy="6134705"/>
          </a:xfrm>
          <a:prstGeom prst="rect">
            <a:avLst/>
          </a:prstGeom>
          <a:ln w="12700">
            <a:solidFill>
              <a:schemeClr val="bg1">
                <a:lumMod val="50000"/>
              </a:schemeClr>
            </a:solidFill>
          </a:ln>
        </p:spPr>
      </p:pic>
      <p:sp>
        <p:nvSpPr>
          <p:cNvPr id="6" name="Rectangle: Rounded Corners 5">
            <a:extLst>
              <a:ext uri="{FF2B5EF4-FFF2-40B4-BE49-F238E27FC236}">
                <a16:creationId xmlns:a16="http://schemas.microsoft.com/office/drawing/2014/main" id="{F39B4375-5606-42A2-9089-BB718FEEBA16}"/>
              </a:ext>
            </a:extLst>
          </p:cNvPr>
          <p:cNvSpPr/>
          <p:nvPr/>
        </p:nvSpPr>
        <p:spPr>
          <a:xfrm>
            <a:off x="84666" y="84667"/>
            <a:ext cx="3168487"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Landing Page Layout</a:t>
            </a:r>
          </a:p>
        </p:txBody>
      </p:sp>
      <p:sp>
        <p:nvSpPr>
          <p:cNvPr id="7" name="Rectangle 6">
            <a:extLst>
              <a:ext uri="{FF2B5EF4-FFF2-40B4-BE49-F238E27FC236}">
                <a16:creationId xmlns:a16="http://schemas.microsoft.com/office/drawing/2014/main" id="{8E312A11-8FBD-41B5-81C8-4D0A961FE315}"/>
              </a:ext>
            </a:extLst>
          </p:cNvPr>
          <p:cNvSpPr/>
          <p:nvPr/>
        </p:nvSpPr>
        <p:spPr>
          <a:xfrm>
            <a:off x="752475" y="818230"/>
            <a:ext cx="11231439" cy="4123047"/>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TextBox 27">
            <a:extLst>
              <a:ext uri="{FF2B5EF4-FFF2-40B4-BE49-F238E27FC236}">
                <a16:creationId xmlns:a16="http://schemas.microsoft.com/office/drawing/2014/main" id="{E7A3251D-F29D-403B-BFEE-41A7B26B4EE9}"/>
              </a:ext>
            </a:extLst>
          </p:cNvPr>
          <p:cNvSpPr txBox="1"/>
          <p:nvPr/>
        </p:nvSpPr>
        <p:spPr>
          <a:xfrm>
            <a:off x="4443049" y="154152"/>
            <a:ext cx="3168487" cy="400110"/>
          </a:xfrm>
          <a:prstGeom prst="rect">
            <a:avLst/>
          </a:prstGeom>
          <a:solidFill>
            <a:srgbClr val="FEF6F0"/>
          </a:solidFill>
          <a:ln w="12700">
            <a:solidFill>
              <a:schemeClr val="accent2"/>
            </a:solidFill>
          </a:ln>
        </p:spPr>
        <p:txBody>
          <a:bodyPr wrap="square" rtlCol="0">
            <a:spAutoFit/>
          </a:bodyPr>
          <a:lstStyle/>
          <a:p>
            <a:r>
              <a:rPr lang="en-CA" sz="2000" dirty="0"/>
              <a:t>Recommended files to open</a:t>
            </a:r>
          </a:p>
        </p:txBody>
      </p:sp>
      <p:cxnSp>
        <p:nvCxnSpPr>
          <p:cNvPr id="29" name="Straight Arrow Connector 28">
            <a:extLst>
              <a:ext uri="{FF2B5EF4-FFF2-40B4-BE49-F238E27FC236}">
                <a16:creationId xmlns:a16="http://schemas.microsoft.com/office/drawing/2014/main" id="{A549589A-9571-434D-BB0A-827A4F4AB247}"/>
              </a:ext>
            </a:extLst>
          </p:cNvPr>
          <p:cNvCxnSpPr>
            <a:cxnSpLocks/>
            <a:stCxn id="28" idx="2"/>
          </p:cNvCxnSpPr>
          <p:nvPr/>
        </p:nvCxnSpPr>
        <p:spPr>
          <a:xfrm flipH="1">
            <a:off x="4835771" y="554262"/>
            <a:ext cx="1191522" cy="485745"/>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9383017E-595F-4476-B54A-144A8575D837}"/>
              </a:ext>
            </a:extLst>
          </p:cNvPr>
          <p:cNvSpPr/>
          <p:nvPr/>
        </p:nvSpPr>
        <p:spPr>
          <a:xfrm>
            <a:off x="752475" y="4983468"/>
            <a:ext cx="11231439" cy="1600212"/>
          </a:xfrm>
          <a:prstGeom prst="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TextBox 22">
            <a:extLst>
              <a:ext uri="{FF2B5EF4-FFF2-40B4-BE49-F238E27FC236}">
                <a16:creationId xmlns:a16="http://schemas.microsoft.com/office/drawing/2014/main" id="{4990ADD2-482F-46DE-93D1-0F234729C3A4}"/>
              </a:ext>
            </a:extLst>
          </p:cNvPr>
          <p:cNvSpPr txBox="1"/>
          <p:nvPr/>
        </p:nvSpPr>
        <p:spPr>
          <a:xfrm>
            <a:off x="544389" y="4152231"/>
            <a:ext cx="4509150" cy="400110"/>
          </a:xfrm>
          <a:prstGeom prst="rect">
            <a:avLst/>
          </a:prstGeom>
          <a:solidFill>
            <a:srgbClr val="FEF6F0"/>
          </a:solidFill>
          <a:ln w="12700">
            <a:solidFill>
              <a:schemeClr val="accent2"/>
            </a:solidFill>
          </a:ln>
        </p:spPr>
        <p:txBody>
          <a:bodyPr wrap="square" rtlCol="0">
            <a:spAutoFit/>
          </a:bodyPr>
          <a:lstStyle/>
          <a:p>
            <a:r>
              <a:rPr lang="en-CA" sz="2000" dirty="0"/>
              <a:t>Quick Access to previously opened files.</a:t>
            </a:r>
          </a:p>
        </p:txBody>
      </p:sp>
    </p:spTree>
    <p:extLst>
      <p:ext uri="{BB962C8B-B14F-4D97-AF65-F5344CB8AC3E}">
        <p14:creationId xmlns:p14="http://schemas.microsoft.com/office/powerpoint/2010/main" val="4103838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500" fill="hold"/>
                                        <p:tgtEl>
                                          <p:spTgt spid="28"/>
                                        </p:tgtEl>
                                        <p:attrNameLst>
                                          <p:attrName>ppt_x</p:attrName>
                                        </p:attrNameLst>
                                      </p:cBhvr>
                                      <p:tavLst>
                                        <p:tav tm="0">
                                          <p:val>
                                            <p:strVal val="1+#ppt_w/2"/>
                                          </p:val>
                                        </p:tav>
                                        <p:tav tm="100000">
                                          <p:val>
                                            <p:strVal val="#ppt_x"/>
                                          </p:val>
                                        </p:tav>
                                      </p:tavLst>
                                    </p:anim>
                                    <p:anim calcmode="lin" valueType="num">
                                      <p:cBhvr additive="base">
                                        <p:cTn id="8" dur="500" fill="hold"/>
                                        <p:tgtEl>
                                          <p:spTgt spid="28"/>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wipe(up)">
                                      <p:cBhvr>
                                        <p:cTn id="12" dur="500"/>
                                        <p:tgtEl>
                                          <p:spTgt spid="29"/>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up)">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8" fill="hold" grpId="0" nodeType="clickEffect">
                                  <p:stCondLst>
                                    <p:cond delay="0"/>
                                  </p:stCondLst>
                                  <p:childTnLst>
                                    <p:set>
                                      <p:cBhvr>
                                        <p:cTn id="19" dur="1" fill="hold">
                                          <p:stCondLst>
                                            <p:cond delay="0"/>
                                          </p:stCondLst>
                                        </p:cTn>
                                        <p:tgtEl>
                                          <p:spTgt spid="23"/>
                                        </p:tgtEl>
                                        <p:attrNameLst>
                                          <p:attrName>style.visibility</p:attrName>
                                        </p:attrNameLst>
                                      </p:cBhvr>
                                      <p:to>
                                        <p:strVal val="visible"/>
                                      </p:to>
                                    </p:set>
                                    <p:anim calcmode="lin" valueType="num">
                                      <p:cBhvr additive="base">
                                        <p:cTn id="20" dur="500" fill="hold"/>
                                        <p:tgtEl>
                                          <p:spTgt spid="23"/>
                                        </p:tgtEl>
                                        <p:attrNameLst>
                                          <p:attrName>ppt_x</p:attrName>
                                        </p:attrNameLst>
                                      </p:cBhvr>
                                      <p:tavLst>
                                        <p:tav tm="0">
                                          <p:val>
                                            <p:strVal val="0-#ppt_w/2"/>
                                          </p:val>
                                        </p:tav>
                                        <p:tav tm="100000">
                                          <p:val>
                                            <p:strVal val="#ppt_x"/>
                                          </p:val>
                                        </p:tav>
                                      </p:tavLst>
                                    </p:anim>
                                    <p:anim calcmode="lin" valueType="num">
                                      <p:cBhvr additive="base">
                                        <p:cTn id="21" dur="500" fill="hold"/>
                                        <p:tgtEl>
                                          <p:spTgt spid="23"/>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up)">
                                      <p:cBhvr>
                                        <p:cTn id="25" dur="5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xit" presetSubtype="0" fill="hold" grpId="1" nodeType="clickEffect">
                                  <p:stCondLst>
                                    <p:cond delay="0"/>
                                  </p:stCondLst>
                                  <p:childTnLst>
                                    <p:animEffect transition="out" filter="dissolve">
                                      <p:cBhvr>
                                        <p:cTn id="29" dur="500"/>
                                        <p:tgtEl>
                                          <p:spTgt spid="28"/>
                                        </p:tgtEl>
                                      </p:cBhvr>
                                    </p:animEffect>
                                    <p:set>
                                      <p:cBhvr>
                                        <p:cTn id="30" dur="1" fill="hold">
                                          <p:stCondLst>
                                            <p:cond delay="499"/>
                                          </p:stCondLst>
                                        </p:cTn>
                                        <p:tgtEl>
                                          <p:spTgt spid="28"/>
                                        </p:tgtEl>
                                        <p:attrNameLst>
                                          <p:attrName>style.visibility</p:attrName>
                                        </p:attrNameLst>
                                      </p:cBhvr>
                                      <p:to>
                                        <p:strVal val="hidden"/>
                                      </p:to>
                                    </p:set>
                                  </p:childTnLst>
                                </p:cTn>
                              </p:par>
                              <p:par>
                                <p:cTn id="31" presetID="9" presetClass="exit" presetSubtype="0" fill="hold" nodeType="withEffect">
                                  <p:stCondLst>
                                    <p:cond delay="0"/>
                                  </p:stCondLst>
                                  <p:childTnLst>
                                    <p:animEffect transition="out" filter="dissolve">
                                      <p:cBhvr>
                                        <p:cTn id="32" dur="500"/>
                                        <p:tgtEl>
                                          <p:spTgt spid="29"/>
                                        </p:tgtEl>
                                      </p:cBhvr>
                                    </p:animEffect>
                                    <p:set>
                                      <p:cBhvr>
                                        <p:cTn id="33" dur="1" fill="hold">
                                          <p:stCondLst>
                                            <p:cond delay="499"/>
                                          </p:stCondLst>
                                        </p:cTn>
                                        <p:tgtEl>
                                          <p:spTgt spid="29"/>
                                        </p:tgtEl>
                                        <p:attrNameLst>
                                          <p:attrName>style.visibility</p:attrName>
                                        </p:attrNameLst>
                                      </p:cBhvr>
                                      <p:to>
                                        <p:strVal val="hidden"/>
                                      </p:to>
                                    </p:set>
                                  </p:childTnLst>
                                </p:cTn>
                              </p:par>
                              <p:par>
                                <p:cTn id="34" presetID="9" presetClass="exit" presetSubtype="0" fill="hold" grpId="1" nodeType="withEffect">
                                  <p:stCondLst>
                                    <p:cond delay="0"/>
                                  </p:stCondLst>
                                  <p:childTnLst>
                                    <p:animEffect transition="out" filter="dissolve">
                                      <p:cBhvr>
                                        <p:cTn id="35" dur="500"/>
                                        <p:tgtEl>
                                          <p:spTgt spid="7"/>
                                        </p:tgtEl>
                                      </p:cBhvr>
                                    </p:animEffect>
                                    <p:set>
                                      <p:cBhvr>
                                        <p:cTn id="36" dur="1" fill="hold">
                                          <p:stCondLst>
                                            <p:cond delay="499"/>
                                          </p:stCondLst>
                                        </p:cTn>
                                        <p:tgtEl>
                                          <p:spTgt spid="7"/>
                                        </p:tgtEl>
                                        <p:attrNameLst>
                                          <p:attrName>style.visibility</p:attrName>
                                        </p:attrNameLst>
                                      </p:cBhvr>
                                      <p:to>
                                        <p:strVal val="hidden"/>
                                      </p:to>
                                    </p:set>
                                  </p:childTnLst>
                                </p:cTn>
                              </p:par>
                              <p:par>
                                <p:cTn id="37" presetID="9" presetClass="exit" presetSubtype="0" fill="hold" grpId="1" nodeType="withEffect">
                                  <p:stCondLst>
                                    <p:cond delay="0"/>
                                  </p:stCondLst>
                                  <p:childTnLst>
                                    <p:animEffect transition="out" filter="dissolve">
                                      <p:cBhvr>
                                        <p:cTn id="38" dur="500"/>
                                        <p:tgtEl>
                                          <p:spTgt spid="22"/>
                                        </p:tgtEl>
                                      </p:cBhvr>
                                    </p:animEffect>
                                    <p:set>
                                      <p:cBhvr>
                                        <p:cTn id="39" dur="1" fill="hold">
                                          <p:stCondLst>
                                            <p:cond delay="499"/>
                                          </p:stCondLst>
                                        </p:cTn>
                                        <p:tgtEl>
                                          <p:spTgt spid="22"/>
                                        </p:tgtEl>
                                        <p:attrNameLst>
                                          <p:attrName>style.visibility</p:attrName>
                                        </p:attrNameLst>
                                      </p:cBhvr>
                                      <p:to>
                                        <p:strVal val="hidden"/>
                                      </p:to>
                                    </p:set>
                                  </p:childTnLst>
                                </p:cTn>
                              </p:par>
                              <p:par>
                                <p:cTn id="40" presetID="2" presetClass="exit" presetSubtype="8" fill="hold" grpId="1" nodeType="withEffect">
                                  <p:stCondLst>
                                    <p:cond delay="0"/>
                                  </p:stCondLst>
                                  <p:childTnLst>
                                    <p:anim calcmode="lin" valueType="num">
                                      <p:cBhvr additive="base">
                                        <p:cTn id="41" dur="500"/>
                                        <p:tgtEl>
                                          <p:spTgt spid="23"/>
                                        </p:tgtEl>
                                        <p:attrNameLst>
                                          <p:attrName>ppt_x</p:attrName>
                                        </p:attrNameLst>
                                      </p:cBhvr>
                                      <p:tavLst>
                                        <p:tav tm="0">
                                          <p:val>
                                            <p:strVal val="ppt_x"/>
                                          </p:val>
                                        </p:tav>
                                        <p:tav tm="100000">
                                          <p:val>
                                            <p:strVal val="0-ppt_w/2"/>
                                          </p:val>
                                        </p:tav>
                                      </p:tavLst>
                                    </p:anim>
                                    <p:anim calcmode="lin" valueType="num">
                                      <p:cBhvr additive="base">
                                        <p:cTn id="42" dur="500"/>
                                        <p:tgtEl>
                                          <p:spTgt spid="23"/>
                                        </p:tgtEl>
                                        <p:attrNameLst>
                                          <p:attrName>ppt_y</p:attrName>
                                        </p:attrNameLst>
                                      </p:cBhvr>
                                      <p:tavLst>
                                        <p:tav tm="0">
                                          <p:val>
                                            <p:strVal val="ppt_y"/>
                                          </p:val>
                                        </p:tav>
                                        <p:tav tm="100000">
                                          <p:val>
                                            <p:strVal val="ppt_y"/>
                                          </p:val>
                                        </p:tav>
                                      </p:tavLst>
                                    </p:anim>
                                    <p:set>
                                      <p:cBhvr>
                                        <p:cTn id="43" dur="1" fill="hold">
                                          <p:stCondLst>
                                            <p:cond delay="499"/>
                                          </p:stCondLst>
                                        </p:cTn>
                                        <p:tgtEl>
                                          <p:spTgt spid="2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28" grpId="0" animBg="1"/>
      <p:bldP spid="28" grpId="1" animBg="1"/>
      <p:bldP spid="22" grpId="0" animBg="1"/>
      <p:bldP spid="22" grpId="1" animBg="1"/>
      <p:bldP spid="23" grpId="0" animBg="1"/>
      <p:bldP spid="23"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61">
            <a:extLst>
              <a:ext uri="{FF2B5EF4-FFF2-40B4-BE49-F238E27FC236}">
                <a16:creationId xmlns:a16="http://schemas.microsoft.com/office/drawing/2014/main" id="{0C736825-4429-4C0B-B819-F1FDF0325168}"/>
              </a:ext>
            </a:extLst>
          </p:cNvPr>
          <p:cNvSpPr>
            <a:spLocks noGrp="1"/>
          </p:cNvSpPr>
          <p:nvPr>
            <p:ph type="sldNum" sz="quarter" idx="12"/>
          </p:nvPr>
        </p:nvSpPr>
        <p:spPr>
          <a:xfrm>
            <a:off x="276225" y="6462693"/>
            <a:ext cx="476250" cy="387350"/>
          </a:xfrm>
          <a:ln>
            <a:noFill/>
          </a:ln>
        </p:spPr>
        <p:txBody>
          <a:bodyPr/>
          <a:lstStyle/>
          <a:p>
            <a:pPr algn="ctr"/>
            <a:fld id="{42E2B24C-DC2C-4712-9D60-04BFC1B335EB}" type="slidenum">
              <a:rPr lang="en-US" altLang="en-US" smtClean="0">
                <a:solidFill>
                  <a:schemeClr val="tx1"/>
                </a:solidFill>
              </a:rPr>
              <a:pPr algn="ctr"/>
              <a:t>9</a:t>
            </a:fld>
            <a:endParaRPr lang="en-US" altLang="en-US" dirty="0">
              <a:solidFill>
                <a:schemeClr val="tx1"/>
              </a:solidFill>
            </a:endParaRPr>
          </a:p>
        </p:txBody>
      </p:sp>
      <p:sp>
        <p:nvSpPr>
          <p:cNvPr id="3" name="TextBox 2">
            <a:extLst>
              <a:ext uri="{FF2B5EF4-FFF2-40B4-BE49-F238E27FC236}">
                <a16:creationId xmlns:a16="http://schemas.microsoft.com/office/drawing/2014/main" id="{F55A8228-90DD-47FA-BF73-C1A51A6D7840}"/>
              </a:ext>
            </a:extLst>
          </p:cNvPr>
          <p:cNvSpPr txBox="1"/>
          <p:nvPr/>
        </p:nvSpPr>
        <p:spPr>
          <a:xfrm>
            <a:off x="0" y="6517868"/>
            <a:ext cx="485775" cy="276999"/>
          </a:xfrm>
          <a:prstGeom prst="rect">
            <a:avLst/>
          </a:prstGeom>
          <a:noFill/>
          <a:ln>
            <a:noFill/>
          </a:ln>
        </p:spPr>
        <p:txBody>
          <a:bodyPr wrap="square" rtlCol="0">
            <a:spAutoFit/>
          </a:bodyPr>
          <a:lstStyle/>
          <a:p>
            <a:r>
              <a:rPr lang="en-CA" sz="1200" dirty="0"/>
              <a:t>Slide</a:t>
            </a:r>
          </a:p>
        </p:txBody>
      </p:sp>
      <p:pic>
        <p:nvPicPr>
          <p:cNvPr id="5" name="Picture 4">
            <a:extLst>
              <a:ext uri="{FF2B5EF4-FFF2-40B4-BE49-F238E27FC236}">
                <a16:creationId xmlns:a16="http://schemas.microsoft.com/office/drawing/2014/main" id="{5E8D6BAA-5A5B-43B2-9AEE-7168BB154D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3191"/>
            <a:ext cx="12192000" cy="6134705"/>
          </a:xfrm>
          <a:prstGeom prst="rect">
            <a:avLst/>
          </a:prstGeom>
        </p:spPr>
      </p:pic>
      <p:sp>
        <p:nvSpPr>
          <p:cNvPr id="6" name="Rectangle: Rounded Corners 5">
            <a:extLst>
              <a:ext uri="{FF2B5EF4-FFF2-40B4-BE49-F238E27FC236}">
                <a16:creationId xmlns:a16="http://schemas.microsoft.com/office/drawing/2014/main" id="{F39B4375-5606-42A2-9089-BB718FEEBA16}"/>
              </a:ext>
            </a:extLst>
          </p:cNvPr>
          <p:cNvSpPr/>
          <p:nvPr/>
        </p:nvSpPr>
        <p:spPr>
          <a:xfrm>
            <a:off x="84666" y="84667"/>
            <a:ext cx="3564621" cy="2963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dirty="0"/>
              <a:t>Landing Page Layout -  Launch Excel</a:t>
            </a:r>
          </a:p>
        </p:txBody>
      </p:sp>
      <p:sp>
        <p:nvSpPr>
          <p:cNvPr id="7" name="Rectangle 6">
            <a:extLst>
              <a:ext uri="{FF2B5EF4-FFF2-40B4-BE49-F238E27FC236}">
                <a16:creationId xmlns:a16="http://schemas.microsoft.com/office/drawing/2014/main" id="{8E312A11-8FBD-41B5-81C8-4D0A961FE315}"/>
              </a:ext>
            </a:extLst>
          </p:cNvPr>
          <p:cNvSpPr/>
          <p:nvPr/>
        </p:nvSpPr>
        <p:spPr>
          <a:xfrm>
            <a:off x="84666" y="483577"/>
            <a:ext cx="258234" cy="184638"/>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9" name="Straight Arrow Connector 8">
            <a:extLst>
              <a:ext uri="{FF2B5EF4-FFF2-40B4-BE49-F238E27FC236}">
                <a16:creationId xmlns:a16="http://schemas.microsoft.com/office/drawing/2014/main" id="{C02F7C87-E922-4EFB-AFFF-7DA5B816153D}"/>
              </a:ext>
            </a:extLst>
          </p:cNvPr>
          <p:cNvCxnSpPr>
            <a:cxnSpLocks/>
            <a:stCxn id="7" idx="3"/>
          </p:cNvCxnSpPr>
          <p:nvPr/>
        </p:nvCxnSpPr>
        <p:spPr>
          <a:xfrm>
            <a:off x="342900" y="575896"/>
            <a:ext cx="1652954" cy="892419"/>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0BE31268-2367-4A80-BD41-91A731162A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5854" y="1097907"/>
            <a:ext cx="5034970" cy="5675426"/>
          </a:xfrm>
          <a:prstGeom prst="rect">
            <a:avLst/>
          </a:prstGeom>
          <a:ln w="12700">
            <a:solidFill>
              <a:schemeClr val="bg1">
                <a:lumMod val="65000"/>
              </a:schemeClr>
            </a:solidFill>
          </a:ln>
        </p:spPr>
      </p:pic>
      <p:sp>
        <p:nvSpPr>
          <p:cNvPr id="12" name="TextBox 11">
            <a:extLst>
              <a:ext uri="{FF2B5EF4-FFF2-40B4-BE49-F238E27FC236}">
                <a16:creationId xmlns:a16="http://schemas.microsoft.com/office/drawing/2014/main" id="{47319F62-6B06-49AE-BA72-AE131A2A2BB8}"/>
              </a:ext>
            </a:extLst>
          </p:cNvPr>
          <p:cNvSpPr txBox="1"/>
          <p:nvPr/>
        </p:nvSpPr>
        <p:spPr>
          <a:xfrm>
            <a:off x="1169376" y="409341"/>
            <a:ext cx="10058401" cy="400110"/>
          </a:xfrm>
          <a:prstGeom prst="rect">
            <a:avLst/>
          </a:prstGeom>
          <a:solidFill>
            <a:srgbClr val="FEF6F0"/>
          </a:solidFill>
          <a:ln w="12700">
            <a:solidFill>
              <a:schemeClr val="accent2"/>
            </a:solidFill>
          </a:ln>
        </p:spPr>
        <p:txBody>
          <a:bodyPr wrap="square" rtlCol="0">
            <a:spAutoFit/>
          </a:bodyPr>
          <a:lstStyle/>
          <a:p>
            <a:r>
              <a:rPr lang="en-CA" sz="2000" dirty="0"/>
              <a:t>If you do not see the program you want on the left side Nav panel then click on the menu link.</a:t>
            </a:r>
          </a:p>
        </p:txBody>
      </p:sp>
      <p:cxnSp>
        <p:nvCxnSpPr>
          <p:cNvPr id="14" name="Straight Arrow Connector 13">
            <a:extLst>
              <a:ext uri="{FF2B5EF4-FFF2-40B4-BE49-F238E27FC236}">
                <a16:creationId xmlns:a16="http://schemas.microsoft.com/office/drawing/2014/main" id="{7336EE75-D264-45D1-9CBF-2E74BD5E5DA0}"/>
              </a:ext>
            </a:extLst>
          </p:cNvPr>
          <p:cNvCxnSpPr>
            <a:cxnSpLocks/>
            <a:stCxn id="12" idx="1"/>
            <a:endCxn id="7" idx="3"/>
          </p:cNvCxnSpPr>
          <p:nvPr/>
        </p:nvCxnSpPr>
        <p:spPr>
          <a:xfrm flipH="1" flipV="1">
            <a:off x="342900" y="575896"/>
            <a:ext cx="826476" cy="3350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7">
            <a:extLst>
              <a:ext uri="{FF2B5EF4-FFF2-40B4-BE49-F238E27FC236}">
                <a16:creationId xmlns:a16="http://schemas.microsoft.com/office/drawing/2014/main" id="{2C5513D6-839F-4E9E-B634-8F2C0DC7213A}"/>
              </a:ext>
            </a:extLst>
          </p:cNvPr>
          <p:cNvSpPr/>
          <p:nvPr/>
        </p:nvSpPr>
        <p:spPr>
          <a:xfrm>
            <a:off x="6029496" y="1729047"/>
            <a:ext cx="786938" cy="731520"/>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a:extLst>
              <a:ext uri="{FF2B5EF4-FFF2-40B4-BE49-F238E27FC236}">
                <a16:creationId xmlns:a16="http://schemas.microsoft.com/office/drawing/2014/main" id="{373E63C9-BBD5-442E-A7AE-BBA9A891D765}"/>
              </a:ext>
            </a:extLst>
          </p:cNvPr>
          <p:cNvSpPr txBox="1"/>
          <p:nvPr/>
        </p:nvSpPr>
        <p:spPr>
          <a:xfrm>
            <a:off x="7481455" y="1894752"/>
            <a:ext cx="2460567" cy="400110"/>
          </a:xfrm>
          <a:prstGeom prst="rect">
            <a:avLst/>
          </a:prstGeom>
          <a:solidFill>
            <a:srgbClr val="FEF6F0"/>
          </a:solidFill>
          <a:ln w="12700">
            <a:solidFill>
              <a:schemeClr val="accent2"/>
            </a:solidFill>
          </a:ln>
        </p:spPr>
        <p:txBody>
          <a:bodyPr wrap="square" rtlCol="0">
            <a:spAutoFit/>
          </a:bodyPr>
          <a:lstStyle/>
          <a:p>
            <a:r>
              <a:rPr lang="en-CA" sz="2000" dirty="0"/>
              <a:t>Launch the Excel app.</a:t>
            </a:r>
          </a:p>
        </p:txBody>
      </p:sp>
      <p:cxnSp>
        <p:nvCxnSpPr>
          <p:cNvPr id="18" name="Straight Arrow Connector 17">
            <a:extLst>
              <a:ext uri="{FF2B5EF4-FFF2-40B4-BE49-F238E27FC236}">
                <a16:creationId xmlns:a16="http://schemas.microsoft.com/office/drawing/2014/main" id="{02D20462-CD8C-4A6E-AB31-C4E38B8764F5}"/>
              </a:ext>
            </a:extLst>
          </p:cNvPr>
          <p:cNvCxnSpPr>
            <a:cxnSpLocks/>
            <a:stCxn id="16" idx="1"/>
            <a:endCxn id="8" idx="3"/>
          </p:cNvCxnSpPr>
          <p:nvPr/>
        </p:nvCxnSpPr>
        <p:spPr>
          <a:xfrm flipH="1">
            <a:off x="6816434" y="2094807"/>
            <a:ext cx="665021" cy="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15031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2" fill="hold"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right)">
                                      <p:cBhvr>
                                        <p:cTn id="12" dur="500"/>
                                        <p:tgtEl>
                                          <p:spTgt spid="14"/>
                                        </p:tgtEl>
                                      </p:cBhvr>
                                    </p:animEffect>
                                  </p:childTnLst>
                                </p:cTn>
                              </p:par>
                            </p:childTnLst>
                          </p:cTn>
                        </p:par>
                        <p:par>
                          <p:cTn id="13" fill="hold">
                            <p:stCondLst>
                              <p:cond delay="1000"/>
                            </p:stCondLst>
                            <p:childTnLst>
                              <p:par>
                                <p:cTn id="14" presetID="22" presetClass="entr" presetSubtype="4"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down)">
                                      <p:cBhvr>
                                        <p:cTn id="16" dur="500"/>
                                        <p:tgtEl>
                                          <p:spTgt spid="7"/>
                                        </p:tgtEl>
                                      </p:cBhvr>
                                    </p:animEffect>
                                  </p:childTnLst>
                                </p:cTn>
                              </p:par>
                            </p:childTnLst>
                          </p:cTn>
                        </p:par>
                        <p:par>
                          <p:cTn id="17" fill="hold">
                            <p:stCondLst>
                              <p:cond delay="1500"/>
                            </p:stCondLst>
                            <p:childTnLst>
                              <p:par>
                                <p:cTn id="18" presetID="22" presetClass="entr" presetSubtype="8"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500"/>
                                        <p:tgtEl>
                                          <p:spTgt spid="9"/>
                                        </p:tgtEl>
                                      </p:cBhvr>
                                    </p:animEffect>
                                  </p:childTnLst>
                                </p:cTn>
                              </p:par>
                            </p:childTnLst>
                          </p:cTn>
                        </p:par>
                        <p:par>
                          <p:cTn id="21" fill="hold">
                            <p:stCondLst>
                              <p:cond delay="2000"/>
                            </p:stCondLst>
                            <p:childTnLst>
                              <p:par>
                                <p:cTn id="22" presetID="22" presetClass="entr" presetSubtype="1"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up)">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additive="base">
                                        <p:cTn id="29" dur="500" fill="hold"/>
                                        <p:tgtEl>
                                          <p:spTgt spid="16"/>
                                        </p:tgtEl>
                                        <p:attrNameLst>
                                          <p:attrName>ppt_x</p:attrName>
                                        </p:attrNameLst>
                                      </p:cBhvr>
                                      <p:tavLst>
                                        <p:tav tm="0">
                                          <p:val>
                                            <p:strVal val="1+#ppt_w/2"/>
                                          </p:val>
                                        </p:tav>
                                        <p:tav tm="100000">
                                          <p:val>
                                            <p:strVal val="#ppt_x"/>
                                          </p:val>
                                        </p:tav>
                                      </p:tavLst>
                                    </p:anim>
                                    <p:anim calcmode="lin" valueType="num">
                                      <p:cBhvr additive="base">
                                        <p:cTn id="30" dur="500" fill="hold"/>
                                        <p:tgtEl>
                                          <p:spTgt spid="16"/>
                                        </p:tgtEl>
                                        <p:attrNameLst>
                                          <p:attrName>ppt_y</p:attrName>
                                        </p:attrNameLst>
                                      </p:cBhvr>
                                      <p:tavLst>
                                        <p:tav tm="0">
                                          <p:val>
                                            <p:strVal val="#ppt_y"/>
                                          </p:val>
                                        </p:tav>
                                        <p:tav tm="100000">
                                          <p:val>
                                            <p:strVal val="#ppt_y"/>
                                          </p:val>
                                        </p:tav>
                                      </p:tavLst>
                                    </p:anim>
                                  </p:childTnLst>
                                </p:cTn>
                              </p:par>
                            </p:childTnLst>
                          </p:cTn>
                        </p:par>
                        <p:par>
                          <p:cTn id="31" fill="hold">
                            <p:stCondLst>
                              <p:cond delay="500"/>
                            </p:stCondLst>
                            <p:childTnLst>
                              <p:par>
                                <p:cTn id="32" presetID="22" presetClass="entr" presetSubtype="2"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right)">
                                      <p:cBhvr>
                                        <p:cTn id="34" dur="500"/>
                                        <p:tgtEl>
                                          <p:spTgt spid="18"/>
                                        </p:tgtEl>
                                      </p:cBhvr>
                                    </p:animEffect>
                                  </p:childTnLst>
                                </p:cTn>
                              </p:par>
                            </p:childTnLst>
                          </p:cTn>
                        </p:par>
                        <p:par>
                          <p:cTn id="35" fill="hold">
                            <p:stCondLst>
                              <p:cond delay="1000"/>
                            </p:stCondLst>
                            <p:childTnLst>
                              <p:par>
                                <p:cTn id="36" presetID="22" presetClass="entr" presetSubtype="2" fill="hold" grpId="0" nodeType="after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wipe(right)">
                                      <p:cBhvr>
                                        <p:cTn id="3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8" grpId="0" animBg="1"/>
      <p:bldP spid="1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33618</TotalTime>
  <Words>3618</Words>
  <Application>Microsoft Office PowerPoint</Application>
  <PresentationFormat>Widescreen</PresentationFormat>
  <Paragraphs>397</Paragraphs>
  <Slides>38</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-apple-system</vt:lpstr>
      <vt:lpstr>Arial</vt:lpstr>
      <vt:lpstr>Calibri</vt:lpstr>
      <vt:lpstr>Calibri Light</vt:lpstr>
      <vt:lpstr>Google Sans</vt:lpstr>
      <vt:lpstr>MV Boli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help desk</dc:creator>
  <cp:lastModifiedBy>help desk</cp:lastModifiedBy>
  <cp:revision>127</cp:revision>
  <dcterms:created xsi:type="dcterms:W3CDTF">2025-03-07T15:30:44Z</dcterms:created>
  <dcterms:modified xsi:type="dcterms:W3CDTF">2025-09-26T20:18:00Z</dcterms:modified>
</cp:coreProperties>
</file>