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5B69-ADA3-452A-85AE-7E8027A325FD}" type="datetimeFigureOut">
              <a:rPr lang="en-CA" smtClean="0"/>
              <a:t>2017-10-31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24496-868F-4CCC-89C1-0C2A10CB6A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7927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5B69-ADA3-452A-85AE-7E8027A325FD}" type="datetimeFigureOut">
              <a:rPr lang="en-CA" smtClean="0"/>
              <a:t>2017-10-31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24496-868F-4CCC-89C1-0C2A10CB6A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0951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5B69-ADA3-452A-85AE-7E8027A325FD}" type="datetimeFigureOut">
              <a:rPr lang="en-CA" smtClean="0"/>
              <a:t>2017-10-31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24496-868F-4CCC-89C1-0C2A10CB6A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9080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5B69-ADA3-452A-85AE-7E8027A325FD}" type="datetimeFigureOut">
              <a:rPr lang="en-CA" smtClean="0"/>
              <a:t>2017-10-31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24496-868F-4CCC-89C1-0C2A10CB6A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2399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5B69-ADA3-452A-85AE-7E8027A325FD}" type="datetimeFigureOut">
              <a:rPr lang="en-CA" smtClean="0"/>
              <a:t>2017-10-31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24496-868F-4CCC-89C1-0C2A10CB6A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51029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5B69-ADA3-452A-85AE-7E8027A325FD}" type="datetimeFigureOut">
              <a:rPr lang="en-CA" smtClean="0"/>
              <a:t>2017-10-31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24496-868F-4CCC-89C1-0C2A10CB6A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104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5B69-ADA3-452A-85AE-7E8027A325FD}" type="datetimeFigureOut">
              <a:rPr lang="en-CA" smtClean="0"/>
              <a:t>2017-10-31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24496-868F-4CCC-89C1-0C2A10CB6A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1307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5B69-ADA3-452A-85AE-7E8027A325FD}" type="datetimeFigureOut">
              <a:rPr lang="en-CA" smtClean="0"/>
              <a:t>2017-10-31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24496-868F-4CCC-89C1-0C2A10CB6A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0569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5B69-ADA3-452A-85AE-7E8027A325FD}" type="datetimeFigureOut">
              <a:rPr lang="en-CA" smtClean="0"/>
              <a:t>2017-10-31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24496-868F-4CCC-89C1-0C2A10CB6A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9091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5B69-ADA3-452A-85AE-7E8027A325FD}" type="datetimeFigureOut">
              <a:rPr lang="en-CA" smtClean="0"/>
              <a:t>2017-10-31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24496-868F-4CCC-89C1-0C2A10CB6A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4889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75B69-ADA3-452A-85AE-7E8027A325FD}" type="datetimeFigureOut">
              <a:rPr lang="en-CA" smtClean="0"/>
              <a:t>2017-10-31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24496-868F-4CCC-89C1-0C2A10CB6A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39433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75B69-ADA3-452A-85AE-7E8027A325FD}" type="datetimeFigureOut">
              <a:rPr lang="en-CA" smtClean="0"/>
              <a:t>2017-10-31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24496-868F-4CCC-89C1-0C2A10CB6A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0493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4" y="381000"/>
            <a:ext cx="10058400" cy="50292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1494845" y="2822713"/>
            <a:ext cx="222637" cy="25444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Rectangle 6"/>
          <p:cNvSpPr/>
          <p:nvPr/>
        </p:nvSpPr>
        <p:spPr>
          <a:xfrm>
            <a:off x="1869881" y="2822713"/>
            <a:ext cx="222637" cy="25444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Rectangle 7"/>
          <p:cNvSpPr/>
          <p:nvPr/>
        </p:nvSpPr>
        <p:spPr>
          <a:xfrm>
            <a:off x="2254344" y="2822711"/>
            <a:ext cx="222637" cy="25444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ectangle 8"/>
          <p:cNvSpPr/>
          <p:nvPr/>
        </p:nvSpPr>
        <p:spPr>
          <a:xfrm>
            <a:off x="2605228" y="2822711"/>
            <a:ext cx="222637" cy="25444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ectangle 9"/>
          <p:cNvSpPr/>
          <p:nvPr/>
        </p:nvSpPr>
        <p:spPr>
          <a:xfrm>
            <a:off x="4100074" y="2822711"/>
            <a:ext cx="222637" cy="25444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ectangle 10"/>
          <p:cNvSpPr/>
          <p:nvPr/>
        </p:nvSpPr>
        <p:spPr>
          <a:xfrm>
            <a:off x="4859573" y="2826688"/>
            <a:ext cx="222637" cy="25444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ectangle 11"/>
          <p:cNvSpPr/>
          <p:nvPr/>
        </p:nvSpPr>
        <p:spPr>
          <a:xfrm>
            <a:off x="4484537" y="2822712"/>
            <a:ext cx="222637" cy="25444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/>
          <p:cNvSpPr/>
          <p:nvPr/>
        </p:nvSpPr>
        <p:spPr>
          <a:xfrm>
            <a:off x="3743427" y="2824282"/>
            <a:ext cx="222637" cy="25444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ectangle 14"/>
          <p:cNvSpPr/>
          <p:nvPr/>
        </p:nvSpPr>
        <p:spPr>
          <a:xfrm>
            <a:off x="2785909" y="2447210"/>
            <a:ext cx="222637" cy="25444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ectangle 15"/>
          <p:cNvSpPr/>
          <p:nvPr/>
        </p:nvSpPr>
        <p:spPr>
          <a:xfrm>
            <a:off x="3914680" y="2448781"/>
            <a:ext cx="222637" cy="25444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19" name="Group 18"/>
          <p:cNvGrpSpPr/>
          <p:nvPr/>
        </p:nvGrpSpPr>
        <p:grpSpPr>
          <a:xfrm>
            <a:off x="923827" y="2224726"/>
            <a:ext cx="4374037" cy="1630837"/>
            <a:chOff x="923827" y="2224726"/>
            <a:chExt cx="4374037" cy="1630837"/>
          </a:xfrm>
        </p:grpSpPr>
        <p:sp>
          <p:nvSpPr>
            <p:cNvPr id="17" name="Oval Callout 16"/>
            <p:cNvSpPr/>
            <p:nvPr/>
          </p:nvSpPr>
          <p:spPr>
            <a:xfrm>
              <a:off x="3506771" y="2224726"/>
              <a:ext cx="1791093" cy="1140643"/>
            </a:xfrm>
            <a:prstGeom prst="wedgeEllipseCallout">
              <a:avLst>
                <a:gd name="adj1" fmla="val -148728"/>
                <a:gd name="adj2" fmla="val 72417"/>
              </a:avLst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23827" y="3553905"/>
              <a:ext cx="707010" cy="301658"/>
            </a:xfrm>
            <a:prstGeom prst="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301631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CB084D1-B63C-4D09-BF1B-BF92C2E087BE}"/>
</file>

<file path=customXml/itemProps2.xml><?xml version="1.0" encoding="utf-8"?>
<ds:datastoreItem xmlns:ds="http://schemas.openxmlformats.org/officeDocument/2006/customXml" ds:itemID="{587D0E21-96FB-4D28-B9FB-CD3E2A6FE3C3}"/>
</file>

<file path=customXml/itemProps3.xml><?xml version="1.0" encoding="utf-8"?>
<ds:datastoreItem xmlns:ds="http://schemas.openxmlformats.org/officeDocument/2006/customXml" ds:itemID="{12003F80-AE1B-4A85-8339-75C150919954}"/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 Netterville</cp:lastModifiedBy>
  <cp:revision>4</cp:revision>
  <dcterms:created xsi:type="dcterms:W3CDTF">2017-10-31T14:29:21Z</dcterms:created>
  <dcterms:modified xsi:type="dcterms:W3CDTF">2017-10-31T14:36:38Z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19400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