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net" ContentType="image/pn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8"/>
  </p:notesMasterIdLst>
  <p:sldIdLst>
    <p:sldId id="256" r:id="rId5"/>
    <p:sldId id="503" r:id="rId6"/>
    <p:sldId id="259" r:id="rId7"/>
    <p:sldId id="369" r:id="rId8"/>
    <p:sldId id="397" r:id="rId9"/>
    <p:sldId id="370" r:id="rId10"/>
    <p:sldId id="396" r:id="rId11"/>
    <p:sldId id="371" r:id="rId12"/>
    <p:sldId id="398" r:id="rId13"/>
    <p:sldId id="372" r:id="rId14"/>
    <p:sldId id="399" r:id="rId15"/>
    <p:sldId id="385" r:id="rId16"/>
    <p:sldId id="400" r:id="rId17"/>
    <p:sldId id="386" r:id="rId18"/>
    <p:sldId id="401" r:id="rId19"/>
    <p:sldId id="374" r:id="rId20"/>
    <p:sldId id="373" r:id="rId21"/>
    <p:sldId id="402" r:id="rId22"/>
    <p:sldId id="375" r:id="rId23"/>
    <p:sldId id="376" r:id="rId24"/>
    <p:sldId id="377" r:id="rId25"/>
    <p:sldId id="393" r:id="rId26"/>
    <p:sldId id="403" r:id="rId27"/>
    <p:sldId id="406" r:id="rId28"/>
    <p:sldId id="378" r:id="rId29"/>
    <p:sldId id="405" r:id="rId30"/>
    <p:sldId id="404" r:id="rId31"/>
    <p:sldId id="379" r:id="rId32"/>
    <p:sldId id="407" r:id="rId33"/>
    <p:sldId id="380" r:id="rId34"/>
    <p:sldId id="408" r:id="rId35"/>
    <p:sldId id="381" r:id="rId36"/>
    <p:sldId id="409" r:id="rId37"/>
    <p:sldId id="394" r:id="rId38"/>
    <p:sldId id="387" r:id="rId39"/>
    <p:sldId id="410" r:id="rId40"/>
    <p:sldId id="388" r:id="rId41"/>
    <p:sldId id="389" r:id="rId42"/>
    <p:sldId id="382" r:id="rId43"/>
    <p:sldId id="383" r:id="rId44"/>
    <p:sldId id="350" r:id="rId45"/>
    <p:sldId id="505" r:id="rId46"/>
    <p:sldId id="506"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E8E7"/>
    <a:srgbClr val="F3F4BD"/>
    <a:srgbClr val="C79E9F"/>
    <a:srgbClr val="F3F3CB"/>
    <a:srgbClr val="F9A11B"/>
    <a:srgbClr val="F9A119"/>
    <a:srgbClr val="F3F1AA"/>
    <a:srgbClr val="009644"/>
    <a:srgbClr val="0088B8"/>
    <a:srgbClr val="15F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107" autoAdjust="0"/>
    <p:restoredTop sz="86854" autoAdjust="0"/>
  </p:normalViewPr>
  <p:slideViewPr>
    <p:cSldViewPr snapToGrid="0">
      <p:cViewPr varScale="1">
        <p:scale>
          <a:sx n="94" d="100"/>
          <a:sy n="94" d="100"/>
        </p:scale>
        <p:origin x="171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p desk" userId="076106f8-e622-4bba-bf8d-41b4b1aaf204" providerId="ADAL" clId="{18E77B1E-2852-4DE1-8518-2F21C6D47C8F}"/>
    <pc:docChg chg="custSel modSld">
      <pc:chgData name="help desk" userId="076106f8-e622-4bba-bf8d-41b4b1aaf204" providerId="ADAL" clId="{18E77B1E-2852-4DE1-8518-2F21C6D47C8F}" dt="2025-08-18T15:46:14.064" v="350" actId="6549"/>
      <pc:docMkLst>
        <pc:docMk/>
      </pc:docMkLst>
      <pc:sldChg chg="addSp delSp modSp">
        <pc:chgData name="help desk" userId="076106f8-e622-4bba-bf8d-41b4b1aaf204" providerId="ADAL" clId="{18E77B1E-2852-4DE1-8518-2F21C6D47C8F}" dt="2025-08-11T22:17:32.977" v="61"/>
        <pc:sldMkLst>
          <pc:docMk/>
          <pc:sldMk cId="1075878489" sldId="350"/>
        </pc:sldMkLst>
        <pc:spChg chg="add del mod">
          <ac:chgData name="help desk" userId="076106f8-e622-4bba-bf8d-41b4b1aaf204" providerId="ADAL" clId="{18E77B1E-2852-4DE1-8518-2F21C6D47C8F}" dt="2025-08-11T22:17:32.977" v="61"/>
          <ac:spMkLst>
            <pc:docMk/>
            <pc:sldMk cId="1075878489" sldId="350"/>
            <ac:spMk id="19" creationId="{F1485217-B0C9-446B-ABDB-41F79CEEB269}"/>
          </ac:spMkLst>
        </pc:spChg>
        <pc:spChg chg="add del mod">
          <ac:chgData name="help desk" userId="076106f8-e622-4bba-bf8d-41b4b1aaf204" providerId="ADAL" clId="{18E77B1E-2852-4DE1-8518-2F21C6D47C8F}" dt="2025-08-11T22:17:32.977" v="61"/>
          <ac:spMkLst>
            <pc:docMk/>
            <pc:sldMk cId="1075878489" sldId="350"/>
            <ac:spMk id="20" creationId="{C26DFD54-C63E-440A-A0BE-D94BFCB10686}"/>
          </ac:spMkLst>
        </pc:spChg>
      </pc:sldChg>
      <pc:sldChg chg="addSp modSp modNotesTx">
        <pc:chgData name="help desk" userId="076106f8-e622-4bba-bf8d-41b4b1aaf204" providerId="ADAL" clId="{18E77B1E-2852-4DE1-8518-2F21C6D47C8F}" dt="2025-08-11T22:19:34.367" v="96" actId="20577"/>
        <pc:sldMkLst>
          <pc:docMk/>
          <pc:sldMk cId="1544044953" sldId="369"/>
        </pc:sldMkLst>
        <pc:spChg chg="add mod">
          <ac:chgData name="help desk" userId="076106f8-e622-4bba-bf8d-41b4b1aaf204" providerId="ADAL" clId="{18E77B1E-2852-4DE1-8518-2F21C6D47C8F}" dt="2025-08-11T22:15:40.585" v="0"/>
          <ac:spMkLst>
            <pc:docMk/>
            <pc:sldMk cId="1544044953" sldId="369"/>
            <ac:spMk id="13" creationId="{9F8D6A36-02FA-43C9-ADD2-AB1FC648B97F}"/>
          </ac:spMkLst>
        </pc:spChg>
        <pc:spChg chg="add mod">
          <ac:chgData name="help desk" userId="076106f8-e622-4bba-bf8d-41b4b1aaf204" providerId="ADAL" clId="{18E77B1E-2852-4DE1-8518-2F21C6D47C8F}" dt="2025-08-11T22:15:40.585" v="0"/>
          <ac:spMkLst>
            <pc:docMk/>
            <pc:sldMk cId="1544044953" sldId="369"/>
            <ac:spMk id="14" creationId="{57379A00-F044-4769-B72F-1B5BC55909B4}"/>
          </ac:spMkLst>
        </pc:spChg>
      </pc:sldChg>
      <pc:sldChg chg="addSp modSp">
        <pc:chgData name="help desk" userId="076106f8-e622-4bba-bf8d-41b4b1aaf204" providerId="ADAL" clId="{18E77B1E-2852-4DE1-8518-2F21C6D47C8F}" dt="2025-08-11T22:15:47.858" v="2"/>
        <pc:sldMkLst>
          <pc:docMk/>
          <pc:sldMk cId="3168683136" sldId="370"/>
        </pc:sldMkLst>
        <pc:spChg chg="add mod">
          <ac:chgData name="help desk" userId="076106f8-e622-4bba-bf8d-41b4b1aaf204" providerId="ADAL" clId="{18E77B1E-2852-4DE1-8518-2F21C6D47C8F}" dt="2025-08-11T22:15:47.858" v="2"/>
          <ac:spMkLst>
            <pc:docMk/>
            <pc:sldMk cId="3168683136" sldId="370"/>
            <ac:spMk id="21" creationId="{169C0EE8-0C22-49BE-B7A8-3249A537CA98}"/>
          </ac:spMkLst>
        </pc:spChg>
        <pc:spChg chg="add mod">
          <ac:chgData name="help desk" userId="076106f8-e622-4bba-bf8d-41b4b1aaf204" providerId="ADAL" clId="{18E77B1E-2852-4DE1-8518-2F21C6D47C8F}" dt="2025-08-11T22:15:47.858" v="2"/>
          <ac:spMkLst>
            <pc:docMk/>
            <pc:sldMk cId="3168683136" sldId="370"/>
            <ac:spMk id="22" creationId="{84826F57-327A-4270-9086-0B45D9EEF120}"/>
          </ac:spMkLst>
        </pc:spChg>
      </pc:sldChg>
      <pc:sldChg chg="addSp modSp modNotesTx">
        <pc:chgData name="help desk" userId="076106f8-e622-4bba-bf8d-41b4b1aaf204" providerId="ADAL" clId="{18E77B1E-2852-4DE1-8518-2F21C6D47C8F}" dt="2025-08-18T15:46:14.064" v="350" actId="6549"/>
        <pc:sldMkLst>
          <pc:docMk/>
          <pc:sldMk cId="216848915" sldId="371"/>
        </pc:sldMkLst>
        <pc:spChg chg="add mod">
          <ac:chgData name="help desk" userId="076106f8-e622-4bba-bf8d-41b4b1aaf204" providerId="ADAL" clId="{18E77B1E-2852-4DE1-8518-2F21C6D47C8F}" dt="2025-08-11T22:15:51.436" v="4"/>
          <ac:spMkLst>
            <pc:docMk/>
            <pc:sldMk cId="216848915" sldId="371"/>
            <ac:spMk id="22" creationId="{6F1A1745-2030-4DF9-8A7A-73272BBB0770}"/>
          </ac:spMkLst>
        </pc:spChg>
        <pc:spChg chg="add mod">
          <ac:chgData name="help desk" userId="076106f8-e622-4bba-bf8d-41b4b1aaf204" providerId="ADAL" clId="{18E77B1E-2852-4DE1-8518-2F21C6D47C8F}" dt="2025-08-11T22:15:51.436" v="4"/>
          <ac:spMkLst>
            <pc:docMk/>
            <pc:sldMk cId="216848915" sldId="371"/>
            <ac:spMk id="25" creationId="{63CF1D49-D7A2-4433-961E-A6CB699F786E}"/>
          </ac:spMkLst>
        </pc:spChg>
      </pc:sldChg>
      <pc:sldChg chg="addSp modSp">
        <pc:chgData name="help desk" userId="076106f8-e622-4bba-bf8d-41b4b1aaf204" providerId="ADAL" clId="{18E77B1E-2852-4DE1-8518-2F21C6D47C8F}" dt="2025-08-11T22:15:54.889" v="6"/>
        <pc:sldMkLst>
          <pc:docMk/>
          <pc:sldMk cId="3014028654" sldId="372"/>
        </pc:sldMkLst>
        <pc:spChg chg="add mod">
          <ac:chgData name="help desk" userId="076106f8-e622-4bba-bf8d-41b4b1aaf204" providerId="ADAL" clId="{18E77B1E-2852-4DE1-8518-2F21C6D47C8F}" dt="2025-08-11T22:15:54.889" v="6"/>
          <ac:spMkLst>
            <pc:docMk/>
            <pc:sldMk cId="3014028654" sldId="372"/>
            <ac:spMk id="8" creationId="{F2AE7AE8-8BD1-4890-A532-FFD55E8D532E}"/>
          </ac:spMkLst>
        </pc:spChg>
        <pc:spChg chg="add mod">
          <ac:chgData name="help desk" userId="076106f8-e622-4bba-bf8d-41b4b1aaf204" providerId="ADAL" clId="{18E77B1E-2852-4DE1-8518-2F21C6D47C8F}" dt="2025-08-11T22:15:54.889" v="6"/>
          <ac:spMkLst>
            <pc:docMk/>
            <pc:sldMk cId="3014028654" sldId="372"/>
            <ac:spMk id="9" creationId="{B2804BCD-3731-4DA0-A58A-CB2D88DCD0D6}"/>
          </ac:spMkLst>
        </pc:spChg>
      </pc:sldChg>
      <pc:sldChg chg="addSp modSp">
        <pc:chgData name="help desk" userId="076106f8-e622-4bba-bf8d-41b4b1aaf204" providerId="ADAL" clId="{18E77B1E-2852-4DE1-8518-2F21C6D47C8F}" dt="2025-08-11T22:16:08.474" v="13"/>
        <pc:sldMkLst>
          <pc:docMk/>
          <pc:sldMk cId="2421297394" sldId="373"/>
        </pc:sldMkLst>
        <pc:spChg chg="add mod">
          <ac:chgData name="help desk" userId="076106f8-e622-4bba-bf8d-41b4b1aaf204" providerId="ADAL" clId="{18E77B1E-2852-4DE1-8518-2F21C6D47C8F}" dt="2025-08-11T22:16:08.474" v="13"/>
          <ac:spMkLst>
            <pc:docMk/>
            <pc:sldMk cId="2421297394" sldId="373"/>
            <ac:spMk id="13" creationId="{AC19572D-2156-4B6C-B21B-E50EB4CDC47E}"/>
          </ac:spMkLst>
        </pc:spChg>
        <pc:spChg chg="add mod">
          <ac:chgData name="help desk" userId="076106f8-e622-4bba-bf8d-41b4b1aaf204" providerId="ADAL" clId="{18E77B1E-2852-4DE1-8518-2F21C6D47C8F}" dt="2025-08-11T22:16:08.474" v="13"/>
          <ac:spMkLst>
            <pc:docMk/>
            <pc:sldMk cId="2421297394" sldId="373"/>
            <ac:spMk id="14" creationId="{154C71B5-54A8-4AA3-A896-D1475367887A}"/>
          </ac:spMkLst>
        </pc:spChg>
      </pc:sldChg>
      <pc:sldChg chg="addSp modSp">
        <pc:chgData name="help desk" userId="076106f8-e622-4bba-bf8d-41b4b1aaf204" providerId="ADAL" clId="{18E77B1E-2852-4DE1-8518-2F21C6D47C8F}" dt="2025-08-11T22:16:04.284" v="12"/>
        <pc:sldMkLst>
          <pc:docMk/>
          <pc:sldMk cId="4115811784" sldId="374"/>
        </pc:sldMkLst>
        <pc:spChg chg="add mod">
          <ac:chgData name="help desk" userId="076106f8-e622-4bba-bf8d-41b4b1aaf204" providerId="ADAL" clId="{18E77B1E-2852-4DE1-8518-2F21C6D47C8F}" dt="2025-08-11T22:16:04.284" v="12"/>
          <ac:spMkLst>
            <pc:docMk/>
            <pc:sldMk cId="4115811784" sldId="374"/>
            <ac:spMk id="17" creationId="{C80C2473-0C6D-4AED-A560-9E5C7359EF24}"/>
          </ac:spMkLst>
        </pc:spChg>
        <pc:spChg chg="add mod">
          <ac:chgData name="help desk" userId="076106f8-e622-4bba-bf8d-41b4b1aaf204" providerId="ADAL" clId="{18E77B1E-2852-4DE1-8518-2F21C6D47C8F}" dt="2025-08-11T22:16:04.284" v="12"/>
          <ac:spMkLst>
            <pc:docMk/>
            <pc:sldMk cId="4115811784" sldId="374"/>
            <ac:spMk id="19" creationId="{AE25E4B6-7176-42A8-A1BC-18A11F5F4377}"/>
          </ac:spMkLst>
        </pc:spChg>
      </pc:sldChg>
      <pc:sldChg chg="addSp modSp">
        <pc:chgData name="help desk" userId="076106f8-e622-4bba-bf8d-41b4b1aaf204" providerId="ADAL" clId="{18E77B1E-2852-4DE1-8518-2F21C6D47C8F}" dt="2025-08-11T22:16:12.676" v="15"/>
        <pc:sldMkLst>
          <pc:docMk/>
          <pc:sldMk cId="582156921" sldId="375"/>
        </pc:sldMkLst>
        <pc:spChg chg="add mod">
          <ac:chgData name="help desk" userId="076106f8-e622-4bba-bf8d-41b4b1aaf204" providerId="ADAL" clId="{18E77B1E-2852-4DE1-8518-2F21C6D47C8F}" dt="2025-08-11T22:16:12.676" v="15"/>
          <ac:spMkLst>
            <pc:docMk/>
            <pc:sldMk cId="582156921" sldId="375"/>
            <ac:spMk id="12" creationId="{86760E97-820B-43E4-AD3F-BA02481B4E3E}"/>
          </ac:spMkLst>
        </pc:spChg>
        <pc:spChg chg="add mod">
          <ac:chgData name="help desk" userId="076106f8-e622-4bba-bf8d-41b4b1aaf204" providerId="ADAL" clId="{18E77B1E-2852-4DE1-8518-2F21C6D47C8F}" dt="2025-08-11T22:16:12.676" v="15"/>
          <ac:spMkLst>
            <pc:docMk/>
            <pc:sldMk cId="582156921" sldId="375"/>
            <ac:spMk id="13" creationId="{C49AC3EB-1CBC-4A20-867B-70A784681E2D}"/>
          </ac:spMkLst>
        </pc:spChg>
      </pc:sldChg>
      <pc:sldChg chg="addSp modSp mod">
        <pc:chgData name="help desk" userId="076106f8-e622-4bba-bf8d-41b4b1aaf204" providerId="ADAL" clId="{18E77B1E-2852-4DE1-8518-2F21C6D47C8F}" dt="2025-08-11T22:16:18.942" v="27" actId="1036"/>
        <pc:sldMkLst>
          <pc:docMk/>
          <pc:sldMk cId="1356542265" sldId="376"/>
        </pc:sldMkLst>
        <pc:spChg chg="add mod">
          <ac:chgData name="help desk" userId="076106f8-e622-4bba-bf8d-41b4b1aaf204" providerId="ADAL" clId="{18E77B1E-2852-4DE1-8518-2F21C6D47C8F}" dt="2025-08-11T22:16:18.942" v="27" actId="1036"/>
          <ac:spMkLst>
            <pc:docMk/>
            <pc:sldMk cId="1356542265" sldId="376"/>
            <ac:spMk id="8" creationId="{651F08A4-9D88-43A6-B917-E605B9A3928B}"/>
          </ac:spMkLst>
        </pc:spChg>
        <pc:spChg chg="add mod">
          <ac:chgData name="help desk" userId="076106f8-e622-4bba-bf8d-41b4b1aaf204" providerId="ADAL" clId="{18E77B1E-2852-4DE1-8518-2F21C6D47C8F}" dt="2025-08-11T22:16:18.942" v="27" actId="1036"/>
          <ac:spMkLst>
            <pc:docMk/>
            <pc:sldMk cId="1356542265" sldId="376"/>
            <ac:spMk id="11" creationId="{953B52A3-BC92-4BA4-9BA3-240A4BAF6BEF}"/>
          </ac:spMkLst>
        </pc:spChg>
      </pc:sldChg>
      <pc:sldChg chg="addSp modSp">
        <pc:chgData name="help desk" userId="076106f8-e622-4bba-bf8d-41b4b1aaf204" providerId="ADAL" clId="{18E77B1E-2852-4DE1-8518-2F21C6D47C8F}" dt="2025-08-11T22:16:21.271" v="28"/>
        <pc:sldMkLst>
          <pc:docMk/>
          <pc:sldMk cId="1250780866" sldId="377"/>
        </pc:sldMkLst>
        <pc:spChg chg="add mod">
          <ac:chgData name="help desk" userId="076106f8-e622-4bba-bf8d-41b4b1aaf204" providerId="ADAL" clId="{18E77B1E-2852-4DE1-8518-2F21C6D47C8F}" dt="2025-08-11T22:16:21.271" v="28"/>
          <ac:spMkLst>
            <pc:docMk/>
            <pc:sldMk cId="1250780866" sldId="377"/>
            <ac:spMk id="12" creationId="{86D5CF4F-8EA7-40D5-8D94-FE72CC92786F}"/>
          </ac:spMkLst>
        </pc:spChg>
        <pc:spChg chg="add mod">
          <ac:chgData name="help desk" userId="076106f8-e622-4bba-bf8d-41b4b1aaf204" providerId="ADAL" clId="{18E77B1E-2852-4DE1-8518-2F21C6D47C8F}" dt="2025-08-11T22:16:21.271" v="28"/>
          <ac:spMkLst>
            <pc:docMk/>
            <pc:sldMk cId="1250780866" sldId="377"/>
            <ac:spMk id="13" creationId="{5A3E3ECF-A76D-4CBF-8B37-53FA04D7AABA}"/>
          </ac:spMkLst>
        </pc:spChg>
      </pc:sldChg>
      <pc:sldChg chg="addSp modSp">
        <pc:chgData name="help desk" userId="076106f8-e622-4bba-bf8d-41b4b1aaf204" providerId="ADAL" clId="{18E77B1E-2852-4DE1-8518-2F21C6D47C8F}" dt="2025-08-11T22:16:33.943" v="32"/>
        <pc:sldMkLst>
          <pc:docMk/>
          <pc:sldMk cId="1024748650" sldId="378"/>
        </pc:sldMkLst>
        <pc:spChg chg="add mod">
          <ac:chgData name="help desk" userId="076106f8-e622-4bba-bf8d-41b4b1aaf204" providerId="ADAL" clId="{18E77B1E-2852-4DE1-8518-2F21C6D47C8F}" dt="2025-08-11T22:16:33.943" v="32"/>
          <ac:spMkLst>
            <pc:docMk/>
            <pc:sldMk cId="1024748650" sldId="378"/>
            <ac:spMk id="6" creationId="{1D770463-6CE4-489D-937B-0AF2591BD214}"/>
          </ac:spMkLst>
        </pc:spChg>
        <pc:spChg chg="add mod">
          <ac:chgData name="help desk" userId="076106f8-e622-4bba-bf8d-41b4b1aaf204" providerId="ADAL" clId="{18E77B1E-2852-4DE1-8518-2F21C6D47C8F}" dt="2025-08-11T22:16:33.943" v="32"/>
          <ac:spMkLst>
            <pc:docMk/>
            <pc:sldMk cId="1024748650" sldId="378"/>
            <ac:spMk id="7" creationId="{D6C3F378-AB3A-4DF7-851F-ABBC0BF07B8C}"/>
          </ac:spMkLst>
        </pc:spChg>
      </pc:sldChg>
      <pc:sldChg chg="addSp modSp">
        <pc:chgData name="help desk" userId="076106f8-e622-4bba-bf8d-41b4b1aaf204" providerId="ADAL" clId="{18E77B1E-2852-4DE1-8518-2F21C6D47C8F}" dt="2025-08-11T22:16:40.878" v="35"/>
        <pc:sldMkLst>
          <pc:docMk/>
          <pc:sldMk cId="2217716749" sldId="379"/>
        </pc:sldMkLst>
        <pc:spChg chg="add mod">
          <ac:chgData name="help desk" userId="076106f8-e622-4bba-bf8d-41b4b1aaf204" providerId="ADAL" clId="{18E77B1E-2852-4DE1-8518-2F21C6D47C8F}" dt="2025-08-11T22:16:40.878" v="35"/>
          <ac:spMkLst>
            <pc:docMk/>
            <pc:sldMk cId="2217716749" sldId="379"/>
            <ac:spMk id="7" creationId="{C309831E-6C10-475C-8853-469CFC94AB86}"/>
          </ac:spMkLst>
        </pc:spChg>
        <pc:spChg chg="add mod">
          <ac:chgData name="help desk" userId="076106f8-e622-4bba-bf8d-41b4b1aaf204" providerId="ADAL" clId="{18E77B1E-2852-4DE1-8518-2F21C6D47C8F}" dt="2025-08-11T22:16:40.878" v="35"/>
          <ac:spMkLst>
            <pc:docMk/>
            <pc:sldMk cId="2217716749" sldId="379"/>
            <ac:spMk id="9" creationId="{564FBFB8-306C-47E6-BC6E-D5D270A2F00A}"/>
          </ac:spMkLst>
        </pc:spChg>
      </pc:sldChg>
      <pc:sldChg chg="addSp modSp modNotesTx">
        <pc:chgData name="help desk" userId="076106f8-e622-4bba-bf8d-41b4b1aaf204" providerId="ADAL" clId="{18E77B1E-2852-4DE1-8518-2F21C6D47C8F}" dt="2025-08-12T15:06:22.049" v="312" actId="20577"/>
        <pc:sldMkLst>
          <pc:docMk/>
          <pc:sldMk cId="3583065810" sldId="380"/>
        </pc:sldMkLst>
        <pc:spChg chg="add mod">
          <ac:chgData name="help desk" userId="076106f8-e622-4bba-bf8d-41b4b1aaf204" providerId="ADAL" clId="{18E77B1E-2852-4DE1-8518-2F21C6D47C8F}" dt="2025-08-11T22:16:44.471" v="37"/>
          <ac:spMkLst>
            <pc:docMk/>
            <pc:sldMk cId="3583065810" sldId="380"/>
            <ac:spMk id="8" creationId="{CEA600F8-DC85-455F-9DF7-30B4FB9E1EEC}"/>
          </ac:spMkLst>
        </pc:spChg>
        <pc:spChg chg="add mod">
          <ac:chgData name="help desk" userId="076106f8-e622-4bba-bf8d-41b4b1aaf204" providerId="ADAL" clId="{18E77B1E-2852-4DE1-8518-2F21C6D47C8F}" dt="2025-08-11T22:16:44.471" v="37"/>
          <ac:spMkLst>
            <pc:docMk/>
            <pc:sldMk cId="3583065810" sldId="380"/>
            <ac:spMk id="9" creationId="{3C350F90-7140-4606-8223-78DA9E5DE00D}"/>
          </ac:spMkLst>
        </pc:spChg>
      </pc:sldChg>
      <pc:sldChg chg="addSp modSp">
        <pc:chgData name="help desk" userId="076106f8-e622-4bba-bf8d-41b4b1aaf204" providerId="ADAL" clId="{18E77B1E-2852-4DE1-8518-2F21C6D47C8F}" dt="2025-08-11T22:16:57.234" v="41"/>
        <pc:sldMkLst>
          <pc:docMk/>
          <pc:sldMk cId="2334955120" sldId="381"/>
        </pc:sldMkLst>
        <pc:spChg chg="add mod">
          <ac:chgData name="help desk" userId="076106f8-e622-4bba-bf8d-41b4b1aaf204" providerId="ADAL" clId="{18E77B1E-2852-4DE1-8518-2F21C6D47C8F}" dt="2025-08-11T22:16:57.234" v="41"/>
          <ac:spMkLst>
            <pc:docMk/>
            <pc:sldMk cId="2334955120" sldId="381"/>
            <ac:spMk id="9" creationId="{AB4F95FA-716F-42A3-A980-04DAD6DF7B16}"/>
          </ac:spMkLst>
        </pc:spChg>
        <pc:spChg chg="add mod">
          <ac:chgData name="help desk" userId="076106f8-e622-4bba-bf8d-41b4b1aaf204" providerId="ADAL" clId="{18E77B1E-2852-4DE1-8518-2F21C6D47C8F}" dt="2025-08-11T22:16:57.234" v="41"/>
          <ac:spMkLst>
            <pc:docMk/>
            <pc:sldMk cId="2334955120" sldId="381"/>
            <ac:spMk id="10" creationId="{27D98427-240E-46C3-8247-A3D05859E9F7}"/>
          </ac:spMkLst>
        </pc:spChg>
      </pc:sldChg>
      <pc:sldChg chg="addSp modSp">
        <pc:chgData name="help desk" userId="076106f8-e622-4bba-bf8d-41b4b1aaf204" providerId="ADAL" clId="{18E77B1E-2852-4DE1-8518-2F21C6D47C8F}" dt="2025-08-11T22:17:23.731" v="49"/>
        <pc:sldMkLst>
          <pc:docMk/>
          <pc:sldMk cId="3640258448" sldId="382"/>
        </pc:sldMkLst>
        <pc:spChg chg="add mod">
          <ac:chgData name="help desk" userId="076106f8-e622-4bba-bf8d-41b4b1aaf204" providerId="ADAL" clId="{18E77B1E-2852-4DE1-8518-2F21C6D47C8F}" dt="2025-08-11T22:17:23.731" v="49"/>
          <ac:spMkLst>
            <pc:docMk/>
            <pc:sldMk cId="3640258448" sldId="382"/>
            <ac:spMk id="36" creationId="{77C9E3EF-24FA-4B7D-96D1-CF574AC8E978}"/>
          </ac:spMkLst>
        </pc:spChg>
        <pc:spChg chg="add mod">
          <ac:chgData name="help desk" userId="076106f8-e622-4bba-bf8d-41b4b1aaf204" providerId="ADAL" clId="{18E77B1E-2852-4DE1-8518-2F21C6D47C8F}" dt="2025-08-11T22:17:23.731" v="49"/>
          <ac:spMkLst>
            <pc:docMk/>
            <pc:sldMk cId="3640258448" sldId="382"/>
            <ac:spMk id="37" creationId="{18E346B2-76A0-4297-BA55-328910F38FD3}"/>
          </ac:spMkLst>
        </pc:spChg>
      </pc:sldChg>
      <pc:sldChg chg="addSp modSp mod">
        <pc:chgData name="help desk" userId="076106f8-e622-4bba-bf8d-41b4b1aaf204" providerId="ADAL" clId="{18E77B1E-2852-4DE1-8518-2F21C6D47C8F}" dt="2025-08-11T22:17:28.765" v="59" actId="1036"/>
        <pc:sldMkLst>
          <pc:docMk/>
          <pc:sldMk cId="2881275616" sldId="383"/>
        </pc:sldMkLst>
        <pc:spChg chg="add mod">
          <ac:chgData name="help desk" userId="076106f8-e622-4bba-bf8d-41b4b1aaf204" providerId="ADAL" clId="{18E77B1E-2852-4DE1-8518-2F21C6D47C8F}" dt="2025-08-11T22:17:28.765" v="59" actId="1036"/>
          <ac:spMkLst>
            <pc:docMk/>
            <pc:sldMk cId="2881275616" sldId="383"/>
            <ac:spMk id="30" creationId="{E7BC1439-7882-4C0F-8E59-AF663192C750}"/>
          </ac:spMkLst>
        </pc:spChg>
        <pc:spChg chg="add mod">
          <ac:chgData name="help desk" userId="076106f8-e622-4bba-bf8d-41b4b1aaf204" providerId="ADAL" clId="{18E77B1E-2852-4DE1-8518-2F21C6D47C8F}" dt="2025-08-11T22:17:28.765" v="59" actId="1036"/>
          <ac:spMkLst>
            <pc:docMk/>
            <pc:sldMk cId="2881275616" sldId="383"/>
            <ac:spMk id="31" creationId="{0E0DFBAA-3D39-4F04-B58F-2FAA9BC8409F}"/>
          </ac:spMkLst>
        </pc:spChg>
      </pc:sldChg>
      <pc:sldChg chg="addSp modSp">
        <pc:chgData name="help desk" userId="076106f8-e622-4bba-bf8d-41b4b1aaf204" providerId="ADAL" clId="{18E77B1E-2852-4DE1-8518-2F21C6D47C8F}" dt="2025-08-11T22:15:58.099" v="8"/>
        <pc:sldMkLst>
          <pc:docMk/>
          <pc:sldMk cId="2620949392" sldId="385"/>
        </pc:sldMkLst>
        <pc:spChg chg="add mod">
          <ac:chgData name="help desk" userId="076106f8-e622-4bba-bf8d-41b4b1aaf204" providerId="ADAL" clId="{18E77B1E-2852-4DE1-8518-2F21C6D47C8F}" dt="2025-08-11T22:15:58.099" v="8"/>
          <ac:spMkLst>
            <pc:docMk/>
            <pc:sldMk cId="2620949392" sldId="385"/>
            <ac:spMk id="11" creationId="{A072B72A-EC2E-42C1-BC50-EEFBE8B658AC}"/>
          </ac:spMkLst>
        </pc:spChg>
        <pc:spChg chg="add mod">
          <ac:chgData name="help desk" userId="076106f8-e622-4bba-bf8d-41b4b1aaf204" providerId="ADAL" clId="{18E77B1E-2852-4DE1-8518-2F21C6D47C8F}" dt="2025-08-11T22:15:58.099" v="8"/>
          <ac:spMkLst>
            <pc:docMk/>
            <pc:sldMk cId="2620949392" sldId="385"/>
            <ac:spMk id="12" creationId="{3E49D98E-CB0A-46A3-9D5A-5C99305BC575}"/>
          </ac:spMkLst>
        </pc:spChg>
      </pc:sldChg>
      <pc:sldChg chg="addSp modSp">
        <pc:chgData name="help desk" userId="076106f8-e622-4bba-bf8d-41b4b1aaf204" providerId="ADAL" clId="{18E77B1E-2852-4DE1-8518-2F21C6D47C8F}" dt="2025-08-11T22:16:01.361" v="10"/>
        <pc:sldMkLst>
          <pc:docMk/>
          <pc:sldMk cId="911471940" sldId="386"/>
        </pc:sldMkLst>
        <pc:spChg chg="add mod">
          <ac:chgData name="help desk" userId="076106f8-e622-4bba-bf8d-41b4b1aaf204" providerId="ADAL" clId="{18E77B1E-2852-4DE1-8518-2F21C6D47C8F}" dt="2025-08-11T22:16:01.361" v="10"/>
          <ac:spMkLst>
            <pc:docMk/>
            <pc:sldMk cId="911471940" sldId="386"/>
            <ac:spMk id="6" creationId="{46AE3614-CF7A-48AF-AC28-58D7D0160412}"/>
          </ac:spMkLst>
        </pc:spChg>
        <pc:spChg chg="add mod">
          <ac:chgData name="help desk" userId="076106f8-e622-4bba-bf8d-41b4b1aaf204" providerId="ADAL" clId="{18E77B1E-2852-4DE1-8518-2F21C6D47C8F}" dt="2025-08-11T22:16:01.361" v="10"/>
          <ac:spMkLst>
            <pc:docMk/>
            <pc:sldMk cId="911471940" sldId="386"/>
            <ac:spMk id="10" creationId="{4C7AF372-CAFB-4A26-B4AB-AB93BB444E18}"/>
          </ac:spMkLst>
        </pc:spChg>
      </pc:sldChg>
      <pc:sldChg chg="addSp modSp">
        <pc:chgData name="help desk" userId="076106f8-e622-4bba-bf8d-41b4b1aaf204" providerId="ADAL" clId="{18E77B1E-2852-4DE1-8518-2F21C6D47C8F}" dt="2025-08-11T22:17:03.628" v="44"/>
        <pc:sldMkLst>
          <pc:docMk/>
          <pc:sldMk cId="2857592651" sldId="387"/>
        </pc:sldMkLst>
        <pc:spChg chg="add mod">
          <ac:chgData name="help desk" userId="076106f8-e622-4bba-bf8d-41b4b1aaf204" providerId="ADAL" clId="{18E77B1E-2852-4DE1-8518-2F21C6D47C8F}" dt="2025-08-11T22:17:03.628" v="44"/>
          <ac:spMkLst>
            <pc:docMk/>
            <pc:sldMk cId="2857592651" sldId="387"/>
            <ac:spMk id="14" creationId="{1F5F37CF-9B17-4E9C-98D8-0762A187CC68}"/>
          </ac:spMkLst>
        </pc:spChg>
        <pc:spChg chg="add mod">
          <ac:chgData name="help desk" userId="076106f8-e622-4bba-bf8d-41b4b1aaf204" providerId="ADAL" clId="{18E77B1E-2852-4DE1-8518-2F21C6D47C8F}" dt="2025-08-11T22:17:03.628" v="44"/>
          <ac:spMkLst>
            <pc:docMk/>
            <pc:sldMk cId="2857592651" sldId="387"/>
            <ac:spMk id="16" creationId="{5F5DA64F-8615-4D0A-AD37-34DE06F2723B}"/>
          </ac:spMkLst>
        </pc:spChg>
      </pc:sldChg>
      <pc:sldChg chg="addSp modSp">
        <pc:chgData name="help desk" userId="076106f8-e622-4bba-bf8d-41b4b1aaf204" providerId="ADAL" clId="{18E77B1E-2852-4DE1-8518-2F21C6D47C8F}" dt="2025-08-11T22:17:07.044" v="46"/>
        <pc:sldMkLst>
          <pc:docMk/>
          <pc:sldMk cId="824086942" sldId="388"/>
        </pc:sldMkLst>
        <pc:spChg chg="add mod">
          <ac:chgData name="help desk" userId="076106f8-e622-4bba-bf8d-41b4b1aaf204" providerId="ADAL" clId="{18E77B1E-2852-4DE1-8518-2F21C6D47C8F}" dt="2025-08-11T22:17:07.044" v="46"/>
          <ac:spMkLst>
            <pc:docMk/>
            <pc:sldMk cId="824086942" sldId="388"/>
            <ac:spMk id="14" creationId="{40BD2964-0180-4A52-B5E4-3EC0C0DB9196}"/>
          </ac:spMkLst>
        </pc:spChg>
        <pc:spChg chg="add mod">
          <ac:chgData name="help desk" userId="076106f8-e622-4bba-bf8d-41b4b1aaf204" providerId="ADAL" clId="{18E77B1E-2852-4DE1-8518-2F21C6D47C8F}" dt="2025-08-11T22:17:07.044" v="46"/>
          <ac:spMkLst>
            <pc:docMk/>
            <pc:sldMk cId="824086942" sldId="388"/>
            <ac:spMk id="15" creationId="{528217F2-B1B6-460C-AD84-1E3DF104D8DF}"/>
          </ac:spMkLst>
        </pc:spChg>
      </pc:sldChg>
      <pc:sldChg chg="addSp modSp mod">
        <pc:chgData name="help desk" userId="076106f8-e622-4bba-bf8d-41b4b1aaf204" providerId="ADAL" clId="{18E77B1E-2852-4DE1-8518-2F21C6D47C8F}" dt="2025-08-11T22:17:20.246" v="48" actId="1076"/>
        <pc:sldMkLst>
          <pc:docMk/>
          <pc:sldMk cId="297106099" sldId="389"/>
        </pc:sldMkLst>
        <pc:spChg chg="add mod">
          <ac:chgData name="help desk" userId="076106f8-e622-4bba-bf8d-41b4b1aaf204" providerId="ADAL" clId="{18E77B1E-2852-4DE1-8518-2F21C6D47C8F}" dt="2025-08-11T22:17:20.246" v="48" actId="1076"/>
          <ac:spMkLst>
            <pc:docMk/>
            <pc:sldMk cId="297106099" sldId="389"/>
            <ac:spMk id="30" creationId="{EAC6A7EF-19C5-4CAD-BE6B-0D23F520C00D}"/>
          </ac:spMkLst>
        </pc:spChg>
        <pc:spChg chg="add mod">
          <ac:chgData name="help desk" userId="076106f8-e622-4bba-bf8d-41b4b1aaf204" providerId="ADAL" clId="{18E77B1E-2852-4DE1-8518-2F21C6D47C8F}" dt="2025-08-11T22:17:20.246" v="48" actId="1076"/>
          <ac:spMkLst>
            <pc:docMk/>
            <pc:sldMk cId="297106099" sldId="389"/>
            <ac:spMk id="32" creationId="{875BB021-CCBF-4210-A5F7-AF85EBBD8298}"/>
          </ac:spMkLst>
        </pc:spChg>
      </pc:sldChg>
      <pc:sldChg chg="addSp modSp">
        <pc:chgData name="help desk" userId="076106f8-e622-4bba-bf8d-41b4b1aaf204" providerId="ADAL" clId="{18E77B1E-2852-4DE1-8518-2F21C6D47C8F}" dt="2025-08-11T22:16:22.879" v="29"/>
        <pc:sldMkLst>
          <pc:docMk/>
          <pc:sldMk cId="1558915929" sldId="393"/>
        </pc:sldMkLst>
        <pc:spChg chg="add mod">
          <ac:chgData name="help desk" userId="076106f8-e622-4bba-bf8d-41b4b1aaf204" providerId="ADAL" clId="{18E77B1E-2852-4DE1-8518-2F21C6D47C8F}" dt="2025-08-11T22:16:22.879" v="29"/>
          <ac:spMkLst>
            <pc:docMk/>
            <pc:sldMk cId="1558915929" sldId="393"/>
            <ac:spMk id="26" creationId="{2DD92DE9-882D-45CB-B330-9BD65FD8997C}"/>
          </ac:spMkLst>
        </pc:spChg>
        <pc:spChg chg="add mod">
          <ac:chgData name="help desk" userId="076106f8-e622-4bba-bf8d-41b4b1aaf204" providerId="ADAL" clId="{18E77B1E-2852-4DE1-8518-2F21C6D47C8F}" dt="2025-08-11T22:16:22.879" v="29"/>
          <ac:spMkLst>
            <pc:docMk/>
            <pc:sldMk cId="1558915929" sldId="393"/>
            <ac:spMk id="27" creationId="{6A55C4CE-592D-43FC-A711-71FE446CAC94}"/>
          </ac:spMkLst>
        </pc:spChg>
      </pc:sldChg>
      <pc:sldChg chg="addSp modSp modNotesTx">
        <pc:chgData name="help desk" userId="076106f8-e622-4bba-bf8d-41b4b1aaf204" providerId="ADAL" clId="{18E77B1E-2852-4DE1-8518-2F21C6D47C8F}" dt="2025-08-12T15:17:09.270" v="336" actId="20577"/>
        <pc:sldMkLst>
          <pc:docMk/>
          <pc:sldMk cId="1032026854" sldId="394"/>
        </pc:sldMkLst>
        <pc:spChg chg="add mod">
          <ac:chgData name="help desk" userId="076106f8-e622-4bba-bf8d-41b4b1aaf204" providerId="ADAL" clId="{18E77B1E-2852-4DE1-8518-2F21C6D47C8F}" dt="2025-08-11T22:17:01.153" v="43"/>
          <ac:spMkLst>
            <pc:docMk/>
            <pc:sldMk cId="1032026854" sldId="394"/>
            <ac:spMk id="23" creationId="{02CDE384-64B8-4E9A-917E-11DFF91E8522}"/>
          </ac:spMkLst>
        </pc:spChg>
        <pc:spChg chg="add mod">
          <ac:chgData name="help desk" userId="076106f8-e622-4bba-bf8d-41b4b1aaf204" providerId="ADAL" clId="{18E77B1E-2852-4DE1-8518-2F21C6D47C8F}" dt="2025-08-11T22:17:01.153" v="43"/>
          <ac:spMkLst>
            <pc:docMk/>
            <pc:sldMk cId="1032026854" sldId="394"/>
            <ac:spMk id="24" creationId="{3E1E98BF-809D-4382-B263-73361249844A}"/>
          </ac:spMkLst>
        </pc:spChg>
      </pc:sldChg>
      <pc:sldChg chg="addSp modSp">
        <pc:chgData name="help desk" userId="076106f8-e622-4bba-bf8d-41b4b1aaf204" providerId="ADAL" clId="{18E77B1E-2852-4DE1-8518-2F21C6D47C8F}" dt="2025-08-11T22:15:49.811" v="3"/>
        <pc:sldMkLst>
          <pc:docMk/>
          <pc:sldMk cId="1501436840" sldId="396"/>
        </pc:sldMkLst>
        <pc:spChg chg="add mod">
          <ac:chgData name="help desk" userId="076106f8-e622-4bba-bf8d-41b4b1aaf204" providerId="ADAL" clId="{18E77B1E-2852-4DE1-8518-2F21C6D47C8F}" dt="2025-08-11T22:15:49.811" v="3"/>
          <ac:spMkLst>
            <pc:docMk/>
            <pc:sldMk cId="1501436840" sldId="396"/>
            <ac:spMk id="39" creationId="{32F8658F-D65D-4674-86B7-52133525DE75}"/>
          </ac:spMkLst>
        </pc:spChg>
        <pc:spChg chg="add mod">
          <ac:chgData name="help desk" userId="076106f8-e622-4bba-bf8d-41b4b1aaf204" providerId="ADAL" clId="{18E77B1E-2852-4DE1-8518-2F21C6D47C8F}" dt="2025-08-11T22:15:49.811" v="3"/>
          <ac:spMkLst>
            <pc:docMk/>
            <pc:sldMk cId="1501436840" sldId="396"/>
            <ac:spMk id="40" creationId="{E770CFA5-EB2A-4FE3-8125-C506FB254362}"/>
          </ac:spMkLst>
        </pc:spChg>
      </pc:sldChg>
      <pc:sldChg chg="addSp modSp modNotesTx">
        <pc:chgData name="help desk" userId="076106f8-e622-4bba-bf8d-41b4b1aaf204" providerId="ADAL" clId="{18E77B1E-2852-4DE1-8518-2F21C6D47C8F}" dt="2025-08-12T14:42:35.368" v="285" actId="20577"/>
        <pc:sldMkLst>
          <pc:docMk/>
          <pc:sldMk cId="1019973118" sldId="397"/>
        </pc:sldMkLst>
        <pc:spChg chg="add mod">
          <ac:chgData name="help desk" userId="076106f8-e622-4bba-bf8d-41b4b1aaf204" providerId="ADAL" clId="{18E77B1E-2852-4DE1-8518-2F21C6D47C8F}" dt="2025-08-11T22:15:45.561" v="1"/>
          <ac:spMkLst>
            <pc:docMk/>
            <pc:sldMk cId="1019973118" sldId="397"/>
            <ac:spMk id="13" creationId="{7855EB64-5297-4CD0-8F14-3790F68ACB19}"/>
          </ac:spMkLst>
        </pc:spChg>
        <pc:spChg chg="add mod">
          <ac:chgData name="help desk" userId="076106f8-e622-4bba-bf8d-41b4b1aaf204" providerId="ADAL" clId="{18E77B1E-2852-4DE1-8518-2F21C6D47C8F}" dt="2025-08-11T22:15:45.561" v="1"/>
          <ac:spMkLst>
            <pc:docMk/>
            <pc:sldMk cId="1019973118" sldId="397"/>
            <ac:spMk id="14" creationId="{20F5FC6E-B01A-4E46-82DB-782A129CE456}"/>
          </ac:spMkLst>
        </pc:spChg>
        <pc:spChg chg="mod">
          <ac:chgData name="help desk" userId="076106f8-e622-4bba-bf8d-41b4b1aaf204" providerId="ADAL" clId="{18E77B1E-2852-4DE1-8518-2F21C6D47C8F}" dt="2025-08-12T14:34:31.797" v="136" actId="20577"/>
          <ac:spMkLst>
            <pc:docMk/>
            <pc:sldMk cId="1019973118" sldId="397"/>
            <ac:spMk id="60" creationId="{A319BA6C-2EAD-46C4-9C68-5D16F90E26D0}"/>
          </ac:spMkLst>
        </pc:spChg>
        <pc:spChg chg="mod">
          <ac:chgData name="help desk" userId="076106f8-e622-4bba-bf8d-41b4b1aaf204" providerId="ADAL" clId="{18E77B1E-2852-4DE1-8518-2F21C6D47C8F}" dt="2025-08-12T14:35:15.217" v="150" actId="20577"/>
          <ac:spMkLst>
            <pc:docMk/>
            <pc:sldMk cId="1019973118" sldId="397"/>
            <ac:spMk id="62" creationId="{0885B102-6BC9-42B2-B417-850DC3BD3225}"/>
          </ac:spMkLst>
        </pc:spChg>
        <pc:spChg chg="mod">
          <ac:chgData name="help desk" userId="076106f8-e622-4bba-bf8d-41b4b1aaf204" providerId="ADAL" clId="{18E77B1E-2852-4DE1-8518-2F21C6D47C8F}" dt="2025-08-12T14:38:33.450" v="278" actId="20577"/>
          <ac:spMkLst>
            <pc:docMk/>
            <pc:sldMk cId="1019973118" sldId="397"/>
            <ac:spMk id="75" creationId="{04F58AB9-8E2F-4D3A-B6CE-2D6900AB83ED}"/>
          </ac:spMkLst>
        </pc:spChg>
      </pc:sldChg>
      <pc:sldChg chg="addSp modSp">
        <pc:chgData name="help desk" userId="076106f8-e622-4bba-bf8d-41b4b1aaf204" providerId="ADAL" clId="{18E77B1E-2852-4DE1-8518-2F21C6D47C8F}" dt="2025-08-11T22:15:53.339" v="5"/>
        <pc:sldMkLst>
          <pc:docMk/>
          <pc:sldMk cId="2495347351" sldId="398"/>
        </pc:sldMkLst>
        <pc:spChg chg="add mod">
          <ac:chgData name="help desk" userId="076106f8-e622-4bba-bf8d-41b4b1aaf204" providerId="ADAL" clId="{18E77B1E-2852-4DE1-8518-2F21C6D47C8F}" dt="2025-08-11T22:15:53.339" v="5"/>
          <ac:spMkLst>
            <pc:docMk/>
            <pc:sldMk cId="2495347351" sldId="398"/>
            <ac:spMk id="9" creationId="{9BDB5B4C-460B-425F-A213-0B5127EF8A84}"/>
          </ac:spMkLst>
        </pc:spChg>
        <pc:spChg chg="add mod">
          <ac:chgData name="help desk" userId="076106f8-e622-4bba-bf8d-41b4b1aaf204" providerId="ADAL" clId="{18E77B1E-2852-4DE1-8518-2F21C6D47C8F}" dt="2025-08-11T22:15:53.339" v="5"/>
          <ac:spMkLst>
            <pc:docMk/>
            <pc:sldMk cId="2495347351" sldId="398"/>
            <ac:spMk id="15" creationId="{6A19F06D-EC6D-4AAC-8495-02A0F433B87D}"/>
          </ac:spMkLst>
        </pc:spChg>
      </pc:sldChg>
      <pc:sldChg chg="addSp modSp">
        <pc:chgData name="help desk" userId="076106f8-e622-4bba-bf8d-41b4b1aaf204" providerId="ADAL" clId="{18E77B1E-2852-4DE1-8518-2F21C6D47C8F}" dt="2025-08-11T22:15:56.417" v="7"/>
        <pc:sldMkLst>
          <pc:docMk/>
          <pc:sldMk cId="403255985" sldId="399"/>
        </pc:sldMkLst>
        <pc:spChg chg="add mod">
          <ac:chgData name="help desk" userId="076106f8-e622-4bba-bf8d-41b4b1aaf204" providerId="ADAL" clId="{18E77B1E-2852-4DE1-8518-2F21C6D47C8F}" dt="2025-08-11T22:15:56.417" v="7"/>
          <ac:spMkLst>
            <pc:docMk/>
            <pc:sldMk cId="403255985" sldId="399"/>
            <ac:spMk id="10" creationId="{4F043555-8266-400A-90AE-1CE6EF646832}"/>
          </ac:spMkLst>
        </pc:spChg>
        <pc:spChg chg="add mod">
          <ac:chgData name="help desk" userId="076106f8-e622-4bba-bf8d-41b4b1aaf204" providerId="ADAL" clId="{18E77B1E-2852-4DE1-8518-2F21C6D47C8F}" dt="2025-08-11T22:15:56.417" v="7"/>
          <ac:spMkLst>
            <pc:docMk/>
            <pc:sldMk cId="403255985" sldId="399"/>
            <ac:spMk id="14" creationId="{66BF8EF9-130C-4825-AB65-C91D26CFC123}"/>
          </ac:spMkLst>
        </pc:spChg>
      </pc:sldChg>
      <pc:sldChg chg="addSp modSp">
        <pc:chgData name="help desk" userId="076106f8-e622-4bba-bf8d-41b4b1aaf204" providerId="ADAL" clId="{18E77B1E-2852-4DE1-8518-2F21C6D47C8F}" dt="2025-08-11T22:15:59.768" v="9"/>
        <pc:sldMkLst>
          <pc:docMk/>
          <pc:sldMk cId="3805004595" sldId="400"/>
        </pc:sldMkLst>
        <pc:spChg chg="add mod">
          <ac:chgData name="help desk" userId="076106f8-e622-4bba-bf8d-41b4b1aaf204" providerId="ADAL" clId="{18E77B1E-2852-4DE1-8518-2F21C6D47C8F}" dt="2025-08-11T22:15:59.768" v="9"/>
          <ac:spMkLst>
            <pc:docMk/>
            <pc:sldMk cId="3805004595" sldId="400"/>
            <ac:spMk id="5" creationId="{83ABE752-4D41-4B7D-927C-77A4E2597C68}"/>
          </ac:spMkLst>
        </pc:spChg>
        <pc:spChg chg="add mod">
          <ac:chgData name="help desk" userId="076106f8-e622-4bba-bf8d-41b4b1aaf204" providerId="ADAL" clId="{18E77B1E-2852-4DE1-8518-2F21C6D47C8F}" dt="2025-08-11T22:15:59.768" v="9"/>
          <ac:spMkLst>
            <pc:docMk/>
            <pc:sldMk cId="3805004595" sldId="400"/>
            <ac:spMk id="7" creationId="{0A16E624-A640-4265-AC50-A62732496A55}"/>
          </ac:spMkLst>
        </pc:spChg>
      </pc:sldChg>
      <pc:sldChg chg="addSp modSp">
        <pc:chgData name="help desk" userId="076106f8-e622-4bba-bf8d-41b4b1aaf204" providerId="ADAL" clId="{18E77B1E-2852-4DE1-8518-2F21C6D47C8F}" dt="2025-08-11T22:16:03.191" v="11"/>
        <pc:sldMkLst>
          <pc:docMk/>
          <pc:sldMk cId="807317547" sldId="401"/>
        </pc:sldMkLst>
        <pc:spChg chg="add mod">
          <ac:chgData name="help desk" userId="076106f8-e622-4bba-bf8d-41b4b1aaf204" providerId="ADAL" clId="{18E77B1E-2852-4DE1-8518-2F21C6D47C8F}" dt="2025-08-11T22:16:03.191" v="11"/>
          <ac:spMkLst>
            <pc:docMk/>
            <pc:sldMk cId="807317547" sldId="401"/>
            <ac:spMk id="7" creationId="{6ECF1418-1721-4F5B-AE2D-29437378A379}"/>
          </ac:spMkLst>
        </pc:spChg>
        <pc:spChg chg="add mod">
          <ac:chgData name="help desk" userId="076106f8-e622-4bba-bf8d-41b4b1aaf204" providerId="ADAL" clId="{18E77B1E-2852-4DE1-8518-2F21C6D47C8F}" dt="2025-08-11T22:16:03.191" v="11"/>
          <ac:spMkLst>
            <pc:docMk/>
            <pc:sldMk cId="807317547" sldId="401"/>
            <ac:spMk id="8" creationId="{F30CC0E3-8A52-4A75-A76A-0620113BDD35}"/>
          </ac:spMkLst>
        </pc:spChg>
      </pc:sldChg>
      <pc:sldChg chg="addSp modSp">
        <pc:chgData name="help desk" userId="076106f8-e622-4bba-bf8d-41b4b1aaf204" providerId="ADAL" clId="{18E77B1E-2852-4DE1-8518-2F21C6D47C8F}" dt="2025-08-11T22:16:11.667" v="14"/>
        <pc:sldMkLst>
          <pc:docMk/>
          <pc:sldMk cId="1970612028" sldId="402"/>
        </pc:sldMkLst>
        <pc:spChg chg="add mod">
          <ac:chgData name="help desk" userId="076106f8-e622-4bba-bf8d-41b4b1aaf204" providerId="ADAL" clId="{18E77B1E-2852-4DE1-8518-2F21C6D47C8F}" dt="2025-08-11T22:16:11.667" v="14"/>
          <ac:spMkLst>
            <pc:docMk/>
            <pc:sldMk cId="1970612028" sldId="402"/>
            <ac:spMk id="7" creationId="{6D905173-6B39-4730-8AE0-1B8268260091}"/>
          </ac:spMkLst>
        </pc:spChg>
        <pc:spChg chg="add mod">
          <ac:chgData name="help desk" userId="076106f8-e622-4bba-bf8d-41b4b1aaf204" providerId="ADAL" clId="{18E77B1E-2852-4DE1-8518-2F21C6D47C8F}" dt="2025-08-11T22:16:11.667" v="14"/>
          <ac:spMkLst>
            <pc:docMk/>
            <pc:sldMk cId="1970612028" sldId="402"/>
            <ac:spMk id="8" creationId="{65375F3F-BD59-4E26-BD6B-23371F135987}"/>
          </ac:spMkLst>
        </pc:spChg>
      </pc:sldChg>
      <pc:sldChg chg="addSp modSp">
        <pc:chgData name="help desk" userId="076106f8-e622-4bba-bf8d-41b4b1aaf204" providerId="ADAL" clId="{18E77B1E-2852-4DE1-8518-2F21C6D47C8F}" dt="2025-08-11T22:16:24.694" v="30"/>
        <pc:sldMkLst>
          <pc:docMk/>
          <pc:sldMk cId="1941056750" sldId="403"/>
        </pc:sldMkLst>
        <pc:spChg chg="add mod">
          <ac:chgData name="help desk" userId="076106f8-e622-4bba-bf8d-41b4b1aaf204" providerId="ADAL" clId="{18E77B1E-2852-4DE1-8518-2F21C6D47C8F}" dt="2025-08-11T22:16:24.694" v="30"/>
          <ac:spMkLst>
            <pc:docMk/>
            <pc:sldMk cId="1941056750" sldId="403"/>
            <ac:spMk id="20" creationId="{C1F8DAFE-395E-4058-A2B2-E5B7AF33B180}"/>
          </ac:spMkLst>
        </pc:spChg>
        <pc:spChg chg="add mod">
          <ac:chgData name="help desk" userId="076106f8-e622-4bba-bf8d-41b4b1aaf204" providerId="ADAL" clId="{18E77B1E-2852-4DE1-8518-2F21C6D47C8F}" dt="2025-08-11T22:16:24.694" v="30"/>
          <ac:spMkLst>
            <pc:docMk/>
            <pc:sldMk cId="1941056750" sldId="403"/>
            <ac:spMk id="21" creationId="{E510F404-4796-4880-A7F9-8DBD309384B0}"/>
          </ac:spMkLst>
        </pc:spChg>
      </pc:sldChg>
      <pc:sldChg chg="addSp modSp">
        <pc:chgData name="help desk" userId="076106f8-e622-4bba-bf8d-41b4b1aaf204" providerId="ADAL" clId="{18E77B1E-2852-4DE1-8518-2F21C6D47C8F}" dt="2025-08-11T22:16:38.730" v="34"/>
        <pc:sldMkLst>
          <pc:docMk/>
          <pc:sldMk cId="2925345463" sldId="404"/>
        </pc:sldMkLst>
        <pc:spChg chg="add mod">
          <ac:chgData name="help desk" userId="076106f8-e622-4bba-bf8d-41b4b1aaf204" providerId="ADAL" clId="{18E77B1E-2852-4DE1-8518-2F21C6D47C8F}" dt="2025-08-11T22:16:38.730" v="34"/>
          <ac:spMkLst>
            <pc:docMk/>
            <pc:sldMk cId="2925345463" sldId="404"/>
            <ac:spMk id="8" creationId="{A04E3CC2-E8B9-47DB-8695-9C6DE0FD6CD7}"/>
          </ac:spMkLst>
        </pc:spChg>
        <pc:spChg chg="add mod">
          <ac:chgData name="help desk" userId="076106f8-e622-4bba-bf8d-41b4b1aaf204" providerId="ADAL" clId="{18E77B1E-2852-4DE1-8518-2F21C6D47C8F}" dt="2025-08-11T22:16:38.730" v="34"/>
          <ac:spMkLst>
            <pc:docMk/>
            <pc:sldMk cId="2925345463" sldId="404"/>
            <ac:spMk id="9" creationId="{2CEA62A8-0681-4F29-AB98-F4B790362889}"/>
          </ac:spMkLst>
        </pc:spChg>
      </pc:sldChg>
      <pc:sldChg chg="addSp modSp">
        <pc:chgData name="help desk" userId="076106f8-e622-4bba-bf8d-41b4b1aaf204" providerId="ADAL" clId="{18E77B1E-2852-4DE1-8518-2F21C6D47C8F}" dt="2025-08-11T22:16:36.533" v="33"/>
        <pc:sldMkLst>
          <pc:docMk/>
          <pc:sldMk cId="107864463" sldId="405"/>
        </pc:sldMkLst>
        <pc:spChg chg="add mod">
          <ac:chgData name="help desk" userId="076106f8-e622-4bba-bf8d-41b4b1aaf204" providerId="ADAL" clId="{18E77B1E-2852-4DE1-8518-2F21C6D47C8F}" dt="2025-08-11T22:16:36.533" v="33"/>
          <ac:spMkLst>
            <pc:docMk/>
            <pc:sldMk cId="107864463" sldId="405"/>
            <ac:spMk id="6" creationId="{66A51E02-5672-4C03-8BE8-D30DB48DE960}"/>
          </ac:spMkLst>
        </pc:spChg>
        <pc:spChg chg="add mod">
          <ac:chgData name="help desk" userId="076106f8-e622-4bba-bf8d-41b4b1aaf204" providerId="ADAL" clId="{18E77B1E-2852-4DE1-8518-2F21C6D47C8F}" dt="2025-08-11T22:16:36.533" v="33"/>
          <ac:spMkLst>
            <pc:docMk/>
            <pc:sldMk cId="107864463" sldId="405"/>
            <ac:spMk id="7" creationId="{6EE68243-FCCC-4253-AAAE-C3FD49DDC829}"/>
          </ac:spMkLst>
        </pc:spChg>
      </pc:sldChg>
      <pc:sldChg chg="addSp modSp">
        <pc:chgData name="help desk" userId="076106f8-e622-4bba-bf8d-41b4b1aaf204" providerId="ADAL" clId="{18E77B1E-2852-4DE1-8518-2F21C6D47C8F}" dt="2025-08-11T22:16:31.457" v="31"/>
        <pc:sldMkLst>
          <pc:docMk/>
          <pc:sldMk cId="2994438254" sldId="406"/>
        </pc:sldMkLst>
        <pc:spChg chg="add mod">
          <ac:chgData name="help desk" userId="076106f8-e622-4bba-bf8d-41b4b1aaf204" providerId="ADAL" clId="{18E77B1E-2852-4DE1-8518-2F21C6D47C8F}" dt="2025-08-11T22:16:31.457" v="31"/>
          <ac:spMkLst>
            <pc:docMk/>
            <pc:sldMk cId="2994438254" sldId="406"/>
            <ac:spMk id="6" creationId="{13B51A7A-4A58-4011-B509-4B6EEF4165E9}"/>
          </ac:spMkLst>
        </pc:spChg>
        <pc:spChg chg="add mod">
          <ac:chgData name="help desk" userId="076106f8-e622-4bba-bf8d-41b4b1aaf204" providerId="ADAL" clId="{18E77B1E-2852-4DE1-8518-2F21C6D47C8F}" dt="2025-08-11T22:16:31.457" v="31"/>
          <ac:spMkLst>
            <pc:docMk/>
            <pc:sldMk cId="2994438254" sldId="406"/>
            <ac:spMk id="7" creationId="{EAD58C24-6EDD-4EAD-8F84-7020628B88AA}"/>
          </ac:spMkLst>
        </pc:spChg>
      </pc:sldChg>
      <pc:sldChg chg="addSp modSp">
        <pc:chgData name="help desk" userId="076106f8-e622-4bba-bf8d-41b4b1aaf204" providerId="ADAL" clId="{18E77B1E-2852-4DE1-8518-2F21C6D47C8F}" dt="2025-08-11T22:16:42.750" v="36"/>
        <pc:sldMkLst>
          <pc:docMk/>
          <pc:sldMk cId="1885172542" sldId="407"/>
        </pc:sldMkLst>
        <pc:spChg chg="add mod">
          <ac:chgData name="help desk" userId="076106f8-e622-4bba-bf8d-41b4b1aaf204" providerId="ADAL" clId="{18E77B1E-2852-4DE1-8518-2F21C6D47C8F}" dt="2025-08-11T22:16:42.750" v="36"/>
          <ac:spMkLst>
            <pc:docMk/>
            <pc:sldMk cId="1885172542" sldId="407"/>
            <ac:spMk id="10" creationId="{DFDE1919-5CC7-4AE8-AE4A-C699E2241195}"/>
          </ac:spMkLst>
        </pc:spChg>
        <pc:spChg chg="add mod">
          <ac:chgData name="help desk" userId="076106f8-e622-4bba-bf8d-41b4b1aaf204" providerId="ADAL" clId="{18E77B1E-2852-4DE1-8518-2F21C6D47C8F}" dt="2025-08-11T22:16:42.750" v="36"/>
          <ac:spMkLst>
            <pc:docMk/>
            <pc:sldMk cId="1885172542" sldId="407"/>
            <ac:spMk id="11" creationId="{B0D43736-6D26-4F83-8A64-1E2783C9646C}"/>
          </ac:spMkLst>
        </pc:spChg>
      </pc:sldChg>
      <pc:sldChg chg="addSp delSp modSp">
        <pc:chgData name="help desk" userId="076106f8-e622-4bba-bf8d-41b4b1aaf204" providerId="ADAL" clId="{18E77B1E-2852-4DE1-8518-2F21C6D47C8F}" dt="2025-08-11T22:16:52.876" v="40"/>
        <pc:sldMkLst>
          <pc:docMk/>
          <pc:sldMk cId="200173879" sldId="408"/>
        </pc:sldMkLst>
        <pc:spChg chg="add mod">
          <ac:chgData name="help desk" userId="076106f8-e622-4bba-bf8d-41b4b1aaf204" providerId="ADAL" clId="{18E77B1E-2852-4DE1-8518-2F21C6D47C8F}" dt="2025-08-11T22:16:47.613" v="38"/>
          <ac:spMkLst>
            <pc:docMk/>
            <pc:sldMk cId="200173879" sldId="408"/>
            <ac:spMk id="6" creationId="{1E0F6841-C79F-4A9B-BA0C-507DDDB8632B}"/>
          </ac:spMkLst>
        </pc:spChg>
        <pc:spChg chg="add mod">
          <ac:chgData name="help desk" userId="076106f8-e622-4bba-bf8d-41b4b1aaf204" providerId="ADAL" clId="{18E77B1E-2852-4DE1-8518-2F21C6D47C8F}" dt="2025-08-11T22:16:47.613" v="38"/>
          <ac:spMkLst>
            <pc:docMk/>
            <pc:sldMk cId="200173879" sldId="408"/>
            <ac:spMk id="7" creationId="{FCF708C7-263D-4D71-BF77-A9A53138FD1D}"/>
          </ac:spMkLst>
        </pc:spChg>
        <pc:spChg chg="add del mod">
          <ac:chgData name="help desk" userId="076106f8-e622-4bba-bf8d-41b4b1aaf204" providerId="ADAL" clId="{18E77B1E-2852-4DE1-8518-2F21C6D47C8F}" dt="2025-08-11T22:16:52.876" v="40"/>
          <ac:spMkLst>
            <pc:docMk/>
            <pc:sldMk cId="200173879" sldId="408"/>
            <ac:spMk id="8" creationId="{DF1C435A-FFB5-4C3F-ACED-8FC88F2B506F}"/>
          </ac:spMkLst>
        </pc:spChg>
        <pc:spChg chg="add del mod">
          <ac:chgData name="help desk" userId="076106f8-e622-4bba-bf8d-41b4b1aaf204" providerId="ADAL" clId="{18E77B1E-2852-4DE1-8518-2F21C6D47C8F}" dt="2025-08-11T22:16:52.876" v="40"/>
          <ac:spMkLst>
            <pc:docMk/>
            <pc:sldMk cId="200173879" sldId="408"/>
            <ac:spMk id="9" creationId="{510D1B6A-846A-4016-8605-7154A5234063}"/>
          </ac:spMkLst>
        </pc:spChg>
      </pc:sldChg>
      <pc:sldChg chg="addSp modSp">
        <pc:chgData name="help desk" userId="076106f8-e622-4bba-bf8d-41b4b1aaf204" providerId="ADAL" clId="{18E77B1E-2852-4DE1-8518-2F21C6D47C8F}" dt="2025-08-11T22:16:59.143" v="42"/>
        <pc:sldMkLst>
          <pc:docMk/>
          <pc:sldMk cId="201071838" sldId="409"/>
        </pc:sldMkLst>
        <pc:spChg chg="add mod">
          <ac:chgData name="help desk" userId="076106f8-e622-4bba-bf8d-41b4b1aaf204" providerId="ADAL" clId="{18E77B1E-2852-4DE1-8518-2F21C6D47C8F}" dt="2025-08-11T22:16:59.143" v="42"/>
          <ac:spMkLst>
            <pc:docMk/>
            <pc:sldMk cId="201071838" sldId="409"/>
            <ac:spMk id="6" creationId="{9C0A74F8-4430-4A54-AFD6-58FC503B08D1}"/>
          </ac:spMkLst>
        </pc:spChg>
        <pc:spChg chg="add mod">
          <ac:chgData name="help desk" userId="076106f8-e622-4bba-bf8d-41b4b1aaf204" providerId="ADAL" clId="{18E77B1E-2852-4DE1-8518-2F21C6D47C8F}" dt="2025-08-11T22:16:59.143" v="42"/>
          <ac:spMkLst>
            <pc:docMk/>
            <pc:sldMk cId="201071838" sldId="409"/>
            <ac:spMk id="7" creationId="{1B9D88B5-D374-4A02-B6C0-18A5FF205816}"/>
          </ac:spMkLst>
        </pc:spChg>
      </pc:sldChg>
      <pc:sldChg chg="addSp modSp">
        <pc:chgData name="help desk" userId="076106f8-e622-4bba-bf8d-41b4b1aaf204" providerId="ADAL" clId="{18E77B1E-2852-4DE1-8518-2F21C6D47C8F}" dt="2025-08-11T22:17:05.377" v="45"/>
        <pc:sldMkLst>
          <pc:docMk/>
          <pc:sldMk cId="3473380260" sldId="410"/>
        </pc:sldMkLst>
        <pc:spChg chg="add mod">
          <ac:chgData name="help desk" userId="076106f8-e622-4bba-bf8d-41b4b1aaf204" providerId="ADAL" clId="{18E77B1E-2852-4DE1-8518-2F21C6D47C8F}" dt="2025-08-11T22:17:05.377" v="45"/>
          <ac:spMkLst>
            <pc:docMk/>
            <pc:sldMk cId="3473380260" sldId="410"/>
            <ac:spMk id="12" creationId="{B4356881-95A8-43F0-9E54-661A4282AA9B}"/>
          </ac:spMkLst>
        </pc:spChg>
        <pc:spChg chg="add mod">
          <ac:chgData name="help desk" userId="076106f8-e622-4bba-bf8d-41b4b1aaf204" providerId="ADAL" clId="{18E77B1E-2852-4DE1-8518-2F21C6D47C8F}" dt="2025-08-11T22:17:05.377" v="45"/>
          <ac:spMkLst>
            <pc:docMk/>
            <pc:sldMk cId="3473380260" sldId="410"/>
            <ac:spMk id="13" creationId="{12CAA58C-968D-4943-87DB-A862FD5CEBE4}"/>
          </ac:spMkLst>
        </pc:spChg>
      </pc:sldChg>
    </pc:docChg>
  </pc:docChgLst>
  <pc:docChgLst>
    <pc:chgData name="help desk" userId="076106f8-e622-4bba-bf8d-41b4b1aaf204" providerId="ADAL" clId="{9AF2CF72-AFA5-4629-8416-E909BE06FFFD}"/>
    <pc:docChg chg="undo custSel modSld sldOrd">
      <pc:chgData name="help desk" userId="076106f8-e622-4bba-bf8d-41b4b1aaf204" providerId="ADAL" clId="{9AF2CF72-AFA5-4629-8416-E909BE06FFFD}" dt="2024-08-08T21:36:39.814" v="908" actId="113"/>
      <pc:docMkLst>
        <pc:docMk/>
      </pc:docMkLst>
      <pc:sldChg chg="addSp modSp mod modAnim">
        <pc:chgData name="help desk" userId="076106f8-e622-4bba-bf8d-41b4b1aaf204" providerId="ADAL" clId="{9AF2CF72-AFA5-4629-8416-E909BE06FFFD}" dt="2024-08-08T16:19:42.933" v="175" actId="1076"/>
        <pc:sldMkLst>
          <pc:docMk/>
          <pc:sldMk cId="2847858403" sldId="257"/>
        </pc:sldMkLst>
        <pc:spChg chg="add mod">
          <ac:chgData name="help desk" userId="076106f8-e622-4bba-bf8d-41b4b1aaf204" providerId="ADAL" clId="{9AF2CF72-AFA5-4629-8416-E909BE06FFFD}" dt="2024-08-08T16:03:33.396" v="127" actId="164"/>
          <ac:spMkLst>
            <pc:docMk/>
            <pc:sldMk cId="2847858403" sldId="257"/>
            <ac:spMk id="4" creationId="{082D7D56-FE94-4783-A7DC-E7D40FD8EC33}"/>
          </ac:spMkLst>
        </pc:spChg>
        <pc:spChg chg="add mod">
          <ac:chgData name="help desk" userId="076106f8-e622-4bba-bf8d-41b4b1aaf204" providerId="ADAL" clId="{9AF2CF72-AFA5-4629-8416-E909BE06FFFD}" dt="2024-08-08T16:03:32.355" v="126" actId="164"/>
          <ac:spMkLst>
            <pc:docMk/>
            <pc:sldMk cId="2847858403" sldId="257"/>
            <ac:spMk id="12" creationId="{14BF2ECC-41E7-4D99-80D2-7E1755F8450C}"/>
          </ac:spMkLst>
        </pc:spChg>
        <pc:spChg chg="add mod">
          <ac:chgData name="help desk" userId="076106f8-e622-4bba-bf8d-41b4b1aaf204" providerId="ADAL" clId="{9AF2CF72-AFA5-4629-8416-E909BE06FFFD}" dt="2024-08-08T16:02:30.455" v="123" actId="1037"/>
          <ac:spMkLst>
            <pc:docMk/>
            <pc:sldMk cId="2847858403" sldId="257"/>
            <ac:spMk id="13" creationId="{12B6B5DE-E2A2-4691-A937-D97D736AA1C1}"/>
          </ac:spMkLst>
        </pc:spChg>
        <pc:spChg chg="add mod">
          <ac:chgData name="help desk" userId="076106f8-e622-4bba-bf8d-41b4b1aaf204" providerId="ADAL" clId="{9AF2CF72-AFA5-4629-8416-E909BE06FFFD}" dt="2024-08-08T15:59:10.128" v="70" actId="1076"/>
          <ac:spMkLst>
            <pc:docMk/>
            <pc:sldMk cId="2847858403" sldId="257"/>
            <ac:spMk id="14" creationId="{5EF1CBE6-6437-43B0-A6B1-CE8EED0028EC}"/>
          </ac:spMkLst>
        </pc:spChg>
        <pc:spChg chg="add mod">
          <ac:chgData name="help desk" userId="076106f8-e622-4bba-bf8d-41b4b1aaf204" providerId="ADAL" clId="{9AF2CF72-AFA5-4629-8416-E909BE06FFFD}" dt="2024-08-08T15:59:38.122" v="80" actId="20577"/>
          <ac:spMkLst>
            <pc:docMk/>
            <pc:sldMk cId="2847858403" sldId="257"/>
            <ac:spMk id="15" creationId="{0532C5E1-5786-4AF3-8B34-5A56A0EB0382}"/>
          </ac:spMkLst>
        </pc:spChg>
        <pc:spChg chg="add mod">
          <ac:chgData name="help desk" userId="076106f8-e622-4bba-bf8d-41b4b1aaf204" providerId="ADAL" clId="{9AF2CF72-AFA5-4629-8416-E909BE06FFFD}" dt="2024-08-08T16:00:09.934" v="97" actId="20577"/>
          <ac:spMkLst>
            <pc:docMk/>
            <pc:sldMk cId="2847858403" sldId="257"/>
            <ac:spMk id="16" creationId="{46B50DEF-4F41-49F7-B5CB-89D3A1CE4589}"/>
          </ac:spMkLst>
        </pc:spChg>
        <pc:spChg chg="add mod">
          <ac:chgData name="help desk" userId="076106f8-e622-4bba-bf8d-41b4b1aaf204" providerId="ADAL" clId="{9AF2CF72-AFA5-4629-8416-E909BE06FFFD}" dt="2024-08-08T16:01:27.432" v="120" actId="1037"/>
          <ac:spMkLst>
            <pc:docMk/>
            <pc:sldMk cId="2847858403" sldId="257"/>
            <ac:spMk id="17" creationId="{0DA7DBD2-1BD2-42A8-B798-A93BD477CA30}"/>
          </ac:spMkLst>
        </pc:spChg>
        <pc:grpChg chg="add mod">
          <ac:chgData name="help desk" userId="076106f8-e622-4bba-bf8d-41b4b1aaf204" providerId="ADAL" clId="{9AF2CF72-AFA5-4629-8416-E909BE06FFFD}" dt="2024-08-08T16:03:33.396" v="127" actId="164"/>
          <ac:grpSpMkLst>
            <pc:docMk/>
            <pc:sldMk cId="2847858403" sldId="257"/>
            <ac:grpSpMk id="6" creationId="{0B8FDDA7-BF7C-46CF-A15C-3D2DAFABF70B}"/>
          </ac:grpSpMkLst>
        </pc:grpChg>
        <pc:grpChg chg="add mod">
          <ac:chgData name="help desk" userId="076106f8-e622-4bba-bf8d-41b4b1aaf204" providerId="ADAL" clId="{9AF2CF72-AFA5-4629-8416-E909BE06FFFD}" dt="2024-08-08T16:03:32.355" v="126" actId="164"/>
          <ac:grpSpMkLst>
            <pc:docMk/>
            <pc:sldMk cId="2847858403" sldId="257"/>
            <ac:grpSpMk id="18" creationId="{34F3D631-C114-4C26-BCA9-AF2087A07E57}"/>
          </ac:grpSpMkLst>
        </pc:grpChg>
        <pc:picChg chg="mod">
          <ac:chgData name="help desk" userId="076106f8-e622-4bba-bf8d-41b4b1aaf204" providerId="ADAL" clId="{9AF2CF72-AFA5-4629-8416-E909BE06FFFD}" dt="2024-08-08T16:03:33.396" v="127" actId="164"/>
          <ac:picMkLst>
            <pc:docMk/>
            <pc:sldMk cId="2847858403" sldId="257"/>
            <ac:picMk id="3" creationId="{00000000-0000-0000-0000-000000000000}"/>
          </ac:picMkLst>
        </pc:picChg>
        <pc:picChg chg="mod">
          <ac:chgData name="help desk" userId="076106f8-e622-4bba-bf8d-41b4b1aaf204" providerId="ADAL" clId="{9AF2CF72-AFA5-4629-8416-E909BE06FFFD}" dt="2024-08-08T16:03:32.355" v="126" actId="164"/>
          <ac:picMkLst>
            <pc:docMk/>
            <pc:sldMk cId="2847858403" sldId="257"/>
            <ac:picMk id="5" creationId="{00000000-0000-0000-0000-000000000000}"/>
          </ac:picMkLst>
        </pc:picChg>
        <pc:picChg chg="mod">
          <ac:chgData name="help desk" userId="076106f8-e622-4bba-bf8d-41b4b1aaf204" providerId="ADAL" clId="{9AF2CF72-AFA5-4629-8416-E909BE06FFFD}" dt="2024-08-08T16:19:42.933" v="175" actId="1076"/>
          <ac:picMkLst>
            <pc:docMk/>
            <pc:sldMk cId="2847858403" sldId="257"/>
            <ac:picMk id="15362" creationId="{00000000-0000-0000-0000-000000000000}"/>
          </ac:picMkLst>
        </pc:picChg>
      </pc:sldChg>
      <pc:sldChg chg="addSp delSp mod addAnim delAnim modAnim">
        <pc:chgData name="help desk" userId="076106f8-e622-4bba-bf8d-41b4b1aaf204" providerId="ADAL" clId="{9AF2CF72-AFA5-4629-8416-E909BE06FFFD}" dt="2024-08-08T20:53:51.317" v="208"/>
        <pc:sldMkLst>
          <pc:docMk/>
          <pc:sldMk cId="3443636487" sldId="259"/>
        </pc:sldMkLst>
        <pc:spChg chg="add del">
          <ac:chgData name="help desk" userId="076106f8-e622-4bba-bf8d-41b4b1aaf204" providerId="ADAL" clId="{9AF2CF72-AFA5-4629-8416-E909BE06FFFD}" dt="2024-08-08T20:51:51.402" v="200" actId="478"/>
          <ac:spMkLst>
            <pc:docMk/>
            <pc:sldMk cId="3443636487" sldId="259"/>
            <ac:spMk id="6" creationId="{00000000-0000-0000-0000-000000000000}"/>
          </ac:spMkLst>
        </pc:spChg>
        <pc:picChg chg="add del">
          <ac:chgData name="help desk" userId="076106f8-e622-4bba-bf8d-41b4b1aaf204" providerId="ADAL" clId="{9AF2CF72-AFA5-4629-8416-E909BE06FFFD}" dt="2024-08-08T20:51:51.402" v="200" actId="478"/>
          <ac:picMkLst>
            <pc:docMk/>
            <pc:sldMk cId="3443636487" sldId="259"/>
            <ac:picMk id="5" creationId="{00000000-0000-0000-0000-000000000000}"/>
          </ac:picMkLst>
        </pc:picChg>
      </pc:sldChg>
      <pc:sldChg chg="modSp mod modAnim">
        <pc:chgData name="help desk" userId="076106f8-e622-4bba-bf8d-41b4b1aaf204" providerId="ADAL" clId="{9AF2CF72-AFA5-4629-8416-E909BE06FFFD}" dt="2024-08-08T21:27:21.175" v="793" actId="207"/>
        <pc:sldMkLst>
          <pc:docMk/>
          <pc:sldMk cId="1544044953" sldId="369"/>
        </pc:sldMkLst>
        <pc:spChg chg="mod">
          <ac:chgData name="help desk" userId="076106f8-e622-4bba-bf8d-41b4b1aaf204" providerId="ADAL" clId="{9AF2CF72-AFA5-4629-8416-E909BE06FFFD}" dt="2024-08-08T21:27:21.175" v="793" actId="207"/>
          <ac:spMkLst>
            <pc:docMk/>
            <pc:sldMk cId="1544044953" sldId="369"/>
            <ac:spMk id="9" creationId="{00000000-0000-0000-0000-000000000000}"/>
          </ac:spMkLst>
        </pc:spChg>
        <pc:spChg chg="mod">
          <ac:chgData name="help desk" userId="076106f8-e622-4bba-bf8d-41b4b1aaf204" providerId="ADAL" clId="{9AF2CF72-AFA5-4629-8416-E909BE06FFFD}" dt="2024-08-08T21:27:21.175" v="793" actId="207"/>
          <ac:spMkLst>
            <pc:docMk/>
            <pc:sldMk cId="1544044953" sldId="369"/>
            <ac:spMk id="10" creationId="{00000000-0000-0000-0000-000000000000}"/>
          </ac:spMkLst>
        </pc:spChg>
        <pc:spChg chg="mod">
          <ac:chgData name="help desk" userId="076106f8-e622-4bba-bf8d-41b4b1aaf204" providerId="ADAL" clId="{9AF2CF72-AFA5-4629-8416-E909BE06FFFD}" dt="2024-08-08T21:27:21.175" v="793" actId="207"/>
          <ac:spMkLst>
            <pc:docMk/>
            <pc:sldMk cId="1544044953" sldId="369"/>
            <ac:spMk id="11" creationId="{00000000-0000-0000-0000-000000000000}"/>
          </ac:spMkLst>
        </pc:spChg>
        <pc:spChg chg="mod">
          <ac:chgData name="help desk" userId="076106f8-e622-4bba-bf8d-41b4b1aaf204" providerId="ADAL" clId="{9AF2CF72-AFA5-4629-8416-E909BE06FFFD}" dt="2024-08-08T21:27:21.175" v="793" actId="207"/>
          <ac:spMkLst>
            <pc:docMk/>
            <pc:sldMk cId="1544044953" sldId="369"/>
            <ac:spMk id="12" creationId="{00000000-0000-0000-0000-000000000000}"/>
          </ac:spMkLst>
        </pc:spChg>
      </pc:sldChg>
      <pc:sldChg chg="addSp delSp modSp mod ord delAnim modAnim">
        <pc:chgData name="help desk" userId="076106f8-e622-4bba-bf8d-41b4b1aaf204" providerId="ADAL" clId="{9AF2CF72-AFA5-4629-8416-E909BE06FFFD}" dt="2024-08-08T21:36:39.814" v="908" actId="113"/>
        <pc:sldMkLst>
          <pc:docMk/>
          <pc:sldMk cId="3168683136" sldId="370"/>
        </pc:sldMkLst>
        <pc:spChg chg="del">
          <ac:chgData name="help desk" userId="076106f8-e622-4bba-bf8d-41b4b1aaf204" providerId="ADAL" clId="{9AF2CF72-AFA5-4629-8416-E909BE06FFFD}" dt="2024-08-08T21:36:25.326" v="906" actId="478"/>
          <ac:spMkLst>
            <pc:docMk/>
            <pc:sldMk cId="3168683136" sldId="370"/>
            <ac:spMk id="2" creationId="{00000000-0000-0000-0000-000000000000}"/>
          </ac:spMkLst>
        </pc:spChg>
        <pc:spChg chg="add del mod">
          <ac:chgData name="help desk" userId="076106f8-e622-4bba-bf8d-41b4b1aaf204" providerId="ADAL" clId="{9AF2CF72-AFA5-4629-8416-E909BE06FFFD}" dt="2024-08-08T21:01:14.645" v="314" actId="478"/>
          <ac:spMkLst>
            <pc:docMk/>
            <pc:sldMk cId="3168683136" sldId="370"/>
            <ac:spMk id="3" creationId="{F0CCFA18-8F56-40F7-AD41-8E06E6C52CEE}"/>
          </ac:spMkLst>
        </pc:spChg>
        <pc:spChg chg="mod">
          <ac:chgData name="help desk" userId="076106f8-e622-4bba-bf8d-41b4b1aaf204" providerId="ADAL" clId="{9AF2CF72-AFA5-4629-8416-E909BE06FFFD}" dt="2024-08-08T21:36:39.814" v="908" actId="113"/>
          <ac:spMkLst>
            <pc:docMk/>
            <pc:sldMk cId="3168683136" sldId="370"/>
            <ac:spMk id="37" creationId="{00000000-0000-0000-0000-000000000000}"/>
          </ac:spMkLst>
        </pc:spChg>
      </pc:sldChg>
      <pc:sldChg chg="modSp mod">
        <pc:chgData name="help desk" userId="076106f8-e622-4bba-bf8d-41b4b1aaf204" providerId="ADAL" clId="{9AF2CF72-AFA5-4629-8416-E909BE06FFFD}" dt="2024-08-08T16:21:19.944" v="198" actId="6549"/>
        <pc:sldMkLst>
          <pc:docMk/>
          <pc:sldMk cId="216848915" sldId="371"/>
        </pc:sldMkLst>
        <pc:spChg chg="mod">
          <ac:chgData name="help desk" userId="076106f8-e622-4bba-bf8d-41b4b1aaf204" providerId="ADAL" clId="{9AF2CF72-AFA5-4629-8416-E909BE06FFFD}" dt="2024-08-08T16:21:19.944" v="198" actId="6549"/>
          <ac:spMkLst>
            <pc:docMk/>
            <pc:sldMk cId="216848915" sldId="371"/>
            <ac:spMk id="24" creationId="{00000000-0000-0000-0000-000000000000}"/>
          </ac:spMkLst>
        </pc:spChg>
      </pc:sldChg>
      <pc:sldChg chg="addSp delSp modSp mod delAnim modAnim">
        <pc:chgData name="help desk" userId="076106f8-e622-4bba-bf8d-41b4b1aaf204" providerId="ADAL" clId="{9AF2CF72-AFA5-4629-8416-E909BE06FFFD}" dt="2024-08-08T21:25:46.072" v="782"/>
        <pc:sldMkLst>
          <pc:docMk/>
          <pc:sldMk cId="1501436840" sldId="396"/>
        </pc:sldMkLst>
        <pc:spChg chg="del">
          <ac:chgData name="help desk" userId="076106f8-e622-4bba-bf8d-41b4b1aaf204" providerId="ADAL" clId="{9AF2CF72-AFA5-4629-8416-E909BE06FFFD}" dt="2024-08-08T21:25:04.707" v="775" actId="478"/>
          <ac:spMkLst>
            <pc:docMk/>
            <pc:sldMk cId="1501436840" sldId="396"/>
            <ac:spMk id="6" creationId="{00000000-0000-0000-0000-000000000000}"/>
          </ac:spMkLst>
        </pc:spChg>
        <pc:spChg chg="add mod">
          <ac:chgData name="help desk" userId="076106f8-e622-4bba-bf8d-41b4b1aaf204" providerId="ADAL" clId="{9AF2CF72-AFA5-4629-8416-E909BE06FFFD}" dt="2024-08-08T21:25:05.907" v="776"/>
          <ac:spMkLst>
            <pc:docMk/>
            <pc:sldMk cId="1501436840" sldId="396"/>
            <ac:spMk id="37" creationId="{8DE2EAB3-8EE5-413C-8FEC-BB1A43FBA444}"/>
          </ac:spMkLst>
        </pc:spChg>
      </pc:sldChg>
      <pc:sldChg chg="addSp modSp mod modAnim">
        <pc:chgData name="help desk" userId="076106f8-e622-4bba-bf8d-41b4b1aaf204" providerId="ADAL" clId="{9AF2CF72-AFA5-4629-8416-E909BE06FFFD}" dt="2024-08-08T21:35:03.501" v="904"/>
        <pc:sldMkLst>
          <pc:docMk/>
          <pc:sldMk cId="1019973118" sldId="397"/>
        </pc:sldMkLst>
        <pc:spChg chg="add mod">
          <ac:chgData name="help desk" userId="076106f8-e622-4bba-bf8d-41b4b1aaf204" providerId="ADAL" clId="{9AF2CF72-AFA5-4629-8416-E909BE06FFFD}" dt="2024-08-08T21:30:56.571" v="896" actId="14100"/>
          <ac:spMkLst>
            <pc:docMk/>
            <pc:sldMk cId="1019973118" sldId="397"/>
            <ac:spMk id="2" creationId="{AD85EB0F-4580-4A37-867E-47AAF9E5661E}"/>
          </ac:spMkLst>
        </pc:spChg>
        <pc:spChg chg="mod">
          <ac:chgData name="help desk" userId="076106f8-e622-4bba-bf8d-41b4b1aaf204" providerId="ADAL" clId="{9AF2CF72-AFA5-4629-8416-E909BE06FFFD}" dt="2024-08-08T21:31:16.991" v="897" actId="20577"/>
          <ac:spMkLst>
            <pc:docMk/>
            <pc:sldMk cId="1019973118" sldId="397"/>
            <ac:spMk id="15" creationId="{00000000-0000-0000-0000-000000000000}"/>
          </ac:spMkLst>
        </pc:spChg>
        <pc:spChg chg="mod">
          <ac:chgData name="help desk" userId="076106f8-e622-4bba-bf8d-41b4b1aaf204" providerId="ADAL" clId="{9AF2CF72-AFA5-4629-8416-E909BE06FFFD}" dt="2024-08-08T21:16:28.141" v="536" actId="1035"/>
          <ac:spMkLst>
            <pc:docMk/>
            <pc:sldMk cId="1019973118" sldId="397"/>
            <ac:spMk id="60" creationId="{A319BA6C-2EAD-46C4-9C68-5D16F90E26D0}"/>
          </ac:spMkLst>
        </pc:spChg>
        <pc:spChg chg="mod">
          <ac:chgData name="help desk" userId="076106f8-e622-4bba-bf8d-41b4b1aaf204" providerId="ADAL" clId="{9AF2CF72-AFA5-4629-8416-E909BE06FFFD}" dt="2024-08-08T21:17:56.193" v="688" actId="20577"/>
          <ac:spMkLst>
            <pc:docMk/>
            <pc:sldMk cId="1019973118" sldId="397"/>
            <ac:spMk id="62" creationId="{0885B102-6BC9-42B2-B417-850DC3BD3225}"/>
          </ac:spMkLst>
        </pc:spChg>
        <pc:spChg chg="mod">
          <ac:chgData name="help desk" userId="076106f8-e622-4bba-bf8d-41b4b1aaf204" providerId="ADAL" clId="{9AF2CF72-AFA5-4629-8416-E909BE06FFFD}" dt="2024-08-08T21:19:45.611" v="772" actId="20577"/>
          <ac:spMkLst>
            <pc:docMk/>
            <pc:sldMk cId="1019973118" sldId="397"/>
            <ac:spMk id="64" creationId="{08455150-7A21-42C6-A2C9-1AC54C79E137}"/>
          </ac:spMkLst>
        </pc:spChg>
      </pc:sldChg>
    </pc:docChg>
  </pc:docChgLst>
  <pc:docChgLst>
    <pc:chgData name="help desk" userId="076106f8-e622-4bba-bf8d-41b4b1aaf204" providerId="ADAL" clId="{F5F3DB7B-FA42-41F7-8D1A-43A9E1C98A27}"/>
    <pc:docChg chg="undo custSel addSld delSld modSld sldOrd">
      <pc:chgData name="help desk" userId="076106f8-e622-4bba-bf8d-41b4b1aaf204" providerId="ADAL" clId="{F5F3DB7B-FA42-41F7-8D1A-43A9E1C98A27}" dt="2024-08-09T16:16:33.586" v="6221"/>
      <pc:docMkLst>
        <pc:docMk/>
      </pc:docMkLst>
      <pc:sldChg chg="del">
        <pc:chgData name="help desk" userId="076106f8-e622-4bba-bf8d-41b4b1aaf204" providerId="ADAL" clId="{F5F3DB7B-FA42-41F7-8D1A-43A9E1C98A27}" dt="2024-08-06T19:53:01.039" v="53" actId="2696"/>
        <pc:sldMkLst>
          <pc:docMk/>
          <pc:sldMk cId="1659476412" sldId="256"/>
        </pc:sldMkLst>
      </pc:sldChg>
      <pc:sldChg chg="del">
        <pc:chgData name="help desk" userId="076106f8-e622-4bba-bf8d-41b4b1aaf204" providerId="ADAL" clId="{F5F3DB7B-FA42-41F7-8D1A-43A9E1C98A27}" dt="2024-08-06T19:48:34.002" v="17" actId="2696"/>
        <pc:sldMkLst>
          <pc:docMk/>
          <pc:sldMk cId="528791687" sldId="258"/>
        </pc:sldMkLst>
      </pc:sldChg>
      <pc:sldChg chg="modSp modAnim">
        <pc:chgData name="help desk" userId="076106f8-e622-4bba-bf8d-41b4b1aaf204" providerId="ADAL" clId="{F5F3DB7B-FA42-41F7-8D1A-43A9E1C98A27}" dt="2024-08-06T19:52:25.768" v="52"/>
        <pc:sldMkLst>
          <pc:docMk/>
          <pc:sldMk cId="3443636487" sldId="259"/>
        </pc:sldMkLst>
        <pc:spChg chg="mod">
          <ac:chgData name="help desk" userId="076106f8-e622-4bba-bf8d-41b4b1aaf204" providerId="ADAL" clId="{F5F3DB7B-FA42-41F7-8D1A-43A9E1C98A27}" dt="2024-08-06T19:50:15.823" v="36" actId="255"/>
          <ac:spMkLst>
            <pc:docMk/>
            <pc:sldMk cId="3443636487" sldId="259"/>
            <ac:spMk id="12" creationId="{00000000-0000-0000-0000-000000000000}"/>
          </ac:spMkLst>
        </pc:spChg>
        <pc:spChg chg="mod">
          <ac:chgData name="help desk" userId="076106f8-e622-4bba-bf8d-41b4b1aaf204" providerId="ADAL" clId="{F5F3DB7B-FA42-41F7-8D1A-43A9E1C98A27}" dt="2024-08-06T19:50:15.823" v="36" actId="255"/>
          <ac:spMkLst>
            <pc:docMk/>
            <pc:sldMk cId="3443636487" sldId="259"/>
            <ac:spMk id="71" creationId="{00000000-0000-0000-0000-000000000000}"/>
          </ac:spMkLst>
        </pc:spChg>
        <pc:spChg chg="mod">
          <ac:chgData name="help desk" userId="076106f8-e622-4bba-bf8d-41b4b1aaf204" providerId="ADAL" clId="{F5F3DB7B-FA42-41F7-8D1A-43A9E1C98A27}" dt="2024-08-06T19:50:15.823" v="36" actId="255"/>
          <ac:spMkLst>
            <pc:docMk/>
            <pc:sldMk cId="3443636487" sldId="259"/>
            <ac:spMk id="75" creationId="{00000000-0000-0000-0000-000000000000}"/>
          </ac:spMkLst>
        </pc:spChg>
        <pc:spChg chg="mod">
          <ac:chgData name="help desk" userId="076106f8-e622-4bba-bf8d-41b4b1aaf204" providerId="ADAL" clId="{F5F3DB7B-FA42-41F7-8D1A-43A9E1C98A27}" dt="2024-08-06T19:50:15.823" v="36" actId="255"/>
          <ac:spMkLst>
            <pc:docMk/>
            <pc:sldMk cId="3443636487" sldId="259"/>
            <ac:spMk id="76" creationId="{00000000-0000-0000-0000-000000000000}"/>
          </ac:spMkLst>
        </pc:spChg>
        <pc:spChg chg="mod">
          <ac:chgData name="help desk" userId="076106f8-e622-4bba-bf8d-41b4b1aaf204" providerId="ADAL" clId="{F5F3DB7B-FA42-41F7-8D1A-43A9E1C98A27}" dt="2024-08-06T19:50:15.823" v="36" actId="255"/>
          <ac:spMkLst>
            <pc:docMk/>
            <pc:sldMk cId="3443636487" sldId="259"/>
            <ac:spMk id="77" creationId="{00000000-0000-0000-0000-000000000000}"/>
          </ac:spMkLst>
        </pc:spChg>
        <pc:spChg chg="mod">
          <ac:chgData name="help desk" userId="076106f8-e622-4bba-bf8d-41b4b1aaf204" providerId="ADAL" clId="{F5F3DB7B-FA42-41F7-8D1A-43A9E1C98A27}" dt="2024-08-06T19:50:15.823" v="36" actId="255"/>
          <ac:spMkLst>
            <pc:docMk/>
            <pc:sldMk cId="3443636487" sldId="259"/>
            <ac:spMk id="78" creationId="{00000000-0000-0000-0000-000000000000}"/>
          </ac:spMkLst>
        </pc:spChg>
        <pc:spChg chg="mod">
          <ac:chgData name="help desk" userId="076106f8-e622-4bba-bf8d-41b4b1aaf204" providerId="ADAL" clId="{F5F3DB7B-FA42-41F7-8D1A-43A9E1C98A27}" dt="2024-08-06T19:50:15.823" v="36" actId="255"/>
          <ac:spMkLst>
            <pc:docMk/>
            <pc:sldMk cId="3443636487" sldId="259"/>
            <ac:spMk id="79" creationId="{00000000-0000-0000-0000-000000000000}"/>
          </ac:spMkLst>
        </pc:spChg>
        <pc:spChg chg="mod">
          <ac:chgData name="help desk" userId="076106f8-e622-4bba-bf8d-41b4b1aaf204" providerId="ADAL" clId="{F5F3DB7B-FA42-41F7-8D1A-43A9E1C98A27}" dt="2024-08-06T19:50:15.823" v="36" actId="255"/>
          <ac:spMkLst>
            <pc:docMk/>
            <pc:sldMk cId="3443636487" sldId="259"/>
            <ac:spMk id="80" creationId="{00000000-0000-0000-0000-000000000000}"/>
          </ac:spMkLst>
        </pc:spChg>
        <pc:spChg chg="mod">
          <ac:chgData name="help desk" userId="076106f8-e622-4bba-bf8d-41b4b1aaf204" providerId="ADAL" clId="{F5F3DB7B-FA42-41F7-8D1A-43A9E1C98A27}" dt="2024-08-06T19:50:15.823" v="36" actId="255"/>
          <ac:spMkLst>
            <pc:docMk/>
            <pc:sldMk cId="3443636487" sldId="259"/>
            <ac:spMk id="81" creationId="{00000000-0000-0000-0000-000000000000}"/>
          </ac:spMkLst>
        </pc:spChg>
      </pc:sldChg>
      <pc:sldChg chg="modAnim">
        <pc:chgData name="help desk" userId="076106f8-e622-4bba-bf8d-41b4b1aaf204" providerId="ADAL" clId="{F5F3DB7B-FA42-41F7-8D1A-43A9E1C98A27}" dt="2024-08-09T15:49:49.523" v="6220"/>
        <pc:sldMkLst>
          <pc:docMk/>
          <pc:sldMk cId="4268497802" sldId="260"/>
        </pc:sldMkLst>
      </pc:sldChg>
      <pc:sldChg chg="del">
        <pc:chgData name="help desk" userId="076106f8-e622-4bba-bf8d-41b4b1aaf204" providerId="ADAL" clId="{F5F3DB7B-FA42-41F7-8D1A-43A9E1C98A27}" dt="2024-08-06T19:48:34.002" v="17" actId="2696"/>
        <pc:sldMkLst>
          <pc:docMk/>
          <pc:sldMk cId="3038758337" sldId="263"/>
        </pc:sldMkLst>
      </pc:sldChg>
      <pc:sldChg chg="del">
        <pc:chgData name="help desk" userId="076106f8-e622-4bba-bf8d-41b4b1aaf204" providerId="ADAL" clId="{F5F3DB7B-FA42-41F7-8D1A-43A9E1C98A27}" dt="2024-08-06T19:48:34.002" v="17" actId="2696"/>
        <pc:sldMkLst>
          <pc:docMk/>
          <pc:sldMk cId="1538006657" sldId="264"/>
        </pc:sldMkLst>
      </pc:sldChg>
      <pc:sldChg chg="del">
        <pc:chgData name="help desk" userId="076106f8-e622-4bba-bf8d-41b4b1aaf204" providerId="ADAL" clId="{F5F3DB7B-FA42-41F7-8D1A-43A9E1C98A27}" dt="2024-08-06T19:48:34.002" v="17" actId="2696"/>
        <pc:sldMkLst>
          <pc:docMk/>
          <pc:sldMk cId="2521371328" sldId="265"/>
        </pc:sldMkLst>
      </pc:sldChg>
      <pc:sldChg chg="del">
        <pc:chgData name="help desk" userId="076106f8-e622-4bba-bf8d-41b4b1aaf204" providerId="ADAL" clId="{F5F3DB7B-FA42-41F7-8D1A-43A9E1C98A27}" dt="2024-08-06T19:48:34.002" v="17" actId="2696"/>
        <pc:sldMkLst>
          <pc:docMk/>
          <pc:sldMk cId="212212897" sldId="266"/>
        </pc:sldMkLst>
      </pc:sldChg>
      <pc:sldChg chg="del">
        <pc:chgData name="help desk" userId="076106f8-e622-4bba-bf8d-41b4b1aaf204" providerId="ADAL" clId="{F5F3DB7B-FA42-41F7-8D1A-43A9E1C98A27}" dt="2024-08-06T19:48:34.002" v="17" actId="2696"/>
        <pc:sldMkLst>
          <pc:docMk/>
          <pc:sldMk cId="2651532878" sldId="267"/>
        </pc:sldMkLst>
      </pc:sldChg>
      <pc:sldChg chg="modSp mod modAnim">
        <pc:chgData name="help desk" userId="076106f8-e622-4bba-bf8d-41b4b1aaf204" providerId="ADAL" clId="{F5F3DB7B-FA42-41F7-8D1A-43A9E1C98A27}" dt="2024-08-09T15:49:17.707" v="6217"/>
        <pc:sldMkLst>
          <pc:docMk/>
          <pc:sldMk cId="1075878489" sldId="350"/>
        </pc:sldMkLst>
        <pc:spChg chg="mod">
          <ac:chgData name="help desk" userId="076106f8-e622-4bba-bf8d-41b4b1aaf204" providerId="ADAL" clId="{F5F3DB7B-FA42-41F7-8D1A-43A9E1C98A27}" dt="2024-08-09T15:47:30.891" v="6209" actId="255"/>
          <ac:spMkLst>
            <pc:docMk/>
            <pc:sldMk cId="1075878489" sldId="350"/>
            <ac:spMk id="13" creationId="{00000000-0000-0000-0000-000000000000}"/>
          </ac:spMkLst>
        </pc:spChg>
        <pc:spChg chg="mod">
          <ac:chgData name="help desk" userId="076106f8-e622-4bba-bf8d-41b4b1aaf204" providerId="ADAL" clId="{F5F3DB7B-FA42-41F7-8D1A-43A9E1C98A27}" dt="2024-08-09T15:47:30.891" v="6209" actId="255"/>
          <ac:spMkLst>
            <pc:docMk/>
            <pc:sldMk cId="1075878489" sldId="350"/>
            <ac:spMk id="14" creationId="{00000000-0000-0000-0000-000000000000}"/>
          </ac:spMkLst>
        </pc:spChg>
        <pc:spChg chg="mod">
          <ac:chgData name="help desk" userId="076106f8-e622-4bba-bf8d-41b4b1aaf204" providerId="ADAL" clId="{F5F3DB7B-FA42-41F7-8D1A-43A9E1C98A27}" dt="2024-08-09T15:47:30.891" v="6209" actId="255"/>
          <ac:spMkLst>
            <pc:docMk/>
            <pc:sldMk cId="1075878489" sldId="350"/>
            <ac:spMk id="15" creationId="{00000000-0000-0000-0000-000000000000}"/>
          </ac:spMkLst>
        </pc:spChg>
        <pc:spChg chg="mod">
          <ac:chgData name="help desk" userId="076106f8-e622-4bba-bf8d-41b4b1aaf204" providerId="ADAL" clId="{F5F3DB7B-FA42-41F7-8D1A-43A9E1C98A27}" dt="2024-08-09T15:47:30.891" v="6209" actId="255"/>
          <ac:spMkLst>
            <pc:docMk/>
            <pc:sldMk cId="1075878489" sldId="350"/>
            <ac:spMk id="16" creationId="{00000000-0000-0000-0000-000000000000}"/>
          </ac:spMkLst>
        </pc:spChg>
        <pc:spChg chg="mod">
          <ac:chgData name="help desk" userId="076106f8-e622-4bba-bf8d-41b4b1aaf204" providerId="ADAL" clId="{F5F3DB7B-FA42-41F7-8D1A-43A9E1C98A27}" dt="2024-08-09T15:47:30.891" v="6209" actId="255"/>
          <ac:spMkLst>
            <pc:docMk/>
            <pc:sldMk cId="1075878489" sldId="350"/>
            <ac:spMk id="17" creationId="{00000000-0000-0000-0000-000000000000}"/>
          </ac:spMkLst>
        </pc:spChg>
        <pc:spChg chg="mod">
          <ac:chgData name="help desk" userId="076106f8-e622-4bba-bf8d-41b4b1aaf204" providerId="ADAL" clId="{F5F3DB7B-FA42-41F7-8D1A-43A9E1C98A27}" dt="2024-08-09T15:47:45.435" v="6213" actId="14100"/>
          <ac:spMkLst>
            <pc:docMk/>
            <pc:sldMk cId="1075878489" sldId="350"/>
            <ac:spMk id="18" creationId="{00000000-0000-0000-0000-000000000000}"/>
          </ac:spMkLst>
        </pc:spChg>
        <pc:spChg chg="mod">
          <ac:chgData name="help desk" userId="076106f8-e622-4bba-bf8d-41b4b1aaf204" providerId="ADAL" clId="{F5F3DB7B-FA42-41F7-8D1A-43A9E1C98A27}" dt="2024-08-09T15:47:42.725" v="6212" actId="14100"/>
          <ac:spMkLst>
            <pc:docMk/>
            <pc:sldMk cId="1075878489" sldId="350"/>
            <ac:spMk id="23" creationId="{00000000-0000-0000-0000-000000000000}"/>
          </ac:spMkLst>
        </pc:spChg>
        <pc:spChg chg="mod">
          <ac:chgData name="help desk" userId="076106f8-e622-4bba-bf8d-41b4b1aaf204" providerId="ADAL" clId="{F5F3DB7B-FA42-41F7-8D1A-43A9E1C98A27}" dt="2024-08-09T15:47:40.445" v="6211" actId="14100"/>
          <ac:spMkLst>
            <pc:docMk/>
            <pc:sldMk cId="1075878489" sldId="350"/>
            <ac:spMk id="28" creationId="{00000000-0000-0000-0000-000000000000}"/>
          </ac:spMkLst>
        </pc:spChg>
        <pc:spChg chg="mod">
          <ac:chgData name="help desk" userId="076106f8-e622-4bba-bf8d-41b4b1aaf204" providerId="ADAL" clId="{F5F3DB7B-FA42-41F7-8D1A-43A9E1C98A27}" dt="2024-08-09T15:47:36.695" v="6210" actId="14100"/>
          <ac:spMkLst>
            <pc:docMk/>
            <pc:sldMk cId="1075878489" sldId="350"/>
            <ac:spMk id="29" creationId="{00000000-0000-0000-0000-000000000000}"/>
          </ac:spMkLst>
        </pc:spChg>
      </pc:sldChg>
      <pc:sldChg chg="modSp mod modAnim">
        <pc:chgData name="help desk" userId="076106f8-e622-4bba-bf8d-41b4b1aaf204" providerId="ADAL" clId="{F5F3DB7B-FA42-41F7-8D1A-43A9E1C98A27}" dt="2024-08-06T20:19:48.391" v="208" actId="1076"/>
        <pc:sldMkLst>
          <pc:docMk/>
          <pc:sldMk cId="1544044953" sldId="369"/>
        </pc:sldMkLst>
        <pc:spChg chg="mod">
          <ac:chgData name="help desk" userId="076106f8-e622-4bba-bf8d-41b4b1aaf204" providerId="ADAL" clId="{F5F3DB7B-FA42-41F7-8D1A-43A9E1C98A27}" dt="2024-08-06T20:17:43.663" v="198" actId="255"/>
          <ac:spMkLst>
            <pc:docMk/>
            <pc:sldMk cId="1544044953" sldId="369"/>
            <ac:spMk id="2" creationId="{00000000-0000-0000-0000-000000000000}"/>
          </ac:spMkLst>
        </pc:spChg>
        <pc:spChg chg="mod">
          <ac:chgData name="help desk" userId="076106f8-e622-4bba-bf8d-41b4b1aaf204" providerId="ADAL" clId="{F5F3DB7B-FA42-41F7-8D1A-43A9E1C98A27}" dt="2024-08-06T19:55:56.104" v="68" actId="1076"/>
          <ac:spMkLst>
            <pc:docMk/>
            <pc:sldMk cId="1544044953" sldId="369"/>
            <ac:spMk id="3" creationId="{00000000-0000-0000-0000-000000000000}"/>
          </ac:spMkLst>
        </pc:spChg>
        <pc:spChg chg="mod">
          <ac:chgData name="help desk" userId="076106f8-e622-4bba-bf8d-41b4b1aaf204" providerId="ADAL" clId="{F5F3DB7B-FA42-41F7-8D1A-43A9E1C98A27}" dt="2024-08-06T19:59:48.560" v="156" actId="14100"/>
          <ac:spMkLst>
            <pc:docMk/>
            <pc:sldMk cId="1544044953" sldId="369"/>
            <ac:spMk id="4" creationId="{00000000-0000-0000-0000-000000000000}"/>
          </ac:spMkLst>
        </pc:spChg>
        <pc:spChg chg="mod">
          <ac:chgData name="help desk" userId="076106f8-e622-4bba-bf8d-41b4b1aaf204" providerId="ADAL" clId="{F5F3DB7B-FA42-41F7-8D1A-43A9E1C98A27}" dt="2024-08-06T20:19:31.230" v="207" actId="20577"/>
          <ac:spMkLst>
            <pc:docMk/>
            <pc:sldMk cId="1544044953" sldId="369"/>
            <ac:spMk id="5" creationId="{00000000-0000-0000-0000-000000000000}"/>
          </ac:spMkLst>
        </pc:spChg>
        <pc:spChg chg="mod">
          <ac:chgData name="help desk" userId="076106f8-e622-4bba-bf8d-41b4b1aaf204" providerId="ADAL" clId="{F5F3DB7B-FA42-41F7-8D1A-43A9E1C98A27}" dt="2024-08-06T19:57:12.108" v="140" actId="1036"/>
          <ac:spMkLst>
            <pc:docMk/>
            <pc:sldMk cId="1544044953" sldId="369"/>
            <ac:spMk id="6" creationId="{00000000-0000-0000-0000-000000000000}"/>
          </ac:spMkLst>
        </pc:spChg>
        <pc:spChg chg="mod ord">
          <ac:chgData name="help desk" userId="076106f8-e622-4bba-bf8d-41b4b1aaf204" providerId="ADAL" clId="{F5F3DB7B-FA42-41F7-8D1A-43A9E1C98A27}" dt="2024-08-06T20:19:48.391" v="208" actId="1076"/>
          <ac:spMkLst>
            <pc:docMk/>
            <pc:sldMk cId="1544044953" sldId="369"/>
            <ac:spMk id="7" creationId="{00000000-0000-0000-0000-000000000000}"/>
          </ac:spMkLst>
        </pc:spChg>
        <pc:spChg chg="mod">
          <ac:chgData name="help desk" userId="076106f8-e622-4bba-bf8d-41b4b1aaf204" providerId="ADAL" clId="{F5F3DB7B-FA42-41F7-8D1A-43A9E1C98A27}" dt="2024-08-06T20:01:40.994" v="171" actId="1076"/>
          <ac:spMkLst>
            <pc:docMk/>
            <pc:sldMk cId="1544044953" sldId="369"/>
            <ac:spMk id="8" creationId="{00000000-0000-0000-0000-000000000000}"/>
          </ac:spMkLst>
        </pc:spChg>
        <pc:spChg chg="mod">
          <ac:chgData name="help desk" userId="076106f8-e622-4bba-bf8d-41b4b1aaf204" providerId="ADAL" clId="{F5F3DB7B-FA42-41F7-8D1A-43A9E1C98A27}" dt="2024-08-06T19:58:41.938" v="145" actId="1076"/>
          <ac:spMkLst>
            <pc:docMk/>
            <pc:sldMk cId="1544044953" sldId="369"/>
            <ac:spMk id="9" creationId="{00000000-0000-0000-0000-000000000000}"/>
          </ac:spMkLst>
        </pc:spChg>
        <pc:spChg chg="mod">
          <ac:chgData name="help desk" userId="076106f8-e622-4bba-bf8d-41b4b1aaf204" providerId="ADAL" clId="{F5F3DB7B-FA42-41F7-8D1A-43A9E1C98A27}" dt="2024-08-06T19:54:11.701" v="63" actId="1076"/>
          <ac:spMkLst>
            <pc:docMk/>
            <pc:sldMk cId="1544044953" sldId="369"/>
            <ac:spMk id="10" creationId="{00000000-0000-0000-0000-000000000000}"/>
          </ac:spMkLst>
        </pc:spChg>
        <pc:spChg chg="mod">
          <ac:chgData name="help desk" userId="076106f8-e622-4bba-bf8d-41b4b1aaf204" providerId="ADAL" clId="{F5F3DB7B-FA42-41F7-8D1A-43A9E1C98A27}" dt="2024-08-06T19:54:02.636" v="60" actId="1076"/>
          <ac:spMkLst>
            <pc:docMk/>
            <pc:sldMk cId="1544044953" sldId="369"/>
            <ac:spMk id="11" creationId="{00000000-0000-0000-0000-000000000000}"/>
          </ac:spMkLst>
        </pc:spChg>
        <pc:spChg chg="mod">
          <ac:chgData name="help desk" userId="076106f8-e622-4bba-bf8d-41b4b1aaf204" providerId="ADAL" clId="{F5F3DB7B-FA42-41F7-8D1A-43A9E1C98A27}" dt="2024-08-06T19:54:32.197" v="65" actId="1076"/>
          <ac:spMkLst>
            <pc:docMk/>
            <pc:sldMk cId="1544044953" sldId="369"/>
            <ac:spMk id="12" creationId="{00000000-0000-0000-0000-000000000000}"/>
          </ac:spMkLst>
        </pc:spChg>
      </pc:sldChg>
      <pc:sldChg chg="delSp modSp mod delAnim modAnim">
        <pc:chgData name="help desk" userId="076106f8-e622-4bba-bf8d-41b4b1aaf204" providerId="ADAL" clId="{F5F3DB7B-FA42-41F7-8D1A-43A9E1C98A27}" dt="2024-08-06T21:50:33.084" v="1386"/>
        <pc:sldMkLst>
          <pc:docMk/>
          <pc:sldMk cId="3168683136" sldId="370"/>
        </pc:sldMkLst>
        <pc:spChg chg="mod">
          <ac:chgData name="help desk" userId="076106f8-e622-4bba-bf8d-41b4b1aaf204" providerId="ADAL" clId="{F5F3DB7B-FA42-41F7-8D1A-43A9E1C98A27}" dt="2024-08-06T20:31:46.279" v="362" actId="1076"/>
          <ac:spMkLst>
            <pc:docMk/>
            <pc:sldMk cId="3168683136" sldId="370"/>
            <ac:spMk id="2" creationId="{00000000-0000-0000-0000-000000000000}"/>
          </ac:spMkLst>
        </pc:spChg>
        <pc:spChg chg="mod">
          <ac:chgData name="help desk" userId="076106f8-e622-4bba-bf8d-41b4b1aaf204" providerId="ADAL" clId="{F5F3DB7B-FA42-41F7-8D1A-43A9E1C98A27}" dt="2024-08-06T20:32:05.752" v="365" actId="14100"/>
          <ac:spMkLst>
            <pc:docMk/>
            <pc:sldMk cId="3168683136" sldId="370"/>
            <ac:spMk id="5" creationId="{00000000-0000-0000-0000-000000000000}"/>
          </ac:spMkLst>
        </pc:spChg>
        <pc:spChg chg="mod">
          <ac:chgData name="help desk" userId="076106f8-e622-4bba-bf8d-41b4b1aaf204" providerId="ADAL" clId="{F5F3DB7B-FA42-41F7-8D1A-43A9E1C98A27}" dt="2024-08-06T21:46:15.646" v="1361" actId="120"/>
          <ac:spMkLst>
            <pc:docMk/>
            <pc:sldMk cId="3168683136" sldId="370"/>
            <ac:spMk id="6" creationId="{00000000-0000-0000-0000-000000000000}"/>
          </ac:spMkLst>
        </pc:spChg>
        <pc:spChg chg="del">
          <ac:chgData name="help desk" userId="076106f8-e622-4bba-bf8d-41b4b1aaf204" providerId="ADAL" clId="{F5F3DB7B-FA42-41F7-8D1A-43A9E1C98A27}" dt="2024-08-06T20:21:33.443" v="212" actId="478"/>
          <ac:spMkLst>
            <pc:docMk/>
            <pc:sldMk cId="3168683136" sldId="370"/>
            <ac:spMk id="7" creationId="{00000000-0000-0000-0000-000000000000}"/>
          </ac:spMkLst>
        </pc:spChg>
        <pc:spChg chg="del">
          <ac:chgData name="help desk" userId="076106f8-e622-4bba-bf8d-41b4b1aaf204" providerId="ADAL" clId="{F5F3DB7B-FA42-41F7-8D1A-43A9E1C98A27}" dt="2024-08-06T20:21:41.404" v="214" actId="478"/>
          <ac:spMkLst>
            <pc:docMk/>
            <pc:sldMk cId="3168683136" sldId="370"/>
            <ac:spMk id="30" creationId="{00000000-0000-0000-0000-000000000000}"/>
          </ac:spMkLst>
        </pc:spChg>
        <pc:spChg chg="del">
          <ac:chgData name="help desk" userId="076106f8-e622-4bba-bf8d-41b4b1aaf204" providerId="ADAL" clId="{F5F3DB7B-FA42-41F7-8D1A-43A9E1C98A27}" dt="2024-08-06T20:21:41.404" v="214" actId="478"/>
          <ac:spMkLst>
            <pc:docMk/>
            <pc:sldMk cId="3168683136" sldId="370"/>
            <ac:spMk id="31" creationId="{00000000-0000-0000-0000-000000000000}"/>
          </ac:spMkLst>
        </pc:spChg>
        <pc:spChg chg="del">
          <ac:chgData name="help desk" userId="076106f8-e622-4bba-bf8d-41b4b1aaf204" providerId="ADAL" clId="{F5F3DB7B-FA42-41F7-8D1A-43A9E1C98A27}" dt="2024-08-06T20:21:41.404" v="214" actId="478"/>
          <ac:spMkLst>
            <pc:docMk/>
            <pc:sldMk cId="3168683136" sldId="370"/>
            <ac:spMk id="32" creationId="{00000000-0000-0000-0000-000000000000}"/>
          </ac:spMkLst>
        </pc:spChg>
        <pc:spChg chg="del">
          <ac:chgData name="help desk" userId="076106f8-e622-4bba-bf8d-41b4b1aaf204" providerId="ADAL" clId="{F5F3DB7B-FA42-41F7-8D1A-43A9E1C98A27}" dt="2024-08-06T20:21:41.404" v="214" actId="478"/>
          <ac:spMkLst>
            <pc:docMk/>
            <pc:sldMk cId="3168683136" sldId="370"/>
            <ac:spMk id="33" creationId="{00000000-0000-0000-0000-000000000000}"/>
          </ac:spMkLst>
        </pc:spChg>
        <pc:spChg chg="del">
          <ac:chgData name="help desk" userId="076106f8-e622-4bba-bf8d-41b4b1aaf204" providerId="ADAL" clId="{F5F3DB7B-FA42-41F7-8D1A-43A9E1C98A27}" dt="2024-08-06T20:21:41.404" v="214" actId="478"/>
          <ac:spMkLst>
            <pc:docMk/>
            <pc:sldMk cId="3168683136" sldId="370"/>
            <ac:spMk id="34" creationId="{00000000-0000-0000-0000-000000000000}"/>
          </ac:spMkLst>
        </pc:spChg>
        <pc:spChg chg="del">
          <ac:chgData name="help desk" userId="076106f8-e622-4bba-bf8d-41b4b1aaf204" providerId="ADAL" clId="{F5F3DB7B-FA42-41F7-8D1A-43A9E1C98A27}" dt="2024-08-06T20:21:41.404" v="214" actId="478"/>
          <ac:spMkLst>
            <pc:docMk/>
            <pc:sldMk cId="3168683136" sldId="370"/>
            <ac:spMk id="35" creationId="{00000000-0000-0000-0000-000000000000}"/>
          </ac:spMkLst>
        </pc:spChg>
        <pc:spChg chg="del">
          <ac:chgData name="help desk" userId="076106f8-e622-4bba-bf8d-41b4b1aaf204" providerId="ADAL" clId="{F5F3DB7B-FA42-41F7-8D1A-43A9E1C98A27}" dt="2024-08-06T20:21:41.404" v="214" actId="478"/>
          <ac:spMkLst>
            <pc:docMk/>
            <pc:sldMk cId="3168683136" sldId="370"/>
            <ac:spMk id="36" creationId="{00000000-0000-0000-0000-000000000000}"/>
          </ac:spMkLst>
        </pc:spChg>
        <pc:spChg chg="mod">
          <ac:chgData name="help desk" userId="076106f8-e622-4bba-bf8d-41b4b1aaf204" providerId="ADAL" clId="{F5F3DB7B-FA42-41F7-8D1A-43A9E1C98A27}" dt="2024-08-06T20:31:41.300" v="361" actId="1076"/>
          <ac:spMkLst>
            <pc:docMk/>
            <pc:sldMk cId="3168683136" sldId="370"/>
            <ac:spMk id="37" creationId="{00000000-0000-0000-0000-000000000000}"/>
          </ac:spMkLst>
        </pc:spChg>
        <pc:spChg chg="del">
          <ac:chgData name="help desk" userId="076106f8-e622-4bba-bf8d-41b4b1aaf204" providerId="ADAL" clId="{F5F3DB7B-FA42-41F7-8D1A-43A9E1C98A27}" dt="2024-08-06T20:21:31.523" v="211" actId="478"/>
          <ac:spMkLst>
            <pc:docMk/>
            <pc:sldMk cId="3168683136" sldId="370"/>
            <ac:spMk id="38" creationId="{00000000-0000-0000-0000-000000000000}"/>
          </ac:spMkLst>
        </pc:spChg>
        <pc:spChg chg="del mod">
          <ac:chgData name="help desk" userId="076106f8-e622-4bba-bf8d-41b4b1aaf204" providerId="ADAL" clId="{F5F3DB7B-FA42-41F7-8D1A-43A9E1C98A27}" dt="2024-08-06T20:23:15.006" v="248" actId="478"/>
          <ac:spMkLst>
            <pc:docMk/>
            <pc:sldMk cId="3168683136" sldId="370"/>
            <ac:spMk id="39" creationId="{00000000-0000-0000-0000-000000000000}"/>
          </ac:spMkLst>
        </pc:spChg>
        <pc:spChg chg="del">
          <ac:chgData name="help desk" userId="076106f8-e622-4bba-bf8d-41b4b1aaf204" providerId="ADAL" clId="{F5F3DB7B-FA42-41F7-8D1A-43A9E1C98A27}" dt="2024-08-06T20:21:34.323" v="213" actId="478"/>
          <ac:spMkLst>
            <pc:docMk/>
            <pc:sldMk cId="3168683136" sldId="370"/>
            <ac:spMk id="40" creationId="{00000000-0000-0000-0000-000000000000}"/>
          </ac:spMkLst>
        </pc:spChg>
        <pc:spChg chg="del mod">
          <ac:chgData name="help desk" userId="076106f8-e622-4bba-bf8d-41b4b1aaf204" providerId="ADAL" clId="{F5F3DB7B-FA42-41F7-8D1A-43A9E1C98A27}" dt="2024-08-06T20:30:47.168" v="359" actId="478"/>
          <ac:spMkLst>
            <pc:docMk/>
            <pc:sldMk cId="3168683136" sldId="370"/>
            <ac:spMk id="41" creationId="{00000000-0000-0000-0000-000000000000}"/>
          </ac:spMkLst>
        </pc:spChg>
        <pc:spChg chg="mod">
          <ac:chgData name="help desk" userId="076106f8-e622-4bba-bf8d-41b4b1aaf204" providerId="ADAL" clId="{F5F3DB7B-FA42-41F7-8D1A-43A9E1C98A27}" dt="2024-08-06T21:46:25.847" v="1362" actId="255"/>
          <ac:spMkLst>
            <pc:docMk/>
            <pc:sldMk cId="3168683136" sldId="370"/>
            <ac:spMk id="44" creationId="{00000000-0000-0000-0000-000000000000}"/>
          </ac:spMkLst>
        </pc:spChg>
        <pc:spChg chg="mod">
          <ac:chgData name="help desk" userId="076106f8-e622-4bba-bf8d-41b4b1aaf204" providerId="ADAL" clId="{F5F3DB7B-FA42-41F7-8D1A-43A9E1C98A27}" dt="2024-08-06T20:29:44.667" v="349" actId="1076"/>
          <ac:spMkLst>
            <pc:docMk/>
            <pc:sldMk cId="3168683136" sldId="370"/>
            <ac:spMk id="45" creationId="{00000000-0000-0000-0000-000000000000}"/>
          </ac:spMkLst>
        </pc:spChg>
        <pc:spChg chg="del mod">
          <ac:chgData name="help desk" userId="076106f8-e622-4bba-bf8d-41b4b1aaf204" providerId="ADAL" clId="{F5F3DB7B-FA42-41F7-8D1A-43A9E1C98A27}" dt="2024-08-06T20:24:58.029" v="262" actId="478"/>
          <ac:spMkLst>
            <pc:docMk/>
            <pc:sldMk cId="3168683136" sldId="370"/>
            <ac:spMk id="46" creationId="{00000000-0000-0000-0000-000000000000}"/>
          </ac:spMkLst>
        </pc:spChg>
        <pc:spChg chg="del mod">
          <ac:chgData name="help desk" userId="076106f8-e622-4bba-bf8d-41b4b1aaf204" providerId="ADAL" clId="{F5F3DB7B-FA42-41F7-8D1A-43A9E1C98A27}" dt="2024-08-06T20:30:01.045" v="353" actId="478"/>
          <ac:spMkLst>
            <pc:docMk/>
            <pc:sldMk cId="3168683136" sldId="370"/>
            <ac:spMk id="47" creationId="{00000000-0000-0000-0000-000000000000}"/>
          </ac:spMkLst>
        </pc:spChg>
        <pc:spChg chg="mod">
          <ac:chgData name="help desk" userId="076106f8-e622-4bba-bf8d-41b4b1aaf204" providerId="ADAL" clId="{F5F3DB7B-FA42-41F7-8D1A-43A9E1C98A27}" dt="2024-08-06T20:30:05.857" v="354" actId="14100"/>
          <ac:spMkLst>
            <pc:docMk/>
            <pc:sldMk cId="3168683136" sldId="370"/>
            <ac:spMk id="48" creationId="{00000000-0000-0000-0000-000000000000}"/>
          </ac:spMkLst>
        </pc:spChg>
        <pc:spChg chg="mod">
          <ac:chgData name="help desk" userId="076106f8-e622-4bba-bf8d-41b4b1aaf204" providerId="ADAL" clId="{F5F3DB7B-FA42-41F7-8D1A-43A9E1C98A27}" dt="2024-08-06T20:29:44.667" v="349" actId="1076"/>
          <ac:spMkLst>
            <pc:docMk/>
            <pc:sldMk cId="3168683136" sldId="370"/>
            <ac:spMk id="49" creationId="{00000000-0000-0000-0000-000000000000}"/>
          </ac:spMkLst>
        </pc:spChg>
        <pc:spChg chg="mod">
          <ac:chgData name="help desk" userId="076106f8-e622-4bba-bf8d-41b4b1aaf204" providerId="ADAL" clId="{F5F3DB7B-FA42-41F7-8D1A-43A9E1C98A27}" dt="2024-08-06T20:26:00.261" v="269" actId="255"/>
          <ac:spMkLst>
            <pc:docMk/>
            <pc:sldMk cId="3168683136" sldId="370"/>
            <ac:spMk id="51" creationId="{00000000-0000-0000-0000-000000000000}"/>
          </ac:spMkLst>
        </pc:spChg>
        <pc:spChg chg="mod">
          <ac:chgData name="help desk" userId="076106f8-e622-4bba-bf8d-41b4b1aaf204" providerId="ADAL" clId="{F5F3DB7B-FA42-41F7-8D1A-43A9E1C98A27}" dt="2024-08-06T20:26:39.934" v="277" actId="14100"/>
          <ac:spMkLst>
            <pc:docMk/>
            <pc:sldMk cId="3168683136" sldId="370"/>
            <ac:spMk id="54" creationId="{00000000-0000-0000-0000-000000000000}"/>
          </ac:spMkLst>
        </pc:spChg>
        <pc:spChg chg="mod">
          <ac:chgData name="help desk" userId="076106f8-e622-4bba-bf8d-41b4b1aaf204" providerId="ADAL" clId="{F5F3DB7B-FA42-41F7-8D1A-43A9E1C98A27}" dt="2024-08-06T20:29:10.120" v="346" actId="20577"/>
          <ac:spMkLst>
            <pc:docMk/>
            <pc:sldMk cId="3168683136" sldId="370"/>
            <ac:spMk id="57" creationId="{00000000-0000-0000-0000-000000000000}"/>
          </ac:spMkLst>
        </pc:spChg>
        <pc:spChg chg="mod">
          <ac:chgData name="help desk" userId="076106f8-e622-4bba-bf8d-41b4b1aaf204" providerId="ADAL" clId="{F5F3DB7B-FA42-41F7-8D1A-43A9E1C98A27}" dt="2024-08-06T20:29:18.836" v="347" actId="1076"/>
          <ac:spMkLst>
            <pc:docMk/>
            <pc:sldMk cId="3168683136" sldId="370"/>
            <ac:spMk id="60" creationId="{00000000-0000-0000-0000-000000000000}"/>
          </ac:spMkLst>
        </pc:spChg>
        <pc:spChg chg="del mod">
          <ac:chgData name="help desk" userId="076106f8-e622-4bba-bf8d-41b4b1aaf204" providerId="ADAL" clId="{F5F3DB7B-FA42-41F7-8D1A-43A9E1C98A27}" dt="2024-08-06T20:25:42.246" v="266" actId="478"/>
          <ac:spMkLst>
            <pc:docMk/>
            <pc:sldMk cId="3168683136" sldId="370"/>
            <ac:spMk id="62" creationId="{00000000-0000-0000-0000-000000000000}"/>
          </ac:spMkLst>
        </pc:spChg>
        <pc:spChg chg="del mod">
          <ac:chgData name="help desk" userId="076106f8-e622-4bba-bf8d-41b4b1aaf204" providerId="ADAL" clId="{F5F3DB7B-FA42-41F7-8D1A-43A9E1C98A27}" dt="2024-08-06T20:26:07.071" v="271" actId="478"/>
          <ac:spMkLst>
            <pc:docMk/>
            <pc:sldMk cId="3168683136" sldId="370"/>
            <ac:spMk id="63" creationId="{00000000-0000-0000-0000-000000000000}"/>
          </ac:spMkLst>
        </pc:spChg>
        <pc:spChg chg="del mod">
          <ac:chgData name="help desk" userId="076106f8-e622-4bba-bf8d-41b4b1aaf204" providerId="ADAL" clId="{F5F3DB7B-FA42-41F7-8D1A-43A9E1C98A27}" dt="2024-08-06T20:27:18.912" v="288" actId="478"/>
          <ac:spMkLst>
            <pc:docMk/>
            <pc:sldMk cId="3168683136" sldId="370"/>
            <ac:spMk id="64" creationId="{00000000-0000-0000-0000-000000000000}"/>
          </ac:spMkLst>
        </pc:spChg>
        <pc:spChg chg="del mod">
          <ac:chgData name="help desk" userId="076106f8-e622-4bba-bf8d-41b4b1aaf204" providerId="ADAL" clId="{F5F3DB7B-FA42-41F7-8D1A-43A9E1C98A27}" dt="2024-08-06T20:28:06.974" v="297" actId="478"/>
          <ac:spMkLst>
            <pc:docMk/>
            <pc:sldMk cId="3168683136" sldId="370"/>
            <ac:spMk id="65" creationId="{00000000-0000-0000-0000-000000000000}"/>
          </ac:spMkLst>
        </pc:spChg>
        <pc:spChg chg="del">
          <ac:chgData name="help desk" userId="076106f8-e622-4bba-bf8d-41b4b1aaf204" providerId="ADAL" clId="{F5F3DB7B-FA42-41F7-8D1A-43A9E1C98A27}" dt="2024-08-06T20:21:41.404" v="214" actId="478"/>
          <ac:spMkLst>
            <pc:docMk/>
            <pc:sldMk cId="3168683136" sldId="370"/>
            <ac:spMk id="66" creationId="{00000000-0000-0000-0000-000000000000}"/>
          </ac:spMkLst>
        </pc:spChg>
        <pc:spChg chg="del">
          <ac:chgData name="help desk" userId="076106f8-e622-4bba-bf8d-41b4b1aaf204" providerId="ADAL" clId="{F5F3DB7B-FA42-41F7-8D1A-43A9E1C98A27}" dt="2024-08-06T20:21:41.404" v="214" actId="478"/>
          <ac:spMkLst>
            <pc:docMk/>
            <pc:sldMk cId="3168683136" sldId="370"/>
            <ac:spMk id="67" creationId="{00000000-0000-0000-0000-000000000000}"/>
          </ac:spMkLst>
        </pc:spChg>
        <pc:spChg chg="del">
          <ac:chgData name="help desk" userId="076106f8-e622-4bba-bf8d-41b4b1aaf204" providerId="ADAL" clId="{F5F3DB7B-FA42-41F7-8D1A-43A9E1C98A27}" dt="2024-08-06T20:21:41.404" v="214" actId="478"/>
          <ac:spMkLst>
            <pc:docMk/>
            <pc:sldMk cId="3168683136" sldId="370"/>
            <ac:spMk id="68" creationId="{00000000-0000-0000-0000-000000000000}"/>
          </ac:spMkLst>
        </pc:spChg>
        <pc:spChg chg="del">
          <ac:chgData name="help desk" userId="076106f8-e622-4bba-bf8d-41b4b1aaf204" providerId="ADAL" clId="{F5F3DB7B-FA42-41F7-8D1A-43A9E1C98A27}" dt="2024-08-06T20:21:41.404" v="214" actId="478"/>
          <ac:spMkLst>
            <pc:docMk/>
            <pc:sldMk cId="3168683136" sldId="370"/>
            <ac:spMk id="69" creationId="{00000000-0000-0000-0000-000000000000}"/>
          </ac:spMkLst>
        </pc:spChg>
        <pc:spChg chg="del">
          <ac:chgData name="help desk" userId="076106f8-e622-4bba-bf8d-41b4b1aaf204" providerId="ADAL" clId="{F5F3DB7B-FA42-41F7-8D1A-43A9E1C98A27}" dt="2024-08-06T20:21:41.404" v="214" actId="478"/>
          <ac:spMkLst>
            <pc:docMk/>
            <pc:sldMk cId="3168683136" sldId="370"/>
            <ac:spMk id="70" creationId="{00000000-0000-0000-0000-000000000000}"/>
          </ac:spMkLst>
        </pc:spChg>
        <pc:spChg chg="del">
          <ac:chgData name="help desk" userId="076106f8-e622-4bba-bf8d-41b4b1aaf204" providerId="ADAL" clId="{F5F3DB7B-FA42-41F7-8D1A-43A9E1C98A27}" dt="2024-08-06T20:21:41.404" v="214" actId="478"/>
          <ac:spMkLst>
            <pc:docMk/>
            <pc:sldMk cId="3168683136" sldId="370"/>
            <ac:spMk id="71" creationId="{00000000-0000-0000-0000-000000000000}"/>
          </ac:spMkLst>
        </pc:spChg>
        <pc:spChg chg="del">
          <ac:chgData name="help desk" userId="076106f8-e622-4bba-bf8d-41b4b1aaf204" providerId="ADAL" clId="{F5F3DB7B-FA42-41F7-8D1A-43A9E1C98A27}" dt="2024-08-06T20:21:41.404" v="214" actId="478"/>
          <ac:spMkLst>
            <pc:docMk/>
            <pc:sldMk cId="3168683136" sldId="370"/>
            <ac:spMk id="72" creationId="{00000000-0000-0000-0000-000000000000}"/>
          </ac:spMkLst>
        </pc:spChg>
        <pc:spChg chg="del">
          <ac:chgData name="help desk" userId="076106f8-e622-4bba-bf8d-41b4b1aaf204" providerId="ADAL" clId="{F5F3DB7B-FA42-41F7-8D1A-43A9E1C98A27}" dt="2024-08-06T20:21:41.404" v="214" actId="478"/>
          <ac:spMkLst>
            <pc:docMk/>
            <pc:sldMk cId="3168683136" sldId="370"/>
            <ac:spMk id="73" creationId="{00000000-0000-0000-0000-000000000000}"/>
          </ac:spMkLst>
        </pc:spChg>
        <pc:spChg chg="del">
          <ac:chgData name="help desk" userId="076106f8-e622-4bba-bf8d-41b4b1aaf204" providerId="ADAL" clId="{F5F3DB7B-FA42-41F7-8D1A-43A9E1C98A27}" dt="2024-08-06T20:21:41.404" v="214" actId="478"/>
          <ac:spMkLst>
            <pc:docMk/>
            <pc:sldMk cId="3168683136" sldId="370"/>
            <ac:spMk id="74" creationId="{00000000-0000-0000-0000-000000000000}"/>
          </ac:spMkLst>
        </pc:spChg>
        <pc:spChg chg="del">
          <ac:chgData name="help desk" userId="076106f8-e622-4bba-bf8d-41b4b1aaf204" providerId="ADAL" clId="{F5F3DB7B-FA42-41F7-8D1A-43A9E1C98A27}" dt="2024-08-06T20:21:41.404" v="214" actId="478"/>
          <ac:spMkLst>
            <pc:docMk/>
            <pc:sldMk cId="3168683136" sldId="370"/>
            <ac:spMk id="77" creationId="{00000000-0000-0000-0000-000000000000}"/>
          </ac:spMkLst>
        </pc:spChg>
        <pc:spChg chg="del mod">
          <ac:chgData name="help desk" userId="076106f8-e622-4bba-bf8d-41b4b1aaf204" providerId="ADAL" clId="{F5F3DB7B-FA42-41F7-8D1A-43A9E1C98A27}" dt="2024-08-06T20:22:21.195" v="242" actId="478"/>
          <ac:spMkLst>
            <pc:docMk/>
            <pc:sldMk cId="3168683136" sldId="370"/>
            <ac:spMk id="78" creationId="{00000000-0000-0000-0000-000000000000}"/>
          </ac:spMkLst>
        </pc:spChg>
        <pc:grpChg chg="del">
          <ac:chgData name="help desk" userId="076106f8-e622-4bba-bf8d-41b4b1aaf204" providerId="ADAL" clId="{F5F3DB7B-FA42-41F7-8D1A-43A9E1C98A27}" dt="2024-08-06T20:21:41.404" v="214" actId="478"/>
          <ac:grpSpMkLst>
            <pc:docMk/>
            <pc:sldMk cId="3168683136" sldId="370"/>
            <ac:grpSpMk id="23" creationId="{00000000-0000-0000-0000-000000000000}"/>
          </ac:grpSpMkLst>
        </pc:grpChg>
        <pc:grpChg chg="del">
          <ac:chgData name="help desk" userId="076106f8-e622-4bba-bf8d-41b4b1aaf204" providerId="ADAL" clId="{F5F3DB7B-FA42-41F7-8D1A-43A9E1C98A27}" dt="2024-08-06T20:21:41.404" v="214" actId="478"/>
          <ac:grpSpMkLst>
            <pc:docMk/>
            <pc:sldMk cId="3168683136" sldId="370"/>
            <ac:grpSpMk id="24" creationId="{00000000-0000-0000-0000-000000000000}"/>
          </ac:grpSpMkLst>
        </pc:grpChg>
        <pc:grpChg chg="del">
          <ac:chgData name="help desk" userId="076106f8-e622-4bba-bf8d-41b4b1aaf204" providerId="ADAL" clId="{F5F3DB7B-FA42-41F7-8D1A-43A9E1C98A27}" dt="2024-08-06T20:21:41.404" v="214" actId="478"/>
          <ac:grpSpMkLst>
            <pc:docMk/>
            <pc:sldMk cId="3168683136" sldId="370"/>
            <ac:grpSpMk id="25" creationId="{00000000-0000-0000-0000-000000000000}"/>
          </ac:grpSpMkLst>
        </pc:grpChg>
        <pc:grpChg chg="del">
          <ac:chgData name="help desk" userId="076106f8-e622-4bba-bf8d-41b4b1aaf204" providerId="ADAL" clId="{F5F3DB7B-FA42-41F7-8D1A-43A9E1C98A27}" dt="2024-08-06T20:21:41.404" v="214" actId="478"/>
          <ac:grpSpMkLst>
            <pc:docMk/>
            <pc:sldMk cId="3168683136" sldId="370"/>
            <ac:grpSpMk id="26" creationId="{00000000-0000-0000-0000-000000000000}"/>
          </ac:grpSpMkLst>
        </pc:grpChg>
        <pc:grpChg chg="del">
          <ac:chgData name="help desk" userId="076106f8-e622-4bba-bf8d-41b4b1aaf204" providerId="ADAL" clId="{F5F3DB7B-FA42-41F7-8D1A-43A9E1C98A27}" dt="2024-08-06T20:21:41.404" v="214" actId="478"/>
          <ac:grpSpMkLst>
            <pc:docMk/>
            <pc:sldMk cId="3168683136" sldId="370"/>
            <ac:grpSpMk id="27" creationId="{00000000-0000-0000-0000-000000000000}"/>
          </ac:grpSpMkLst>
        </pc:grpChg>
        <pc:grpChg chg="del">
          <ac:chgData name="help desk" userId="076106f8-e622-4bba-bf8d-41b4b1aaf204" providerId="ADAL" clId="{F5F3DB7B-FA42-41F7-8D1A-43A9E1C98A27}" dt="2024-08-06T20:21:41.404" v="214" actId="478"/>
          <ac:grpSpMkLst>
            <pc:docMk/>
            <pc:sldMk cId="3168683136" sldId="370"/>
            <ac:grpSpMk id="28" creationId="{00000000-0000-0000-0000-000000000000}"/>
          </ac:grpSpMkLst>
        </pc:grpChg>
        <pc:grpChg chg="del">
          <ac:chgData name="help desk" userId="076106f8-e622-4bba-bf8d-41b4b1aaf204" providerId="ADAL" clId="{F5F3DB7B-FA42-41F7-8D1A-43A9E1C98A27}" dt="2024-08-06T20:21:41.404" v="214" actId="478"/>
          <ac:grpSpMkLst>
            <pc:docMk/>
            <pc:sldMk cId="3168683136" sldId="370"/>
            <ac:grpSpMk id="29" creationId="{00000000-0000-0000-0000-000000000000}"/>
          </ac:grpSpMkLst>
        </pc:grpChg>
        <pc:grpChg chg="mod">
          <ac:chgData name="help desk" userId="076106f8-e622-4bba-bf8d-41b4b1aaf204" providerId="ADAL" clId="{F5F3DB7B-FA42-41F7-8D1A-43A9E1C98A27}" dt="2024-08-06T20:29:44.667" v="349" actId="1076"/>
          <ac:grpSpMkLst>
            <pc:docMk/>
            <pc:sldMk cId="3168683136" sldId="370"/>
            <ac:grpSpMk id="52" creationId="{00000000-0000-0000-0000-000000000000}"/>
          </ac:grpSpMkLst>
        </pc:grpChg>
        <pc:grpChg chg="mod">
          <ac:chgData name="help desk" userId="076106f8-e622-4bba-bf8d-41b4b1aaf204" providerId="ADAL" clId="{F5F3DB7B-FA42-41F7-8D1A-43A9E1C98A27}" dt="2024-08-06T20:29:44.667" v="349" actId="1076"/>
          <ac:grpSpMkLst>
            <pc:docMk/>
            <pc:sldMk cId="3168683136" sldId="370"/>
            <ac:grpSpMk id="55" creationId="{00000000-0000-0000-0000-000000000000}"/>
          </ac:grpSpMkLst>
        </pc:grpChg>
        <pc:grpChg chg="mod">
          <ac:chgData name="help desk" userId="076106f8-e622-4bba-bf8d-41b4b1aaf204" providerId="ADAL" clId="{F5F3DB7B-FA42-41F7-8D1A-43A9E1C98A27}" dt="2024-08-06T20:29:44.667" v="349" actId="1076"/>
          <ac:grpSpMkLst>
            <pc:docMk/>
            <pc:sldMk cId="3168683136" sldId="370"/>
            <ac:grpSpMk id="58" creationId="{00000000-0000-0000-0000-000000000000}"/>
          </ac:grpSpMkLst>
        </pc:grpChg>
        <pc:grpChg chg="mod">
          <ac:chgData name="help desk" userId="076106f8-e622-4bba-bf8d-41b4b1aaf204" providerId="ADAL" clId="{F5F3DB7B-FA42-41F7-8D1A-43A9E1C98A27}" dt="2024-08-06T20:29:44.667" v="349" actId="1076"/>
          <ac:grpSpMkLst>
            <pc:docMk/>
            <pc:sldMk cId="3168683136" sldId="370"/>
            <ac:grpSpMk id="61" creationId="{00000000-0000-0000-0000-000000000000}"/>
          </ac:grpSpMkLst>
        </pc:grpChg>
        <pc:grpChg chg="del">
          <ac:chgData name="help desk" userId="076106f8-e622-4bba-bf8d-41b4b1aaf204" providerId="ADAL" clId="{F5F3DB7B-FA42-41F7-8D1A-43A9E1C98A27}" dt="2024-08-06T20:20:14.961" v="210" actId="478"/>
          <ac:grpSpMkLst>
            <pc:docMk/>
            <pc:sldMk cId="3168683136" sldId="370"/>
            <ac:grpSpMk id="83" creationId="{00000000-0000-0000-0000-000000000000}"/>
          </ac:grpSpMkLst>
        </pc:grpChg>
      </pc:sldChg>
      <pc:sldChg chg="delSp modSp mod modAnim">
        <pc:chgData name="help desk" userId="076106f8-e622-4bba-bf8d-41b4b1aaf204" providerId="ADAL" clId="{F5F3DB7B-FA42-41F7-8D1A-43A9E1C98A27}" dt="2024-08-09T14:32:13.832" v="5531"/>
        <pc:sldMkLst>
          <pc:docMk/>
          <pc:sldMk cId="216848915" sldId="371"/>
        </pc:sldMkLst>
        <pc:spChg chg="mod">
          <ac:chgData name="help desk" userId="076106f8-e622-4bba-bf8d-41b4b1aaf204" providerId="ADAL" clId="{F5F3DB7B-FA42-41F7-8D1A-43A9E1C98A27}" dt="2024-08-07T14:17:40.848" v="1598" actId="14100"/>
          <ac:spMkLst>
            <pc:docMk/>
            <pc:sldMk cId="216848915" sldId="371"/>
            <ac:spMk id="2" creationId="{00000000-0000-0000-0000-000000000000}"/>
          </ac:spMkLst>
        </pc:spChg>
        <pc:spChg chg="mod">
          <ac:chgData name="help desk" userId="076106f8-e622-4bba-bf8d-41b4b1aaf204" providerId="ADAL" clId="{F5F3DB7B-FA42-41F7-8D1A-43A9E1C98A27}" dt="2024-08-07T14:26:57.490" v="1626" actId="113"/>
          <ac:spMkLst>
            <pc:docMk/>
            <pc:sldMk cId="216848915" sldId="371"/>
            <ac:spMk id="3" creationId="{00000000-0000-0000-0000-000000000000}"/>
          </ac:spMkLst>
        </pc:spChg>
        <pc:spChg chg="mod">
          <ac:chgData name="help desk" userId="076106f8-e622-4bba-bf8d-41b4b1aaf204" providerId="ADAL" clId="{F5F3DB7B-FA42-41F7-8D1A-43A9E1C98A27}" dt="2024-08-07T14:27:02.313" v="1627" actId="113"/>
          <ac:spMkLst>
            <pc:docMk/>
            <pc:sldMk cId="216848915" sldId="371"/>
            <ac:spMk id="4" creationId="{00000000-0000-0000-0000-000000000000}"/>
          </ac:spMkLst>
        </pc:spChg>
        <pc:spChg chg="mod">
          <ac:chgData name="help desk" userId="076106f8-e622-4bba-bf8d-41b4b1aaf204" providerId="ADAL" clId="{F5F3DB7B-FA42-41F7-8D1A-43A9E1C98A27}" dt="2024-08-07T14:17:19.248" v="1597" actId="1076"/>
          <ac:spMkLst>
            <pc:docMk/>
            <pc:sldMk cId="216848915" sldId="371"/>
            <ac:spMk id="5" creationId="{00000000-0000-0000-0000-000000000000}"/>
          </ac:spMkLst>
        </pc:spChg>
        <pc:spChg chg="mod">
          <ac:chgData name="help desk" userId="076106f8-e622-4bba-bf8d-41b4b1aaf204" providerId="ADAL" clId="{F5F3DB7B-FA42-41F7-8D1A-43A9E1C98A27}" dt="2024-08-07T14:11:31.819" v="1527" actId="1076"/>
          <ac:spMkLst>
            <pc:docMk/>
            <pc:sldMk cId="216848915" sldId="371"/>
            <ac:spMk id="6" creationId="{00000000-0000-0000-0000-000000000000}"/>
          </ac:spMkLst>
        </pc:spChg>
        <pc:spChg chg="mod">
          <ac:chgData name="help desk" userId="076106f8-e622-4bba-bf8d-41b4b1aaf204" providerId="ADAL" clId="{F5F3DB7B-FA42-41F7-8D1A-43A9E1C98A27}" dt="2024-08-07T14:19:26.231" v="1612" actId="692"/>
          <ac:spMkLst>
            <pc:docMk/>
            <pc:sldMk cId="216848915" sldId="371"/>
            <ac:spMk id="7" creationId="{00000000-0000-0000-0000-000000000000}"/>
          </ac:spMkLst>
        </pc:spChg>
        <pc:spChg chg="mod">
          <ac:chgData name="help desk" userId="076106f8-e622-4bba-bf8d-41b4b1aaf204" providerId="ADAL" clId="{F5F3DB7B-FA42-41F7-8D1A-43A9E1C98A27}" dt="2024-08-07T14:17:10.922" v="1596" actId="1076"/>
          <ac:spMkLst>
            <pc:docMk/>
            <pc:sldMk cId="216848915" sldId="371"/>
            <ac:spMk id="8" creationId="{00000000-0000-0000-0000-000000000000}"/>
          </ac:spMkLst>
        </pc:spChg>
        <pc:spChg chg="del">
          <ac:chgData name="help desk" userId="076106f8-e622-4bba-bf8d-41b4b1aaf204" providerId="ADAL" clId="{F5F3DB7B-FA42-41F7-8D1A-43A9E1C98A27}" dt="2024-08-07T14:09:00.092" v="1470" actId="478"/>
          <ac:spMkLst>
            <pc:docMk/>
            <pc:sldMk cId="216848915" sldId="371"/>
            <ac:spMk id="9" creationId="{00000000-0000-0000-0000-000000000000}"/>
          </ac:spMkLst>
        </pc:spChg>
        <pc:spChg chg="del">
          <ac:chgData name="help desk" userId="076106f8-e622-4bba-bf8d-41b4b1aaf204" providerId="ADAL" clId="{F5F3DB7B-FA42-41F7-8D1A-43A9E1C98A27}" dt="2024-08-07T14:09:00.092" v="1470" actId="478"/>
          <ac:spMkLst>
            <pc:docMk/>
            <pc:sldMk cId="216848915" sldId="371"/>
            <ac:spMk id="10" creationId="{00000000-0000-0000-0000-000000000000}"/>
          </ac:spMkLst>
        </pc:spChg>
        <pc:spChg chg="del">
          <ac:chgData name="help desk" userId="076106f8-e622-4bba-bf8d-41b4b1aaf204" providerId="ADAL" clId="{F5F3DB7B-FA42-41F7-8D1A-43A9E1C98A27}" dt="2024-08-07T14:09:00.092" v="1470" actId="478"/>
          <ac:spMkLst>
            <pc:docMk/>
            <pc:sldMk cId="216848915" sldId="371"/>
            <ac:spMk id="11" creationId="{00000000-0000-0000-0000-000000000000}"/>
          </ac:spMkLst>
        </pc:spChg>
        <pc:spChg chg="del">
          <ac:chgData name="help desk" userId="076106f8-e622-4bba-bf8d-41b4b1aaf204" providerId="ADAL" clId="{F5F3DB7B-FA42-41F7-8D1A-43A9E1C98A27}" dt="2024-08-07T14:09:00.092" v="1470" actId="478"/>
          <ac:spMkLst>
            <pc:docMk/>
            <pc:sldMk cId="216848915" sldId="371"/>
            <ac:spMk id="12" creationId="{00000000-0000-0000-0000-000000000000}"/>
          </ac:spMkLst>
        </pc:spChg>
        <pc:spChg chg="del">
          <ac:chgData name="help desk" userId="076106f8-e622-4bba-bf8d-41b4b1aaf204" providerId="ADAL" clId="{F5F3DB7B-FA42-41F7-8D1A-43A9E1C98A27}" dt="2024-08-07T14:09:00.092" v="1470" actId="478"/>
          <ac:spMkLst>
            <pc:docMk/>
            <pc:sldMk cId="216848915" sldId="371"/>
            <ac:spMk id="13" creationId="{00000000-0000-0000-0000-000000000000}"/>
          </ac:spMkLst>
        </pc:spChg>
        <pc:spChg chg="del">
          <ac:chgData name="help desk" userId="076106f8-e622-4bba-bf8d-41b4b1aaf204" providerId="ADAL" clId="{F5F3DB7B-FA42-41F7-8D1A-43A9E1C98A27}" dt="2024-08-07T14:09:00.092" v="1470" actId="478"/>
          <ac:spMkLst>
            <pc:docMk/>
            <pc:sldMk cId="216848915" sldId="371"/>
            <ac:spMk id="14" creationId="{00000000-0000-0000-0000-000000000000}"/>
          </ac:spMkLst>
        </pc:spChg>
        <pc:spChg chg="mod">
          <ac:chgData name="help desk" userId="076106f8-e622-4bba-bf8d-41b4b1aaf204" providerId="ADAL" clId="{F5F3DB7B-FA42-41F7-8D1A-43A9E1C98A27}" dt="2024-08-07T14:21:20.424" v="1623" actId="20577"/>
          <ac:spMkLst>
            <pc:docMk/>
            <pc:sldMk cId="216848915" sldId="371"/>
            <ac:spMk id="16" creationId="{00000000-0000-0000-0000-000000000000}"/>
          </ac:spMkLst>
        </pc:spChg>
        <pc:spChg chg="mod">
          <ac:chgData name="help desk" userId="076106f8-e622-4bba-bf8d-41b4b1aaf204" providerId="ADAL" clId="{F5F3DB7B-FA42-41F7-8D1A-43A9E1C98A27}" dt="2024-08-07T14:14:00.553" v="1572" actId="14100"/>
          <ac:spMkLst>
            <pc:docMk/>
            <pc:sldMk cId="216848915" sldId="371"/>
            <ac:spMk id="19" creationId="{00000000-0000-0000-0000-000000000000}"/>
          </ac:spMkLst>
        </pc:spChg>
        <pc:spChg chg="mod">
          <ac:chgData name="help desk" userId="076106f8-e622-4bba-bf8d-41b4b1aaf204" providerId="ADAL" clId="{F5F3DB7B-FA42-41F7-8D1A-43A9E1C98A27}" dt="2024-08-07T14:20:46.868" v="1619" actId="1076"/>
          <ac:spMkLst>
            <pc:docMk/>
            <pc:sldMk cId="216848915" sldId="371"/>
            <ac:spMk id="20" creationId="{00000000-0000-0000-0000-000000000000}"/>
          </ac:spMkLst>
        </pc:spChg>
        <pc:spChg chg="mod">
          <ac:chgData name="help desk" userId="076106f8-e622-4bba-bf8d-41b4b1aaf204" providerId="ADAL" clId="{F5F3DB7B-FA42-41F7-8D1A-43A9E1C98A27}" dt="2024-08-07T14:13:50.899" v="1570" actId="14100"/>
          <ac:spMkLst>
            <pc:docMk/>
            <pc:sldMk cId="216848915" sldId="371"/>
            <ac:spMk id="23" creationId="{00000000-0000-0000-0000-000000000000}"/>
          </ac:spMkLst>
        </pc:spChg>
        <pc:spChg chg="mod">
          <ac:chgData name="help desk" userId="076106f8-e622-4bba-bf8d-41b4b1aaf204" providerId="ADAL" clId="{F5F3DB7B-FA42-41F7-8D1A-43A9E1C98A27}" dt="2024-08-07T14:16:25.856" v="1592" actId="14100"/>
          <ac:spMkLst>
            <pc:docMk/>
            <pc:sldMk cId="216848915" sldId="371"/>
            <ac:spMk id="24" creationId="{00000000-0000-0000-0000-000000000000}"/>
          </ac:spMkLst>
        </pc:spChg>
        <pc:spChg chg="mod">
          <ac:chgData name="help desk" userId="076106f8-e622-4bba-bf8d-41b4b1aaf204" providerId="ADAL" clId="{F5F3DB7B-FA42-41F7-8D1A-43A9E1C98A27}" dt="2024-08-07T14:11:53.689" v="1550" actId="1038"/>
          <ac:spMkLst>
            <pc:docMk/>
            <pc:sldMk cId="216848915" sldId="371"/>
            <ac:spMk id="27" creationId="{00000000-0000-0000-0000-000000000000}"/>
          </ac:spMkLst>
        </pc:spChg>
        <pc:spChg chg="mod">
          <ac:chgData name="help desk" userId="076106f8-e622-4bba-bf8d-41b4b1aaf204" providerId="ADAL" clId="{F5F3DB7B-FA42-41F7-8D1A-43A9E1C98A27}" dt="2024-08-07T14:16:00.646" v="1591" actId="20577"/>
          <ac:spMkLst>
            <pc:docMk/>
            <pc:sldMk cId="216848915" sldId="371"/>
            <ac:spMk id="28" creationId="{00000000-0000-0000-0000-000000000000}"/>
          </ac:spMkLst>
        </pc:spChg>
        <pc:picChg chg="del">
          <ac:chgData name="help desk" userId="076106f8-e622-4bba-bf8d-41b4b1aaf204" providerId="ADAL" clId="{F5F3DB7B-FA42-41F7-8D1A-43A9E1C98A27}" dt="2024-08-07T14:06:58.192" v="1446" actId="478"/>
          <ac:picMkLst>
            <pc:docMk/>
            <pc:sldMk cId="216848915" sldId="371"/>
            <ac:picMk id="15" creationId="{00000000-0000-0000-0000-000000000000}"/>
          </ac:picMkLst>
        </pc:picChg>
        <pc:cxnChg chg="mod">
          <ac:chgData name="help desk" userId="076106f8-e622-4bba-bf8d-41b4b1aaf204" providerId="ADAL" clId="{F5F3DB7B-FA42-41F7-8D1A-43A9E1C98A27}" dt="2024-08-07T14:14:50.184" v="1580" actId="14100"/>
          <ac:cxnSpMkLst>
            <pc:docMk/>
            <pc:sldMk cId="216848915" sldId="371"/>
            <ac:cxnSpMk id="18" creationId="{00000000-0000-0000-0000-000000000000}"/>
          </ac:cxnSpMkLst>
        </pc:cxnChg>
        <pc:cxnChg chg="mod">
          <ac:chgData name="help desk" userId="076106f8-e622-4bba-bf8d-41b4b1aaf204" providerId="ADAL" clId="{F5F3DB7B-FA42-41F7-8D1A-43A9E1C98A27}" dt="2024-08-07T14:20:46.868" v="1619" actId="1076"/>
          <ac:cxnSpMkLst>
            <pc:docMk/>
            <pc:sldMk cId="216848915" sldId="371"/>
            <ac:cxnSpMk id="21" creationId="{00000000-0000-0000-0000-000000000000}"/>
          </ac:cxnSpMkLst>
        </pc:cxnChg>
        <pc:cxnChg chg="mod">
          <ac:chgData name="help desk" userId="076106f8-e622-4bba-bf8d-41b4b1aaf204" providerId="ADAL" clId="{F5F3DB7B-FA42-41F7-8D1A-43A9E1C98A27}" dt="2024-08-07T14:15:47.476" v="1590" actId="14100"/>
          <ac:cxnSpMkLst>
            <pc:docMk/>
            <pc:sldMk cId="216848915" sldId="371"/>
            <ac:cxnSpMk id="26" creationId="{00000000-0000-0000-0000-000000000000}"/>
          </ac:cxnSpMkLst>
        </pc:cxnChg>
        <pc:cxnChg chg="mod">
          <ac:chgData name="help desk" userId="076106f8-e622-4bba-bf8d-41b4b1aaf204" providerId="ADAL" clId="{F5F3DB7B-FA42-41F7-8D1A-43A9E1C98A27}" dt="2024-08-07T14:12:24.305" v="1561" actId="6549"/>
          <ac:cxnSpMkLst>
            <pc:docMk/>
            <pc:sldMk cId="216848915" sldId="371"/>
            <ac:cxnSpMk id="29" creationId="{00000000-0000-0000-0000-000000000000}"/>
          </ac:cxnSpMkLst>
        </pc:cxnChg>
      </pc:sldChg>
      <pc:sldChg chg="addSp delSp modSp mod delAnim modAnim">
        <pc:chgData name="help desk" userId="076106f8-e622-4bba-bf8d-41b4b1aaf204" providerId="ADAL" clId="{F5F3DB7B-FA42-41F7-8D1A-43A9E1C98A27}" dt="2024-08-09T14:38:23.761" v="5566"/>
        <pc:sldMkLst>
          <pc:docMk/>
          <pc:sldMk cId="3014028654" sldId="372"/>
        </pc:sldMkLst>
        <pc:spChg chg="del">
          <ac:chgData name="help desk" userId="076106f8-e622-4bba-bf8d-41b4b1aaf204" providerId="ADAL" clId="{F5F3DB7B-FA42-41F7-8D1A-43A9E1C98A27}" dt="2024-08-07T14:28:47.253" v="1637" actId="478"/>
          <ac:spMkLst>
            <pc:docMk/>
            <pc:sldMk cId="3014028654" sldId="372"/>
            <ac:spMk id="2" creationId="{00000000-0000-0000-0000-000000000000}"/>
          </ac:spMkLst>
        </pc:spChg>
        <pc:spChg chg="mod">
          <ac:chgData name="help desk" userId="076106f8-e622-4bba-bf8d-41b4b1aaf204" providerId="ADAL" clId="{F5F3DB7B-FA42-41F7-8D1A-43A9E1C98A27}" dt="2024-08-07T14:29:48.255" v="1645" actId="1076"/>
          <ac:spMkLst>
            <pc:docMk/>
            <pc:sldMk cId="3014028654" sldId="372"/>
            <ac:spMk id="4" creationId="{00000000-0000-0000-0000-000000000000}"/>
          </ac:spMkLst>
        </pc:spChg>
        <pc:spChg chg="mod">
          <ac:chgData name="help desk" userId="076106f8-e622-4bba-bf8d-41b4b1aaf204" providerId="ADAL" clId="{F5F3DB7B-FA42-41F7-8D1A-43A9E1C98A27}" dt="2024-08-07T14:29:40.244" v="1643" actId="1076"/>
          <ac:spMkLst>
            <pc:docMk/>
            <pc:sldMk cId="3014028654" sldId="372"/>
            <ac:spMk id="6" creationId="{00000000-0000-0000-0000-000000000000}"/>
          </ac:spMkLst>
        </pc:spChg>
        <pc:spChg chg="mod">
          <ac:chgData name="help desk" userId="076106f8-e622-4bba-bf8d-41b4b1aaf204" providerId="ADAL" clId="{F5F3DB7B-FA42-41F7-8D1A-43A9E1C98A27}" dt="2024-08-07T14:29:37.294" v="1642" actId="1076"/>
          <ac:spMkLst>
            <pc:docMk/>
            <pc:sldMk cId="3014028654" sldId="372"/>
            <ac:spMk id="7" creationId="{00000000-0000-0000-0000-000000000000}"/>
          </ac:spMkLst>
        </pc:spChg>
        <pc:spChg chg="del mod">
          <ac:chgData name="help desk" userId="076106f8-e622-4bba-bf8d-41b4b1aaf204" providerId="ADAL" clId="{F5F3DB7B-FA42-41F7-8D1A-43A9E1C98A27}" dt="2024-08-07T14:29:31.608" v="1641" actId="478"/>
          <ac:spMkLst>
            <pc:docMk/>
            <pc:sldMk cId="3014028654" sldId="372"/>
            <ac:spMk id="8" creationId="{00000000-0000-0000-0000-000000000000}"/>
          </ac:spMkLst>
        </pc:spChg>
        <pc:spChg chg="del mod">
          <ac:chgData name="help desk" userId="076106f8-e622-4bba-bf8d-41b4b1aaf204" providerId="ADAL" clId="{F5F3DB7B-FA42-41F7-8D1A-43A9E1C98A27}" dt="2024-08-07T14:29:31.608" v="1641" actId="478"/>
          <ac:spMkLst>
            <pc:docMk/>
            <pc:sldMk cId="3014028654" sldId="372"/>
            <ac:spMk id="9" creationId="{00000000-0000-0000-0000-000000000000}"/>
          </ac:spMkLst>
        </pc:spChg>
        <pc:spChg chg="mod">
          <ac:chgData name="help desk" userId="076106f8-e622-4bba-bf8d-41b4b1aaf204" providerId="ADAL" clId="{F5F3DB7B-FA42-41F7-8D1A-43A9E1C98A27}" dt="2024-08-07T14:29:44.517" v="1644" actId="1076"/>
          <ac:spMkLst>
            <pc:docMk/>
            <pc:sldMk cId="3014028654" sldId="372"/>
            <ac:spMk id="10" creationId="{00000000-0000-0000-0000-000000000000}"/>
          </ac:spMkLst>
        </pc:spChg>
        <pc:spChg chg="del mod">
          <ac:chgData name="help desk" userId="076106f8-e622-4bba-bf8d-41b4b1aaf204" providerId="ADAL" clId="{F5F3DB7B-FA42-41F7-8D1A-43A9E1C98A27}" dt="2024-08-07T14:29:31.608" v="1641" actId="478"/>
          <ac:spMkLst>
            <pc:docMk/>
            <pc:sldMk cId="3014028654" sldId="372"/>
            <ac:spMk id="11" creationId="{00000000-0000-0000-0000-000000000000}"/>
          </ac:spMkLst>
        </pc:spChg>
        <pc:spChg chg="add mod">
          <ac:chgData name="help desk" userId="076106f8-e622-4bba-bf8d-41b4b1aaf204" providerId="ADAL" clId="{F5F3DB7B-FA42-41F7-8D1A-43A9E1C98A27}" dt="2024-08-07T14:28:57.223" v="1638"/>
          <ac:spMkLst>
            <pc:docMk/>
            <pc:sldMk cId="3014028654" sldId="372"/>
            <ac:spMk id="12" creationId="{A4F4C770-F6BD-43B8-A2FA-A15900182B4D}"/>
          </ac:spMkLst>
        </pc:spChg>
        <pc:spChg chg="add mod">
          <ac:chgData name="help desk" userId="076106f8-e622-4bba-bf8d-41b4b1aaf204" providerId="ADAL" clId="{F5F3DB7B-FA42-41F7-8D1A-43A9E1C98A27}" dt="2024-08-07T14:28:57.223" v="1638"/>
          <ac:spMkLst>
            <pc:docMk/>
            <pc:sldMk cId="3014028654" sldId="372"/>
            <ac:spMk id="13" creationId="{49062287-B48F-4864-9AD0-25CBD7383518}"/>
          </ac:spMkLst>
        </pc:spChg>
        <pc:spChg chg="del mod">
          <ac:chgData name="help desk" userId="076106f8-e622-4bba-bf8d-41b4b1aaf204" providerId="ADAL" clId="{F5F3DB7B-FA42-41F7-8D1A-43A9E1C98A27}" dt="2024-08-07T14:29:31.608" v="1641" actId="478"/>
          <ac:spMkLst>
            <pc:docMk/>
            <pc:sldMk cId="3014028654" sldId="372"/>
            <ac:spMk id="21" creationId="{00000000-0000-0000-0000-000000000000}"/>
          </ac:spMkLst>
        </pc:spChg>
        <pc:picChg chg="del">
          <ac:chgData name="help desk" userId="076106f8-e622-4bba-bf8d-41b4b1aaf204" providerId="ADAL" clId="{F5F3DB7B-FA42-41F7-8D1A-43A9E1C98A27}" dt="2024-08-07T14:28:41.374" v="1636" actId="478"/>
          <ac:picMkLst>
            <pc:docMk/>
            <pc:sldMk cId="3014028654" sldId="372"/>
            <ac:picMk id="5" creationId="{00000000-0000-0000-0000-000000000000}"/>
          </ac:picMkLst>
        </pc:picChg>
      </pc:sldChg>
      <pc:sldChg chg="addSp delSp modSp mod delAnim modAnim">
        <pc:chgData name="help desk" userId="076106f8-e622-4bba-bf8d-41b4b1aaf204" providerId="ADAL" clId="{F5F3DB7B-FA42-41F7-8D1A-43A9E1C98A27}" dt="2024-08-09T14:48:11.908" v="5624"/>
        <pc:sldMkLst>
          <pc:docMk/>
          <pc:sldMk cId="2421297394" sldId="373"/>
        </pc:sldMkLst>
        <pc:spChg chg="del">
          <ac:chgData name="help desk" userId="076106f8-e622-4bba-bf8d-41b4b1aaf204" providerId="ADAL" clId="{F5F3DB7B-FA42-41F7-8D1A-43A9E1C98A27}" dt="2024-08-07T15:11:22.584" v="2586" actId="478"/>
          <ac:spMkLst>
            <pc:docMk/>
            <pc:sldMk cId="2421297394" sldId="373"/>
            <ac:spMk id="7" creationId="{00000000-0000-0000-0000-000000000000}"/>
          </ac:spMkLst>
        </pc:spChg>
        <pc:spChg chg="mod">
          <ac:chgData name="help desk" userId="076106f8-e622-4bba-bf8d-41b4b1aaf204" providerId="ADAL" clId="{F5F3DB7B-FA42-41F7-8D1A-43A9E1C98A27}" dt="2024-08-07T15:10:40.511" v="2584" actId="255"/>
          <ac:spMkLst>
            <pc:docMk/>
            <pc:sldMk cId="2421297394" sldId="373"/>
            <ac:spMk id="10" creationId="{00000000-0000-0000-0000-000000000000}"/>
          </ac:spMkLst>
        </pc:spChg>
        <pc:spChg chg="del">
          <ac:chgData name="help desk" userId="076106f8-e622-4bba-bf8d-41b4b1aaf204" providerId="ADAL" clId="{F5F3DB7B-FA42-41F7-8D1A-43A9E1C98A27}" dt="2024-08-07T15:10:32.120" v="2583" actId="478"/>
          <ac:spMkLst>
            <pc:docMk/>
            <pc:sldMk cId="2421297394" sldId="373"/>
            <ac:spMk id="16" creationId="{00000000-0000-0000-0000-000000000000}"/>
          </ac:spMkLst>
        </pc:spChg>
        <pc:spChg chg="del">
          <ac:chgData name="help desk" userId="076106f8-e622-4bba-bf8d-41b4b1aaf204" providerId="ADAL" clId="{F5F3DB7B-FA42-41F7-8D1A-43A9E1C98A27}" dt="2024-08-07T15:10:32.120" v="2583" actId="478"/>
          <ac:spMkLst>
            <pc:docMk/>
            <pc:sldMk cId="2421297394" sldId="373"/>
            <ac:spMk id="17" creationId="{00000000-0000-0000-0000-000000000000}"/>
          </ac:spMkLst>
        </pc:spChg>
        <pc:spChg chg="del">
          <ac:chgData name="help desk" userId="076106f8-e622-4bba-bf8d-41b4b1aaf204" providerId="ADAL" clId="{F5F3DB7B-FA42-41F7-8D1A-43A9E1C98A27}" dt="2024-08-07T15:10:32.120" v="2583" actId="478"/>
          <ac:spMkLst>
            <pc:docMk/>
            <pc:sldMk cId="2421297394" sldId="373"/>
            <ac:spMk id="18" creationId="{00000000-0000-0000-0000-000000000000}"/>
          </ac:spMkLst>
        </pc:spChg>
        <pc:spChg chg="del">
          <ac:chgData name="help desk" userId="076106f8-e622-4bba-bf8d-41b4b1aaf204" providerId="ADAL" clId="{F5F3DB7B-FA42-41F7-8D1A-43A9E1C98A27}" dt="2024-08-07T15:10:32.120" v="2583" actId="478"/>
          <ac:spMkLst>
            <pc:docMk/>
            <pc:sldMk cId="2421297394" sldId="373"/>
            <ac:spMk id="19" creationId="{00000000-0000-0000-0000-000000000000}"/>
          </ac:spMkLst>
        </pc:spChg>
        <pc:spChg chg="del">
          <ac:chgData name="help desk" userId="076106f8-e622-4bba-bf8d-41b4b1aaf204" providerId="ADAL" clId="{F5F3DB7B-FA42-41F7-8D1A-43A9E1C98A27}" dt="2024-08-07T15:10:32.120" v="2583" actId="478"/>
          <ac:spMkLst>
            <pc:docMk/>
            <pc:sldMk cId="2421297394" sldId="373"/>
            <ac:spMk id="20" creationId="{00000000-0000-0000-0000-000000000000}"/>
          </ac:spMkLst>
        </pc:spChg>
        <pc:spChg chg="del">
          <ac:chgData name="help desk" userId="076106f8-e622-4bba-bf8d-41b4b1aaf204" providerId="ADAL" clId="{F5F3DB7B-FA42-41F7-8D1A-43A9E1C98A27}" dt="2024-08-07T15:10:32.120" v="2583" actId="478"/>
          <ac:spMkLst>
            <pc:docMk/>
            <pc:sldMk cId="2421297394" sldId="373"/>
            <ac:spMk id="21" creationId="{00000000-0000-0000-0000-000000000000}"/>
          </ac:spMkLst>
        </pc:spChg>
        <pc:spChg chg="del">
          <ac:chgData name="help desk" userId="076106f8-e622-4bba-bf8d-41b4b1aaf204" providerId="ADAL" clId="{F5F3DB7B-FA42-41F7-8D1A-43A9E1C98A27}" dt="2024-08-07T15:10:32.120" v="2583" actId="478"/>
          <ac:spMkLst>
            <pc:docMk/>
            <pc:sldMk cId="2421297394" sldId="373"/>
            <ac:spMk id="22" creationId="{00000000-0000-0000-0000-000000000000}"/>
          </ac:spMkLst>
        </pc:spChg>
        <pc:spChg chg="del">
          <ac:chgData name="help desk" userId="076106f8-e622-4bba-bf8d-41b4b1aaf204" providerId="ADAL" clId="{F5F3DB7B-FA42-41F7-8D1A-43A9E1C98A27}" dt="2024-08-07T15:10:32.120" v="2583" actId="478"/>
          <ac:spMkLst>
            <pc:docMk/>
            <pc:sldMk cId="2421297394" sldId="373"/>
            <ac:spMk id="23" creationId="{00000000-0000-0000-0000-000000000000}"/>
          </ac:spMkLst>
        </pc:spChg>
        <pc:spChg chg="del">
          <ac:chgData name="help desk" userId="076106f8-e622-4bba-bf8d-41b4b1aaf204" providerId="ADAL" clId="{F5F3DB7B-FA42-41F7-8D1A-43A9E1C98A27}" dt="2024-08-07T15:10:32.120" v="2583" actId="478"/>
          <ac:spMkLst>
            <pc:docMk/>
            <pc:sldMk cId="2421297394" sldId="373"/>
            <ac:spMk id="24" creationId="{00000000-0000-0000-0000-000000000000}"/>
          </ac:spMkLst>
        </pc:spChg>
        <pc:spChg chg="del">
          <ac:chgData name="help desk" userId="076106f8-e622-4bba-bf8d-41b4b1aaf204" providerId="ADAL" clId="{F5F3DB7B-FA42-41F7-8D1A-43A9E1C98A27}" dt="2024-08-07T15:10:32.120" v="2583" actId="478"/>
          <ac:spMkLst>
            <pc:docMk/>
            <pc:sldMk cId="2421297394" sldId="373"/>
            <ac:spMk id="25" creationId="{00000000-0000-0000-0000-000000000000}"/>
          </ac:spMkLst>
        </pc:spChg>
        <pc:spChg chg="add mod">
          <ac:chgData name="help desk" userId="076106f8-e622-4bba-bf8d-41b4b1aaf204" providerId="ADAL" clId="{F5F3DB7B-FA42-41F7-8D1A-43A9E1C98A27}" dt="2024-08-07T15:11:23.031" v="2587"/>
          <ac:spMkLst>
            <pc:docMk/>
            <pc:sldMk cId="2421297394" sldId="373"/>
            <ac:spMk id="26" creationId="{0CBF116E-646E-469C-AF8F-F79960D4DBA5}"/>
          </ac:spMkLst>
        </pc:spChg>
        <pc:picChg chg="del mod">
          <ac:chgData name="help desk" userId="076106f8-e622-4bba-bf8d-41b4b1aaf204" providerId="ADAL" clId="{F5F3DB7B-FA42-41F7-8D1A-43A9E1C98A27}" dt="2024-08-07T15:08:23.549" v="2569" actId="478"/>
          <ac:picMkLst>
            <pc:docMk/>
            <pc:sldMk cId="2421297394" sldId="373"/>
            <ac:picMk id="13" creationId="{00000000-0000-0000-0000-000000000000}"/>
          </ac:picMkLst>
        </pc:picChg>
        <pc:picChg chg="add del mod ord">
          <ac:chgData name="help desk" userId="076106f8-e622-4bba-bf8d-41b4b1aaf204" providerId="ADAL" clId="{F5F3DB7B-FA42-41F7-8D1A-43A9E1C98A27}" dt="2024-08-07T15:09:06.017" v="2571" actId="478"/>
          <ac:picMkLst>
            <pc:docMk/>
            <pc:sldMk cId="2421297394" sldId="373"/>
            <ac:picMk id="14" creationId="{173F9E3F-462F-46FB-BD01-D97CE73D02EF}"/>
          </ac:picMkLst>
        </pc:picChg>
        <pc:picChg chg="add mod">
          <ac:chgData name="help desk" userId="076106f8-e622-4bba-bf8d-41b4b1aaf204" providerId="ADAL" clId="{F5F3DB7B-FA42-41F7-8D1A-43A9E1C98A27}" dt="2024-08-07T15:11:59.553" v="2589" actId="1076"/>
          <ac:picMkLst>
            <pc:docMk/>
            <pc:sldMk cId="2421297394" sldId="373"/>
            <ac:picMk id="28" creationId="{637F67D8-28D7-42F2-A73C-4B5E5F172DDA}"/>
          </ac:picMkLst>
        </pc:picChg>
        <pc:cxnChg chg="mod">
          <ac:chgData name="help desk" userId="076106f8-e622-4bba-bf8d-41b4b1aaf204" providerId="ADAL" clId="{F5F3DB7B-FA42-41F7-8D1A-43A9E1C98A27}" dt="2024-08-07T15:11:00.990" v="2585" actId="14100"/>
          <ac:cxnSpMkLst>
            <pc:docMk/>
            <pc:sldMk cId="2421297394" sldId="373"/>
            <ac:cxnSpMk id="12" creationId="{00000000-0000-0000-0000-000000000000}"/>
          </ac:cxnSpMkLst>
        </pc:cxnChg>
      </pc:sldChg>
      <pc:sldChg chg="delSp modSp mod delAnim modAnim">
        <pc:chgData name="help desk" userId="076106f8-e622-4bba-bf8d-41b4b1aaf204" providerId="ADAL" clId="{F5F3DB7B-FA42-41F7-8D1A-43A9E1C98A27}" dt="2024-08-09T14:46:53.048" v="5618"/>
        <pc:sldMkLst>
          <pc:docMk/>
          <pc:sldMk cId="4115811784" sldId="374"/>
        </pc:sldMkLst>
        <pc:spChg chg="mod">
          <ac:chgData name="help desk" userId="076106f8-e622-4bba-bf8d-41b4b1aaf204" providerId="ADAL" clId="{F5F3DB7B-FA42-41F7-8D1A-43A9E1C98A27}" dt="2024-08-07T14:58:26.983" v="2536" actId="14100"/>
          <ac:spMkLst>
            <pc:docMk/>
            <pc:sldMk cId="4115811784" sldId="374"/>
            <ac:spMk id="2" creationId="{00000000-0000-0000-0000-000000000000}"/>
          </ac:spMkLst>
        </pc:spChg>
        <pc:spChg chg="mod">
          <ac:chgData name="help desk" userId="076106f8-e622-4bba-bf8d-41b4b1aaf204" providerId="ADAL" clId="{F5F3DB7B-FA42-41F7-8D1A-43A9E1C98A27}" dt="2024-08-07T15:00:05.172" v="2541" actId="14100"/>
          <ac:spMkLst>
            <pc:docMk/>
            <pc:sldMk cId="4115811784" sldId="374"/>
            <ac:spMk id="3" creationId="{00000000-0000-0000-0000-000000000000}"/>
          </ac:spMkLst>
        </pc:spChg>
        <pc:spChg chg="mod">
          <ac:chgData name="help desk" userId="076106f8-e622-4bba-bf8d-41b4b1aaf204" providerId="ADAL" clId="{F5F3DB7B-FA42-41F7-8D1A-43A9E1C98A27}" dt="2024-08-07T15:00:40.343" v="2545" actId="1076"/>
          <ac:spMkLst>
            <pc:docMk/>
            <pc:sldMk cId="4115811784" sldId="374"/>
            <ac:spMk id="4" creationId="{00000000-0000-0000-0000-000000000000}"/>
          </ac:spMkLst>
        </pc:spChg>
        <pc:spChg chg="del">
          <ac:chgData name="help desk" userId="076106f8-e622-4bba-bf8d-41b4b1aaf204" providerId="ADAL" clId="{F5F3DB7B-FA42-41F7-8D1A-43A9E1C98A27}" dt="2024-08-07T15:00:33.233" v="2544" actId="478"/>
          <ac:spMkLst>
            <pc:docMk/>
            <pc:sldMk cId="4115811784" sldId="374"/>
            <ac:spMk id="5" creationId="{00000000-0000-0000-0000-000000000000}"/>
          </ac:spMkLst>
        </pc:spChg>
        <pc:spChg chg="del">
          <ac:chgData name="help desk" userId="076106f8-e622-4bba-bf8d-41b4b1aaf204" providerId="ADAL" clId="{F5F3DB7B-FA42-41F7-8D1A-43A9E1C98A27}" dt="2024-08-07T15:00:33.233" v="2544" actId="478"/>
          <ac:spMkLst>
            <pc:docMk/>
            <pc:sldMk cId="4115811784" sldId="374"/>
            <ac:spMk id="6" creationId="{00000000-0000-0000-0000-000000000000}"/>
          </ac:spMkLst>
        </pc:spChg>
        <pc:spChg chg="del">
          <ac:chgData name="help desk" userId="076106f8-e622-4bba-bf8d-41b4b1aaf204" providerId="ADAL" clId="{F5F3DB7B-FA42-41F7-8D1A-43A9E1C98A27}" dt="2024-08-07T15:00:33.233" v="2544" actId="478"/>
          <ac:spMkLst>
            <pc:docMk/>
            <pc:sldMk cId="4115811784" sldId="374"/>
            <ac:spMk id="7" creationId="{00000000-0000-0000-0000-000000000000}"/>
          </ac:spMkLst>
        </pc:spChg>
        <pc:spChg chg="del">
          <ac:chgData name="help desk" userId="076106f8-e622-4bba-bf8d-41b4b1aaf204" providerId="ADAL" clId="{F5F3DB7B-FA42-41F7-8D1A-43A9E1C98A27}" dt="2024-08-07T15:00:33.233" v="2544" actId="478"/>
          <ac:spMkLst>
            <pc:docMk/>
            <pc:sldMk cId="4115811784" sldId="374"/>
            <ac:spMk id="8" creationId="{00000000-0000-0000-0000-000000000000}"/>
          </ac:spMkLst>
        </pc:spChg>
        <pc:spChg chg="del">
          <ac:chgData name="help desk" userId="076106f8-e622-4bba-bf8d-41b4b1aaf204" providerId="ADAL" clId="{F5F3DB7B-FA42-41F7-8D1A-43A9E1C98A27}" dt="2024-08-07T15:00:33.233" v="2544" actId="478"/>
          <ac:spMkLst>
            <pc:docMk/>
            <pc:sldMk cId="4115811784" sldId="374"/>
            <ac:spMk id="9" creationId="{00000000-0000-0000-0000-000000000000}"/>
          </ac:spMkLst>
        </pc:spChg>
        <pc:spChg chg="del">
          <ac:chgData name="help desk" userId="076106f8-e622-4bba-bf8d-41b4b1aaf204" providerId="ADAL" clId="{F5F3DB7B-FA42-41F7-8D1A-43A9E1C98A27}" dt="2024-08-07T15:00:33.233" v="2544" actId="478"/>
          <ac:spMkLst>
            <pc:docMk/>
            <pc:sldMk cId="4115811784" sldId="374"/>
            <ac:spMk id="10" creationId="{00000000-0000-0000-0000-000000000000}"/>
          </ac:spMkLst>
        </pc:spChg>
        <pc:spChg chg="mod">
          <ac:chgData name="help desk" userId="076106f8-e622-4bba-bf8d-41b4b1aaf204" providerId="ADAL" clId="{F5F3DB7B-FA42-41F7-8D1A-43A9E1C98A27}" dt="2024-08-09T14:43:48.784" v="5602" actId="692"/>
          <ac:spMkLst>
            <pc:docMk/>
            <pc:sldMk cId="4115811784" sldId="374"/>
            <ac:spMk id="15" creationId="{00000000-0000-0000-0000-000000000000}"/>
          </ac:spMkLst>
        </pc:spChg>
        <pc:spChg chg="mod">
          <ac:chgData name="help desk" userId="076106f8-e622-4bba-bf8d-41b4b1aaf204" providerId="ADAL" clId="{F5F3DB7B-FA42-41F7-8D1A-43A9E1C98A27}" dt="2024-08-07T15:01:29.434" v="2553" actId="255"/>
          <ac:spMkLst>
            <pc:docMk/>
            <pc:sldMk cId="4115811784" sldId="374"/>
            <ac:spMk id="16" creationId="{00000000-0000-0000-0000-000000000000}"/>
          </ac:spMkLst>
        </pc:spChg>
        <pc:spChg chg="mod">
          <ac:chgData name="help desk" userId="076106f8-e622-4bba-bf8d-41b4b1aaf204" providerId="ADAL" clId="{F5F3DB7B-FA42-41F7-8D1A-43A9E1C98A27}" dt="2024-08-07T15:02:07.405" v="2560" actId="14100"/>
          <ac:spMkLst>
            <pc:docMk/>
            <pc:sldMk cId="4115811784" sldId="374"/>
            <ac:spMk id="26" creationId="{00000000-0000-0000-0000-000000000000}"/>
          </ac:spMkLst>
        </pc:spChg>
        <pc:cxnChg chg="mod">
          <ac:chgData name="help desk" userId="076106f8-e622-4bba-bf8d-41b4b1aaf204" providerId="ADAL" clId="{F5F3DB7B-FA42-41F7-8D1A-43A9E1C98A27}" dt="2024-08-07T14:59:16.121" v="2537" actId="14100"/>
          <ac:cxnSpMkLst>
            <pc:docMk/>
            <pc:sldMk cId="4115811784" sldId="374"/>
            <ac:cxnSpMk id="18" creationId="{00000000-0000-0000-0000-000000000000}"/>
          </ac:cxnSpMkLst>
        </pc:cxnChg>
        <pc:cxnChg chg="mod">
          <ac:chgData name="help desk" userId="076106f8-e622-4bba-bf8d-41b4b1aaf204" providerId="ADAL" clId="{F5F3DB7B-FA42-41F7-8D1A-43A9E1C98A27}" dt="2024-08-07T15:04:47.323" v="2561" actId="14100"/>
          <ac:cxnSpMkLst>
            <pc:docMk/>
            <pc:sldMk cId="4115811784" sldId="374"/>
            <ac:cxnSpMk id="25" creationId="{00000000-0000-0000-0000-000000000000}"/>
          </ac:cxnSpMkLst>
        </pc:cxnChg>
      </pc:sldChg>
      <pc:sldChg chg="addSp delSp modSp mod modAnim">
        <pc:chgData name="help desk" userId="076106f8-e622-4bba-bf8d-41b4b1aaf204" providerId="ADAL" clId="{F5F3DB7B-FA42-41F7-8D1A-43A9E1C98A27}" dt="2024-08-09T14:58:12.669" v="5736"/>
        <pc:sldMkLst>
          <pc:docMk/>
          <pc:sldMk cId="582156921" sldId="375"/>
        </pc:sldMkLst>
        <pc:spChg chg="del">
          <ac:chgData name="help desk" userId="076106f8-e622-4bba-bf8d-41b4b1aaf204" providerId="ADAL" clId="{F5F3DB7B-FA42-41F7-8D1A-43A9E1C98A27}" dt="2024-08-07T15:18:27.982" v="2703" actId="478"/>
          <ac:spMkLst>
            <pc:docMk/>
            <pc:sldMk cId="582156921" sldId="375"/>
            <ac:spMk id="3" creationId="{00000000-0000-0000-0000-000000000000}"/>
          </ac:spMkLst>
        </pc:spChg>
        <pc:spChg chg="mod">
          <ac:chgData name="help desk" userId="076106f8-e622-4bba-bf8d-41b4b1aaf204" providerId="ADAL" clId="{F5F3DB7B-FA42-41F7-8D1A-43A9E1C98A27}" dt="2024-08-09T14:51:51.471" v="5653" actId="2085"/>
          <ac:spMkLst>
            <pc:docMk/>
            <pc:sldMk cId="582156921" sldId="375"/>
            <ac:spMk id="4" creationId="{00000000-0000-0000-0000-000000000000}"/>
          </ac:spMkLst>
        </pc:spChg>
        <pc:spChg chg="mod">
          <ac:chgData name="help desk" userId="076106f8-e622-4bba-bf8d-41b4b1aaf204" providerId="ADAL" clId="{F5F3DB7B-FA42-41F7-8D1A-43A9E1C98A27}" dt="2024-08-07T15:24:30.577" v="2780" actId="1076"/>
          <ac:spMkLst>
            <pc:docMk/>
            <pc:sldMk cId="582156921" sldId="375"/>
            <ac:spMk id="5" creationId="{00000000-0000-0000-0000-000000000000}"/>
          </ac:spMkLst>
        </pc:spChg>
        <pc:spChg chg="mod">
          <ac:chgData name="help desk" userId="076106f8-e622-4bba-bf8d-41b4b1aaf204" providerId="ADAL" clId="{F5F3DB7B-FA42-41F7-8D1A-43A9E1C98A27}" dt="2024-08-07T15:24:27.321" v="2779" actId="1076"/>
          <ac:spMkLst>
            <pc:docMk/>
            <pc:sldMk cId="582156921" sldId="375"/>
            <ac:spMk id="6" creationId="{00000000-0000-0000-0000-000000000000}"/>
          </ac:spMkLst>
        </pc:spChg>
        <pc:spChg chg="add del mod">
          <ac:chgData name="help desk" userId="076106f8-e622-4bba-bf8d-41b4b1aaf204" providerId="ADAL" clId="{F5F3DB7B-FA42-41F7-8D1A-43A9E1C98A27}" dt="2024-08-09T14:50:56.743" v="5640" actId="478"/>
          <ac:spMkLst>
            <pc:docMk/>
            <pc:sldMk cId="582156921" sldId="375"/>
            <ac:spMk id="12" creationId="{975339B0-9C6F-4D27-8368-A4A2113C0251}"/>
          </ac:spMkLst>
        </pc:spChg>
        <pc:spChg chg="add del mod">
          <ac:chgData name="help desk" userId="076106f8-e622-4bba-bf8d-41b4b1aaf204" providerId="ADAL" clId="{F5F3DB7B-FA42-41F7-8D1A-43A9E1C98A27}" dt="2024-08-09T14:57:54.080" v="5733" actId="478"/>
          <ac:spMkLst>
            <pc:docMk/>
            <pc:sldMk cId="582156921" sldId="375"/>
            <ac:spMk id="13" creationId="{1E7B5421-435E-47BC-9F89-02AA261FF14B}"/>
          </ac:spMkLst>
        </pc:spChg>
        <pc:spChg chg="add del mod">
          <ac:chgData name="help desk" userId="076106f8-e622-4bba-bf8d-41b4b1aaf204" providerId="ADAL" clId="{F5F3DB7B-FA42-41F7-8D1A-43A9E1C98A27}" dt="2024-08-09T14:58:12.109" v="5735" actId="478"/>
          <ac:spMkLst>
            <pc:docMk/>
            <pc:sldMk cId="582156921" sldId="375"/>
            <ac:spMk id="14" creationId="{12AA58A3-19BC-4CD1-86DD-CD8DF9A10525}"/>
          </ac:spMkLst>
        </pc:spChg>
        <pc:spChg chg="add mod">
          <ac:chgData name="help desk" userId="076106f8-e622-4bba-bf8d-41b4b1aaf204" providerId="ADAL" clId="{F5F3DB7B-FA42-41F7-8D1A-43A9E1C98A27}" dt="2024-08-09T14:58:12.669" v="5736"/>
          <ac:spMkLst>
            <pc:docMk/>
            <pc:sldMk cId="582156921" sldId="375"/>
            <ac:spMk id="15" creationId="{F06A9448-912B-4C2A-B6DA-846442F2950E}"/>
          </ac:spMkLst>
        </pc:spChg>
        <pc:picChg chg="mod">
          <ac:chgData name="help desk" userId="076106f8-e622-4bba-bf8d-41b4b1aaf204" providerId="ADAL" clId="{F5F3DB7B-FA42-41F7-8D1A-43A9E1C98A27}" dt="2024-08-09T14:55:03.951" v="5721" actId="1036"/>
          <ac:picMkLst>
            <pc:docMk/>
            <pc:sldMk cId="582156921" sldId="375"/>
            <ac:picMk id="11" creationId="{00000000-0000-0000-0000-000000000000}"/>
          </ac:picMkLst>
        </pc:picChg>
        <pc:cxnChg chg="mod">
          <ac:chgData name="help desk" userId="076106f8-e622-4bba-bf8d-41b4b1aaf204" providerId="ADAL" clId="{F5F3DB7B-FA42-41F7-8D1A-43A9E1C98A27}" dt="2024-08-07T15:24:35.351" v="2782" actId="14100"/>
          <ac:cxnSpMkLst>
            <pc:docMk/>
            <pc:sldMk cId="582156921" sldId="375"/>
            <ac:cxnSpMk id="8" creationId="{00000000-0000-0000-0000-000000000000}"/>
          </ac:cxnSpMkLst>
        </pc:cxnChg>
        <pc:cxnChg chg="mod">
          <ac:chgData name="help desk" userId="076106f8-e622-4bba-bf8d-41b4b1aaf204" providerId="ADAL" clId="{F5F3DB7B-FA42-41F7-8D1A-43A9E1C98A27}" dt="2024-08-07T15:24:27.321" v="2779" actId="1076"/>
          <ac:cxnSpMkLst>
            <pc:docMk/>
            <pc:sldMk cId="582156921" sldId="375"/>
            <ac:cxnSpMk id="10" creationId="{00000000-0000-0000-0000-000000000000}"/>
          </ac:cxnSpMkLst>
        </pc:cxnChg>
      </pc:sldChg>
      <pc:sldChg chg="addSp delSp modSp mod delAnim modAnim">
        <pc:chgData name="help desk" userId="076106f8-e622-4bba-bf8d-41b4b1aaf204" providerId="ADAL" clId="{F5F3DB7B-FA42-41F7-8D1A-43A9E1C98A27}" dt="2024-08-09T14:59:35.093" v="5746"/>
        <pc:sldMkLst>
          <pc:docMk/>
          <pc:sldMk cId="1356542265" sldId="376"/>
        </pc:sldMkLst>
        <pc:spChg chg="mod">
          <ac:chgData name="help desk" userId="076106f8-e622-4bba-bf8d-41b4b1aaf204" providerId="ADAL" clId="{F5F3DB7B-FA42-41F7-8D1A-43A9E1C98A27}" dt="2024-08-07T15:48:21.328" v="3039" actId="1076"/>
          <ac:spMkLst>
            <pc:docMk/>
            <pc:sldMk cId="1356542265" sldId="376"/>
            <ac:spMk id="2" creationId="{00000000-0000-0000-0000-000000000000}"/>
          </ac:spMkLst>
        </pc:spChg>
        <pc:spChg chg="del">
          <ac:chgData name="help desk" userId="076106f8-e622-4bba-bf8d-41b4b1aaf204" providerId="ADAL" clId="{F5F3DB7B-FA42-41F7-8D1A-43A9E1C98A27}" dt="2024-08-07T15:36:09.067" v="2823" actId="478"/>
          <ac:spMkLst>
            <pc:docMk/>
            <pc:sldMk cId="1356542265" sldId="376"/>
            <ac:spMk id="5" creationId="{00000000-0000-0000-0000-000000000000}"/>
          </ac:spMkLst>
        </pc:spChg>
        <pc:spChg chg="mod">
          <ac:chgData name="help desk" userId="076106f8-e622-4bba-bf8d-41b4b1aaf204" providerId="ADAL" clId="{F5F3DB7B-FA42-41F7-8D1A-43A9E1C98A27}" dt="2024-08-07T15:46:44.595" v="3037" actId="1076"/>
          <ac:spMkLst>
            <pc:docMk/>
            <pc:sldMk cId="1356542265" sldId="376"/>
            <ac:spMk id="9" creationId="{00000000-0000-0000-0000-000000000000}"/>
          </ac:spMkLst>
        </pc:spChg>
        <pc:spChg chg="mod">
          <ac:chgData name="help desk" userId="076106f8-e622-4bba-bf8d-41b4b1aaf204" providerId="ADAL" clId="{F5F3DB7B-FA42-41F7-8D1A-43A9E1C98A27}" dt="2024-08-07T15:48:17.148" v="3038" actId="1076"/>
          <ac:spMkLst>
            <pc:docMk/>
            <pc:sldMk cId="1356542265" sldId="376"/>
            <ac:spMk id="10" creationId="{00000000-0000-0000-0000-000000000000}"/>
          </ac:spMkLst>
        </pc:spChg>
        <pc:spChg chg="del mod">
          <ac:chgData name="help desk" userId="076106f8-e622-4bba-bf8d-41b4b1aaf204" providerId="ADAL" clId="{F5F3DB7B-FA42-41F7-8D1A-43A9E1C98A27}" dt="2024-08-07T15:45:40.954" v="3008" actId="478"/>
          <ac:spMkLst>
            <pc:docMk/>
            <pc:sldMk cId="1356542265" sldId="376"/>
            <ac:spMk id="17" creationId="{00000000-0000-0000-0000-000000000000}"/>
          </ac:spMkLst>
        </pc:spChg>
        <pc:spChg chg="mod">
          <ac:chgData name="help desk" userId="076106f8-e622-4bba-bf8d-41b4b1aaf204" providerId="ADAL" clId="{F5F3DB7B-FA42-41F7-8D1A-43A9E1C98A27}" dt="2024-08-07T15:53:15.146" v="3301" actId="20577"/>
          <ac:spMkLst>
            <pc:docMk/>
            <pc:sldMk cId="1356542265" sldId="376"/>
            <ac:spMk id="21" creationId="{00000000-0000-0000-0000-000000000000}"/>
          </ac:spMkLst>
        </pc:spChg>
        <pc:spChg chg="add mod">
          <ac:chgData name="help desk" userId="076106f8-e622-4bba-bf8d-41b4b1aaf204" providerId="ADAL" clId="{F5F3DB7B-FA42-41F7-8D1A-43A9E1C98A27}" dt="2024-08-07T15:36:09.541" v="2824"/>
          <ac:spMkLst>
            <pc:docMk/>
            <pc:sldMk cId="1356542265" sldId="376"/>
            <ac:spMk id="22" creationId="{FEBE24CA-F87C-4718-A071-7314D975D35D}"/>
          </ac:spMkLst>
        </pc:spChg>
        <pc:spChg chg="add mod">
          <ac:chgData name="help desk" userId="076106f8-e622-4bba-bf8d-41b4b1aaf204" providerId="ADAL" clId="{F5F3DB7B-FA42-41F7-8D1A-43A9E1C98A27}" dt="2024-08-07T15:44:45.817" v="3003" actId="1076"/>
          <ac:spMkLst>
            <pc:docMk/>
            <pc:sldMk cId="1356542265" sldId="376"/>
            <ac:spMk id="23" creationId="{32F910B7-A82D-4A8C-9C1B-3FF344B091CA}"/>
          </ac:spMkLst>
        </pc:spChg>
        <pc:grpChg chg="del">
          <ac:chgData name="help desk" userId="076106f8-e622-4bba-bf8d-41b4b1aaf204" providerId="ADAL" clId="{F5F3DB7B-FA42-41F7-8D1A-43A9E1C98A27}" dt="2024-08-07T15:33:36.809" v="2805" actId="478"/>
          <ac:grpSpMkLst>
            <pc:docMk/>
            <pc:sldMk cId="1356542265" sldId="376"/>
            <ac:grpSpMk id="8" creationId="{00000000-0000-0000-0000-000000000000}"/>
          </ac:grpSpMkLst>
        </pc:grpChg>
        <pc:grpChg chg="del">
          <ac:chgData name="help desk" userId="076106f8-e622-4bba-bf8d-41b4b1aaf204" providerId="ADAL" clId="{F5F3DB7B-FA42-41F7-8D1A-43A9E1C98A27}" dt="2024-08-07T15:33:59.596" v="2811" actId="478"/>
          <ac:grpSpMkLst>
            <pc:docMk/>
            <pc:sldMk cId="1356542265" sldId="376"/>
            <ac:grpSpMk id="14" creationId="{00000000-0000-0000-0000-000000000000}"/>
          </ac:grpSpMkLst>
        </pc:grpChg>
        <pc:picChg chg="del">
          <ac:chgData name="help desk" userId="076106f8-e622-4bba-bf8d-41b4b1aaf204" providerId="ADAL" clId="{F5F3DB7B-FA42-41F7-8D1A-43A9E1C98A27}" dt="2024-08-07T15:21:52.647" v="2716" actId="478"/>
          <ac:picMkLst>
            <pc:docMk/>
            <pc:sldMk cId="1356542265" sldId="376"/>
            <ac:picMk id="11" creationId="{00000000-0000-0000-0000-000000000000}"/>
          </ac:picMkLst>
        </pc:picChg>
        <pc:picChg chg="del mod">
          <ac:chgData name="help desk" userId="076106f8-e622-4bba-bf8d-41b4b1aaf204" providerId="ADAL" clId="{F5F3DB7B-FA42-41F7-8D1A-43A9E1C98A27}" dt="2024-08-07T15:21:49.067" v="2715" actId="478"/>
          <ac:picMkLst>
            <pc:docMk/>
            <pc:sldMk cId="1356542265" sldId="376"/>
            <ac:picMk id="20" creationId="{00000000-0000-0000-0000-000000000000}"/>
          </ac:picMkLst>
        </pc:picChg>
        <pc:cxnChg chg="del mod">
          <ac:chgData name="help desk" userId="076106f8-e622-4bba-bf8d-41b4b1aaf204" providerId="ADAL" clId="{F5F3DB7B-FA42-41F7-8D1A-43A9E1C98A27}" dt="2024-08-07T15:40:00.085" v="2849" actId="478"/>
          <ac:cxnSpMkLst>
            <pc:docMk/>
            <pc:sldMk cId="1356542265" sldId="376"/>
            <ac:cxnSpMk id="13" creationId="{00000000-0000-0000-0000-000000000000}"/>
          </ac:cxnSpMkLst>
        </pc:cxnChg>
        <pc:cxnChg chg="del mod">
          <ac:chgData name="help desk" userId="076106f8-e622-4bba-bf8d-41b4b1aaf204" providerId="ADAL" clId="{F5F3DB7B-FA42-41F7-8D1A-43A9E1C98A27}" dt="2024-08-07T15:39:37.845" v="2845" actId="478"/>
          <ac:cxnSpMkLst>
            <pc:docMk/>
            <pc:sldMk cId="1356542265" sldId="376"/>
            <ac:cxnSpMk id="19" creationId="{00000000-0000-0000-0000-000000000000}"/>
          </ac:cxnSpMkLst>
        </pc:cxnChg>
      </pc:sldChg>
      <pc:sldChg chg="addSp delSp modSp mod modAnim">
        <pc:chgData name="help desk" userId="076106f8-e622-4bba-bf8d-41b4b1aaf204" providerId="ADAL" clId="{F5F3DB7B-FA42-41F7-8D1A-43A9E1C98A27}" dt="2024-08-09T15:05:20.786" v="5794"/>
        <pc:sldMkLst>
          <pc:docMk/>
          <pc:sldMk cId="1250780866" sldId="377"/>
        </pc:sldMkLst>
        <pc:spChg chg="mod">
          <ac:chgData name="help desk" userId="076106f8-e622-4bba-bf8d-41b4b1aaf204" providerId="ADAL" clId="{F5F3DB7B-FA42-41F7-8D1A-43A9E1C98A27}" dt="2024-08-07T15:53:39.886" v="3311" actId="14100"/>
          <ac:spMkLst>
            <pc:docMk/>
            <pc:sldMk cId="1250780866" sldId="377"/>
            <ac:spMk id="2" creationId="{00000000-0000-0000-0000-000000000000}"/>
          </ac:spMkLst>
        </pc:spChg>
        <pc:spChg chg="mod">
          <ac:chgData name="help desk" userId="076106f8-e622-4bba-bf8d-41b4b1aaf204" providerId="ADAL" clId="{F5F3DB7B-FA42-41F7-8D1A-43A9E1C98A27}" dt="2024-08-07T16:08:00.047" v="3348" actId="20577"/>
          <ac:spMkLst>
            <pc:docMk/>
            <pc:sldMk cId="1250780866" sldId="377"/>
            <ac:spMk id="3" creationId="{00000000-0000-0000-0000-000000000000}"/>
          </ac:spMkLst>
        </pc:spChg>
        <pc:spChg chg="del">
          <ac:chgData name="help desk" userId="076106f8-e622-4bba-bf8d-41b4b1aaf204" providerId="ADAL" clId="{F5F3DB7B-FA42-41F7-8D1A-43A9E1C98A27}" dt="2024-08-07T16:04:33.341" v="3337" actId="478"/>
          <ac:spMkLst>
            <pc:docMk/>
            <pc:sldMk cId="1250780866" sldId="377"/>
            <ac:spMk id="4" creationId="{00000000-0000-0000-0000-000000000000}"/>
          </ac:spMkLst>
        </pc:spChg>
        <pc:spChg chg="del">
          <ac:chgData name="help desk" userId="076106f8-e622-4bba-bf8d-41b4b1aaf204" providerId="ADAL" clId="{F5F3DB7B-FA42-41F7-8D1A-43A9E1C98A27}" dt="2024-08-07T16:04:43.982" v="3340" actId="478"/>
          <ac:spMkLst>
            <pc:docMk/>
            <pc:sldMk cId="1250780866" sldId="377"/>
            <ac:spMk id="5" creationId="{00000000-0000-0000-0000-000000000000}"/>
          </ac:spMkLst>
        </pc:spChg>
        <pc:spChg chg="mod">
          <ac:chgData name="help desk" userId="076106f8-e622-4bba-bf8d-41b4b1aaf204" providerId="ADAL" clId="{F5F3DB7B-FA42-41F7-8D1A-43A9E1C98A27}" dt="2024-08-07T16:14:25.277" v="3465" actId="255"/>
          <ac:spMkLst>
            <pc:docMk/>
            <pc:sldMk cId="1250780866" sldId="377"/>
            <ac:spMk id="6" creationId="{00000000-0000-0000-0000-000000000000}"/>
          </ac:spMkLst>
        </pc:spChg>
        <pc:spChg chg="add mod">
          <ac:chgData name="help desk" userId="076106f8-e622-4bba-bf8d-41b4b1aaf204" providerId="ADAL" clId="{F5F3DB7B-FA42-41F7-8D1A-43A9E1C98A27}" dt="2024-08-07T15:55:51.630" v="3334" actId="1076"/>
          <ac:spMkLst>
            <pc:docMk/>
            <pc:sldMk cId="1250780866" sldId="377"/>
            <ac:spMk id="16" creationId="{5F8CE341-1283-4350-8EE8-4871533D8E09}"/>
          </ac:spMkLst>
        </pc:spChg>
        <pc:spChg chg="add mod">
          <ac:chgData name="help desk" userId="076106f8-e622-4bba-bf8d-41b4b1aaf204" providerId="ADAL" clId="{F5F3DB7B-FA42-41F7-8D1A-43A9E1C98A27}" dt="2024-08-07T16:09:09.940" v="3364" actId="20577"/>
          <ac:spMkLst>
            <pc:docMk/>
            <pc:sldMk cId="1250780866" sldId="377"/>
            <ac:spMk id="18" creationId="{A1B57855-BDB2-4B4C-A5F2-5AB30F5886DE}"/>
          </ac:spMkLst>
        </pc:spChg>
        <pc:spChg chg="del mod">
          <ac:chgData name="help desk" userId="076106f8-e622-4bba-bf8d-41b4b1aaf204" providerId="ADAL" clId="{F5F3DB7B-FA42-41F7-8D1A-43A9E1C98A27}" dt="2024-08-07T15:55:19.953" v="3324" actId="478"/>
          <ac:spMkLst>
            <pc:docMk/>
            <pc:sldMk cId="1250780866" sldId="377"/>
            <ac:spMk id="29" creationId="{00000000-0000-0000-0000-000000000000}"/>
          </ac:spMkLst>
        </pc:spChg>
        <pc:spChg chg="mod">
          <ac:chgData name="help desk" userId="076106f8-e622-4bba-bf8d-41b4b1aaf204" providerId="ADAL" clId="{F5F3DB7B-FA42-41F7-8D1A-43A9E1C98A27}" dt="2024-08-07T16:09:34.780" v="3369" actId="179"/>
          <ac:spMkLst>
            <pc:docMk/>
            <pc:sldMk cId="1250780866" sldId="377"/>
            <ac:spMk id="30" creationId="{00000000-0000-0000-0000-000000000000}"/>
          </ac:spMkLst>
        </pc:spChg>
        <pc:spChg chg="mod">
          <ac:chgData name="help desk" userId="076106f8-e622-4bba-bf8d-41b4b1aaf204" providerId="ADAL" clId="{F5F3DB7B-FA42-41F7-8D1A-43A9E1C98A27}" dt="2024-08-07T16:07:06.115" v="3343" actId="255"/>
          <ac:spMkLst>
            <pc:docMk/>
            <pc:sldMk cId="1250780866" sldId="377"/>
            <ac:spMk id="31" creationId="{00000000-0000-0000-0000-000000000000}"/>
          </ac:spMkLst>
        </pc:spChg>
        <pc:spChg chg="mod">
          <ac:chgData name="help desk" userId="076106f8-e622-4bba-bf8d-41b4b1aaf204" providerId="ADAL" clId="{F5F3DB7B-FA42-41F7-8D1A-43A9E1C98A27}" dt="2024-08-07T16:10:59.451" v="3389" actId="255"/>
          <ac:spMkLst>
            <pc:docMk/>
            <pc:sldMk cId="1250780866" sldId="377"/>
            <ac:spMk id="33" creationId="{00000000-0000-0000-0000-000000000000}"/>
          </ac:spMkLst>
        </pc:spChg>
        <pc:spChg chg="mod">
          <ac:chgData name="help desk" userId="076106f8-e622-4bba-bf8d-41b4b1aaf204" providerId="ADAL" clId="{F5F3DB7B-FA42-41F7-8D1A-43A9E1C98A27}" dt="2024-08-07T16:16:47.170" v="3472" actId="1076"/>
          <ac:spMkLst>
            <pc:docMk/>
            <pc:sldMk cId="1250780866" sldId="377"/>
            <ac:spMk id="34" creationId="{00000000-0000-0000-0000-000000000000}"/>
          </ac:spMkLst>
        </pc:spChg>
        <pc:spChg chg="del">
          <ac:chgData name="help desk" userId="076106f8-e622-4bba-bf8d-41b4b1aaf204" providerId="ADAL" clId="{F5F3DB7B-FA42-41F7-8D1A-43A9E1C98A27}" dt="2024-08-07T16:10:24.303" v="3379" actId="478"/>
          <ac:spMkLst>
            <pc:docMk/>
            <pc:sldMk cId="1250780866" sldId="377"/>
            <ac:spMk id="35" creationId="{00000000-0000-0000-0000-000000000000}"/>
          </ac:spMkLst>
        </pc:spChg>
        <pc:spChg chg="del">
          <ac:chgData name="help desk" userId="076106f8-e622-4bba-bf8d-41b4b1aaf204" providerId="ADAL" clId="{F5F3DB7B-FA42-41F7-8D1A-43A9E1C98A27}" dt="2024-08-07T16:10:32.472" v="3382" actId="478"/>
          <ac:spMkLst>
            <pc:docMk/>
            <pc:sldMk cId="1250780866" sldId="377"/>
            <ac:spMk id="36" creationId="{00000000-0000-0000-0000-000000000000}"/>
          </ac:spMkLst>
        </pc:spChg>
        <pc:grpChg chg="mod">
          <ac:chgData name="help desk" userId="076106f8-e622-4bba-bf8d-41b4b1aaf204" providerId="ADAL" clId="{F5F3DB7B-FA42-41F7-8D1A-43A9E1C98A27}" dt="2024-08-07T16:15:55.489" v="3469" actId="1076"/>
          <ac:grpSpMkLst>
            <pc:docMk/>
            <pc:sldMk cId="1250780866" sldId="377"/>
            <ac:grpSpMk id="32" creationId="{00000000-0000-0000-0000-000000000000}"/>
          </ac:grpSpMkLst>
        </pc:grpChg>
      </pc:sldChg>
      <pc:sldChg chg="addSp delSp modSp mod delAnim modAnim">
        <pc:chgData name="help desk" userId="076106f8-e622-4bba-bf8d-41b4b1aaf204" providerId="ADAL" clId="{F5F3DB7B-FA42-41F7-8D1A-43A9E1C98A27}" dt="2024-08-09T15:14:33.947" v="5864"/>
        <pc:sldMkLst>
          <pc:docMk/>
          <pc:sldMk cId="1024748650" sldId="378"/>
        </pc:sldMkLst>
        <pc:spChg chg="del">
          <ac:chgData name="help desk" userId="076106f8-e622-4bba-bf8d-41b4b1aaf204" providerId="ADAL" clId="{F5F3DB7B-FA42-41F7-8D1A-43A9E1C98A27}" dt="2024-08-07T16:56:02.998" v="3743" actId="478"/>
          <ac:spMkLst>
            <pc:docMk/>
            <pc:sldMk cId="1024748650" sldId="378"/>
            <ac:spMk id="2" creationId="{00000000-0000-0000-0000-000000000000}"/>
          </ac:spMkLst>
        </pc:spChg>
        <pc:spChg chg="del">
          <ac:chgData name="help desk" userId="076106f8-e622-4bba-bf8d-41b4b1aaf204" providerId="ADAL" clId="{F5F3DB7B-FA42-41F7-8D1A-43A9E1C98A27}" dt="2024-08-07T16:53:07.895" v="3734" actId="478"/>
          <ac:spMkLst>
            <pc:docMk/>
            <pc:sldMk cId="1024748650" sldId="378"/>
            <ac:spMk id="4" creationId="{00000000-0000-0000-0000-000000000000}"/>
          </ac:spMkLst>
        </pc:spChg>
        <pc:spChg chg="mod">
          <ac:chgData name="help desk" userId="076106f8-e622-4bba-bf8d-41b4b1aaf204" providerId="ADAL" clId="{F5F3DB7B-FA42-41F7-8D1A-43A9E1C98A27}" dt="2024-08-07T16:53:29.926" v="3740" actId="1076"/>
          <ac:spMkLst>
            <pc:docMk/>
            <pc:sldMk cId="1024748650" sldId="378"/>
            <ac:spMk id="5" creationId="{00000000-0000-0000-0000-000000000000}"/>
          </ac:spMkLst>
        </pc:spChg>
        <pc:spChg chg="mod">
          <ac:chgData name="help desk" userId="076106f8-e622-4bba-bf8d-41b4b1aaf204" providerId="ADAL" clId="{F5F3DB7B-FA42-41F7-8D1A-43A9E1C98A27}" dt="2024-08-07T16:56:41.459" v="3749" actId="2085"/>
          <ac:spMkLst>
            <pc:docMk/>
            <pc:sldMk cId="1024748650" sldId="378"/>
            <ac:spMk id="8" creationId="{00000000-0000-0000-0000-000000000000}"/>
          </ac:spMkLst>
        </pc:spChg>
        <pc:spChg chg="del">
          <ac:chgData name="help desk" userId="076106f8-e622-4bba-bf8d-41b4b1aaf204" providerId="ADAL" clId="{F5F3DB7B-FA42-41F7-8D1A-43A9E1C98A27}" dt="2024-08-07T17:04:59.865" v="3814" actId="21"/>
          <ac:spMkLst>
            <pc:docMk/>
            <pc:sldMk cId="1024748650" sldId="378"/>
            <ac:spMk id="10" creationId="{00000000-0000-0000-0000-000000000000}"/>
          </ac:spMkLst>
        </pc:spChg>
        <pc:spChg chg="mod">
          <ac:chgData name="help desk" userId="076106f8-e622-4bba-bf8d-41b4b1aaf204" providerId="ADAL" clId="{F5F3DB7B-FA42-41F7-8D1A-43A9E1C98A27}" dt="2024-08-07T16:57:31.843" v="3754" actId="1076"/>
          <ac:spMkLst>
            <pc:docMk/>
            <pc:sldMk cId="1024748650" sldId="378"/>
            <ac:spMk id="12" creationId="{00000000-0000-0000-0000-000000000000}"/>
          </ac:spMkLst>
        </pc:spChg>
        <pc:spChg chg="del mod topLvl">
          <ac:chgData name="help desk" userId="076106f8-e622-4bba-bf8d-41b4b1aaf204" providerId="ADAL" clId="{F5F3DB7B-FA42-41F7-8D1A-43A9E1C98A27}" dt="2024-08-07T17:06:32.880" v="3831" actId="21"/>
          <ac:spMkLst>
            <pc:docMk/>
            <pc:sldMk cId="1024748650" sldId="378"/>
            <ac:spMk id="14" creationId="{00000000-0000-0000-0000-000000000000}"/>
          </ac:spMkLst>
        </pc:spChg>
        <pc:spChg chg="mod">
          <ac:chgData name="help desk" userId="076106f8-e622-4bba-bf8d-41b4b1aaf204" providerId="ADAL" clId="{F5F3DB7B-FA42-41F7-8D1A-43A9E1C98A27}" dt="2024-08-07T16:57:58.109" v="3757" actId="1076"/>
          <ac:spMkLst>
            <pc:docMk/>
            <pc:sldMk cId="1024748650" sldId="378"/>
            <ac:spMk id="19" creationId="{00000000-0000-0000-0000-000000000000}"/>
          </ac:spMkLst>
        </pc:spChg>
        <pc:spChg chg="del">
          <ac:chgData name="help desk" userId="076106f8-e622-4bba-bf8d-41b4b1aaf204" providerId="ADAL" clId="{F5F3DB7B-FA42-41F7-8D1A-43A9E1C98A27}" dt="2024-08-07T16:56:02.998" v="3743" actId="478"/>
          <ac:spMkLst>
            <pc:docMk/>
            <pc:sldMk cId="1024748650" sldId="378"/>
            <ac:spMk id="21" creationId="{00000000-0000-0000-0000-000000000000}"/>
          </ac:spMkLst>
        </pc:spChg>
        <pc:spChg chg="del">
          <ac:chgData name="help desk" userId="076106f8-e622-4bba-bf8d-41b4b1aaf204" providerId="ADAL" clId="{F5F3DB7B-FA42-41F7-8D1A-43A9E1C98A27}" dt="2024-08-07T16:56:02.998" v="3743" actId="478"/>
          <ac:spMkLst>
            <pc:docMk/>
            <pc:sldMk cId="1024748650" sldId="378"/>
            <ac:spMk id="22" creationId="{00000000-0000-0000-0000-000000000000}"/>
          </ac:spMkLst>
        </pc:spChg>
        <pc:spChg chg="del">
          <ac:chgData name="help desk" userId="076106f8-e622-4bba-bf8d-41b4b1aaf204" providerId="ADAL" clId="{F5F3DB7B-FA42-41F7-8D1A-43A9E1C98A27}" dt="2024-08-07T16:56:02.998" v="3743" actId="478"/>
          <ac:spMkLst>
            <pc:docMk/>
            <pc:sldMk cId="1024748650" sldId="378"/>
            <ac:spMk id="23" creationId="{00000000-0000-0000-0000-000000000000}"/>
          </ac:spMkLst>
        </pc:spChg>
        <pc:spChg chg="add mod">
          <ac:chgData name="help desk" userId="076106f8-e622-4bba-bf8d-41b4b1aaf204" providerId="ADAL" clId="{F5F3DB7B-FA42-41F7-8D1A-43A9E1C98A27}" dt="2024-08-07T16:53:08.559" v="3735"/>
          <ac:spMkLst>
            <pc:docMk/>
            <pc:sldMk cId="1024748650" sldId="378"/>
            <ac:spMk id="24" creationId="{E8B4CD1E-6043-404B-8BA5-F75F4F54EF76}"/>
          </ac:spMkLst>
        </pc:spChg>
        <pc:spChg chg="add mod">
          <ac:chgData name="help desk" userId="076106f8-e622-4bba-bf8d-41b4b1aaf204" providerId="ADAL" clId="{F5F3DB7B-FA42-41F7-8D1A-43A9E1C98A27}" dt="2024-08-07T17:08:33.859" v="3861" actId="1076"/>
          <ac:spMkLst>
            <pc:docMk/>
            <pc:sldMk cId="1024748650" sldId="378"/>
            <ac:spMk id="25" creationId="{12B8A29B-620B-489C-ACC7-CEFE714BF68B}"/>
          </ac:spMkLst>
        </pc:spChg>
        <pc:grpChg chg="del">
          <ac:chgData name="help desk" userId="076106f8-e622-4bba-bf8d-41b4b1aaf204" providerId="ADAL" clId="{F5F3DB7B-FA42-41F7-8D1A-43A9E1C98A27}" dt="2024-08-07T17:04:59.865" v="3814" actId="21"/>
          <ac:grpSpMkLst>
            <pc:docMk/>
            <pc:sldMk cId="1024748650" sldId="378"/>
            <ac:grpSpMk id="11" creationId="{00000000-0000-0000-0000-000000000000}"/>
          </ac:grpSpMkLst>
        </pc:grpChg>
        <pc:grpChg chg="del mod">
          <ac:chgData name="help desk" userId="076106f8-e622-4bba-bf8d-41b4b1aaf204" providerId="ADAL" clId="{F5F3DB7B-FA42-41F7-8D1A-43A9E1C98A27}" dt="2024-08-07T17:04:51.895" v="3812" actId="478"/>
          <ac:grpSpMkLst>
            <pc:docMk/>
            <pc:sldMk cId="1024748650" sldId="378"/>
            <ac:grpSpMk id="13" creationId="{00000000-0000-0000-0000-000000000000}"/>
          </ac:grpSpMkLst>
        </pc:grpChg>
        <pc:grpChg chg="del mod">
          <ac:chgData name="help desk" userId="076106f8-e622-4bba-bf8d-41b4b1aaf204" providerId="ADAL" clId="{F5F3DB7B-FA42-41F7-8D1A-43A9E1C98A27}" dt="2024-08-07T17:06:32.880" v="3831" actId="21"/>
          <ac:grpSpMkLst>
            <pc:docMk/>
            <pc:sldMk cId="1024748650" sldId="378"/>
            <ac:grpSpMk id="15" creationId="{00000000-0000-0000-0000-000000000000}"/>
          </ac:grpSpMkLst>
        </pc:grpChg>
        <pc:grpChg chg="del mod">
          <ac:chgData name="help desk" userId="076106f8-e622-4bba-bf8d-41b4b1aaf204" providerId="ADAL" clId="{F5F3DB7B-FA42-41F7-8D1A-43A9E1C98A27}" dt="2024-08-07T17:06:44.046" v="3835" actId="478"/>
          <ac:grpSpMkLst>
            <pc:docMk/>
            <pc:sldMk cId="1024748650" sldId="378"/>
            <ac:grpSpMk id="20" creationId="{00000000-0000-0000-0000-000000000000}"/>
          </ac:grpSpMkLst>
        </pc:grpChg>
        <pc:picChg chg="add del mod topLvl">
          <ac:chgData name="help desk" userId="076106f8-e622-4bba-bf8d-41b4b1aaf204" providerId="ADAL" clId="{F5F3DB7B-FA42-41F7-8D1A-43A9E1C98A27}" dt="2024-08-07T17:07:13.830" v="3842" actId="21"/>
          <ac:picMkLst>
            <pc:docMk/>
            <pc:sldMk cId="1024748650" sldId="378"/>
            <ac:picMk id="6" creationId="{00000000-0000-0000-0000-000000000000}"/>
          </ac:picMkLst>
        </pc:picChg>
        <pc:picChg chg="mod">
          <ac:chgData name="help desk" userId="076106f8-e622-4bba-bf8d-41b4b1aaf204" providerId="ADAL" clId="{F5F3DB7B-FA42-41F7-8D1A-43A9E1C98A27}" dt="2024-08-07T16:56:41.459" v="3749" actId="2085"/>
          <ac:picMkLst>
            <pc:docMk/>
            <pc:sldMk cId="1024748650" sldId="378"/>
            <ac:picMk id="7" creationId="{00000000-0000-0000-0000-000000000000}"/>
          </ac:picMkLst>
        </pc:picChg>
        <pc:picChg chg="add mod">
          <ac:chgData name="help desk" userId="076106f8-e622-4bba-bf8d-41b4b1aaf204" providerId="ADAL" clId="{F5F3DB7B-FA42-41F7-8D1A-43A9E1C98A27}" dt="2024-08-07T17:07:40.837" v="3848"/>
          <ac:picMkLst>
            <pc:docMk/>
            <pc:sldMk cId="1024748650" sldId="378"/>
            <ac:picMk id="26" creationId="{24F53B6C-2878-40CD-BB8F-31D53B58751D}"/>
          </ac:picMkLst>
        </pc:picChg>
      </pc:sldChg>
      <pc:sldChg chg="addSp delSp modSp mod delAnim modAnim">
        <pc:chgData name="help desk" userId="076106f8-e622-4bba-bf8d-41b4b1aaf204" providerId="ADAL" clId="{F5F3DB7B-FA42-41F7-8D1A-43A9E1C98A27}" dt="2024-08-09T15:19:10.406" v="5894"/>
        <pc:sldMkLst>
          <pc:docMk/>
          <pc:sldMk cId="2217716749" sldId="379"/>
        </pc:sldMkLst>
        <pc:spChg chg="mod">
          <ac:chgData name="help desk" userId="076106f8-e622-4bba-bf8d-41b4b1aaf204" providerId="ADAL" clId="{F5F3DB7B-FA42-41F7-8D1A-43A9E1C98A27}" dt="2024-08-07T17:22:32.922" v="4056" actId="1076"/>
          <ac:spMkLst>
            <pc:docMk/>
            <pc:sldMk cId="2217716749" sldId="379"/>
            <ac:spMk id="2" creationId="{00000000-0000-0000-0000-000000000000}"/>
          </ac:spMkLst>
        </pc:spChg>
        <pc:spChg chg="del">
          <ac:chgData name="help desk" userId="076106f8-e622-4bba-bf8d-41b4b1aaf204" providerId="ADAL" clId="{F5F3DB7B-FA42-41F7-8D1A-43A9E1C98A27}" dt="2024-08-07T17:15:29.414" v="3978" actId="478"/>
          <ac:spMkLst>
            <pc:docMk/>
            <pc:sldMk cId="2217716749" sldId="379"/>
            <ac:spMk id="3" creationId="{00000000-0000-0000-0000-000000000000}"/>
          </ac:spMkLst>
        </pc:spChg>
        <pc:spChg chg="del">
          <ac:chgData name="help desk" userId="076106f8-e622-4bba-bf8d-41b4b1aaf204" providerId="ADAL" clId="{F5F3DB7B-FA42-41F7-8D1A-43A9E1C98A27}" dt="2024-08-07T17:15:40.695" v="3982" actId="478"/>
          <ac:spMkLst>
            <pc:docMk/>
            <pc:sldMk cId="2217716749" sldId="379"/>
            <ac:spMk id="4" creationId="{00000000-0000-0000-0000-000000000000}"/>
          </ac:spMkLst>
        </pc:spChg>
        <pc:spChg chg="del">
          <ac:chgData name="help desk" userId="076106f8-e622-4bba-bf8d-41b4b1aaf204" providerId="ADAL" clId="{F5F3DB7B-FA42-41F7-8D1A-43A9E1C98A27}" dt="2024-08-07T17:16:47.908" v="3993" actId="478"/>
          <ac:spMkLst>
            <pc:docMk/>
            <pc:sldMk cId="2217716749" sldId="379"/>
            <ac:spMk id="5" creationId="{00000000-0000-0000-0000-000000000000}"/>
          </ac:spMkLst>
        </pc:spChg>
        <pc:spChg chg="del">
          <ac:chgData name="help desk" userId="076106f8-e622-4bba-bf8d-41b4b1aaf204" providerId="ADAL" clId="{F5F3DB7B-FA42-41F7-8D1A-43A9E1C98A27}" dt="2024-08-07T17:15:53.425" v="3986" actId="478"/>
          <ac:spMkLst>
            <pc:docMk/>
            <pc:sldMk cId="2217716749" sldId="379"/>
            <ac:spMk id="6" creationId="{00000000-0000-0000-0000-000000000000}"/>
          </ac:spMkLst>
        </pc:spChg>
        <pc:spChg chg="del mod">
          <ac:chgData name="help desk" userId="076106f8-e622-4bba-bf8d-41b4b1aaf204" providerId="ADAL" clId="{F5F3DB7B-FA42-41F7-8D1A-43A9E1C98A27}" dt="2024-08-07T17:18:21.123" v="4003" actId="478"/>
          <ac:spMkLst>
            <pc:docMk/>
            <pc:sldMk cId="2217716749" sldId="379"/>
            <ac:spMk id="7" creationId="{00000000-0000-0000-0000-000000000000}"/>
          </ac:spMkLst>
        </pc:spChg>
        <pc:spChg chg="add mod">
          <ac:chgData name="help desk" userId="076106f8-e622-4bba-bf8d-41b4b1aaf204" providerId="ADAL" clId="{F5F3DB7B-FA42-41F7-8D1A-43A9E1C98A27}" dt="2024-08-07T17:21:38.141" v="4043" actId="14100"/>
          <ac:spMkLst>
            <pc:docMk/>
            <pc:sldMk cId="2217716749" sldId="379"/>
            <ac:spMk id="8" creationId="{E181CAD1-F2BD-47AE-A711-603CA44888BC}"/>
          </ac:spMkLst>
        </pc:spChg>
        <pc:spChg chg="mod">
          <ac:chgData name="help desk" userId="076106f8-e622-4bba-bf8d-41b4b1aaf204" providerId="ADAL" clId="{F5F3DB7B-FA42-41F7-8D1A-43A9E1C98A27}" dt="2024-08-07T17:24:11.603" v="4082" actId="20577"/>
          <ac:spMkLst>
            <pc:docMk/>
            <pc:sldMk cId="2217716749" sldId="379"/>
            <ac:spMk id="10" creationId="{00000000-0000-0000-0000-000000000000}"/>
          </ac:spMkLst>
        </pc:spChg>
        <pc:spChg chg="mod">
          <ac:chgData name="help desk" userId="076106f8-e622-4bba-bf8d-41b4b1aaf204" providerId="ADAL" clId="{F5F3DB7B-FA42-41F7-8D1A-43A9E1C98A27}" dt="2024-08-07T17:23:23.803" v="4070" actId="20577"/>
          <ac:spMkLst>
            <pc:docMk/>
            <pc:sldMk cId="2217716749" sldId="379"/>
            <ac:spMk id="11" creationId="{00000000-0000-0000-0000-000000000000}"/>
          </ac:spMkLst>
        </pc:spChg>
        <pc:spChg chg="del mod">
          <ac:chgData name="help desk" userId="076106f8-e622-4bba-bf8d-41b4b1aaf204" providerId="ADAL" clId="{F5F3DB7B-FA42-41F7-8D1A-43A9E1C98A27}" dt="2024-08-07T17:18:29.971" v="4004" actId="21"/>
          <ac:spMkLst>
            <pc:docMk/>
            <pc:sldMk cId="2217716749" sldId="379"/>
            <ac:spMk id="12" creationId="{00000000-0000-0000-0000-000000000000}"/>
          </ac:spMkLst>
        </pc:spChg>
        <pc:spChg chg="del">
          <ac:chgData name="help desk" userId="076106f8-e622-4bba-bf8d-41b4b1aaf204" providerId="ADAL" clId="{F5F3DB7B-FA42-41F7-8D1A-43A9E1C98A27}" dt="2024-08-07T17:16:47.908" v="3993" actId="478"/>
          <ac:spMkLst>
            <pc:docMk/>
            <pc:sldMk cId="2217716749" sldId="379"/>
            <ac:spMk id="13" creationId="{00000000-0000-0000-0000-000000000000}"/>
          </ac:spMkLst>
        </pc:spChg>
        <pc:spChg chg="del mod">
          <ac:chgData name="help desk" userId="076106f8-e622-4bba-bf8d-41b4b1aaf204" providerId="ADAL" clId="{F5F3DB7B-FA42-41F7-8D1A-43A9E1C98A27}" dt="2024-08-07T17:16:51.992" v="3994" actId="478"/>
          <ac:spMkLst>
            <pc:docMk/>
            <pc:sldMk cId="2217716749" sldId="379"/>
            <ac:spMk id="14" creationId="{00000000-0000-0000-0000-000000000000}"/>
          </ac:spMkLst>
        </pc:spChg>
        <pc:spChg chg="add mod">
          <ac:chgData name="help desk" userId="076106f8-e622-4bba-bf8d-41b4b1aaf204" providerId="ADAL" clId="{F5F3DB7B-FA42-41F7-8D1A-43A9E1C98A27}" dt="2024-08-07T17:22:25.861" v="4055" actId="692"/>
          <ac:spMkLst>
            <pc:docMk/>
            <pc:sldMk cId="2217716749" sldId="379"/>
            <ac:spMk id="17" creationId="{51D119A6-46D1-4865-A04E-FAF8AE22DC28}"/>
          </ac:spMkLst>
        </pc:spChg>
        <pc:grpChg chg="del mod">
          <ac:chgData name="help desk" userId="076106f8-e622-4bba-bf8d-41b4b1aaf204" providerId="ADAL" clId="{F5F3DB7B-FA42-41F7-8D1A-43A9E1C98A27}" dt="2024-08-07T17:18:10.638" v="4001" actId="478"/>
          <ac:grpSpMkLst>
            <pc:docMk/>
            <pc:sldMk cId="2217716749" sldId="379"/>
            <ac:grpSpMk id="16" creationId="{00000000-0000-0000-0000-000000000000}"/>
          </ac:grpSpMkLst>
        </pc:grpChg>
      </pc:sldChg>
      <pc:sldChg chg="delSp modSp mod delAnim modAnim">
        <pc:chgData name="help desk" userId="076106f8-e622-4bba-bf8d-41b4b1aaf204" providerId="ADAL" clId="{F5F3DB7B-FA42-41F7-8D1A-43A9E1C98A27}" dt="2024-08-09T15:22:28.169" v="5916"/>
        <pc:sldMkLst>
          <pc:docMk/>
          <pc:sldMk cId="3583065810" sldId="380"/>
        </pc:sldMkLst>
        <pc:spChg chg="mod">
          <ac:chgData name="help desk" userId="076106f8-e622-4bba-bf8d-41b4b1aaf204" providerId="ADAL" clId="{F5F3DB7B-FA42-41F7-8D1A-43A9E1C98A27}" dt="2024-08-09T15:20:22.247" v="5903" actId="1076"/>
          <ac:spMkLst>
            <pc:docMk/>
            <pc:sldMk cId="3583065810" sldId="380"/>
            <ac:spMk id="2" creationId="{00000000-0000-0000-0000-000000000000}"/>
          </ac:spMkLst>
        </pc:spChg>
        <pc:spChg chg="mod">
          <ac:chgData name="help desk" userId="076106f8-e622-4bba-bf8d-41b4b1aaf204" providerId="ADAL" clId="{F5F3DB7B-FA42-41F7-8D1A-43A9E1C98A27}" dt="2024-08-07T17:37:58.029" v="4107" actId="1076"/>
          <ac:spMkLst>
            <pc:docMk/>
            <pc:sldMk cId="3583065810" sldId="380"/>
            <ac:spMk id="3" creationId="{00000000-0000-0000-0000-000000000000}"/>
          </ac:spMkLst>
        </pc:spChg>
        <pc:spChg chg="del">
          <ac:chgData name="help desk" userId="076106f8-e622-4bba-bf8d-41b4b1aaf204" providerId="ADAL" clId="{F5F3DB7B-FA42-41F7-8D1A-43A9E1C98A27}" dt="2024-08-07T17:36:29.611" v="4095" actId="21"/>
          <ac:spMkLst>
            <pc:docMk/>
            <pc:sldMk cId="3583065810" sldId="380"/>
            <ac:spMk id="4" creationId="{00000000-0000-0000-0000-000000000000}"/>
          </ac:spMkLst>
        </pc:spChg>
        <pc:spChg chg="mod">
          <ac:chgData name="help desk" userId="076106f8-e622-4bba-bf8d-41b4b1aaf204" providerId="ADAL" clId="{F5F3DB7B-FA42-41F7-8D1A-43A9E1C98A27}" dt="2024-08-07T17:38:24.701" v="4111" actId="1076"/>
          <ac:spMkLst>
            <pc:docMk/>
            <pc:sldMk cId="3583065810" sldId="380"/>
            <ac:spMk id="5" creationId="{00000000-0000-0000-0000-000000000000}"/>
          </ac:spMkLst>
        </pc:spChg>
        <pc:spChg chg="mod">
          <ac:chgData name="help desk" userId="076106f8-e622-4bba-bf8d-41b4b1aaf204" providerId="ADAL" clId="{F5F3DB7B-FA42-41F7-8D1A-43A9E1C98A27}" dt="2024-08-07T17:38:43.408" v="4115" actId="1076"/>
          <ac:spMkLst>
            <pc:docMk/>
            <pc:sldMk cId="3583065810" sldId="380"/>
            <ac:spMk id="6" creationId="{00000000-0000-0000-0000-000000000000}"/>
          </ac:spMkLst>
        </pc:spChg>
        <pc:spChg chg="mod">
          <ac:chgData name="help desk" userId="076106f8-e622-4bba-bf8d-41b4b1aaf204" providerId="ADAL" clId="{F5F3DB7B-FA42-41F7-8D1A-43A9E1C98A27}" dt="2024-08-09T15:21:32.558" v="5914" actId="122"/>
          <ac:spMkLst>
            <pc:docMk/>
            <pc:sldMk cId="3583065810" sldId="380"/>
            <ac:spMk id="7" creationId="{00000000-0000-0000-0000-000000000000}"/>
          </ac:spMkLst>
        </pc:spChg>
        <pc:spChg chg="del mod">
          <ac:chgData name="help desk" userId="076106f8-e622-4bba-bf8d-41b4b1aaf204" providerId="ADAL" clId="{F5F3DB7B-FA42-41F7-8D1A-43A9E1C98A27}" dt="2024-08-07T17:37:47.169" v="4104" actId="478"/>
          <ac:spMkLst>
            <pc:docMk/>
            <pc:sldMk cId="3583065810" sldId="380"/>
            <ac:spMk id="8" creationId="{00000000-0000-0000-0000-000000000000}"/>
          </ac:spMkLst>
        </pc:spChg>
        <pc:spChg chg="del mod">
          <ac:chgData name="help desk" userId="076106f8-e622-4bba-bf8d-41b4b1aaf204" providerId="ADAL" clId="{F5F3DB7B-FA42-41F7-8D1A-43A9E1C98A27}" dt="2024-08-07T17:37:41.304" v="4102" actId="478"/>
          <ac:spMkLst>
            <pc:docMk/>
            <pc:sldMk cId="3583065810" sldId="380"/>
            <ac:spMk id="9" creationId="{00000000-0000-0000-0000-000000000000}"/>
          </ac:spMkLst>
        </pc:spChg>
        <pc:spChg chg="del">
          <ac:chgData name="help desk" userId="076106f8-e622-4bba-bf8d-41b4b1aaf204" providerId="ADAL" clId="{F5F3DB7B-FA42-41F7-8D1A-43A9E1C98A27}" dt="2024-08-07T17:36:29.611" v="4095" actId="21"/>
          <ac:spMkLst>
            <pc:docMk/>
            <pc:sldMk cId="3583065810" sldId="380"/>
            <ac:spMk id="10" creationId="{00000000-0000-0000-0000-000000000000}"/>
          </ac:spMkLst>
        </pc:spChg>
        <pc:spChg chg="del">
          <ac:chgData name="help desk" userId="076106f8-e622-4bba-bf8d-41b4b1aaf204" providerId="ADAL" clId="{F5F3DB7B-FA42-41F7-8D1A-43A9E1C98A27}" dt="2024-08-07T17:36:29.611" v="4095" actId="21"/>
          <ac:spMkLst>
            <pc:docMk/>
            <pc:sldMk cId="3583065810" sldId="380"/>
            <ac:spMk id="11" creationId="{00000000-0000-0000-0000-000000000000}"/>
          </ac:spMkLst>
        </pc:spChg>
        <pc:spChg chg="mod">
          <ac:chgData name="help desk" userId="076106f8-e622-4bba-bf8d-41b4b1aaf204" providerId="ADAL" clId="{F5F3DB7B-FA42-41F7-8D1A-43A9E1C98A27}" dt="2024-08-07T17:27:04.696" v="4093" actId="14100"/>
          <ac:spMkLst>
            <pc:docMk/>
            <pc:sldMk cId="3583065810" sldId="380"/>
            <ac:spMk id="12" creationId="{00000000-0000-0000-0000-000000000000}"/>
          </ac:spMkLst>
        </pc:spChg>
        <pc:spChg chg="del">
          <ac:chgData name="help desk" userId="076106f8-e622-4bba-bf8d-41b4b1aaf204" providerId="ADAL" clId="{F5F3DB7B-FA42-41F7-8D1A-43A9E1C98A27}" dt="2024-08-07T17:36:29.611" v="4095" actId="21"/>
          <ac:spMkLst>
            <pc:docMk/>
            <pc:sldMk cId="3583065810" sldId="380"/>
            <ac:spMk id="13" creationId="{00000000-0000-0000-0000-000000000000}"/>
          </ac:spMkLst>
        </pc:spChg>
        <pc:spChg chg="del">
          <ac:chgData name="help desk" userId="076106f8-e622-4bba-bf8d-41b4b1aaf204" providerId="ADAL" clId="{F5F3DB7B-FA42-41F7-8D1A-43A9E1C98A27}" dt="2024-08-07T17:36:29.611" v="4095" actId="21"/>
          <ac:spMkLst>
            <pc:docMk/>
            <pc:sldMk cId="3583065810" sldId="380"/>
            <ac:spMk id="14" creationId="{00000000-0000-0000-0000-000000000000}"/>
          </ac:spMkLst>
        </pc:spChg>
        <pc:spChg chg="del">
          <ac:chgData name="help desk" userId="076106f8-e622-4bba-bf8d-41b4b1aaf204" providerId="ADAL" clId="{F5F3DB7B-FA42-41F7-8D1A-43A9E1C98A27}" dt="2024-08-07T17:36:29.611" v="4095" actId="21"/>
          <ac:spMkLst>
            <pc:docMk/>
            <pc:sldMk cId="3583065810" sldId="380"/>
            <ac:spMk id="15" creationId="{00000000-0000-0000-0000-000000000000}"/>
          </ac:spMkLst>
        </pc:spChg>
        <pc:spChg chg="del">
          <ac:chgData name="help desk" userId="076106f8-e622-4bba-bf8d-41b4b1aaf204" providerId="ADAL" clId="{F5F3DB7B-FA42-41F7-8D1A-43A9E1C98A27}" dt="2024-08-07T17:36:29.611" v="4095" actId="21"/>
          <ac:spMkLst>
            <pc:docMk/>
            <pc:sldMk cId="3583065810" sldId="380"/>
            <ac:spMk id="16" creationId="{00000000-0000-0000-0000-000000000000}"/>
          </ac:spMkLst>
        </pc:spChg>
      </pc:sldChg>
      <pc:sldChg chg="addSp delSp modSp mod delAnim modAnim">
        <pc:chgData name="help desk" userId="076106f8-e622-4bba-bf8d-41b4b1aaf204" providerId="ADAL" clId="{F5F3DB7B-FA42-41F7-8D1A-43A9E1C98A27}" dt="2024-08-09T15:24:59.957" v="5944"/>
        <pc:sldMkLst>
          <pc:docMk/>
          <pc:sldMk cId="2334955120" sldId="381"/>
        </pc:sldMkLst>
        <pc:spChg chg="del">
          <ac:chgData name="help desk" userId="076106f8-e622-4bba-bf8d-41b4b1aaf204" providerId="ADAL" clId="{F5F3DB7B-FA42-41F7-8D1A-43A9E1C98A27}" dt="2024-08-07T19:05:22.502" v="4561" actId="478"/>
          <ac:spMkLst>
            <pc:docMk/>
            <pc:sldMk cId="2334955120" sldId="381"/>
            <ac:spMk id="2" creationId="{00000000-0000-0000-0000-000000000000}"/>
          </ac:spMkLst>
        </pc:spChg>
        <pc:spChg chg="mod">
          <ac:chgData name="help desk" userId="076106f8-e622-4bba-bf8d-41b4b1aaf204" providerId="ADAL" clId="{F5F3DB7B-FA42-41F7-8D1A-43A9E1C98A27}" dt="2024-08-07T19:09:22.848" v="4633" actId="14100"/>
          <ac:spMkLst>
            <pc:docMk/>
            <pc:sldMk cId="2334955120" sldId="381"/>
            <ac:spMk id="3" creationId="{00000000-0000-0000-0000-000000000000}"/>
          </ac:spMkLst>
        </pc:spChg>
        <pc:spChg chg="mod">
          <ac:chgData name="help desk" userId="076106f8-e622-4bba-bf8d-41b4b1aaf204" providerId="ADAL" clId="{F5F3DB7B-FA42-41F7-8D1A-43A9E1C98A27}" dt="2024-08-07T19:09:35.048" v="4637" actId="14100"/>
          <ac:spMkLst>
            <pc:docMk/>
            <pc:sldMk cId="2334955120" sldId="381"/>
            <ac:spMk id="4" creationId="{00000000-0000-0000-0000-000000000000}"/>
          </ac:spMkLst>
        </pc:spChg>
        <pc:spChg chg="del">
          <ac:chgData name="help desk" userId="076106f8-e622-4bba-bf8d-41b4b1aaf204" providerId="ADAL" clId="{F5F3DB7B-FA42-41F7-8D1A-43A9E1C98A27}" dt="2024-08-07T19:03:18.689" v="4320" actId="478"/>
          <ac:spMkLst>
            <pc:docMk/>
            <pc:sldMk cId="2334955120" sldId="381"/>
            <ac:spMk id="5" creationId="{00000000-0000-0000-0000-000000000000}"/>
          </ac:spMkLst>
        </pc:spChg>
        <pc:spChg chg="mod">
          <ac:chgData name="help desk" userId="076106f8-e622-4bba-bf8d-41b4b1aaf204" providerId="ADAL" clId="{F5F3DB7B-FA42-41F7-8D1A-43A9E1C98A27}" dt="2024-08-07T19:10:08.095" v="4643" actId="179"/>
          <ac:spMkLst>
            <pc:docMk/>
            <pc:sldMk cId="2334955120" sldId="381"/>
            <ac:spMk id="6" creationId="{00000000-0000-0000-0000-000000000000}"/>
          </ac:spMkLst>
        </pc:spChg>
        <pc:spChg chg="mod">
          <ac:chgData name="help desk" userId="076106f8-e622-4bba-bf8d-41b4b1aaf204" providerId="ADAL" clId="{F5F3DB7B-FA42-41F7-8D1A-43A9E1C98A27}" dt="2024-08-07T19:09:40.312" v="4639" actId="14100"/>
          <ac:spMkLst>
            <pc:docMk/>
            <pc:sldMk cId="2334955120" sldId="381"/>
            <ac:spMk id="7" creationId="{00000000-0000-0000-0000-000000000000}"/>
          </ac:spMkLst>
        </pc:spChg>
        <pc:spChg chg="mod">
          <ac:chgData name="help desk" userId="076106f8-e622-4bba-bf8d-41b4b1aaf204" providerId="ADAL" clId="{F5F3DB7B-FA42-41F7-8D1A-43A9E1C98A27}" dt="2024-08-07T19:12:33.593" v="4687" actId="1076"/>
          <ac:spMkLst>
            <pc:docMk/>
            <pc:sldMk cId="2334955120" sldId="381"/>
            <ac:spMk id="8" creationId="{00000000-0000-0000-0000-000000000000}"/>
          </ac:spMkLst>
        </pc:spChg>
        <pc:spChg chg="del">
          <ac:chgData name="help desk" userId="076106f8-e622-4bba-bf8d-41b4b1aaf204" providerId="ADAL" clId="{F5F3DB7B-FA42-41F7-8D1A-43A9E1C98A27}" dt="2024-08-07T19:03:18.689" v="4320" actId="478"/>
          <ac:spMkLst>
            <pc:docMk/>
            <pc:sldMk cId="2334955120" sldId="381"/>
            <ac:spMk id="9" creationId="{00000000-0000-0000-0000-000000000000}"/>
          </ac:spMkLst>
        </pc:spChg>
        <pc:spChg chg="del">
          <ac:chgData name="help desk" userId="076106f8-e622-4bba-bf8d-41b4b1aaf204" providerId="ADAL" clId="{F5F3DB7B-FA42-41F7-8D1A-43A9E1C98A27}" dt="2024-08-07T19:03:18.689" v="4320" actId="478"/>
          <ac:spMkLst>
            <pc:docMk/>
            <pc:sldMk cId="2334955120" sldId="381"/>
            <ac:spMk id="10" creationId="{00000000-0000-0000-0000-000000000000}"/>
          </ac:spMkLst>
        </pc:spChg>
        <pc:spChg chg="del">
          <ac:chgData name="help desk" userId="076106f8-e622-4bba-bf8d-41b4b1aaf204" providerId="ADAL" clId="{F5F3DB7B-FA42-41F7-8D1A-43A9E1C98A27}" dt="2024-08-07T19:03:36.250" v="4326" actId="478"/>
          <ac:spMkLst>
            <pc:docMk/>
            <pc:sldMk cId="2334955120" sldId="381"/>
            <ac:spMk id="11" creationId="{00000000-0000-0000-0000-000000000000}"/>
          </ac:spMkLst>
        </pc:spChg>
        <pc:spChg chg="del">
          <ac:chgData name="help desk" userId="076106f8-e622-4bba-bf8d-41b4b1aaf204" providerId="ADAL" clId="{F5F3DB7B-FA42-41F7-8D1A-43A9E1C98A27}" dt="2024-08-07T19:03:32.445" v="4324" actId="478"/>
          <ac:spMkLst>
            <pc:docMk/>
            <pc:sldMk cId="2334955120" sldId="381"/>
            <ac:spMk id="12" creationId="{00000000-0000-0000-0000-000000000000}"/>
          </ac:spMkLst>
        </pc:spChg>
        <pc:spChg chg="del">
          <ac:chgData name="help desk" userId="076106f8-e622-4bba-bf8d-41b4b1aaf204" providerId="ADAL" clId="{F5F3DB7B-FA42-41F7-8D1A-43A9E1C98A27}" dt="2024-08-07T19:03:27.874" v="4322" actId="478"/>
          <ac:spMkLst>
            <pc:docMk/>
            <pc:sldMk cId="2334955120" sldId="381"/>
            <ac:spMk id="13" creationId="{00000000-0000-0000-0000-000000000000}"/>
          </ac:spMkLst>
        </pc:spChg>
        <pc:spChg chg="del">
          <ac:chgData name="help desk" userId="076106f8-e622-4bba-bf8d-41b4b1aaf204" providerId="ADAL" clId="{F5F3DB7B-FA42-41F7-8D1A-43A9E1C98A27}" dt="2024-08-07T19:03:18.689" v="4320" actId="478"/>
          <ac:spMkLst>
            <pc:docMk/>
            <pc:sldMk cId="2334955120" sldId="381"/>
            <ac:spMk id="14" creationId="{00000000-0000-0000-0000-000000000000}"/>
          </ac:spMkLst>
        </pc:spChg>
        <pc:spChg chg="del">
          <ac:chgData name="help desk" userId="076106f8-e622-4bba-bf8d-41b4b1aaf204" providerId="ADAL" clId="{F5F3DB7B-FA42-41F7-8D1A-43A9E1C98A27}" dt="2024-08-07T19:03:18.689" v="4320" actId="478"/>
          <ac:spMkLst>
            <pc:docMk/>
            <pc:sldMk cId="2334955120" sldId="381"/>
            <ac:spMk id="15" creationId="{00000000-0000-0000-0000-000000000000}"/>
          </ac:spMkLst>
        </pc:spChg>
        <pc:spChg chg="del">
          <ac:chgData name="help desk" userId="076106f8-e622-4bba-bf8d-41b4b1aaf204" providerId="ADAL" clId="{F5F3DB7B-FA42-41F7-8D1A-43A9E1C98A27}" dt="2024-08-07T19:03:40.400" v="4328" actId="478"/>
          <ac:spMkLst>
            <pc:docMk/>
            <pc:sldMk cId="2334955120" sldId="381"/>
            <ac:spMk id="16" creationId="{00000000-0000-0000-0000-000000000000}"/>
          </ac:spMkLst>
        </pc:spChg>
        <pc:spChg chg="del">
          <ac:chgData name="help desk" userId="076106f8-e622-4bba-bf8d-41b4b1aaf204" providerId="ADAL" clId="{F5F3DB7B-FA42-41F7-8D1A-43A9E1C98A27}" dt="2024-08-07T19:03:44.670" v="4330" actId="478"/>
          <ac:spMkLst>
            <pc:docMk/>
            <pc:sldMk cId="2334955120" sldId="381"/>
            <ac:spMk id="17" creationId="{00000000-0000-0000-0000-000000000000}"/>
          </ac:spMkLst>
        </pc:spChg>
        <pc:spChg chg="del">
          <ac:chgData name="help desk" userId="076106f8-e622-4bba-bf8d-41b4b1aaf204" providerId="ADAL" clId="{F5F3DB7B-FA42-41F7-8D1A-43A9E1C98A27}" dt="2024-08-07T19:03:18.689" v="4320" actId="478"/>
          <ac:spMkLst>
            <pc:docMk/>
            <pc:sldMk cId="2334955120" sldId="381"/>
            <ac:spMk id="18" creationId="{00000000-0000-0000-0000-000000000000}"/>
          </ac:spMkLst>
        </pc:spChg>
        <pc:spChg chg="del">
          <ac:chgData name="help desk" userId="076106f8-e622-4bba-bf8d-41b4b1aaf204" providerId="ADAL" clId="{F5F3DB7B-FA42-41F7-8D1A-43A9E1C98A27}" dt="2024-08-07T19:03:18.689" v="4320" actId="478"/>
          <ac:spMkLst>
            <pc:docMk/>
            <pc:sldMk cId="2334955120" sldId="381"/>
            <ac:spMk id="19" creationId="{00000000-0000-0000-0000-000000000000}"/>
          </ac:spMkLst>
        </pc:spChg>
        <pc:spChg chg="del">
          <ac:chgData name="help desk" userId="076106f8-e622-4bba-bf8d-41b4b1aaf204" providerId="ADAL" clId="{F5F3DB7B-FA42-41F7-8D1A-43A9E1C98A27}" dt="2024-08-07T19:03:18.689" v="4320" actId="478"/>
          <ac:spMkLst>
            <pc:docMk/>
            <pc:sldMk cId="2334955120" sldId="381"/>
            <ac:spMk id="20" creationId="{00000000-0000-0000-0000-000000000000}"/>
          </ac:spMkLst>
        </pc:spChg>
        <pc:spChg chg="del">
          <ac:chgData name="help desk" userId="076106f8-e622-4bba-bf8d-41b4b1aaf204" providerId="ADAL" clId="{F5F3DB7B-FA42-41F7-8D1A-43A9E1C98A27}" dt="2024-08-07T19:03:18.689" v="4320" actId="478"/>
          <ac:spMkLst>
            <pc:docMk/>
            <pc:sldMk cId="2334955120" sldId="381"/>
            <ac:spMk id="21" creationId="{00000000-0000-0000-0000-000000000000}"/>
          </ac:spMkLst>
        </pc:spChg>
        <pc:spChg chg="add mod">
          <ac:chgData name="help desk" userId="076106f8-e622-4bba-bf8d-41b4b1aaf204" providerId="ADAL" clId="{F5F3DB7B-FA42-41F7-8D1A-43A9E1C98A27}" dt="2024-08-07T19:05:23.124" v="4562"/>
          <ac:spMkLst>
            <pc:docMk/>
            <pc:sldMk cId="2334955120" sldId="381"/>
            <ac:spMk id="22" creationId="{ECCC0A5D-1469-440D-B5FC-9B4F81400B1E}"/>
          </ac:spMkLst>
        </pc:spChg>
      </pc:sldChg>
      <pc:sldChg chg="addSp delSp modSp mod delAnim modAnim">
        <pc:chgData name="help desk" userId="076106f8-e622-4bba-bf8d-41b4b1aaf204" providerId="ADAL" clId="{F5F3DB7B-FA42-41F7-8D1A-43A9E1C98A27}" dt="2024-08-09T15:42:05.673" v="6082"/>
        <pc:sldMkLst>
          <pc:docMk/>
          <pc:sldMk cId="3640258448" sldId="382"/>
        </pc:sldMkLst>
        <pc:spChg chg="mod">
          <ac:chgData name="help desk" userId="076106f8-e622-4bba-bf8d-41b4b1aaf204" providerId="ADAL" clId="{F5F3DB7B-FA42-41F7-8D1A-43A9E1C98A27}" dt="2024-08-07T20:04:19.755" v="5115" actId="207"/>
          <ac:spMkLst>
            <pc:docMk/>
            <pc:sldMk cId="3640258448" sldId="382"/>
            <ac:spMk id="2" creationId="{00000000-0000-0000-0000-000000000000}"/>
          </ac:spMkLst>
        </pc:spChg>
        <pc:spChg chg="del">
          <ac:chgData name="help desk" userId="076106f8-e622-4bba-bf8d-41b4b1aaf204" providerId="ADAL" clId="{F5F3DB7B-FA42-41F7-8D1A-43A9E1C98A27}" dt="2024-08-07T20:09:35.683" v="5126" actId="478"/>
          <ac:spMkLst>
            <pc:docMk/>
            <pc:sldMk cId="3640258448" sldId="382"/>
            <ac:spMk id="3" creationId="{00000000-0000-0000-0000-000000000000}"/>
          </ac:spMkLst>
        </pc:spChg>
        <pc:spChg chg="del">
          <ac:chgData name="help desk" userId="076106f8-e622-4bba-bf8d-41b4b1aaf204" providerId="ADAL" clId="{F5F3DB7B-FA42-41F7-8D1A-43A9E1C98A27}" dt="2024-08-07T20:09:38.651" v="5128" actId="478"/>
          <ac:spMkLst>
            <pc:docMk/>
            <pc:sldMk cId="3640258448" sldId="382"/>
            <ac:spMk id="4" creationId="{00000000-0000-0000-0000-000000000000}"/>
          </ac:spMkLst>
        </pc:spChg>
        <pc:spChg chg="del">
          <ac:chgData name="help desk" userId="076106f8-e622-4bba-bf8d-41b4b1aaf204" providerId="ADAL" clId="{F5F3DB7B-FA42-41F7-8D1A-43A9E1C98A27}" dt="2024-08-07T20:09:41.683" v="5130" actId="478"/>
          <ac:spMkLst>
            <pc:docMk/>
            <pc:sldMk cId="3640258448" sldId="382"/>
            <ac:spMk id="5" creationId="{00000000-0000-0000-0000-000000000000}"/>
          </ac:spMkLst>
        </pc:spChg>
        <pc:spChg chg="del">
          <ac:chgData name="help desk" userId="076106f8-e622-4bba-bf8d-41b4b1aaf204" providerId="ADAL" clId="{F5F3DB7B-FA42-41F7-8D1A-43A9E1C98A27}" dt="2024-08-07T20:09:44.684" v="5132" actId="478"/>
          <ac:spMkLst>
            <pc:docMk/>
            <pc:sldMk cId="3640258448" sldId="382"/>
            <ac:spMk id="6" creationId="{00000000-0000-0000-0000-000000000000}"/>
          </ac:spMkLst>
        </pc:spChg>
        <pc:spChg chg="del">
          <ac:chgData name="help desk" userId="076106f8-e622-4bba-bf8d-41b4b1aaf204" providerId="ADAL" clId="{F5F3DB7B-FA42-41F7-8D1A-43A9E1C98A27}" dt="2024-08-07T20:09:48.804" v="5134" actId="478"/>
          <ac:spMkLst>
            <pc:docMk/>
            <pc:sldMk cId="3640258448" sldId="382"/>
            <ac:spMk id="7" creationId="{00000000-0000-0000-0000-000000000000}"/>
          </ac:spMkLst>
        </pc:spChg>
        <pc:spChg chg="del">
          <ac:chgData name="help desk" userId="076106f8-e622-4bba-bf8d-41b4b1aaf204" providerId="ADAL" clId="{F5F3DB7B-FA42-41F7-8D1A-43A9E1C98A27}" dt="2024-08-07T20:09:53.308" v="5136" actId="478"/>
          <ac:spMkLst>
            <pc:docMk/>
            <pc:sldMk cId="3640258448" sldId="382"/>
            <ac:spMk id="8" creationId="{00000000-0000-0000-0000-000000000000}"/>
          </ac:spMkLst>
        </pc:spChg>
        <pc:spChg chg="del">
          <ac:chgData name="help desk" userId="076106f8-e622-4bba-bf8d-41b4b1aaf204" providerId="ADAL" clId="{F5F3DB7B-FA42-41F7-8D1A-43A9E1C98A27}" dt="2024-08-07T20:09:56.396" v="5138" actId="478"/>
          <ac:spMkLst>
            <pc:docMk/>
            <pc:sldMk cId="3640258448" sldId="382"/>
            <ac:spMk id="9" creationId="{00000000-0000-0000-0000-000000000000}"/>
          </ac:spMkLst>
        </pc:spChg>
        <pc:spChg chg="mod">
          <ac:chgData name="help desk" userId="076106f8-e622-4bba-bf8d-41b4b1aaf204" providerId="ADAL" clId="{F5F3DB7B-FA42-41F7-8D1A-43A9E1C98A27}" dt="2024-08-07T20:24:15.465" v="5396" actId="1076"/>
          <ac:spMkLst>
            <pc:docMk/>
            <pc:sldMk cId="3640258448" sldId="382"/>
            <ac:spMk id="10" creationId="{00000000-0000-0000-0000-000000000000}"/>
          </ac:spMkLst>
        </pc:spChg>
        <pc:spChg chg="del mod topLvl">
          <ac:chgData name="help desk" userId="076106f8-e622-4bba-bf8d-41b4b1aaf204" providerId="ADAL" clId="{F5F3DB7B-FA42-41F7-8D1A-43A9E1C98A27}" dt="2024-08-07T20:16:51.594" v="5243" actId="478"/>
          <ac:spMkLst>
            <pc:docMk/>
            <pc:sldMk cId="3640258448" sldId="382"/>
            <ac:spMk id="13" creationId="{00000000-0000-0000-0000-000000000000}"/>
          </ac:spMkLst>
        </pc:spChg>
        <pc:spChg chg="mod">
          <ac:chgData name="help desk" userId="076106f8-e622-4bba-bf8d-41b4b1aaf204" providerId="ADAL" clId="{F5F3DB7B-FA42-41F7-8D1A-43A9E1C98A27}" dt="2024-08-07T20:17:39.691" v="5252" actId="14100"/>
          <ac:spMkLst>
            <pc:docMk/>
            <pc:sldMk cId="3640258448" sldId="382"/>
            <ac:spMk id="16" creationId="{00000000-0000-0000-0000-000000000000}"/>
          </ac:spMkLst>
        </pc:spChg>
        <pc:spChg chg="mod">
          <ac:chgData name="help desk" userId="076106f8-e622-4bba-bf8d-41b4b1aaf204" providerId="ADAL" clId="{F5F3DB7B-FA42-41F7-8D1A-43A9E1C98A27}" dt="2024-08-07T20:18:40.207" v="5304" actId="14100"/>
          <ac:spMkLst>
            <pc:docMk/>
            <pc:sldMk cId="3640258448" sldId="382"/>
            <ac:spMk id="19" creationId="{00000000-0000-0000-0000-000000000000}"/>
          </ac:spMkLst>
        </pc:spChg>
        <pc:spChg chg="mod">
          <ac:chgData name="help desk" userId="076106f8-e622-4bba-bf8d-41b4b1aaf204" providerId="ADAL" clId="{F5F3DB7B-FA42-41F7-8D1A-43A9E1C98A27}" dt="2024-08-07T20:18:35.289" v="5303" actId="14100"/>
          <ac:spMkLst>
            <pc:docMk/>
            <pc:sldMk cId="3640258448" sldId="382"/>
            <ac:spMk id="22" creationId="{00000000-0000-0000-0000-000000000000}"/>
          </ac:spMkLst>
        </pc:spChg>
        <pc:spChg chg="mod">
          <ac:chgData name="help desk" userId="076106f8-e622-4bba-bf8d-41b4b1aaf204" providerId="ADAL" clId="{F5F3DB7B-FA42-41F7-8D1A-43A9E1C98A27}" dt="2024-08-07T20:17:32.235" v="5251" actId="255"/>
          <ac:spMkLst>
            <pc:docMk/>
            <pc:sldMk cId="3640258448" sldId="382"/>
            <ac:spMk id="25" creationId="{00000000-0000-0000-0000-000000000000}"/>
          </ac:spMkLst>
        </pc:spChg>
        <pc:spChg chg="mod">
          <ac:chgData name="help desk" userId="076106f8-e622-4bba-bf8d-41b4b1aaf204" providerId="ADAL" clId="{F5F3DB7B-FA42-41F7-8D1A-43A9E1C98A27}" dt="2024-08-07T20:18:48.947" v="5305" actId="14100"/>
          <ac:spMkLst>
            <pc:docMk/>
            <pc:sldMk cId="3640258448" sldId="382"/>
            <ac:spMk id="28" creationId="{00000000-0000-0000-0000-000000000000}"/>
          </ac:spMkLst>
        </pc:spChg>
        <pc:spChg chg="mod">
          <ac:chgData name="help desk" userId="076106f8-e622-4bba-bf8d-41b4b1aaf204" providerId="ADAL" clId="{F5F3DB7B-FA42-41F7-8D1A-43A9E1C98A27}" dt="2024-08-07T20:19:13.958" v="5313" actId="14100"/>
          <ac:spMkLst>
            <pc:docMk/>
            <pc:sldMk cId="3640258448" sldId="382"/>
            <ac:spMk id="31" creationId="{00000000-0000-0000-0000-000000000000}"/>
          </ac:spMkLst>
        </pc:spChg>
        <pc:spChg chg="del mod">
          <ac:chgData name="help desk" userId="076106f8-e622-4bba-bf8d-41b4b1aaf204" providerId="ADAL" clId="{F5F3DB7B-FA42-41F7-8D1A-43A9E1C98A27}" dt="2024-08-07T20:22:35.523" v="5374" actId="21"/>
          <ac:spMkLst>
            <pc:docMk/>
            <pc:sldMk cId="3640258448" sldId="382"/>
            <ac:spMk id="48" creationId="{00000000-0000-0000-0000-000000000000}"/>
          </ac:spMkLst>
        </pc:spChg>
        <pc:spChg chg="del mod">
          <ac:chgData name="help desk" userId="076106f8-e622-4bba-bf8d-41b4b1aaf204" providerId="ADAL" clId="{F5F3DB7B-FA42-41F7-8D1A-43A9E1C98A27}" dt="2024-08-07T20:22:35.523" v="5374" actId="21"/>
          <ac:spMkLst>
            <pc:docMk/>
            <pc:sldMk cId="3640258448" sldId="382"/>
            <ac:spMk id="51" creationId="{00000000-0000-0000-0000-000000000000}"/>
          </ac:spMkLst>
        </pc:spChg>
        <pc:spChg chg="del mod">
          <ac:chgData name="help desk" userId="076106f8-e622-4bba-bf8d-41b4b1aaf204" providerId="ADAL" clId="{F5F3DB7B-FA42-41F7-8D1A-43A9E1C98A27}" dt="2024-08-07T20:22:35.523" v="5374" actId="21"/>
          <ac:spMkLst>
            <pc:docMk/>
            <pc:sldMk cId="3640258448" sldId="382"/>
            <ac:spMk id="54" creationId="{00000000-0000-0000-0000-000000000000}"/>
          </ac:spMkLst>
        </pc:spChg>
        <pc:spChg chg="del mod">
          <ac:chgData name="help desk" userId="076106f8-e622-4bba-bf8d-41b4b1aaf204" providerId="ADAL" clId="{F5F3DB7B-FA42-41F7-8D1A-43A9E1C98A27}" dt="2024-08-07T20:22:35.523" v="5374" actId="21"/>
          <ac:spMkLst>
            <pc:docMk/>
            <pc:sldMk cId="3640258448" sldId="382"/>
            <ac:spMk id="57" creationId="{00000000-0000-0000-0000-000000000000}"/>
          </ac:spMkLst>
        </pc:spChg>
        <pc:spChg chg="del mod">
          <ac:chgData name="help desk" userId="076106f8-e622-4bba-bf8d-41b4b1aaf204" providerId="ADAL" clId="{F5F3DB7B-FA42-41F7-8D1A-43A9E1C98A27}" dt="2024-08-07T20:22:35.523" v="5374" actId="21"/>
          <ac:spMkLst>
            <pc:docMk/>
            <pc:sldMk cId="3640258448" sldId="382"/>
            <ac:spMk id="60" creationId="{00000000-0000-0000-0000-000000000000}"/>
          </ac:spMkLst>
        </pc:spChg>
        <pc:spChg chg="del mod">
          <ac:chgData name="help desk" userId="076106f8-e622-4bba-bf8d-41b4b1aaf204" providerId="ADAL" clId="{F5F3DB7B-FA42-41F7-8D1A-43A9E1C98A27}" dt="2024-08-07T20:22:35.523" v="5374" actId="21"/>
          <ac:spMkLst>
            <pc:docMk/>
            <pc:sldMk cId="3640258448" sldId="382"/>
            <ac:spMk id="63" creationId="{00000000-0000-0000-0000-000000000000}"/>
          </ac:spMkLst>
        </pc:spChg>
        <pc:spChg chg="del mod">
          <ac:chgData name="help desk" userId="076106f8-e622-4bba-bf8d-41b4b1aaf204" providerId="ADAL" clId="{F5F3DB7B-FA42-41F7-8D1A-43A9E1C98A27}" dt="2024-08-07T20:22:35.523" v="5374" actId="21"/>
          <ac:spMkLst>
            <pc:docMk/>
            <pc:sldMk cId="3640258448" sldId="382"/>
            <ac:spMk id="66" creationId="{00000000-0000-0000-0000-000000000000}"/>
          </ac:spMkLst>
        </pc:spChg>
        <pc:spChg chg="mod">
          <ac:chgData name="help desk" userId="076106f8-e622-4bba-bf8d-41b4b1aaf204" providerId="ADAL" clId="{F5F3DB7B-FA42-41F7-8D1A-43A9E1C98A27}" dt="2024-08-07T20:25:31.836" v="5486" actId="20577"/>
          <ac:spMkLst>
            <pc:docMk/>
            <pc:sldMk cId="3640258448" sldId="382"/>
            <ac:spMk id="67" creationId="{00000000-0000-0000-0000-000000000000}"/>
          </ac:spMkLst>
        </pc:spChg>
        <pc:spChg chg="add del mod">
          <ac:chgData name="help desk" userId="076106f8-e622-4bba-bf8d-41b4b1aaf204" providerId="ADAL" clId="{F5F3DB7B-FA42-41F7-8D1A-43A9E1C98A27}" dt="2024-08-07T20:22:35.523" v="5374" actId="21"/>
          <ac:spMkLst>
            <pc:docMk/>
            <pc:sldMk cId="3640258448" sldId="382"/>
            <ac:spMk id="68" creationId="{2FE5A73F-21E2-4415-9533-09A197101F6F}"/>
          </ac:spMkLst>
        </pc:spChg>
        <pc:spChg chg="del">
          <ac:chgData name="help desk" userId="076106f8-e622-4bba-bf8d-41b4b1aaf204" providerId="ADAL" clId="{F5F3DB7B-FA42-41F7-8D1A-43A9E1C98A27}" dt="2024-08-07T20:11:37.373" v="5142" actId="478"/>
          <ac:spMkLst>
            <pc:docMk/>
            <pc:sldMk cId="3640258448" sldId="382"/>
            <ac:spMk id="71" creationId="{00000000-0000-0000-0000-000000000000}"/>
          </ac:spMkLst>
        </pc:spChg>
        <pc:spChg chg="del">
          <ac:chgData name="help desk" userId="076106f8-e622-4bba-bf8d-41b4b1aaf204" providerId="ADAL" clId="{F5F3DB7B-FA42-41F7-8D1A-43A9E1C98A27}" dt="2024-08-07T20:11:37.373" v="5142" actId="478"/>
          <ac:spMkLst>
            <pc:docMk/>
            <pc:sldMk cId="3640258448" sldId="382"/>
            <ac:spMk id="72" creationId="{00000000-0000-0000-0000-000000000000}"/>
          </ac:spMkLst>
        </pc:spChg>
        <pc:spChg chg="del">
          <ac:chgData name="help desk" userId="076106f8-e622-4bba-bf8d-41b4b1aaf204" providerId="ADAL" clId="{F5F3DB7B-FA42-41F7-8D1A-43A9E1C98A27}" dt="2024-08-07T20:11:37.373" v="5142" actId="478"/>
          <ac:spMkLst>
            <pc:docMk/>
            <pc:sldMk cId="3640258448" sldId="382"/>
            <ac:spMk id="73" creationId="{00000000-0000-0000-0000-000000000000}"/>
          </ac:spMkLst>
        </pc:spChg>
        <pc:spChg chg="del">
          <ac:chgData name="help desk" userId="076106f8-e622-4bba-bf8d-41b4b1aaf204" providerId="ADAL" clId="{F5F3DB7B-FA42-41F7-8D1A-43A9E1C98A27}" dt="2024-08-07T20:11:37.373" v="5142" actId="478"/>
          <ac:spMkLst>
            <pc:docMk/>
            <pc:sldMk cId="3640258448" sldId="382"/>
            <ac:spMk id="74" creationId="{00000000-0000-0000-0000-000000000000}"/>
          </ac:spMkLst>
        </pc:spChg>
        <pc:spChg chg="del">
          <ac:chgData name="help desk" userId="076106f8-e622-4bba-bf8d-41b4b1aaf204" providerId="ADAL" clId="{F5F3DB7B-FA42-41F7-8D1A-43A9E1C98A27}" dt="2024-08-07T20:11:37.373" v="5142" actId="478"/>
          <ac:spMkLst>
            <pc:docMk/>
            <pc:sldMk cId="3640258448" sldId="382"/>
            <ac:spMk id="75" creationId="{00000000-0000-0000-0000-000000000000}"/>
          </ac:spMkLst>
        </pc:spChg>
        <pc:spChg chg="del">
          <ac:chgData name="help desk" userId="076106f8-e622-4bba-bf8d-41b4b1aaf204" providerId="ADAL" clId="{F5F3DB7B-FA42-41F7-8D1A-43A9E1C98A27}" dt="2024-08-07T20:11:37.373" v="5142" actId="478"/>
          <ac:spMkLst>
            <pc:docMk/>
            <pc:sldMk cId="3640258448" sldId="382"/>
            <ac:spMk id="76" creationId="{00000000-0000-0000-0000-000000000000}"/>
          </ac:spMkLst>
        </pc:spChg>
        <pc:spChg chg="mod">
          <ac:chgData name="help desk" userId="076106f8-e622-4bba-bf8d-41b4b1aaf204" providerId="ADAL" clId="{F5F3DB7B-FA42-41F7-8D1A-43A9E1C98A27}" dt="2024-08-07T20:04:37.349" v="5118" actId="1076"/>
          <ac:spMkLst>
            <pc:docMk/>
            <pc:sldMk cId="3640258448" sldId="382"/>
            <ac:spMk id="77" creationId="{00000000-0000-0000-0000-000000000000}"/>
          </ac:spMkLst>
        </pc:spChg>
        <pc:spChg chg="del">
          <ac:chgData name="help desk" userId="076106f8-e622-4bba-bf8d-41b4b1aaf204" providerId="ADAL" clId="{F5F3DB7B-FA42-41F7-8D1A-43A9E1C98A27}" dt="2024-08-07T20:08:27.498" v="5120" actId="478"/>
          <ac:spMkLst>
            <pc:docMk/>
            <pc:sldMk cId="3640258448" sldId="382"/>
            <ac:spMk id="86" creationId="{00000000-0000-0000-0000-000000000000}"/>
          </ac:spMkLst>
        </pc:spChg>
        <pc:spChg chg="del">
          <ac:chgData name="help desk" userId="076106f8-e622-4bba-bf8d-41b4b1aaf204" providerId="ADAL" clId="{F5F3DB7B-FA42-41F7-8D1A-43A9E1C98A27}" dt="2024-08-07T20:08:27.498" v="5120" actId="478"/>
          <ac:spMkLst>
            <pc:docMk/>
            <pc:sldMk cId="3640258448" sldId="382"/>
            <ac:spMk id="87" creationId="{00000000-0000-0000-0000-000000000000}"/>
          </ac:spMkLst>
        </pc:spChg>
        <pc:spChg chg="del">
          <ac:chgData name="help desk" userId="076106f8-e622-4bba-bf8d-41b4b1aaf204" providerId="ADAL" clId="{F5F3DB7B-FA42-41F7-8D1A-43A9E1C98A27}" dt="2024-08-07T20:08:27.498" v="5120" actId="478"/>
          <ac:spMkLst>
            <pc:docMk/>
            <pc:sldMk cId="3640258448" sldId="382"/>
            <ac:spMk id="88" creationId="{00000000-0000-0000-0000-000000000000}"/>
          </ac:spMkLst>
        </pc:spChg>
        <pc:spChg chg="del">
          <ac:chgData name="help desk" userId="076106f8-e622-4bba-bf8d-41b4b1aaf204" providerId="ADAL" clId="{F5F3DB7B-FA42-41F7-8D1A-43A9E1C98A27}" dt="2024-08-07T20:08:27.498" v="5120" actId="478"/>
          <ac:spMkLst>
            <pc:docMk/>
            <pc:sldMk cId="3640258448" sldId="382"/>
            <ac:spMk id="89" creationId="{00000000-0000-0000-0000-000000000000}"/>
          </ac:spMkLst>
        </pc:spChg>
        <pc:spChg chg="del">
          <ac:chgData name="help desk" userId="076106f8-e622-4bba-bf8d-41b4b1aaf204" providerId="ADAL" clId="{F5F3DB7B-FA42-41F7-8D1A-43A9E1C98A27}" dt="2024-08-07T20:08:27.498" v="5120" actId="478"/>
          <ac:spMkLst>
            <pc:docMk/>
            <pc:sldMk cId="3640258448" sldId="382"/>
            <ac:spMk id="90" creationId="{00000000-0000-0000-0000-000000000000}"/>
          </ac:spMkLst>
        </pc:spChg>
        <pc:spChg chg="del">
          <ac:chgData name="help desk" userId="076106f8-e622-4bba-bf8d-41b4b1aaf204" providerId="ADAL" clId="{F5F3DB7B-FA42-41F7-8D1A-43A9E1C98A27}" dt="2024-08-07T20:08:27.498" v="5120" actId="478"/>
          <ac:spMkLst>
            <pc:docMk/>
            <pc:sldMk cId="3640258448" sldId="382"/>
            <ac:spMk id="91" creationId="{00000000-0000-0000-0000-000000000000}"/>
          </ac:spMkLst>
        </pc:spChg>
        <pc:spChg chg="del">
          <ac:chgData name="help desk" userId="076106f8-e622-4bba-bf8d-41b4b1aaf204" providerId="ADAL" clId="{F5F3DB7B-FA42-41F7-8D1A-43A9E1C98A27}" dt="2024-08-07T20:08:27.498" v="5120" actId="478"/>
          <ac:spMkLst>
            <pc:docMk/>
            <pc:sldMk cId="3640258448" sldId="382"/>
            <ac:spMk id="92" creationId="{00000000-0000-0000-0000-000000000000}"/>
          </ac:spMkLst>
        </pc:spChg>
        <pc:spChg chg="mod">
          <ac:chgData name="help desk" userId="076106f8-e622-4bba-bf8d-41b4b1aaf204" providerId="ADAL" clId="{F5F3DB7B-FA42-41F7-8D1A-43A9E1C98A27}" dt="2024-08-07T20:22:49.443" v="5381"/>
          <ac:spMkLst>
            <pc:docMk/>
            <pc:sldMk cId="3640258448" sldId="382"/>
            <ac:spMk id="94" creationId="{7FA4CD09-FD17-4260-9288-163EC1D9B332}"/>
          </ac:spMkLst>
        </pc:spChg>
        <pc:spChg chg="del">
          <ac:chgData name="help desk" userId="076106f8-e622-4bba-bf8d-41b4b1aaf204" providerId="ADAL" clId="{F5F3DB7B-FA42-41F7-8D1A-43A9E1C98A27}" dt="2024-08-07T20:08:32.911" v="5121" actId="478"/>
          <ac:spMkLst>
            <pc:docMk/>
            <pc:sldMk cId="3640258448" sldId="382"/>
            <ac:spMk id="99" creationId="{00000000-0000-0000-0000-000000000000}"/>
          </ac:spMkLst>
        </pc:spChg>
        <pc:spChg chg="mod">
          <ac:chgData name="help desk" userId="076106f8-e622-4bba-bf8d-41b4b1aaf204" providerId="ADAL" clId="{F5F3DB7B-FA42-41F7-8D1A-43A9E1C98A27}" dt="2024-08-07T20:22:49.443" v="5381"/>
          <ac:spMkLst>
            <pc:docMk/>
            <pc:sldMk cId="3640258448" sldId="382"/>
            <ac:spMk id="101" creationId="{699B1CD2-510C-446F-96C2-8C6EB17F0474}"/>
          </ac:spMkLst>
        </pc:spChg>
        <pc:spChg chg="mod">
          <ac:chgData name="help desk" userId="076106f8-e622-4bba-bf8d-41b4b1aaf204" providerId="ADAL" clId="{F5F3DB7B-FA42-41F7-8D1A-43A9E1C98A27}" dt="2024-08-07T20:22:49.443" v="5381"/>
          <ac:spMkLst>
            <pc:docMk/>
            <pc:sldMk cId="3640258448" sldId="382"/>
            <ac:spMk id="104" creationId="{7D0BFFF3-7957-4151-A0D3-D13D29062BBB}"/>
          </ac:spMkLst>
        </pc:spChg>
        <pc:spChg chg="mod">
          <ac:chgData name="help desk" userId="076106f8-e622-4bba-bf8d-41b4b1aaf204" providerId="ADAL" clId="{F5F3DB7B-FA42-41F7-8D1A-43A9E1C98A27}" dt="2024-08-07T20:22:49.443" v="5381"/>
          <ac:spMkLst>
            <pc:docMk/>
            <pc:sldMk cId="3640258448" sldId="382"/>
            <ac:spMk id="107" creationId="{ADE0E90E-54E3-4EA6-9390-07D644EBD1A7}"/>
          </ac:spMkLst>
        </pc:spChg>
        <pc:spChg chg="mod">
          <ac:chgData name="help desk" userId="076106f8-e622-4bba-bf8d-41b4b1aaf204" providerId="ADAL" clId="{F5F3DB7B-FA42-41F7-8D1A-43A9E1C98A27}" dt="2024-08-07T20:22:49.443" v="5381"/>
          <ac:spMkLst>
            <pc:docMk/>
            <pc:sldMk cId="3640258448" sldId="382"/>
            <ac:spMk id="110" creationId="{A67C427F-291D-4DC2-98E9-BB34C0412938}"/>
          </ac:spMkLst>
        </pc:spChg>
        <pc:spChg chg="mod">
          <ac:chgData name="help desk" userId="076106f8-e622-4bba-bf8d-41b4b1aaf204" providerId="ADAL" clId="{F5F3DB7B-FA42-41F7-8D1A-43A9E1C98A27}" dt="2024-08-07T20:22:49.443" v="5381"/>
          <ac:spMkLst>
            <pc:docMk/>
            <pc:sldMk cId="3640258448" sldId="382"/>
            <ac:spMk id="113" creationId="{7021C92A-E189-4FF2-92C4-9E98A6BA4E47}"/>
          </ac:spMkLst>
        </pc:spChg>
        <pc:spChg chg="add mod">
          <ac:chgData name="help desk" userId="076106f8-e622-4bba-bf8d-41b4b1aaf204" providerId="ADAL" clId="{F5F3DB7B-FA42-41F7-8D1A-43A9E1C98A27}" dt="2024-08-07T20:24:15.465" v="5396" actId="1076"/>
          <ac:spMkLst>
            <pc:docMk/>
            <pc:sldMk cId="3640258448" sldId="382"/>
            <ac:spMk id="114" creationId="{A81405E5-7881-4A38-BBFC-7FB57F3F2AFA}"/>
          </ac:spMkLst>
        </pc:spChg>
        <pc:spChg chg="add mod">
          <ac:chgData name="help desk" userId="076106f8-e622-4bba-bf8d-41b4b1aaf204" providerId="ADAL" clId="{F5F3DB7B-FA42-41F7-8D1A-43A9E1C98A27}" dt="2024-08-07T20:24:15.465" v="5396" actId="1076"/>
          <ac:spMkLst>
            <pc:docMk/>
            <pc:sldMk cId="3640258448" sldId="382"/>
            <ac:spMk id="115" creationId="{97E49647-CAE6-4800-831A-EC4C36115B93}"/>
          </ac:spMkLst>
        </pc:spChg>
        <pc:spChg chg="add mod">
          <ac:chgData name="help desk" userId="076106f8-e622-4bba-bf8d-41b4b1aaf204" providerId="ADAL" clId="{F5F3DB7B-FA42-41F7-8D1A-43A9E1C98A27}" dt="2024-08-07T20:24:15.465" v="5396" actId="1076"/>
          <ac:spMkLst>
            <pc:docMk/>
            <pc:sldMk cId="3640258448" sldId="382"/>
            <ac:spMk id="116" creationId="{17BF4589-E047-497D-83DC-4FD50DAFBDCA}"/>
          </ac:spMkLst>
        </pc:spChg>
        <pc:spChg chg="add mod">
          <ac:chgData name="help desk" userId="076106f8-e622-4bba-bf8d-41b4b1aaf204" providerId="ADAL" clId="{F5F3DB7B-FA42-41F7-8D1A-43A9E1C98A27}" dt="2024-08-07T20:24:15.465" v="5396" actId="1076"/>
          <ac:spMkLst>
            <pc:docMk/>
            <pc:sldMk cId="3640258448" sldId="382"/>
            <ac:spMk id="117" creationId="{D05F22E5-1E2E-43F1-B367-DB33E6416B6A}"/>
          </ac:spMkLst>
        </pc:spChg>
        <pc:spChg chg="add mod">
          <ac:chgData name="help desk" userId="076106f8-e622-4bba-bf8d-41b4b1aaf204" providerId="ADAL" clId="{F5F3DB7B-FA42-41F7-8D1A-43A9E1C98A27}" dt="2024-08-07T20:24:15.465" v="5396" actId="1076"/>
          <ac:spMkLst>
            <pc:docMk/>
            <pc:sldMk cId="3640258448" sldId="382"/>
            <ac:spMk id="118" creationId="{109E6CD2-6BE3-4FED-A990-BE3DF188978A}"/>
          </ac:spMkLst>
        </pc:spChg>
        <pc:spChg chg="add mod">
          <ac:chgData name="help desk" userId="076106f8-e622-4bba-bf8d-41b4b1aaf204" providerId="ADAL" clId="{F5F3DB7B-FA42-41F7-8D1A-43A9E1C98A27}" dt="2024-08-07T20:24:15.465" v="5396" actId="1076"/>
          <ac:spMkLst>
            <pc:docMk/>
            <pc:sldMk cId="3640258448" sldId="382"/>
            <ac:spMk id="119" creationId="{5970529D-82F9-4251-AE64-4BFBA5B6A9F8}"/>
          </ac:spMkLst>
        </pc:spChg>
        <pc:spChg chg="add mod">
          <ac:chgData name="help desk" userId="076106f8-e622-4bba-bf8d-41b4b1aaf204" providerId="ADAL" clId="{F5F3DB7B-FA42-41F7-8D1A-43A9E1C98A27}" dt="2024-08-07T20:24:15.465" v="5396" actId="1076"/>
          <ac:spMkLst>
            <pc:docMk/>
            <pc:sldMk cId="3640258448" sldId="382"/>
            <ac:spMk id="120" creationId="{4F9289CC-812E-44DD-9AFE-BE68AA959800}"/>
          </ac:spMkLst>
        </pc:spChg>
        <pc:spChg chg="add mod">
          <ac:chgData name="help desk" userId="076106f8-e622-4bba-bf8d-41b4b1aaf204" providerId="ADAL" clId="{F5F3DB7B-FA42-41F7-8D1A-43A9E1C98A27}" dt="2024-08-09T15:38:22.241" v="6041" actId="164"/>
          <ac:spMkLst>
            <pc:docMk/>
            <pc:sldMk cId="3640258448" sldId="382"/>
            <ac:spMk id="121" creationId="{9A2F589F-095E-4A4E-998C-12D263CAA502}"/>
          </ac:spMkLst>
        </pc:spChg>
        <pc:grpChg chg="del mod">
          <ac:chgData name="help desk" userId="076106f8-e622-4bba-bf8d-41b4b1aaf204" providerId="ADAL" clId="{F5F3DB7B-FA42-41F7-8D1A-43A9E1C98A27}" dt="2024-08-07T20:16:51.594" v="5243" actId="478"/>
          <ac:grpSpMkLst>
            <pc:docMk/>
            <pc:sldMk cId="3640258448" sldId="382"/>
            <ac:grpSpMk id="11" creationId="{00000000-0000-0000-0000-000000000000}"/>
          </ac:grpSpMkLst>
        </pc:grpChg>
        <pc:grpChg chg="del mod">
          <ac:chgData name="help desk" userId="076106f8-e622-4bba-bf8d-41b4b1aaf204" providerId="ADAL" clId="{F5F3DB7B-FA42-41F7-8D1A-43A9E1C98A27}" dt="2024-08-07T20:22:35.523" v="5374" actId="21"/>
          <ac:grpSpMkLst>
            <pc:docMk/>
            <pc:sldMk cId="3640258448" sldId="382"/>
            <ac:grpSpMk id="14" creationId="{00000000-0000-0000-0000-000000000000}"/>
          </ac:grpSpMkLst>
        </pc:grpChg>
        <pc:grpChg chg="del mod">
          <ac:chgData name="help desk" userId="076106f8-e622-4bba-bf8d-41b4b1aaf204" providerId="ADAL" clId="{F5F3DB7B-FA42-41F7-8D1A-43A9E1C98A27}" dt="2024-08-07T20:22:35.523" v="5374" actId="21"/>
          <ac:grpSpMkLst>
            <pc:docMk/>
            <pc:sldMk cId="3640258448" sldId="382"/>
            <ac:grpSpMk id="17" creationId="{00000000-0000-0000-0000-000000000000}"/>
          </ac:grpSpMkLst>
        </pc:grpChg>
        <pc:grpChg chg="del mod">
          <ac:chgData name="help desk" userId="076106f8-e622-4bba-bf8d-41b4b1aaf204" providerId="ADAL" clId="{F5F3DB7B-FA42-41F7-8D1A-43A9E1C98A27}" dt="2024-08-07T20:22:35.523" v="5374" actId="21"/>
          <ac:grpSpMkLst>
            <pc:docMk/>
            <pc:sldMk cId="3640258448" sldId="382"/>
            <ac:grpSpMk id="20" creationId="{00000000-0000-0000-0000-000000000000}"/>
          </ac:grpSpMkLst>
        </pc:grpChg>
        <pc:grpChg chg="del mod">
          <ac:chgData name="help desk" userId="076106f8-e622-4bba-bf8d-41b4b1aaf204" providerId="ADAL" clId="{F5F3DB7B-FA42-41F7-8D1A-43A9E1C98A27}" dt="2024-08-07T20:22:35.523" v="5374" actId="21"/>
          <ac:grpSpMkLst>
            <pc:docMk/>
            <pc:sldMk cId="3640258448" sldId="382"/>
            <ac:grpSpMk id="23" creationId="{00000000-0000-0000-0000-000000000000}"/>
          </ac:grpSpMkLst>
        </pc:grpChg>
        <pc:grpChg chg="del mod">
          <ac:chgData name="help desk" userId="076106f8-e622-4bba-bf8d-41b4b1aaf204" providerId="ADAL" clId="{F5F3DB7B-FA42-41F7-8D1A-43A9E1C98A27}" dt="2024-08-07T20:22:35.523" v="5374" actId="21"/>
          <ac:grpSpMkLst>
            <pc:docMk/>
            <pc:sldMk cId="3640258448" sldId="382"/>
            <ac:grpSpMk id="26" creationId="{00000000-0000-0000-0000-000000000000}"/>
          </ac:grpSpMkLst>
        </pc:grpChg>
        <pc:grpChg chg="del mod">
          <ac:chgData name="help desk" userId="076106f8-e622-4bba-bf8d-41b4b1aaf204" providerId="ADAL" clId="{F5F3DB7B-FA42-41F7-8D1A-43A9E1C98A27}" dt="2024-08-07T20:22:35.523" v="5374" actId="21"/>
          <ac:grpSpMkLst>
            <pc:docMk/>
            <pc:sldMk cId="3640258448" sldId="382"/>
            <ac:grpSpMk id="29" creationId="{00000000-0000-0000-0000-000000000000}"/>
          </ac:grpSpMkLst>
        </pc:grpChg>
        <pc:grpChg chg="add mod">
          <ac:chgData name="help desk" userId="076106f8-e622-4bba-bf8d-41b4b1aaf204" providerId="ADAL" clId="{F5F3DB7B-FA42-41F7-8D1A-43A9E1C98A27}" dt="2024-08-09T15:38:22.241" v="6041" actId="164"/>
          <ac:grpSpMkLst>
            <pc:docMk/>
            <pc:sldMk cId="3640258448" sldId="382"/>
            <ac:grpSpMk id="33" creationId="{117CF4F3-EE82-49C0-A126-703DCD18C081}"/>
          </ac:grpSpMkLst>
        </pc:grpChg>
        <pc:grpChg chg="mod">
          <ac:chgData name="help desk" userId="076106f8-e622-4bba-bf8d-41b4b1aaf204" providerId="ADAL" clId="{F5F3DB7B-FA42-41F7-8D1A-43A9E1C98A27}" dt="2024-08-07T20:24:20.165" v="5397" actId="14100"/>
          <ac:grpSpMkLst>
            <pc:docMk/>
            <pc:sldMk cId="3640258448" sldId="382"/>
            <ac:grpSpMk id="70" creationId="{00000000-0000-0000-0000-000000000000}"/>
          </ac:grpSpMkLst>
        </pc:grpChg>
        <pc:grpChg chg="add mod">
          <ac:chgData name="help desk" userId="076106f8-e622-4bba-bf8d-41b4b1aaf204" providerId="ADAL" clId="{F5F3DB7B-FA42-41F7-8D1A-43A9E1C98A27}" dt="2024-08-07T20:24:15.465" v="5396" actId="1076"/>
          <ac:grpSpMkLst>
            <pc:docMk/>
            <pc:sldMk cId="3640258448" sldId="382"/>
            <ac:grpSpMk id="84" creationId="{57184873-B5B6-48D2-B4C6-432505579934}"/>
          </ac:grpSpMkLst>
        </pc:grpChg>
        <pc:grpChg chg="del">
          <ac:chgData name="help desk" userId="076106f8-e622-4bba-bf8d-41b4b1aaf204" providerId="ADAL" clId="{F5F3DB7B-FA42-41F7-8D1A-43A9E1C98A27}" dt="2024-08-07T20:08:27.498" v="5120" actId="478"/>
          <ac:grpSpMkLst>
            <pc:docMk/>
            <pc:sldMk cId="3640258448" sldId="382"/>
            <ac:grpSpMk id="93" creationId="{00000000-0000-0000-0000-000000000000}"/>
          </ac:grpSpMkLst>
        </pc:grpChg>
        <pc:grpChg chg="add mod">
          <ac:chgData name="help desk" userId="076106f8-e622-4bba-bf8d-41b4b1aaf204" providerId="ADAL" clId="{F5F3DB7B-FA42-41F7-8D1A-43A9E1C98A27}" dt="2024-08-07T20:24:15.465" v="5396" actId="1076"/>
          <ac:grpSpMkLst>
            <pc:docMk/>
            <pc:sldMk cId="3640258448" sldId="382"/>
            <ac:grpSpMk id="95" creationId="{CAB33D00-2B10-4B59-99B4-5BFA5BA5BB0A}"/>
          </ac:grpSpMkLst>
        </pc:grpChg>
        <pc:grpChg chg="del">
          <ac:chgData name="help desk" userId="076106f8-e622-4bba-bf8d-41b4b1aaf204" providerId="ADAL" clId="{F5F3DB7B-FA42-41F7-8D1A-43A9E1C98A27}" dt="2024-08-07T20:08:32.911" v="5121" actId="478"/>
          <ac:grpSpMkLst>
            <pc:docMk/>
            <pc:sldMk cId="3640258448" sldId="382"/>
            <ac:grpSpMk id="98" creationId="{00000000-0000-0000-0000-000000000000}"/>
          </ac:grpSpMkLst>
        </pc:grpChg>
        <pc:grpChg chg="add mod">
          <ac:chgData name="help desk" userId="076106f8-e622-4bba-bf8d-41b4b1aaf204" providerId="ADAL" clId="{F5F3DB7B-FA42-41F7-8D1A-43A9E1C98A27}" dt="2024-08-07T20:24:15.465" v="5396" actId="1076"/>
          <ac:grpSpMkLst>
            <pc:docMk/>
            <pc:sldMk cId="3640258448" sldId="382"/>
            <ac:grpSpMk id="102" creationId="{3A0ABF5B-5F42-492B-BF03-322D767A328A}"/>
          </ac:grpSpMkLst>
        </pc:grpChg>
        <pc:grpChg chg="add mod">
          <ac:chgData name="help desk" userId="076106f8-e622-4bba-bf8d-41b4b1aaf204" providerId="ADAL" clId="{F5F3DB7B-FA42-41F7-8D1A-43A9E1C98A27}" dt="2024-08-07T20:24:15.465" v="5396" actId="1076"/>
          <ac:grpSpMkLst>
            <pc:docMk/>
            <pc:sldMk cId="3640258448" sldId="382"/>
            <ac:grpSpMk id="105" creationId="{FA88DC72-63EB-4D27-B109-C6007E22159C}"/>
          </ac:grpSpMkLst>
        </pc:grpChg>
        <pc:grpChg chg="add mod">
          <ac:chgData name="help desk" userId="076106f8-e622-4bba-bf8d-41b4b1aaf204" providerId="ADAL" clId="{F5F3DB7B-FA42-41F7-8D1A-43A9E1C98A27}" dt="2024-08-07T20:24:15.465" v="5396" actId="1076"/>
          <ac:grpSpMkLst>
            <pc:docMk/>
            <pc:sldMk cId="3640258448" sldId="382"/>
            <ac:grpSpMk id="108" creationId="{FC800C2E-6811-485B-902F-C6FBF3779387}"/>
          </ac:grpSpMkLst>
        </pc:grpChg>
        <pc:grpChg chg="add mod">
          <ac:chgData name="help desk" userId="076106f8-e622-4bba-bf8d-41b4b1aaf204" providerId="ADAL" clId="{F5F3DB7B-FA42-41F7-8D1A-43A9E1C98A27}" dt="2024-08-07T20:24:15.465" v="5396" actId="1076"/>
          <ac:grpSpMkLst>
            <pc:docMk/>
            <pc:sldMk cId="3640258448" sldId="382"/>
            <ac:grpSpMk id="111" creationId="{843F04DA-46DB-40BE-99E2-DCC7E2834758}"/>
          </ac:grpSpMkLst>
        </pc:grpChg>
        <pc:picChg chg="del mod topLvl">
          <ac:chgData name="help desk" userId="076106f8-e622-4bba-bf8d-41b4b1aaf204" providerId="ADAL" clId="{F5F3DB7B-FA42-41F7-8D1A-43A9E1C98A27}" dt="2024-08-07T20:22:35.523" v="5374" actId="21"/>
          <ac:picMkLst>
            <pc:docMk/>
            <pc:sldMk cId="3640258448" sldId="382"/>
            <ac:picMk id="12" creationId="{00000000-0000-0000-0000-000000000000}"/>
          </ac:picMkLst>
        </pc:picChg>
        <pc:picChg chg="mod">
          <ac:chgData name="help desk" userId="076106f8-e622-4bba-bf8d-41b4b1aaf204" providerId="ADAL" clId="{F5F3DB7B-FA42-41F7-8D1A-43A9E1C98A27}" dt="2024-08-07T20:17:32.235" v="5251" actId="255"/>
          <ac:picMkLst>
            <pc:docMk/>
            <pc:sldMk cId="3640258448" sldId="382"/>
            <ac:picMk id="15" creationId="{00000000-0000-0000-0000-000000000000}"/>
          </ac:picMkLst>
        </pc:picChg>
        <pc:picChg chg="mod">
          <ac:chgData name="help desk" userId="076106f8-e622-4bba-bf8d-41b4b1aaf204" providerId="ADAL" clId="{F5F3DB7B-FA42-41F7-8D1A-43A9E1C98A27}" dt="2024-08-07T20:17:32.235" v="5251" actId="255"/>
          <ac:picMkLst>
            <pc:docMk/>
            <pc:sldMk cId="3640258448" sldId="382"/>
            <ac:picMk id="18" creationId="{00000000-0000-0000-0000-000000000000}"/>
          </ac:picMkLst>
        </pc:picChg>
        <pc:picChg chg="mod">
          <ac:chgData name="help desk" userId="076106f8-e622-4bba-bf8d-41b4b1aaf204" providerId="ADAL" clId="{F5F3DB7B-FA42-41F7-8D1A-43A9E1C98A27}" dt="2024-08-07T20:17:32.235" v="5251" actId="255"/>
          <ac:picMkLst>
            <pc:docMk/>
            <pc:sldMk cId="3640258448" sldId="382"/>
            <ac:picMk id="21" creationId="{00000000-0000-0000-0000-000000000000}"/>
          </ac:picMkLst>
        </pc:picChg>
        <pc:picChg chg="mod">
          <ac:chgData name="help desk" userId="076106f8-e622-4bba-bf8d-41b4b1aaf204" providerId="ADAL" clId="{F5F3DB7B-FA42-41F7-8D1A-43A9E1C98A27}" dt="2024-08-07T20:17:32.235" v="5251" actId="255"/>
          <ac:picMkLst>
            <pc:docMk/>
            <pc:sldMk cId="3640258448" sldId="382"/>
            <ac:picMk id="24" creationId="{00000000-0000-0000-0000-000000000000}"/>
          </ac:picMkLst>
        </pc:picChg>
        <pc:picChg chg="mod">
          <ac:chgData name="help desk" userId="076106f8-e622-4bba-bf8d-41b4b1aaf204" providerId="ADAL" clId="{F5F3DB7B-FA42-41F7-8D1A-43A9E1C98A27}" dt="2024-08-07T20:19:06.638" v="5312" actId="1076"/>
          <ac:picMkLst>
            <pc:docMk/>
            <pc:sldMk cId="3640258448" sldId="382"/>
            <ac:picMk id="27" creationId="{00000000-0000-0000-0000-000000000000}"/>
          </ac:picMkLst>
        </pc:picChg>
        <pc:picChg chg="mod">
          <ac:chgData name="help desk" userId="076106f8-e622-4bba-bf8d-41b4b1aaf204" providerId="ADAL" clId="{F5F3DB7B-FA42-41F7-8D1A-43A9E1C98A27}" dt="2024-08-07T20:17:32.235" v="5251" actId="255"/>
          <ac:picMkLst>
            <pc:docMk/>
            <pc:sldMk cId="3640258448" sldId="382"/>
            <ac:picMk id="30" creationId="{00000000-0000-0000-0000-000000000000}"/>
          </ac:picMkLst>
        </pc:picChg>
        <pc:picChg chg="mod">
          <ac:chgData name="help desk" userId="076106f8-e622-4bba-bf8d-41b4b1aaf204" providerId="ADAL" clId="{F5F3DB7B-FA42-41F7-8D1A-43A9E1C98A27}" dt="2024-08-07T20:24:34.891" v="5408" actId="1036"/>
          <ac:picMkLst>
            <pc:docMk/>
            <pc:sldMk cId="3640258448" sldId="382"/>
            <ac:picMk id="69" creationId="{00000000-0000-0000-0000-000000000000}"/>
          </ac:picMkLst>
        </pc:picChg>
        <pc:picChg chg="add mod">
          <ac:chgData name="help desk" userId="076106f8-e622-4bba-bf8d-41b4b1aaf204" providerId="ADAL" clId="{F5F3DB7B-FA42-41F7-8D1A-43A9E1C98A27}" dt="2024-08-09T15:38:22.241" v="6041" actId="164"/>
          <ac:picMkLst>
            <pc:docMk/>
            <pc:sldMk cId="3640258448" sldId="382"/>
            <ac:picMk id="83" creationId="{82C1342C-033E-4115-8991-EDA78DFF4FF5}"/>
          </ac:picMkLst>
        </pc:picChg>
        <pc:picChg chg="mod">
          <ac:chgData name="help desk" userId="076106f8-e622-4bba-bf8d-41b4b1aaf204" providerId="ADAL" clId="{F5F3DB7B-FA42-41F7-8D1A-43A9E1C98A27}" dt="2024-08-07T20:22:49.443" v="5381"/>
          <ac:picMkLst>
            <pc:docMk/>
            <pc:sldMk cId="3640258448" sldId="382"/>
            <ac:picMk id="85" creationId="{66CC27F2-EA19-49AC-90C2-7D51566F2619}"/>
          </ac:picMkLst>
        </pc:picChg>
        <pc:picChg chg="mod">
          <ac:chgData name="help desk" userId="076106f8-e622-4bba-bf8d-41b4b1aaf204" providerId="ADAL" clId="{F5F3DB7B-FA42-41F7-8D1A-43A9E1C98A27}" dt="2024-08-07T20:22:49.443" v="5381"/>
          <ac:picMkLst>
            <pc:docMk/>
            <pc:sldMk cId="3640258448" sldId="382"/>
            <ac:picMk id="100" creationId="{38424D9A-4ABE-42DB-8DB6-17E7E259BDCF}"/>
          </ac:picMkLst>
        </pc:picChg>
        <pc:picChg chg="mod">
          <ac:chgData name="help desk" userId="076106f8-e622-4bba-bf8d-41b4b1aaf204" providerId="ADAL" clId="{F5F3DB7B-FA42-41F7-8D1A-43A9E1C98A27}" dt="2024-08-07T20:22:49.443" v="5381"/>
          <ac:picMkLst>
            <pc:docMk/>
            <pc:sldMk cId="3640258448" sldId="382"/>
            <ac:picMk id="103" creationId="{E698001A-A6D7-47CC-84CE-AE3651CF5436}"/>
          </ac:picMkLst>
        </pc:picChg>
        <pc:picChg chg="mod">
          <ac:chgData name="help desk" userId="076106f8-e622-4bba-bf8d-41b4b1aaf204" providerId="ADAL" clId="{F5F3DB7B-FA42-41F7-8D1A-43A9E1C98A27}" dt="2024-08-07T20:22:49.443" v="5381"/>
          <ac:picMkLst>
            <pc:docMk/>
            <pc:sldMk cId="3640258448" sldId="382"/>
            <ac:picMk id="106" creationId="{2B65BA20-B8E4-4F8B-8E8D-9781D2B7ED2A}"/>
          </ac:picMkLst>
        </pc:picChg>
        <pc:picChg chg="mod">
          <ac:chgData name="help desk" userId="076106f8-e622-4bba-bf8d-41b4b1aaf204" providerId="ADAL" clId="{F5F3DB7B-FA42-41F7-8D1A-43A9E1C98A27}" dt="2024-08-07T20:23:08.304" v="5383" actId="1038"/>
          <ac:picMkLst>
            <pc:docMk/>
            <pc:sldMk cId="3640258448" sldId="382"/>
            <ac:picMk id="109" creationId="{953456D1-9676-4FC9-84A9-46FDE6C5FF2C}"/>
          </ac:picMkLst>
        </pc:picChg>
        <pc:picChg chg="mod">
          <ac:chgData name="help desk" userId="076106f8-e622-4bba-bf8d-41b4b1aaf204" providerId="ADAL" clId="{F5F3DB7B-FA42-41F7-8D1A-43A9E1C98A27}" dt="2024-08-07T20:23:13.524" v="5384" actId="1038"/>
          <ac:picMkLst>
            <pc:docMk/>
            <pc:sldMk cId="3640258448" sldId="382"/>
            <ac:picMk id="112" creationId="{54DE69AB-C75A-4A48-90DB-60C93AF00060}"/>
          </ac:picMkLst>
        </pc:picChg>
      </pc:sldChg>
      <pc:sldChg chg="addSp delSp modSp mod modAnim">
        <pc:chgData name="help desk" userId="076106f8-e622-4bba-bf8d-41b4b1aaf204" providerId="ADAL" clId="{F5F3DB7B-FA42-41F7-8D1A-43A9E1C98A27}" dt="2024-08-09T15:45:14.723" v="6184"/>
        <pc:sldMkLst>
          <pc:docMk/>
          <pc:sldMk cId="2881275616" sldId="383"/>
        </pc:sldMkLst>
        <pc:spChg chg="del mod">
          <ac:chgData name="help desk" userId="076106f8-e622-4bba-bf8d-41b4b1aaf204" providerId="ADAL" clId="{F5F3DB7B-FA42-41F7-8D1A-43A9E1C98A27}" dt="2024-08-09T15:42:30.290" v="6083" actId="478"/>
          <ac:spMkLst>
            <pc:docMk/>
            <pc:sldMk cId="2881275616" sldId="383"/>
            <ac:spMk id="2" creationId="{00000000-0000-0000-0000-000000000000}"/>
          </ac:spMkLst>
        </pc:spChg>
        <pc:spChg chg="del mod">
          <ac:chgData name="help desk" userId="076106f8-e622-4bba-bf8d-41b4b1aaf204" providerId="ADAL" clId="{F5F3DB7B-FA42-41F7-8D1A-43A9E1C98A27}" dt="2024-08-09T15:42:46.458" v="6086" actId="478"/>
          <ac:spMkLst>
            <pc:docMk/>
            <pc:sldMk cId="2881275616" sldId="383"/>
            <ac:spMk id="3" creationId="{00000000-0000-0000-0000-000000000000}"/>
          </ac:spMkLst>
        </pc:spChg>
        <pc:spChg chg="del">
          <ac:chgData name="help desk" userId="076106f8-e622-4bba-bf8d-41b4b1aaf204" providerId="ADAL" clId="{F5F3DB7B-FA42-41F7-8D1A-43A9E1C98A27}" dt="2024-08-09T15:43:07.568" v="6092" actId="478"/>
          <ac:spMkLst>
            <pc:docMk/>
            <pc:sldMk cId="2881275616" sldId="383"/>
            <ac:spMk id="7" creationId="{00000000-0000-0000-0000-000000000000}"/>
          </ac:spMkLst>
        </pc:spChg>
        <pc:spChg chg="del">
          <ac:chgData name="help desk" userId="076106f8-e622-4bba-bf8d-41b4b1aaf204" providerId="ADAL" clId="{F5F3DB7B-FA42-41F7-8D1A-43A9E1C98A27}" dt="2024-08-09T15:43:08.528" v="6093" actId="478"/>
          <ac:spMkLst>
            <pc:docMk/>
            <pc:sldMk cId="2881275616" sldId="383"/>
            <ac:spMk id="8" creationId="{00000000-0000-0000-0000-000000000000}"/>
          </ac:spMkLst>
        </pc:spChg>
        <pc:spChg chg="del">
          <ac:chgData name="help desk" userId="076106f8-e622-4bba-bf8d-41b4b1aaf204" providerId="ADAL" clId="{F5F3DB7B-FA42-41F7-8D1A-43A9E1C98A27}" dt="2024-08-09T15:43:09.138" v="6094" actId="478"/>
          <ac:spMkLst>
            <pc:docMk/>
            <pc:sldMk cId="2881275616" sldId="383"/>
            <ac:spMk id="9" creationId="{00000000-0000-0000-0000-000000000000}"/>
          </ac:spMkLst>
        </pc:spChg>
        <pc:spChg chg="del">
          <ac:chgData name="help desk" userId="076106f8-e622-4bba-bf8d-41b4b1aaf204" providerId="ADAL" clId="{F5F3DB7B-FA42-41F7-8D1A-43A9E1C98A27}" dt="2024-08-09T15:43:09.813" v="6095" actId="478"/>
          <ac:spMkLst>
            <pc:docMk/>
            <pc:sldMk cId="2881275616" sldId="383"/>
            <ac:spMk id="10" creationId="{00000000-0000-0000-0000-000000000000}"/>
          </ac:spMkLst>
        </pc:spChg>
        <pc:spChg chg="del">
          <ac:chgData name="help desk" userId="076106f8-e622-4bba-bf8d-41b4b1aaf204" providerId="ADAL" clId="{F5F3DB7B-FA42-41F7-8D1A-43A9E1C98A27}" dt="2024-08-09T15:43:10.488" v="6096" actId="478"/>
          <ac:spMkLst>
            <pc:docMk/>
            <pc:sldMk cId="2881275616" sldId="383"/>
            <ac:spMk id="11" creationId="{00000000-0000-0000-0000-000000000000}"/>
          </ac:spMkLst>
        </pc:spChg>
        <pc:spChg chg="del">
          <ac:chgData name="help desk" userId="076106f8-e622-4bba-bf8d-41b4b1aaf204" providerId="ADAL" clId="{F5F3DB7B-FA42-41F7-8D1A-43A9E1C98A27}" dt="2024-08-09T15:43:11.423" v="6097" actId="478"/>
          <ac:spMkLst>
            <pc:docMk/>
            <pc:sldMk cId="2881275616" sldId="383"/>
            <ac:spMk id="12" creationId="{00000000-0000-0000-0000-000000000000}"/>
          </ac:spMkLst>
        </pc:spChg>
        <pc:spChg chg="del">
          <ac:chgData name="help desk" userId="076106f8-e622-4bba-bf8d-41b4b1aaf204" providerId="ADAL" clId="{F5F3DB7B-FA42-41F7-8D1A-43A9E1C98A27}" dt="2024-08-09T15:43:12.238" v="6098" actId="478"/>
          <ac:spMkLst>
            <pc:docMk/>
            <pc:sldMk cId="2881275616" sldId="383"/>
            <ac:spMk id="13" creationId="{00000000-0000-0000-0000-000000000000}"/>
          </ac:spMkLst>
        </pc:spChg>
        <pc:spChg chg="del">
          <ac:chgData name="help desk" userId="076106f8-e622-4bba-bf8d-41b4b1aaf204" providerId="ADAL" clId="{F5F3DB7B-FA42-41F7-8D1A-43A9E1C98A27}" dt="2024-08-09T15:43:12.878" v="6099" actId="478"/>
          <ac:spMkLst>
            <pc:docMk/>
            <pc:sldMk cId="2881275616" sldId="383"/>
            <ac:spMk id="14" creationId="{00000000-0000-0000-0000-000000000000}"/>
          </ac:spMkLst>
        </pc:spChg>
        <pc:spChg chg="del">
          <ac:chgData name="help desk" userId="076106f8-e622-4bba-bf8d-41b4b1aaf204" providerId="ADAL" clId="{F5F3DB7B-FA42-41F7-8D1A-43A9E1C98A27}" dt="2024-08-09T15:43:13.438" v="6100" actId="478"/>
          <ac:spMkLst>
            <pc:docMk/>
            <pc:sldMk cId="2881275616" sldId="383"/>
            <ac:spMk id="15" creationId="{00000000-0000-0000-0000-000000000000}"/>
          </ac:spMkLst>
        </pc:spChg>
        <pc:spChg chg="del">
          <ac:chgData name="help desk" userId="076106f8-e622-4bba-bf8d-41b4b1aaf204" providerId="ADAL" clId="{F5F3DB7B-FA42-41F7-8D1A-43A9E1C98A27}" dt="2024-08-09T15:44:54.361" v="6181" actId="478"/>
          <ac:spMkLst>
            <pc:docMk/>
            <pc:sldMk cId="2881275616" sldId="383"/>
            <ac:spMk id="35" creationId="{00000000-0000-0000-0000-000000000000}"/>
          </ac:spMkLst>
        </pc:spChg>
        <pc:spChg chg="del">
          <ac:chgData name="help desk" userId="076106f8-e622-4bba-bf8d-41b4b1aaf204" providerId="ADAL" clId="{F5F3DB7B-FA42-41F7-8D1A-43A9E1C98A27}" dt="2024-08-09T15:44:55.224" v="6182" actId="478"/>
          <ac:spMkLst>
            <pc:docMk/>
            <pc:sldMk cId="2881275616" sldId="383"/>
            <ac:spMk id="36" creationId="{00000000-0000-0000-0000-000000000000}"/>
          </ac:spMkLst>
        </pc:spChg>
        <pc:spChg chg="add mod">
          <ac:chgData name="help desk" userId="076106f8-e622-4bba-bf8d-41b4b1aaf204" providerId="ADAL" clId="{F5F3DB7B-FA42-41F7-8D1A-43A9E1C98A27}" dt="2024-08-09T15:42:30.955" v="6084"/>
          <ac:spMkLst>
            <pc:docMk/>
            <pc:sldMk cId="2881275616" sldId="383"/>
            <ac:spMk id="40" creationId="{D67BE4B7-7F58-4234-BF80-6F13F173C766}"/>
          </ac:spMkLst>
        </pc:spChg>
        <pc:spChg chg="add mod">
          <ac:chgData name="help desk" userId="076106f8-e622-4bba-bf8d-41b4b1aaf204" providerId="ADAL" clId="{F5F3DB7B-FA42-41F7-8D1A-43A9E1C98A27}" dt="2024-08-09T15:42:47.028" v="6087"/>
          <ac:spMkLst>
            <pc:docMk/>
            <pc:sldMk cId="2881275616" sldId="383"/>
            <ac:spMk id="41" creationId="{061EC24B-445A-436B-8407-B06AF619D0A5}"/>
          </ac:spMkLst>
        </pc:spChg>
        <pc:grpChg chg="mod">
          <ac:chgData name="help desk" userId="076106f8-e622-4bba-bf8d-41b4b1aaf204" providerId="ADAL" clId="{F5F3DB7B-FA42-41F7-8D1A-43A9E1C98A27}" dt="2024-08-09T15:43:24.296" v="6164" actId="1038"/>
          <ac:grpSpMkLst>
            <pc:docMk/>
            <pc:sldMk cId="2881275616" sldId="383"/>
            <ac:grpSpMk id="6" creationId="{00000000-0000-0000-0000-000000000000}"/>
          </ac:grpSpMkLst>
        </pc:grpChg>
        <pc:grpChg chg="mod">
          <ac:chgData name="help desk" userId="076106f8-e622-4bba-bf8d-41b4b1aaf204" providerId="ADAL" clId="{F5F3DB7B-FA42-41F7-8D1A-43A9E1C98A27}" dt="2024-08-09T15:44:59.934" v="6183" actId="1076"/>
          <ac:grpSpMkLst>
            <pc:docMk/>
            <pc:sldMk cId="2881275616" sldId="383"/>
            <ac:grpSpMk id="37" creationId="{00000000-0000-0000-0000-000000000000}"/>
          </ac:grpSpMkLst>
        </pc:grpChg>
      </pc:sldChg>
      <pc:sldChg chg="delSp modSp mod delAnim modAnim">
        <pc:chgData name="help desk" userId="076106f8-e622-4bba-bf8d-41b4b1aaf204" providerId="ADAL" clId="{F5F3DB7B-FA42-41F7-8D1A-43A9E1C98A27}" dt="2024-08-09T14:40:16.465" v="5580"/>
        <pc:sldMkLst>
          <pc:docMk/>
          <pc:sldMk cId="2620949392" sldId="385"/>
        </pc:sldMkLst>
        <pc:spChg chg="mod">
          <ac:chgData name="help desk" userId="076106f8-e622-4bba-bf8d-41b4b1aaf204" providerId="ADAL" clId="{F5F3DB7B-FA42-41F7-8D1A-43A9E1C98A27}" dt="2024-08-07T14:40:22.731" v="1925" actId="108"/>
          <ac:spMkLst>
            <pc:docMk/>
            <pc:sldMk cId="2620949392" sldId="385"/>
            <ac:spMk id="5" creationId="{00000000-0000-0000-0000-000000000000}"/>
          </ac:spMkLst>
        </pc:spChg>
        <pc:spChg chg="del mod">
          <ac:chgData name="help desk" userId="076106f8-e622-4bba-bf8d-41b4b1aaf204" providerId="ADAL" clId="{F5F3DB7B-FA42-41F7-8D1A-43A9E1C98A27}" dt="2024-08-07T14:41:00.499" v="1926" actId="478"/>
          <ac:spMkLst>
            <pc:docMk/>
            <pc:sldMk cId="2620949392" sldId="385"/>
            <ac:spMk id="6" creationId="{00000000-0000-0000-0000-000000000000}"/>
          </ac:spMkLst>
        </pc:spChg>
        <pc:spChg chg="mod">
          <ac:chgData name="help desk" userId="076106f8-e622-4bba-bf8d-41b4b1aaf204" providerId="ADAL" clId="{F5F3DB7B-FA42-41F7-8D1A-43A9E1C98A27}" dt="2024-08-07T14:43:03.665" v="1981" actId="20577"/>
          <ac:spMkLst>
            <pc:docMk/>
            <pc:sldMk cId="2620949392" sldId="385"/>
            <ac:spMk id="7" creationId="{00000000-0000-0000-0000-000000000000}"/>
          </ac:spMkLst>
        </pc:spChg>
        <pc:spChg chg="mod">
          <ac:chgData name="help desk" userId="076106f8-e622-4bba-bf8d-41b4b1aaf204" providerId="ADAL" clId="{F5F3DB7B-FA42-41F7-8D1A-43A9E1C98A27}" dt="2024-08-07T14:44:02.028" v="2004" actId="1076"/>
          <ac:spMkLst>
            <pc:docMk/>
            <pc:sldMk cId="2620949392" sldId="385"/>
            <ac:spMk id="8" creationId="{00000000-0000-0000-0000-000000000000}"/>
          </ac:spMkLst>
        </pc:spChg>
        <pc:spChg chg="mod">
          <ac:chgData name="help desk" userId="076106f8-e622-4bba-bf8d-41b4b1aaf204" providerId="ADAL" clId="{F5F3DB7B-FA42-41F7-8D1A-43A9E1C98A27}" dt="2024-08-07T14:44:14.389" v="2006" actId="20577"/>
          <ac:spMkLst>
            <pc:docMk/>
            <pc:sldMk cId="2620949392" sldId="385"/>
            <ac:spMk id="9" creationId="{00000000-0000-0000-0000-000000000000}"/>
          </ac:spMkLst>
        </pc:spChg>
        <pc:spChg chg="mod">
          <ac:chgData name="help desk" userId="076106f8-e622-4bba-bf8d-41b4b1aaf204" providerId="ADAL" clId="{F5F3DB7B-FA42-41F7-8D1A-43A9E1C98A27}" dt="2024-08-07T14:44:46.520" v="2037" actId="113"/>
          <ac:spMkLst>
            <pc:docMk/>
            <pc:sldMk cId="2620949392" sldId="385"/>
            <ac:spMk id="10" creationId="{00000000-0000-0000-0000-000000000000}"/>
          </ac:spMkLst>
        </pc:spChg>
        <pc:spChg chg="del mod">
          <ac:chgData name="help desk" userId="076106f8-e622-4bba-bf8d-41b4b1aaf204" providerId="ADAL" clId="{F5F3DB7B-FA42-41F7-8D1A-43A9E1C98A27}" dt="2024-08-07T14:41:00.499" v="1926" actId="478"/>
          <ac:spMkLst>
            <pc:docMk/>
            <pc:sldMk cId="2620949392" sldId="385"/>
            <ac:spMk id="11" creationId="{00000000-0000-0000-0000-000000000000}"/>
          </ac:spMkLst>
        </pc:spChg>
        <pc:picChg chg="del">
          <ac:chgData name="help desk" userId="076106f8-e622-4bba-bf8d-41b4b1aaf204" providerId="ADAL" clId="{F5F3DB7B-FA42-41F7-8D1A-43A9E1C98A27}" dt="2024-08-07T14:38:24.133" v="1914" actId="478"/>
          <ac:picMkLst>
            <pc:docMk/>
            <pc:sldMk cId="2620949392" sldId="385"/>
            <ac:picMk id="12" creationId="{00000000-0000-0000-0000-000000000000}"/>
          </ac:picMkLst>
        </pc:picChg>
      </pc:sldChg>
      <pc:sldChg chg="addSp delSp modSp mod delAnim modAnim">
        <pc:chgData name="help desk" userId="076106f8-e622-4bba-bf8d-41b4b1aaf204" providerId="ADAL" clId="{F5F3DB7B-FA42-41F7-8D1A-43A9E1C98A27}" dt="2024-08-09T14:41:53.629" v="5589"/>
        <pc:sldMkLst>
          <pc:docMk/>
          <pc:sldMk cId="911471940" sldId="386"/>
        </pc:sldMkLst>
        <pc:spChg chg="del mod">
          <ac:chgData name="help desk" userId="076106f8-e622-4bba-bf8d-41b4b1aaf204" providerId="ADAL" clId="{F5F3DB7B-FA42-41F7-8D1A-43A9E1C98A27}" dt="2024-08-07T14:54:07.295" v="2292" actId="478"/>
          <ac:spMkLst>
            <pc:docMk/>
            <pc:sldMk cId="911471940" sldId="386"/>
            <ac:spMk id="6" creationId="{00000000-0000-0000-0000-000000000000}"/>
          </ac:spMkLst>
        </pc:spChg>
        <pc:spChg chg="mod">
          <ac:chgData name="help desk" userId="076106f8-e622-4bba-bf8d-41b4b1aaf204" providerId="ADAL" clId="{F5F3DB7B-FA42-41F7-8D1A-43A9E1C98A27}" dt="2024-08-07T14:54:35.524" v="2296" actId="1076"/>
          <ac:spMkLst>
            <pc:docMk/>
            <pc:sldMk cId="911471940" sldId="386"/>
            <ac:spMk id="7" creationId="{00000000-0000-0000-0000-000000000000}"/>
          </ac:spMkLst>
        </pc:spChg>
        <pc:spChg chg="mod">
          <ac:chgData name="help desk" userId="076106f8-e622-4bba-bf8d-41b4b1aaf204" providerId="ADAL" clId="{F5F3DB7B-FA42-41F7-8D1A-43A9E1C98A27}" dt="2024-08-07T14:54:26.864" v="2295" actId="1076"/>
          <ac:spMkLst>
            <pc:docMk/>
            <pc:sldMk cId="911471940" sldId="386"/>
            <ac:spMk id="8" creationId="{00000000-0000-0000-0000-000000000000}"/>
          </ac:spMkLst>
        </pc:spChg>
        <pc:spChg chg="mod">
          <ac:chgData name="help desk" userId="076106f8-e622-4bba-bf8d-41b4b1aaf204" providerId="ADAL" clId="{F5F3DB7B-FA42-41F7-8D1A-43A9E1C98A27}" dt="2024-08-07T14:54:40.194" v="2297" actId="1076"/>
          <ac:spMkLst>
            <pc:docMk/>
            <pc:sldMk cId="911471940" sldId="386"/>
            <ac:spMk id="9" creationId="{00000000-0000-0000-0000-000000000000}"/>
          </ac:spMkLst>
        </pc:spChg>
        <pc:spChg chg="del mod">
          <ac:chgData name="help desk" userId="076106f8-e622-4bba-bf8d-41b4b1aaf204" providerId="ADAL" clId="{F5F3DB7B-FA42-41F7-8D1A-43A9E1C98A27}" dt="2024-08-07T14:54:07.295" v="2292" actId="478"/>
          <ac:spMkLst>
            <pc:docMk/>
            <pc:sldMk cId="911471940" sldId="386"/>
            <ac:spMk id="10" creationId="{00000000-0000-0000-0000-000000000000}"/>
          </ac:spMkLst>
        </pc:spChg>
        <pc:spChg chg="del mod">
          <ac:chgData name="help desk" userId="076106f8-e622-4bba-bf8d-41b4b1aaf204" providerId="ADAL" clId="{F5F3DB7B-FA42-41F7-8D1A-43A9E1C98A27}" dt="2024-08-07T14:54:07.295" v="2292" actId="478"/>
          <ac:spMkLst>
            <pc:docMk/>
            <pc:sldMk cId="911471940" sldId="386"/>
            <ac:spMk id="11" creationId="{00000000-0000-0000-0000-000000000000}"/>
          </ac:spMkLst>
        </pc:spChg>
        <pc:spChg chg="del">
          <ac:chgData name="help desk" userId="076106f8-e622-4bba-bf8d-41b4b1aaf204" providerId="ADAL" clId="{F5F3DB7B-FA42-41F7-8D1A-43A9E1C98A27}" dt="2024-08-07T14:53:17.662" v="2288" actId="478"/>
          <ac:spMkLst>
            <pc:docMk/>
            <pc:sldMk cId="911471940" sldId="386"/>
            <ac:spMk id="13" creationId="{00000000-0000-0000-0000-000000000000}"/>
          </ac:spMkLst>
        </pc:spChg>
        <pc:spChg chg="add mod">
          <ac:chgData name="help desk" userId="076106f8-e622-4bba-bf8d-41b4b1aaf204" providerId="ADAL" clId="{F5F3DB7B-FA42-41F7-8D1A-43A9E1C98A27}" dt="2024-08-07T14:53:26.642" v="2289"/>
          <ac:spMkLst>
            <pc:docMk/>
            <pc:sldMk cId="911471940" sldId="386"/>
            <ac:spMk id="14" creationId="{B506B9CB-527E-4575-B662-61098173FBA0}"/>
          </ac:spMkLst>
        </pc:spChg>
        <pc:picChg chg="del">
          <ac:chgData name="help desk" userId="076106f8-e622-4bba-bf8d-41b4b1aaf204" providerId="ADAL" clId="{F5F3DB7B-FA42-41F7-8D1A-43A9E1C98A27}" dt="2024-08-07T14:53:09.561" v="2287" actId="478"/>
          <ac:picMkLst>
            <pc:docMk/>
            <pc:sldMk cId="911471940" sldId="386"/>
            <ac:picMk id="12" creationId="{00000000-0000-0000-0000-000000000000}"/>
          </ac:picMkLst>
        </pc:picChg>
      </pc:sldChg>
      <pc:sldChg chg="addSp delSp modSp mod delAnim modAnim">
        <pc:chgData name="help desk" userId="076106f8-e622-4bba-bf8d-41b4b1aaf204" providerId="ADAL" clId="{F5F3DB7B-FA42-41F7-8D1A-43A9E1C98A27}" dt="2024-08-09T15:31:55.319" v="5989"/>
        <pc:sldMkLst>
          <pc:docMk/>
          <pc:sldMk cId="2857592651" sldId="387"/>
        </pc:sldMkLst>
        <pc:spChg chg="mod">
          <ac:chgData name="help desk" userId="076106f8-e622-4bba-bf8d-41b4b1aaf204" providerId="ADAL" clId="{F5F3DB7B-FA42-41F7-8D1A-43A9E1C98A27}" dt="2024-08-07T19:41:40.631" v="4841" actId="14100"/>
          <ac:spMkLst>
            <pc:docMk/>
            <pc:sldMk cId="2857592651" sldId="387"/>
            <ac:spMk id="2" creationId="{00000000-0000-0000-0000-000000000000}"/>
          </ac:spMkLst>
        </pc:spChg>
        <pc:spChg chg="mod">
          <ac:chgData name="help desk" userId="076106f8-e622-4bba-bf8d-41b4b1aaf204" providerId="ADAL" clId="{F5F3DB7B-FA42-41F7-8D1A-43A9E1C98A27}" dt="2024-08-07T19:41:52.832" v="4842" actId="207"/>
          <ac:spMkLst>
            <pc:docMk/>
            <pc:sldMk cId="2857592651" sldId="387"/>
            <ac:spMk id="3" creationId="{00000000-0000-0000-0000-000000000000}"/>
          </ac:spMkLst>
        </pc:spChg>
        <pc:spChg chg="mod topLvl">
          <ac:chgData name="help desk" userId="076106f8-e622-4bba-bf8d-41b4b1aaf204" providerId="ADAL" clId="{F5F3DB7B-FA42-41F7-8D1A-43A9E1C98A27}" dt="2024-08-07T19:46:20.671" v="4955" actId="1076"/>
          <ac:spMkLst>
            <pc:docMk/>
            <pc:sldMk cId="2857592651" sldId="387"/>
            <ac:spMk id="4" creationId="{00000000-0000-0000-0000-000000000000}"/>
          </ac:spMkLst>
        </pc:spChg>
        <pc:spChg chg="del">
          <ac:chgData name="help desk" userId="076106f8-e622-4bba-bf8d-41b4b1aaf204" providerId="ADAL" clId="{F5F3DB7B-FA42-41F7-8D1A-43A9E1C98A27}" dt="2024-08-07T19:38:58.668" v="4814" actId="478"/>
          <ac:spMkLst>
            <pc:docMk/>
            <pc:sldMk cId="2857592651" sldId="387"/>
            <ac:spMk id="6" creationId="{00000000-0000-0000-0000-000000000000}"/>
          </ac:spMkLst>
        </pc:spChg>
        <pc:spChg chg="del mod topLvl">
          <ac:chgData name="help desk" userId="076106f8-e622-4bba-bf8d-41b4b1aaf204" providerId="ADAL" clId="{F5F3DB7B-FA42-41F7-8D1A-43A9E1C98A27}" dt="2024-08-07T19:38:49.827" v="4813" actId="21"/>
          <ac:spMkLst>
            <pc:docMk/>
            <pc:sldMk cId="2857592651" sldId="387"/>
            <ac:spMk id="7" creationId="{00000000-0000-0000-0000-000000000000}"/>
          </ac:spMkLst>
        </pc:spChg>
        <pc:spChg chg="mod">
          <ac:chgData name="help desk" userId="076106f8-e622-4bba-bf8d-41b4b1aaf204" providerId="ADAL" clId="{F5F3DB7B-FA42-41F7-8D1A-43A9E1C98A27}" dt="2024-08-07T19:51:35.240" v="4998" actId="113"/>
          <ac:spMkLst>
            <pc:docMk/>
            <pc:sldMk cId="2857592651" sldId="387"/>
            <ac:spMk id="12" creationId="{00000000-0000-0000-0000-000000000000}"/>
          </ac:spMkLst>
        </pc:spChg>
        <pc:spChg chg="mod">
          <ac:chgData name="help desk" userId="076106f8-e622-4bba-bf8d-41b4b1aaf204" providerId="ADAL" clId="{F5F3DB7B-FA42-41F7-8D1A-43A9E1C98A27}" dt="2024-08-07T19:41:25.159" v="4839" actId="1076"/>
          <ac:spMkLst>
            <pc:docMk/>
            <pc:sldMk cId="2857592651" sldId="387"/>
            <ac:spMk id="21" creationId="{00000000-0000-0000-0000-000000000000}"/>
          </ac:spMkLst>
        </pc:spChg>
        <pc:spChg chg="del">
          <ac:chgData name="help desk" userId="076106f8-e622-4bba-bf8d-41b4b1aaf204" providerId="ADAL" clId="{F5F3DB7B-FA42-41F7-8D1A-43A9E1C98A27}" dt="2024-08-07T19:38:58.668" v="4814" actId="478"/>
          <ac:spMkLst>
            <pc:docMk/>
            <pc:sldMk cId="2857592651" sldId="387"/>
            <ac:spMk id="22" creationId="{00000000-0000-0000-0000-000000000000}"/>
          </ac:spMkLst>
        </pc:spChg>
        <pc:spChg chg="del">
          <ac:chgData name="help desk" userId="076106f8-e622-4bba-bf8d-41b4b1aaf204" providerId="ADAL" clId="{F5F3DB7B-FA42-41F7-8D1A-43A9E1C98A27}" dt="2024-08-07T19:38:58.668" v="4814" actId="478"/>
          <ac:spMkLst>
            <pc:docMk/>
            <pc:sldMk cId="2857592651" sldId="387"/>
            <ac:spMk id="23" creationId="{00000000-0000-0000-0000-000000000000}"/>
          </ac:spMkLst>
        </pc:spChg>
        <pc:spChg chg="del">
          <ac:chgData name="help desk" userId="076106f8-e622-4bba-bf8d-41b4b1aaf204" providerId="ADAL" clId="{F5F3DB7B-FA42-41F7-8D1A-43A9E1C98A27}" dt="2024-08-07T19:38:58.668" v="4814" actId="478"/>
          <ac:spMkLst>
            <pc:docMk/>
            <pc:sldMk cId="2857592651" sldId="387"/>
            <ac:spMk id="24" creationId="{00000000-0000-0000-0000-000000000000}"/>
          </ac:spMkLst>
        </pc:spChg>
        <pc:spChg chg="del">
          <ac:chgData name="help desk" userId="076106f8-e622-4bba-bf8d-41b4b1aaf204" providerId="ADAL" clId="{F5F3DB7B-FA42-41F7-8D1A-43A9E1C98A27}" dt="2024-08-07T19:38:58.668" v="4814" actId="478"/>
          <ac:spMkLst>
            <pc:docMk/>
            <pc:sldMk cId="2857592651" sldId="387"/>
            <ac:spMk id="25" creationId="{00000000-0000-0000-0000-000000000000}"/>
          </ac:spMkLst>
        </pc:spChg>
        <pc:spChg chg="mod">
          <ac:chgData name="help desk" userId="076106f8-e622-4bba-bf8d-41b4b1aaf204" providerId="ADAL" clId="{F5F3DB7B-FA42-41F7-8D1A-43A9E1C98A27}" dt="2024-08-07T19:41:03.319" v="4837" actId="207"/>
          <ac:spMkLst>
            <pc:docMk/>
            <pc:sldMk cId="2857592651" sldId="387"/>
            <ac:spMk id="26" creationId="{00000000-0000-0000-0000-000000000000}"/>
          </ac:spMkLst>
        </pc:spChg>
        <pc:spChg chg="mod">
          <ac:chgData name="help desk" userId="076106f8-e622-4bba-bf8d-41b4b1aaf204" providerId="ADAL" clId="{F5F3DB7B-FA42-41F7-8D1A-43A9E1C98A27}" dt="2024-08-07T19:51:21.237" v="4997" actId="5793"/>
          <ac:spMkLst>
            <pc:docMk/>
            <pc:sldMk cId="2857592651" sldId="387"/>
            <ac:spMk id="28" creationId="{6A132DE5-EB41-4C93-A110-85096456A5A1}"/>
          </ac:spMkLst>
        </pc:spChg>
        <pc:grpChg chg="del">
          <ac:chgData name="help desk" userId="076106f8-e622-4bba-bf8d-41b4b1aaf204" providerId="ADAL" clId="{F5F3DB7B-FA42-41F7-8D1A-43A9E1C98A27}" dt="2024-08-07T19:39:08.747" v="4815" actId="478"/>
          <ac:grpSpMkLst>
            <pc:docMk/>
            <pc:sldMk cId="2857592651" sldId="387"/>
            <ac:grpSpMk id="13" creationId="{00000000-0000-0000-0000-000000000000}"/>
          </ac:grpSpMkLst>
        </pc:grpChg>
        <pc:grpChg chg="del mod">
          <ac:chgData name="help desk" userId="076106f8-e622-4bba-bf8d-41b4b1aaf204" providerId="ADAL" clId="{F5F3DB7B-FA42-41F7-8D1A-43A9E1C98A27}" dt="2024-08-07T19:38:49.827" v="4813" actId="21"/>
          <ac:grpSpMkLst>
            <pc:docMk/>
            <pc:sldMk cId="2857592651" sldId="387"/>
            <ac:grpSpMk id="16" creationId="{00000000-0000-0000-0000-000000000000}"/>
          </ac:grpSpMkLst>
        </pc:grpChg>
        <pc:grpChg chg="mod">
          <ac:chgData name="help desk" userId="076106f8-e622-4bba-bf8d-41b4b1aaf204" providerId="ADAL" clId="{F5F3DB7B-FA42-41F7-8D1A-43A9E1C98A27}" dt="2024-08-07T19:45:15.596" v="4945" actId="1076"/>
          <ac:grpSpMkLst>
            <pc:docMk/>
            <pc:sldMk cId="2857592651" sldId="387"/>
            <ac:grpSpMk id="17" creationId="{00000000-0000-0000-0000-000000000000}"/>
          </ac:grpSpMkLst>
        </pc:grpChg>
        <pc:grpChg chg="del">
          <ac:chgData name="help desk" userId="076106f8-e622-4bba-bf8d-41b4b1aaf204" providerId="ADAL" clId="{F5F3DB7B-FA42-41F7-8D1A-43A9E1C98A27}" dt="2024-08-07T19:39:08.747" v="4815" actId="478"/>
          <ac:grpSpMkLst>
            <pc:docMk/>
            <pc:sldMk cId="2857592651" sldId="387"/>
            <ac:grpSpMk id="20" creationId="{00000000-0000-0000-0000-000000000000}"/>
          </ac:grpSpMkLst>
        </pc:grpChg>
        <pc:grpChg chg="add mod">
          <ac:chgData name="help desk" userId="076106f8-e622-4bba-bf8d-41b4b1aaf204" providerId="ADAL" clId="{F5F3DB7B-FA42-41F7-8D1A-43A9E1C98A27}" dt="2024-08-07T19:45:21.454" v="4947" actId="1076"/>
          <ac:grpSpMkLst>
            <pc:docMk/>
            <pc:sldMk cId="2857592651" sldId="387"/>
            <ac:grpSpMk id="27" creationId="{09977D2E-FEA7-40D3-A8E3-C908C5600C46}"/>
          </ac:grpSpMkLst>
        </pc:grpChg>
        <pc:picChg chg="mod">
          <ac:chgData name="help desk" userId="076106f8-e622-4bba-bf8d-41b4b1aaf204" providerId="ADAL" clId="{F5F3DB7B-FA42-41F7-8D1A-43A9E1C98A27}" dt="2024-08-07T19:46:08.238" v="4954" actId="1076"/>
          <ac:picMkLst>
            <pc:docMk/>
            <pc:sldMk cId="2857592651" sldId="387"/>
            <ac:picMk id="29" creationId="{7D189F35-8179-4029-9C84-228A185B59D3}"/>
          </ac:picMkLst>
        </pc:picChg>
      </pc:sldChg>
      <pc:sldChg chg="addSp delSp modSp mod delAnim modAnim">
        <pc:chgData name="help desk" userId="076106f8-e622-4bba-bf8d-41b4b1aaf204" providerId="ADAL" clId="{F5F3DB7B-FA42-41F7-8D1A-43A9E1C98A27}" dt="2024-08-09T15:35:58.629" v="6032"/>
        <pc:sldMkLst>
          <pc:docMk/>
          <pc:sldMk cId="824086942" sldId="388"/>
        </pc:sldMkLst>
        <pc:spChg chg="add mod">
          <ac:chgData name="help desk" userId="076106f8-e622-4bba-bf8d-41b4b1aaf204" providerId="ADAL" clId="{F5F3DB7B-FA42-41F7-8D1A-43A9E1C98A27}" dt="2024-08-07T19:53:46.115" v="5043" actId="113"/>
          <ac:spMkLst>
            <pc:docMk/>
            <pc:sldMk cId="824086942" sldId="388"/>
            <ac:spMk id="2" creationId="{86489904-7084-4099-BC57-21B344B73497}"/>
          </ac:spMkLst>
        </pc:spChg>
        <pc:spChg chg="mod">
          <ac:chgData name="help desk" userId="076106f8-e622-4bba-bf8d-41b4b1aaf204" providerId="ADAL" clId="{F5F3DB7B-FA42-41F7-8D1A-43A9E1C98A27}" dt="2024-08-07T19:52:49.188" v="5009" actId="255"/>
          <ac:spMkLst>
            <pc:docMk/>
            <pc:sldMk cId="824086942" sldId="388"/>
            <ac:spMk id="4" creationId="{00000000-0000-0000-0000-000000000000}"/>
          </ac:spMkLst>
        </pc:spChg>
        <pc:spChg chg="mod">
          <ac:chgData name="help desk" userId="076106f8-e622-4bba-bf8d-41b4b1aaf204" providerId="ADAL" clId="{F5F3DB7B-FA42-41F7-8D1A-43A9E1C98A27}" dt="2024-08-07T19:55:23.955" v="5052" actId="20577"/>
          <ac:spMkLst>
            <pc:docMk/>
            <pc:sldMk cId="824086942" sldId="388"/>
            <ac:spMk id="8" creationId="{00000000-0000-0000-0000-000000000000}"/>
          </ac:spMkLst>
        </pc:spChg>
        <pc:spChg chg="mod">
          <ac:chgData name="help desk" userId="076106f8-e622-4bba-bf8d-41b4b1aaf204" providerId="ADAL" clId="{F5F3DB7B-FA42-41F7-8D1A-43A9E1C98A27}" dt="2024-08-07T19:54:15.003" v="5045" actId="14100"/>
          <ac:spMkLst>
            <pc:docMk/>
            <pc:sldMk cId="824086942" sldId="388"/>
            <ac:spMk id="12" creationId="{00000000-0000-0000-0000-000000000000}"/>
          </ac:spMkLst>
        </pc:spChg>
        <pc:spChg chg="del topLvl">
          <ac:chgData name="help desk" userId="076106f8-e622-4bba-bf8d-41b4b1aaf204" providerId="ADAL" clId="{F5F3DB7B-FA42-41F7-8D1A-43A9E1C98A27}" dt="2024-08-07T19:52:25.594" v="5004" actId="478"/>
          <ac:spMkLst>
            <pc:docMk/>
            <pc:sldMk cId="824086942" sldId="388"/>
            <ac:spMk id="17" creationId="{00000000-0000-0000-0000-000000000000}"/>
          </ac:spMkLst>
        </pc:spChg>
        <pc:spChg chg="del">
          <ac:chgData name="help desk" userId="076106f8-e622-4bba-bf8d-41b4b1aaf204" providerId="ADAL" clId="{F5F3DB7B-FA42-41F7-8D1A-43A9E1C98A27}" dt="2024-08-07T19:56:03.772" v="5053" actId="478"/>
          <ac:spMkLst>
            <pc:docMk/>
            <pc:sldMk cId="824086942" sldId="388"/>
            <ac:spMk id="19" creationId="{00000000-0000-0000-0000-000000000000}"/>
          </ac:spMkLst>
        </pc:spChg>
        <pc:spChg chg="add mod">
          <ac:chgData name="help desk" userId="076106f8-e622-4bba-bf8d-41b4b1aaf204" providerId="ADAL" clId="{F5F3DB7B-FA42-41F7-8D1A-43A9E1C98A27}" dt="2024-08-07T19:56:04.478" v="5054"/>
          <ac:spMkLst>
            <pc:docMk/>
            <pc:sldMk cId="824086942" sldId="388"/>
            <ac:spMk id="20" creationId="{C5FF395F-D994-476D-8E5C-B615ABA912F5}"/>
          </ac:spMkLst>
        </pc:spChg>
        <pc:grpChg chg="mod topLvl">
          <ac:chgData name="help desk" userId="076106f8-e622-4bba-bf8d-41b4b1aaf204" providerId="ADAL" clId="{F5F3DB7B-FA42-41F7-8D1A-43A9E1C98A27}" dt="2024-08-07T19:54:41.570" v="5047" actId="14100"/>
          <ac:grpSpMkLst>
            <pc:docMk/>
            <pc:sldMk cId="824086942" sldId="388"/>
            <ac:grpSpMk id="13" creationId="{00000000-0000-0000-0000-000000000000}"/>
          </ac:grpSpMkLst>
        </pc:grpChg>
        <pc:grpChg chg="del">
          <ac:chgData name="help desk" userId="076106f8-e622-4bba-bf8d-41b4b1aaf204" providerId="ADAL" clId="{F5F3DB7B-FA42-41F7-8D1A-43A9E1C98A27}" dt="2024-08-07T19:52:19.087" v="5003" actId="478"/>
          <ac:grpSpMkLst>
            <pc:docMk/>
            <pc:sldMk cId="824086942" sldId="388"/>
            <ac:grpSpMk id="15" creationId="{00000000-0000-0000-0000-000000000000}"/>
          </ac:grpSpMkLst>
        </pc:grpChg>
        <pc:grpChg chg="del">
          <ac:chgData name="help desk" userId="076106f8-e622-4bba-bf8d-41b4b1aaf204" providerId="ADAL" clId="{F5F3DB7B-FA42-41F7-8D1A-43A9E1C98A27}" dt="2024-08-07T19:52:25.594" v="5004" actId="478"/>
          <ac:grpSpMkLst>
            <pc:docMk/>
            <pc:sldMk cId="824086942" sldId="388"/>
            <ac:grpSpMk id="18" creationId="{00000000-0000-0000-0000-000000000000}"/>
          </ac:grpSpMkLst>
        </pc:grpChg>
        <pc:picChg chg="del">
          <ac:chgData name="help desk" userId="076106f8-e622-4bba-bf8d-41b4b1aaf204" providerId="ADAL" clId="{F5F3DB7B-FA42-41F7-8D1A-43A9E1C98A27}" dt="2024-08-07T19:52:19.087" v="5003" actId="478"/>
          <ac:picMkLst>
            <pc:docMk/>
            <pc:sldMk cId="824086942" sldId="388"/>
            <ac:picMk id="9" creationId="{00000000-0000-0000-0000-000000000000}"/>
          </ac:picMkLst>
        </pc:picChg>
      </pc:sldChg>
      <pc:sldChg chg="addSp delSp modSp mod modAnim">
        <pc:chgData name="help desk" userId="076106f8-e622-4bba-bf8d-41b4b1aaf204" providerId="ADAL" clId="{F5F3DB7B-FA42-41F7-8D1A-43A9E1C98A27}" dt="2024-08-09T15:37:27.425" v="6036"/>
        <pc:sldMkLst>
          <pc:docMk/>
          <pc:sldMk cId="297106099" sldId="389"/>
        </pc:sldMkLst>
        <pc:spChg chg="mod">
          <ac:chgData name="help desk" userId="076106f8-e622-4bba-bf8d-41b4b1aaf204" providerId="ADAL" clId="{F5F3DB7B-FA42-41F7-8D1A-43A9E1C98A27}" dt="2024-08-07T20:00:00.519" v="5065" actId="255"/>
          <ac:spMkLst>
            <pc:docMk/>
            <pc:sldMk cId="297106099" sldId="389"/>
            <ac:spMk id="16" creationId="{00000000-0000-0000-0000-000000000000}"/>
          </ac:spMkLst>
        </pc:spChg>
        <pc:spChg chg="mod">
          <ac:chgData name="help desk" userId="076106f8-e622-4bba-bf8d-41b4b1aaf204" providerId="ADAL" clId="{F5F3DB7B-FA42-41F7-8D1A-43A9E1C98A27}" dt="2024-08-07T20:01:28.325" v="5075" actId="255"/>
          <ac:spMkLst>
            <pc:docMk/>
            <pc:sldMk cId="297106099" sldId="389"/>
            <ac:spMk id="17" creationId="{00000000-0000-0000-0000-000000000000}"/>
          </ac:spMkLst>
        </pc:spChg>
        <pc:spChg chg="mod">
          <ac:chgData name="help desk" userId="076106f8-e622-4bba-bf8d-41b4b1aaf204" providerId="ADAL" clId="{F5F3DB7B-FA42-41F7-8D1A-43A9E1C98A27}" dt="2024-08-07T20:01:41.172" v="5076" actId="255"/>
          <ac:spMkLst>
            <pc:docMk/>
            <pc:sldMk cId="297106099" sldId="389"/>
            <ac:spMk id="20" creationId="{00000000-0000-0000-0000-000000000000}"/>
          </ac:spMkLst>
        </pc:spChg>
        <pc:spChg chg="mod">
          <ac:chgData name="help desk" userId="076106f8-e622-4bba-bf8d-41b4b1aaf204" providerId="ADAL" clId="{F5F3DB7B-FA42-41F7-8D1A-43A9E1C98A27}" dt="2024-08-07T20:03:21.264" v="5103" actId="255"/>
          <ac:spMkLst>
            <pc:docMk/>
            <pc:sldMk cId="297106099" sldId="389"/>
            <ac:spMk id="21" creationId="{00000000-0000-0000-0000-000000000000}"/>
          </ac:spMkLst>
        </pc:spChg>
        <pc:spChg chg="mod">
          <ac:chgData name="help desk" userId="076106f8-e622-4bba-bf8d-41b4b1aaf204" providerId="ADAL" clId="{F5F3DB7B-FA42-41F7-8D1A-43A9E1C98A27}" dt="2024-08-07T19:59:42.289" v="5064" actId="255"/>
          <ac:spMkLst>
            <pc:docMk/>
            <pc:sldMk cId="297106099" sldId="389"/>
            <ac:spMk id="22" creationId="{00000000-0000-0000-0000-000000000000}"/>
          </ac:spMkLst>
        </pc:spChg>
        <pc:spChg chg="mod">
          <ac:chgData name="help desk" userId="076106f8-e622-4bba-bf8d-41b4b1aaf204" providerId="ADAL" clId="{F5F3DB7B-FA42-41F7-8D1A-43A9E1C98A27}" dt="2024-08-07T19:58:13.737" v="5057" actId="14100"/>
          <ac:spMkLst>
            <pc:docMk/>
            <pc:sldMk cId="297106099" sldId="389"/>
            <ac:spMk id="23" creationId="{00000000-0000-0000-0000-000000000000}"/>
          </ac:spMkLst>
        </pc:spChg>
        <pc:spChg chg="mod">
          <ac:chgData name="help desk" userId="076106f8-e622-4bba-bf8d-41b4b1aaf204" providerId="ADAL" clId="{F5F3DB7B-FA42-41F7-8D1A-43A9E1C98A27}" dt="2024-08-07T20:02:28.833" v="5094" actId="1038"/>
          <ac:spMkLst>
            <pc:docMk/>
            <pc:sldMk cId="297106099" sldId="389"/>
            <ac:spMk id="24" creationId="{00000000-0000-0000-0000-000000000000}"/>
          </ac:spMkLst>
        </pc:spChg>
        <pc:spChg chg="del">
          <ac:chgData name="help desk" userId="076106f8-e622-4bba-bf8d-41b4b1aaf204" providerId="ADAL" clId="{F5F3DB7B-FA42-41F7-8D1A-43A9E1C98A27}" dt="2024-08-07T20:03:45.055" v="5104" actId="478"/>
          <ac:spMkLst>
            <pc:docMk/>
            <pc:sldMk cId="297106099" sldId="389"/>
            <ac:spMk id="30" creationId="{00000000-0000-0000-0000-000000000000}"/>
          </ac:spMkLst>
        </pc:spChg>
        <pc:spChg chg="add mod">
          <ac:chgData name="help desk" userId="076106f8-e622-4bba-bf8d-41b4b1aaf204" providerId="ADAL" clId="{F5F3DB7B-FA42-41F7-8D1A-43A9E1C98A27}" dt="2024-08-07T20:03:53.791" v="5112" actId="14100"/>
          <ac:spMkLst>
            <pc:docMk/>
            <pc:sldMk cId="297106099" sldId="389"/>
            <ac:spMk id="31" creationId="{6BAE6DC6-B8A4-480B-8318-D000A714A2B6}"/>
          </ac:spMkLst>
        </pc:spChg>
        <pc:grpChg chg="mod">
          <ac:chgData name="help desk" userId="076106f8-e622-4bba-bf8d-41b4b1aaf204" providerId="ADAL" clId="{F5F3DB7B-FA42-41F7-8D1A-43A9E1C98A27}" dt="2024-08-07T19:57:41.256" v="5055" actId="1076"/>
          <ac:grpSpMkLst>
            <pc:docMk/>
            <pc:sldMk cId="297106099" sldId="389"/>
            <ac:grpSpMk id="15" creationId="{00000000-0000-0000-0000-000000000000}"/>
          </ac:grpSpMkLst>
        </pc:grpChg>
      </pc:sldChg>
      <pc:sldChg chg="addSp delSp modSp mod modAnim">
        <pc:chgData name="help desk" userId="076106f8-e622-4bba-bf8d-41b4b1aaf204" providerId="ADAL" clId="{F5F3DB7B-FA42-41F7-8D1A-43A9E1C98A27}" dt="2024-08-09T15:06:21.417" v="5798"/>
        <pc:sldMkLst>
          <pc:docMk/>
          <pc:sldMk cId="1558915929" sldId="393"/>
        </pc:sldMkLst>
        <pc:spChg chg="del">
          <ac:chgData name="help desk" userId="076106f8-e622-4bba-bf8d-41b4b1aaf204" providerId="ADAL" clId="{F5F3DB7B-FA42-41F7-8D1A-43A9E1C98A27}" dt="2024-08-07T16:21:34.864" v="3483" actId="478"/>
          <ac:spMkLst>
            <pc:docMk/>
            <pc:sldMk cId="1558915929" sldId="393"/>
            <ac:spMk id="5" creationId="{00000000-0000-0000-0000-000000000000}"/>
          </ac:spMkLst>
        </pc:spChg>
        <pc:spChg chg="del">
          <ac:chgData name="help desk" userId="076106f8-e622-4bba-bf8d-41b4b1aaf204" providerId="ADAL" clId="{F5F3DB7B-FA42-41F7-8D1A-43A9E1C98A27}" dt="2024-08-07T16:21:37.312" v="3484" actId="478"/>
          <ac:spMkLst>
            <pc:docMk/>
            <pc:sldMk cId="1558915929" sldId="393"/>
            <ac:spMk id="6" creationId="{00000000-0000-0000-0000-000000000000}"/>
          </ac:spMkLst>
        </pc:spChg>
        <pc:spChg chg="del mod">
          <ac:chgData name="help desk" userId="076106f8-e622-4bba-bf8d-41b4b1aaf204" providerId="ADAL" clId="{F5F3DB7B-FA42-41F7-8D1A-43A9E1C98A27}" dt="2024-08-07T16:50:31.042" v="3706" actId="478"/>
          <ac:spMkLst>
            <pc:docMk/>
            <pc:sldMk cId="1558915929" sldId="393"/>
            <ac:spMk id="7" creationId="{00000000-0000-0000-0000-000000000000}"/>
          </ac:spMkLst>
        </pc:spChg>
        <pc:spChg chg="del mod">
          <ac:chgData name="help desk" userId="076106f8-e622-4bba-bf8d-41b4b1aaf204" providerId="ADAL" clId="{F5F3DB7B-FA42-41F7-8D1A-43A9E1C98A27}" dt="2024-08-07T16:50:44.302" v="3709" actId="478"/>
          <ac:spMkLst>
            <pc:docMk/>
            <pc:sldMk cId="1558915929" sldId="393"/>
            <ac:spMk id="8" creationId="{00000000-0000-0000-0000-000000000000}"/>
          </ac:spMkLst>
        </pc:spChg>
        <pc:spChg chg="del mod">
          <ac:chgData name="help desk" userId="076106f8-e622-4bba-bf8d-41b4b1aaf204" providerId="ADAL" clId="{F5F3DB7B-FA42-41F7-8D1A-43A9E1C98A27}" dt="2024-08-07T16:50:57.066" v="3712" actId="478"/>
          <ac:spMkLst>
            <pc:docMk/>
            <pc:sldMk cId="1558915929" sldId="393"/>
            <ac:spMk id="9" creationId="{00000000-0000-0000-0000-000000000000}"/>
          </ac:spMkLst>
        </pc:spChg>
        <pc:spChg chg="del mod">
          <ac:chgData name="help desk" userId="076106f8-e622-4bba-bf8d-41b4b1aaf204" providerId="ADAL" clId="{F5F3DB7B-FA42-41F7-8D1A-43A9E1C98A27}" dt="2024-08-07T16:51:15.013" v="3716" actId="478"/>
          <ac:spMkLst>
            <pc:docMk/>
            <pc:sldMk cId="1558915929" sldId="393"/>
            <ac:spMk id="10" creationId="{00000000-0000-0000-0000-000000000000}"/>
          </ac:spMkLst>
        </pc:spChg>
        <pc:spChg chg="del mod">
          <ac:chgData name="help desk" userId="076106f8-e622-4bba-bf8d-41b4b1aaf204" providerId="ADAL" clId="{F5F3DB7B-FA42-41F7-8D1A-43A9E1C98A27}" dt="2024-08-07T16:51:27.533" v="3719" actId="478"/>
          <ac:spMkLst>
            <pc:docMk/>
            <pc:sldMk cId="1558915929" sldId="393"/>
            <ac:spMk id="11" creationId="{00000000-0000-0000-0000-000000000000}"/>
          </ac:spMkLst>
        </pc:spChg>
        <pc:spChg chg="del mod">
          <ac:chgData name="help desk" userId="076106f8-e622-4bba-bf8d-41b4b1aaf204" providerId="ADAL" clId="{F5F3DB7B-FA42-41F7-8D1A-43A9E1C98A27}" dt="2024-08-07T16:51:47.224" v="3722" actId="478"/>
          <ac:spMkLst>
            <pc:docMk/>
            <pc:sldMk cId="1558915929" sldId="393"/>
            <ac:spMk id="12" creationId="{00000000-0000-0000-0000-000000000000}"/>
          </ac:spMkLst>
        </pc:spChg>
        <pc:spChg chg="del mod">
          <ac:chgData name="help desk" userId="076106f8-e622-4bba-bf8d-41b4b1aaf204" providerId="ADAL" clId="{F5F3DB7B-FA42-41F7-8D1A-43A9E1C98A27}" dt="2024-08-07T16:52:08.454" v="3728" actId="478"/>
          <ac:spMkLst>
            <pc:docMk/>
            <pc:sldMk cId="1558915929" sldId="393"/>
            <ac:spMk id="13" creationId="{00000000-0000-0000-0000-000000000000}"/>
          </ac:spMkLst>
        </pc:spChg>
        <pc:spChg chg="del mod">
          <ac:chgData name="help desk" userId="076106f8-e622-4bba-bf8d-41b4b1aaf204" providerId="ADAL" clId="{F5F3DB7B-FA42-41F7-8D1A-43A9E1C98A27}" dt="2024-08-07T16:52:09.104" v="3729" actId="478"/>
          <ac:spMkLst>
            <pc:docMk/>
            <pc:sldMk cId="1558915929" sldId="393"/>
            <ac:spMk id="14" creationId="{00000000-0000-0000-0000-000000000000}"/>
          </ac:spMkLst>
        </pc:spChg>
        <pc:spChg chg="mod">
          <ac:chgData name="help desk" userId="076106f8-e622-4bba-bf8d-41b4b1aaf204" providerId="ADAL" clId="{F5F3DB7B-FA42-41F7-8D1A-43A9E1C98A27}" dt="2024-08-07T16:52:36.919" v="3733" actId="1076"/>
          <ac:spMkLst>
            <pc:docMk/>
            <pc:sldMk cId="1558915929" sldId="393"/>
            <ac:spMk id="15" creationId="{00000000-0000-0000-0000-000000000000}"/>
          </ac:spMkLst>
        </pc:spChg>
        <pc:spChg chg="mod">
          <ac:chgData name="help desk" userId="076106f8-e622-4bba-bf8d-41b4b1aaf204" providerId="ADAL" clId="{F5F3DB7B-FA42-41F7-8D1A-43A9E1C98A27}" dt="2024-08-07T16:23:32.036" v="3565" actId="1036"/>
          <ac:spMkLst>
            <pc:docMk/>
            <pc:sldMk cId="1558915929" sldId="393"/>
            <ac:spMk id="16" creationId="{00000000-0000-0000-0000-000000000000}"/>
          </ac:spMkLst>
        </pc:spChg>
        <pc:spChg chg="mod">
          <ac:chgData name="help desk" userId="076106f8-e622-4bba-bf8d-41b4b1aaf204" providerId="ADAL" clId="{F5F3DB7B-FA42-41F7-8D1A-43A9E1C98A27}" dt="2024-08-07T16:50:40.083" v="3707" actId="1076"/>
          <ac:spMkLst>
            <pc:docMk/>
            <pc:sldMk cId="1558915929" sldId="393"/>
            <ac:spMk id="17" creationId="{00000000-0000-0000-0000-000000000000}"/>
          </ac:spMkLst>
        </pc:spChg>
        <pc:spChg chg="mod">
          <ac:chgData name="help desk" userId="076106f8-e622-4bba-bf8d-41b4b1aaf204" providerId="ADAL" clId="{F5F3DB7B-FA42-41F7-8D1A-43A9E1C98A27}" dt="2024-08-07T16:51:10.953" v="3714" actId="1076"/>
          <ac:spMkLst>
            <pc:docMk/>
            <pc:sldMk cId="1558915929" sldId="393"/>
            <ac:spMk id="18" creationId="{00000000-0000-0000-0000-000000000000}"/>
          </ac:spMkLst>
        </pc:spChg>
        <pc:spChg chg="mod">
          <ac:chgData name="help desk" userId="076106f8-e622-4bba-bf8d-41b4b1aaf204" providerId="ADAL" clId="{F5F3DB7B-FA42-41F7-8D1A-43A9E1C98A27}" dt="2024-08-07T16:51:42.814" v="3720" actId="1076"/>
          <ac:spMkLst>
            <pc:docMk/>
            <pc:sldMk cId="1558915929" sldId="393"/>
            <ac:spMk id="19" creationId="{00000000-0000-0000-0000-000000000000}"/>
          </ac:spMkLst>
        </pc:spChg>
        <pc:spChg chg="mod">
          <ac:chgData name="help desk" userId="076106f8-e622-4bba-bf8d-41b4b1aaf204" providerId="ADAL" clId="{F5F3DB7B-FA42-41F7-8D1A-43A9E1C98A27}" dt="2024-08-07T16:52:15.895" v="3730" actId="1076"/>
          <ac:spMkLst>
            <pc:docMk/>
            <pc:sldMk cId="1558915929" sldId="393"/>
            <ac:spMk id="20" creationId="{00000000-0000-0000-0000-000000000000}"/>
          </ac:spMkLst>
        </pc:spChg>
        <pc:spChg chg="mod">
          <ac:chgData name="help desk" userId="076106f8-e622-4bba-bf8d-41b4b1aaf204" providerId="ADAL" clId="{F5F3DB7B-FA42-41F7-8D1A-43A9E1C98A27}" dt="2024-08-07T16:52:22.902" v="3731" actId="1076"/>
          <ac:spMkLst>
            <pc:docMk/>
            <pc:sldMk cId="1558915929" sldId="393"/>
            <ac:spMk id="21" creationId="{00000000-0000-0000-0000-000000000000}"/>
          </ac:spMkLst>
        </pc:spChg>
        <pc:spChg chg="mod">
          <ac:chgData name="help desk" userId="076106f8-e622-4bba-bf8d-41b4b1aaf204" providerId="ADAL" clId="{F5F3DB7B-FA42-41F7-8D1A-43A9E1C98A27}" dt="2024-08-07T16:50:51.914" v="3710" actId="1076"/>
          <ac:spMkLst>
            <pc:docMk/>
            <pc:sldMk cId="1558915929" sldId="393"/>
            <ac:spMk id="22" creationId="{00000000-0000-0000-0000-000000000000}"/>
          </ac:spMkLst>
        </pc:spChg>
        <pc:spChg chg="mod">
          <ac:chgData name="help desk" userId="076106f8-e622-4bba-bf8d-41b4b1aaf204" providerId="ADAL" clId="{F5F3DB7B-FA42-41F7-8D1A-43A9E1C98A27}" dt="2024-08-07T16:51:21.341" v="3717" actId="1076"/>
          <ac:spMkLst>
            <pc:docMk/>
            <pc:sldMk cId="1558915929" sldId="393"/>
            <ac:spMk id="23" creationId="{00000000-0000-0000-0000-000000000000}"/>
          </ac:spMkLst>
        </pc:spChg>
        <pc:spChg chg="mod">
          <ac:chgData name="help desk" userId="076106f8-e622-4bba-bf8d-41b4b1aaf204" providerId="ADAL" clId="{F5F3DB7B-FA42-41F7-8D1A-43A9E1C98A27}" dt="2024-08-07T16:51:53.861" v="3723" actId="1076"/>
          <ac:spMkLst>
            <pc:docMk/>
            <pc:sldMk cId="1558915929" sldId="393"/>
            <ac:spMk id="24" creationId="{00000000-0000-0000-0000-000000000000}"/>
          </ac:spMkLst>
        </pc:spChg>
        <pc:spChg chg="mod">
          <ac:chgData name="help desk" userId="076106f8-e622-4bba-bf8d-41b4b1aaf204" providerId="ADAL" clId="{F5F3DB7B-FA42-41F7-8D1A-43A9E1C98A27}" dt="2024-08-07T16:52:28.595" v="3732" actId="1076"/>
          <ac:spMkLst>
            <pc:docMk/>
            <pc:sldMk cId="1558915929" sldId="393"/>
            <ac:spMk id="25" creationId="{00000000-0000-0000-0000-000000000000}"/>
          </ac:spMkLst>
        </pc:spChg>
        <pc:spChg chg="del">
          <ac:chgData name="help desk" userId="076106f8-e622-4bba-bf8d-41b4b1aaf204" providerId="ADAL" clId="{F5F3DB7B-FA42-41F7-8D1A-43A9E1C98A27}" dt="2024-08-07T16:21:08.783" v="3481" actId="478"/>
          <ac:spMkLst>
            <pc:docMk/>
            <pc:sldMk cId="1558915929" sldId="393"/>
            <ac:spMk id="26" creationId="{00000000-0000-0000-0000-000000000000}"/>
          </ac:spMkLst>
        </pc:spChg>
        <pc:spChg chg="del">
          <ac:chgData name="help desk" userId="076106f8-e622-4bba-bf8d-41b4b1aaf204" providerId="ADAL" clId="{F5F3DB7B-FA42-41F7-8D1A-43A9E1C98A27}" dt="2024-08-07T16:17:28.050" v="3473" actId="478"/>
          <ac:spMkLst>
            <pc:docMk/>
            <pc:sldMk cId="1558915929" sldId="393"/>
            <ac:spMk id="27" creationId="{00000000-0000-0000-0000-000000000000}"/>
          </ac:spMkLst>
        </pc:spChg>
        <pc:spChg chg="del">
          <ac:chgData name="help desk" userId="076106f8-e622-4bba-bf8d-41b4b1aaf204" providerId="ADAL" clId="{F5F3DB7B-FA42-41F7-8D1A-43A9E1C98A27}" dt="2024-08-07T16:17:41.379" v="3475" actId="478"/>
          <ac:spMkLst>
            <pc:docMk/>
            <pc:sldMk cId="1558915929" sldId="393"/>
            <ac:spMk id="28" creationId="{00000000-0000-0000-0000-000000000000}"/>
          </ac:spMkLst>
        </pc:spChg>
        <pc:spChg chg="del">
          <ac:chgData name="help desk" userId="076106f8-e622-4bba-bf8d-41b4b1aaf204" providerId="ADAL" clId="{F5F3DB7B-FA42-41F7-8D1A-43A9E1C98A27}" dt="2024-08-07T16:21:08.783" v="3481" actId="478"/>
          <ac:spMkLst>
            <pc:docMk/>
            <pc:sldMk cId="1558915929" sldId="393"/>
            <ac:spMk id="29" creationId="{00000000-0000-0000-0000-000000000000}"/>
          </ac:spMkLst>
        </pc:spChg>
        <pc:spChg chg="del">
          <ac:chgData name="help desk" userId="076106f8-e622-4bba-bf8d-41b4b1aaf204" providerId="ADAL" clId="{F5F3DB7B-FA42-41F7-8D1A-43A9E1C98A27}" dt="2024-08-07T16:21:08.783" v="3481" actId="478"/>
          <ac:spMkLst>
            <pc:docMk/>
            <pc:sldMk cId="1558915929" sldId="393"/>
            <ac:spMk id="30" creationId="{00000000-0000-0000-0000-000000000000}"/>
          </ac:spMkLst>
        </pc:spChg>
        <pc:spChg chg="del">
          <ac:chgData name="help desk" userId="076106f8-e622-4bba-bf8d-41b4b1aaf204" providerId="ADAL" clId="{F5F3DB7B-FA42-41F7-8D1A-43A9E1C98A27}" dt="2024-08-07T16:21:08.783" v="3481" actId="478"/>
          <ac:spMkLst>
            <pc:docMk/>
            <pc:sldMk cId="1558915929" sldId="393"/>
            <ac:spMk id="31" creationId="{00000000-0000-0000-0000-000000000000}"/>
          </ac:spMkLst>
        </pc:spChg>
        <pc:spChg chg="del">
          <ac:chgData name="help desk" userId="076106f8-e622-4bba-bf8d-41b4b1aaf204" providerId="ADAL" clId="{F5F3DB7B-FA42-41F7-8D1A-43A9E1C98A27}" dt="2024-08-07T16:21:08.783" v="3481" actId="478"/>
          <ac:spMkLst>
            <pc:docMk/>
            <pc:sldMk cId="1558915929" sldId="393"/>
            <ac:spMk id="32" creationId="{00000000-0000-0000-0000-000000000000}"/>
          </ac:spMkLst>
        </pc:spChg>
        <pc:spChg chg="del">
          <ac:chgData name="help desk" userId="076106f8-e622-4bba-bf8d-41b4b1aaf204" providerId="ADAL" clId="{F5F3DB7B-FA42-41F7-8D1A-43A9E1C98A27}" dt="2024-08-07T16:21:08.783" v="3481" actId="478"/>
          <ac:spMkLst>
            <pc:docMk/>
            <pc:sldMk cId="1558915929" sldId="393"/>
            <ac:spMk id="33" creationId="{00000000-0000-0000-0000-000000000000}"/>
          </ac:spMkLst>
        </pc:spChg>
        <pc:spChg chg="del">
          <ac:chgData name="help desk" userId="076106f8-e622-4bba-bf8d-41b4b1aaf204" providerId="ADAL" clId="{F5F3DB7B-FA42-41F7-8D1A-43A9E1C98A27}" dt="2024-08-07T16:21:08.783" v="3481" actId="478"/>
          <ac:spMkLst>
            <pc:docMk/>
            <pc:sldMk cId="1558915929" sldId="393"/>
            <ac:spMk id="34" creationId="{00000000-0000-0000-0000-000000000000}"/>
          </ac:spMkLst>
        </pc:spChg>
        <pc:spChg chg="del">
          <ac:chgData name="help desk" userId="076106f8-e622-4bba-bf8d-41b4b1aaf204" providerId="ADAL" clId="{F5F3DB7B-FA42-41F7-8D1A-43A9E1C98A27}" dt="2024-08-07T16:21:08.783" v="3481" actId="478"/>
          <ac:spMkLst>
            <pc:docMk/>
            <pc:sldMk cId="1558915929" sldId="393"/>
            <ac:spMk id="35" creationId="{00000000-0000-0000-0000-000000000000}"/>
          </ac:spMkLst>
        </pc:spChg>
        <pc:spChg chg="del">
          <ac:chgData name="help desk" userId="076106f8-e622-4bba-bf8d-41b4b1aaf204" providerId="ADAL" clId="{F5F3DB7B-FA42-41F7-8D1A-43A9E1C98A27}" dt="2024-08-07T16:21:08.783" v="3481" actId="478"/>
          <ac:spMkLst>
            <pc:docMk/>
            <pc:sldMk cId="1558915929" sldId="393"/>
            <ac:spMk id="36" creationId="{00000000-0000-0000-0000-000000000000}"/>
          </ac:spMkLst>
        </pc:spChg>
        <pc:spChg chg="del">
          <ac:chgData name="help desk" userId="076106f8-e622-4bba-bf8d-41b4b1aaf204" providerId="ADAL" clId="{F5F3DB7B-FA42-41F7-8D1A-43A9E1C98A27}" dt="2024-08-07T16:21:08.783" v="3481" actId="478"/>
          <ac:spMkLst>
            <pc:docMk/>
            <pc:sldMk cId="1558915929" sldId="393"/>
            <ac:spMk id="37" creationId="{00000000-0000-0000-0000-000000000000}"/>
          </ac:spMkLst>
        </pc:spChg>
        <pc:spChg chg="del">
          <ac:chgData name="help desk" userId="076106f8-e622-4bba-bf8d-41b4b1aaf204" providerId="ADAL" clId="{F5F3DB7B-FA42-41F7-8D1A-43A9E1C98A27}" dt="2024-08-07T16:21:08.783" v="3481" actId="478"/>
          <ac:spMkLst>
            <pc:docMk/>
            <pc:sldMk cId="1558915929" sldId="393"/>
            <ac:spMk id="38" creationId="{00000000-0000-0000-0000-000000000000}"/>
          </ac:spMkLst>
        </pc:spChg>
        <pc:spChg chg="del">
          <ac:chgData name="help desk" userId="076106f8-e622-4bba-bf8d-41b4b1aaf204" providerId="ADAL" clId="{F5F3DB7B-FA42-41F7-8D1A-43A9E1C98A27}" dt="2024-08-07T16:21:08.783" v="3481" actId="478"/>
          <ac:spMkLst>
            <pc:docMk/>
            <pc:sldMk cId="1558915929" sldId="393"/>
            <ac:spMk id="39" creationId="{00000000-0000-0000-0000-000000000000}"/>
          </ac:spMkLst>
        </pc:spChg>
        <pc:spChg chg="del">
          <ac:chgData name="help desk" userId="076106f8-e622-4bba-bf8d-41b4b1aaf204" providerId="ADAL" clId="{F5F3DB7B-FA42-41F7-8D1A-43A9E1C98A27}" dt="2024-08-07T16:21:08.783" v="3481" actId="478"/>
          <ac:spMkLst>
            <pc:docMk/>
            <pc:sldMk cId="1558915929" sldId="393"/>
            <ac:spMk id="40" creationId="{00000000-0000-0000-0000-000000000000}"/>
          </ac:spMkLst>
        </pc:spChg>
        <pc:spChg chg="del">
          <ac:chgData name="help desk" userId="076106f8-e622-4bba-bf8d-41b4b1aaf204" providerId="ADAL" clId="{F5F3DB7B-FA42-41F7-8D1A-43A9E1C98A27}" dt="2024-08-07T16:21:08.783" v="3481" actId="478"/>
          <ac:spMkLst>
            <pc:docMk/>
            <pc:sldMk cId="1558915929" sldId="393"/>
            <ac:spMk id="41" creationId="{00000000-0000-0000-0000-000000000000}"/>
          </ac:spMkLst>
        </pc:spChg>
        <pc:spChg chg="del">
          <ac:chgData name="help desk" userId="076106f8-e622-4bba-bf8d-41b4b1aaf204" providerId="ADAL" clId="{F5F3DB7B-FA42-41F7-8D1A-43A9E1C98A27}" dt="2024-08-07T16:21:08.783" v="3481" actId="478"/>
          <ac:spMkLst>
            <pc:docMk/>
            <pc:sldMk cId="1558915929" sldId="393"/>
            <ac:spMk id="42" creationId="{00000000-0000-0000-0000-000000000000}"/>
          </ac:spMkLst>
        </pc:spChg>
        <pc:spChg chg="del">
          <ac:chgData name="help desk" userId="076106f8-e622-4bba-bf8d-41b4b1aaf204" providerId="ADAL" clId="{F5F3DB7B-FA42-41F7-8D1A-43A9E1C98A27}" dt="2024-08-07T16:21:08.783" v="3481" actId="478"/>
          <ac:spMkLst>
            <pc:docMk/>
            <pc:sldMk cId="1558915929" sldId="393"/>
            <ac:spMk id="43" creationId="{00000000-0000-0000-0000-000000000000}"/>
          </ac:spMkLst>
        </pc:spChg>
        <pc:spChg chg="add mod">
          <ac:chgData name="help desk" userId="076106f8-e622-4bba-bf8d-41b4b1aaf204" providerId="ADAL" clId="{F5F3DB7B-FA42-41F7-8D1A-43A9E1C98A27}" dt="2024-08-07T16:17:28.551" v="3474"/>
          <ac:spMkLst>
            <pc:docMk/>
            <pc:sldMk cId="1558915929" sldId="393"/>
            <ac:spMk id="44" creationId="{1F9A7CC4-864B-4535-B229-584A125EB8E1}"/>
          </ac:spMkLst>
        </pc:spChg>
        <pc:spChg chg="add del mod">
          <ac:chgData name="help desk" userId="076106f8-e622-4bba-bf8d-41b4b1aaf204" providerId="ADAL" clId="{F5F3DB7B-FA42-41F7-8D1A-43A9E1C98A27}" dt="2024-08-09T15:01:37.551" v="5762" actId="478"/>
          <ac:spMkLst>
            <pc:docMk/>
            <pc:sldMk cId="1558915929" sldId="393"/>
            <ac:spMk id="45" creationId="{3B68C2C7-541E-4BC4-A8FC-146290B45FFE}"/>
          </ac:spMkLst>
        </pc:spChg>
        <pc:spChg chg="add mod">
          <ac:chgData name="help desk" userId="076106f8-e622-4bba-bf8d-41b4b1aaf204" providerId="ADAL" clId="{F5F3DB7B-FA42-41F7-8D1A-43A9E1C98A27}" dt="2024-08-09T15:04:44.628" v="5790" actId="14100"/>
          <ac:spMkLst>
            <pc:docMk/>
            <pc:sldMk cId="1558915929" sldId="393"/>
            <ac:spMk id="46" creationId="{C554993E-02FA-44D8-9B9E-670FB63889B4}"/>
          </ac:spMkLst>
        </pc:spChg>
      </pc:sldChg>
      <pc:sldChg chg="addSp delSp modSp mod delAnim modAnim">
        <pc:chgData name="help desk" userId="076106f8-e622-4bba-bf8d-41b4b1aaf204" providerId="ADAL" clId="{F5F3DB7B-FA42-41F7-8D1A-43A9E1C98A27}" dt="2024-08-09T15:28:40.772" v="5976"/>
        <pc:sldMkLst>
          <pc:docMk/>
          <pc:sldMk cId="1032026854" sldId="394"/>
        </pc:sldMkLst>
        <pc:spChg chg="mod">
          <ac:chgData name="help desk" userId="076106f8-e622-4bba-bf8d-41b4b1aaf204" providerId="ADAL" clId="{F5F3DB7B-FA42-41F7-8D1A-43A9E1C98A27}" dt="2024-08-07T19:27:37.210" v="4749" actId="207"/>
          <ac:spMkLst>
            <pc:docMk/>
            <pc:sldMk cId="1032026854" sldId="394"/>
            <ac:spMk id="5" creationId="{00000000-0000-0000-0000-000000000000}"/>
          </ac:spMkLst>
        </pc:spChg>
        <pc:spChg chg="mod">
          <ac:chgData name="help desk" userId="076106f8-e622-4bba-bf8d-41b4b1aaf204" providerId="ADAL" clId="{F5F3DB7B-FA42-41F7-8D1A-43A9E1C98A27}" dt="2024-08-07T19:29:06.077" v="4771" actId="14100"/>
          <ac:spMkLst>
            <pc:docMk/>
            <pc:sldMk cId="1032026854" sldId="394"/>
            <ac:spMk id="7" creationId="{00000000-0000-0000-0000-000000000000}"/>
          </ac:spMkLst>
        </pc:spChg>
        <pc:spChg chg="mod">
          <ac:chgData name="help desk" userId="076106f8-e622-4bba-bf8d-41b4b1aaf204" providerId="ADAL" clId="{F5F3DB7B-FA42-41F7-8D1A-43A9E1C98A27}" dt="2024-08-07T19:29:31.157" v="4780" actId="14100"/>
          <ac:spMkLst>
            <pc:docMk/>
            <pc:sldMk cId="1032026854" sldId="394"/>
            <ac:spMk id="8" creationId="{00000000-0000-0000-0000-000000000000}"/>
          </ac:spMkLst>
        </pc:spChg>
        <pc:spChg chg="mod">
          <ac:chgData name="help desk" userId="076106f8-e622-4bba-bf8d-41b4b1aaf204" providerId="ADAL" clId="{F5F3DB7B-FA42-41F7-8D1A-43A9E1C98A27}" dt="2024-08-07T19:29:36.402" v="4781" actId="1076"/>
          <ac:spMkLst>
            <pc:docMk/>
            <pc:sldMk cId="1032026854" sldId="394"/>
            <ac:spMk id="9" creationId="{00000000-0000-0000-0000-000000000000}"/>
          </ac:spMkLst>
        </pc:spChg>
        <pc:spChg chg="mod">
          <ac:chgData name="help desk" userId="076106f8-e622-4bba-bf8d-41b4b1aaf204" providerId="ADAL" clId="{F5F3DB7B-FA42-41F7-8D1A-43A9E1C98A27}" dt="2024-08-07T19:29:43.817" v="4783" actId="14100"/>
          <ac:spMkLst>
            <pc:docMk/>
            <pc:sldMk cId="1032026854" sldId="394"/>
            <ac:spMk id="10" creationId="{00000000-0000-0000-0000-000000000000}"/>
          </ac:spMkLst>
        </pc:spChg>
        <pc:spChg chg="mod">
          <ac:chgData name="help desk" userId="076106f8-e622-4bba-bf8d-41b4b1aaf204" providerId="ADAL" clId="{F5F3DB7B-FA42-41F7-8D1A-43A9E1C98A27}" dt="2024-08-07T19:30:09.911" v="4788" actId="14100"/>
          <ac:spMkLst>
            <pc:docMk/>
            <pc:sldMk cId="1032026854" sldId="394"/>
            <ac:spMk id="11" creationId="{00000000-0000-0000-0000-000000000000}"/>
          </ac:spMkLst>
        </pc:spChg>
        <pc:spChg chg="mod">
          <ac:chgData name="help desk" userId="076106f8-e622-4bba-bf8d-41b4b1aaf204" providerId="ADAL" clId="{F5F3DB7B-FA42-41F7-8D1A-43A9E1C98A27}" dt="2024-08-07T19:30:24.478" v="4792" actId="1076"/>
          <ac:spMkLst>
            <pc:docMk/>
            <pc:sldMk cId="1032026854" sldId="394"/>
            <ac:spMk id="12" creationId="{00000000-0000-0000-0000-000000000000}"/>
          </ac:spMkLst>
        </pc:spChg>
        <pc:spChg chg="mod">
          <ac:chgData name="help desk" userId="076106f8-e622-4bba-bf8d-41b4b1aaf204" providerId="ADAL" clId="{F5F3DB7B-FA42-41F7-8D1A-43A9E1C98A27}" dt="2024-08-07T19:30:40.549" v="4796" actId="1076"/>
          <ac:spMkLst>
            <pc:docMk/>
            <pc:sldMk cId="1032026854" sldId="394"/>
            <ac:spMk id="13" creationId="{00000000-0000-0000-0000-000000000000}"/>
          </ac:spMkLst>
        </pc:spChg>
        <pc:spChg chg="del mod">
          <ac:chgData name="help desk" userId="076106f8-e622-4bba-bf8d-41b4b1aaf204" providerId="ADAL" clId="{F5F3DB7B-FA42-41F7-8D1A-43A9E1C98A27}" dt="2024-08-07T19:26:22.205" v="4741" actId="478"/>
          <ac:spMkLst>
            <pc:docMk/>
            <pc:sldMk cId="1032026854" sldId="394"/>
            <ac:spMk id="14" creationId="{00000000-0000-0000-0000-000000000000}"/>
          </ac:spMkLst>
        </pc:spChg>
        <pc:spChg chg="mod">
          <ac:chgData name="help desk" userId="076106f8-e622-4bba-bf8d-41b4b1aaf204" providerId="ADAL" clId="{F5F3DB7B-FA42-41F7-8D1A-43A9E1C98A27}" dt="2024-08-07T19:34:30.037" v="4804" actId="14100"/>
          <ac:spMkLst>
            <pc:docMk/>
            <pc:sldMk cId="1032026854" sldId="394"/>
            <ac:spMk id="15" creationId="{00000000-0000-0000-0000-000000000000}"/>
          </ac:spMkLst>
        </pc:spChg>
        <pc:spChg chg="mod">
          <ac:chgData name="help desk" userId="076106f8-e622-4bba-bf8d-41b4b1aaf204" providerId="ADAL" clId="{F5F3DB7B-FA42-41F7-8D1A-43A9E1C98A27}" dt="2024-08-07T19:34:59.335" v="4807" actId="692"/>
          <ac:spMkLst>
            <pc:docMk/>
            <pc:sldMk cId="1032026854" sldId="394"/>
            <ac:spMk id="16" creationId="{00000000-0000-0000-0000-000000000000}"/>
          </ac:spMkLst>
        </pc:spChg>
        <pc:spChg chg="del mod">
          <ac:chgData name="help desk" userId="076106f8-e622-4bba-bf8d-41b4b1aaf204" providerId="ADAL" clId="{F5F3DB7B-FA42-41F7-8D1A-43A9E1C98A27}" dt="2024-08-07T19:29:15.080" v="4774" actId="478"/>
          <ac:spMkLst>
            <pc:docMk/>
            <pc:sldMk cId="1032026854" sldId="394"/>
            <ac:spMk id="20" creationId="{00000000-0000-0000-0000-000000000000}"/>
          </ac:spMkLst>
        </pc:spChg>
        <pc:spChg chg="del mod">
          <ac:chgData name="help desk" userId="076106f8-e622-4bba-bf8d-41b4b1aaf204" providerId="ADAL" clId="{F5F3DB7B-FA42-41F7-8D1A-43A9E1C98A27}" dt="2024-08-07T19:29:21.090" v="4777" actId="478"/>
          <ac:spMkLst>
            <pc:docMk/>
            <pc:sldMk cId="1032026854" sldId="394"/>
            <ac:spMk id="21" creationId="{00000000-0000-0000-0000-000000000000}"/>
          </ac:spMkLst>
        </pc:spChg>
        <pc:spChg chg="del mod">
          <ac:chgData name="help desk" userId="076106f8-e622-4bba-bf8d-41b4b1aaf204" providerId="ADAL" clId="{F5F3DB7B-FA42-41F7-8D1A-43A9E1C98A27}" dt="2024-08-07T19:29:45.268" v="4784" actId="478"/>
          <ac:spMkLst>
            <pc:docMk/>
            <pc:sldMk cId="1032026854" sldId="394"/>
            <ac:spMk id="22" creationId="{00000000-0000-0000-0000-000000000000}"/>
          </ac:spMkLst>
        </pc:spChg>
        <pc:spChg chg="del mod">
          <ac:chgData name="help desk" userId="076106f8-e622-4bba-bf8d-41b4b1aaf204" providerId="ADAL" clId="{F5F3DB7B-FA42-41F7-8D1A-43A9E1C98A27}" dt="2024-08-07T19:29:58.262" v="4786" actId="478"/>
          <ac:spMkLst>
            <pc:docMk/>
            <pc:sldMk cId="1032026854" sldId="394"/>
            <ac:spMk id="23" creationId="{00000000-0000-0000-0000-000000000000}"/>
          </ac:spMkLst>
        </pc:spChg>
        <pc:spChg chg="del mod">
          <ac:chgData name="help desk" userId="076106f8-e622-4bba-bf8d-41b4b1aaf204" providerId="ADAL" clId="{F5F3DB7B-FA42-41F7-8D1A-43A9E1C98A27}" dt="2024-08-07T19:30:14.748" v="4790" actId="478"/>
          <ac:spMkLst>
            <pc:docMk/>
            <pc:sldMk cId="1032026854" sldId="394"/>
            <ac:spMk id="24" creationId="{00000000-0000-0000-0000-000000000000}"/>
          </ac:spMkLst>
        </pc:spChg>
        <pc:spChg chg="del mod">
          <ac:chgData name="help desk" userId="076106f8-e622-4bba-bf8d-41b4b1aaf204" providerId="ADAL" clId="{F5F3DB7B-FA42-41F7-8D1A-43A9E1C98A27}" dt="2024-08-07T19:30:29.243" v="4794" actId="478"/>
          <ac:spMkLst>
            <pc:docMk/>
            <pc:sldMk cId="1032026854" sldId="394"/>
            <ac:spMk id="25" creationId="{00000000-0000-0000-0000-000000000000}"/>
          </ac:spMkLst>
        </pc:spChg>
        <pc:spChg chg="del">
          <ac:chgData name="help desk" userId="076106f8-e622-4bba-bf8d-41b4b1aaf204" providerId="ADAL" clId="{F5F3DB7B-FA42-41F7-8D1A-43A9E1C98A27}" dt="2024-08-07T19:24:55.059" v="4730" actId="478"/>
          <ac:spMkLst>
            <pc:docMk/>
            <pc:sldMk cId="1032026854" sldId="394"/>
            <ac:spMk id="27" creationId="{00000000-0000-0000-0000-000000000000}"/>
          </ac:spMkLst>
        </pc:spChg>
        <pc:spChg chg="mod">
          <ac:chgData name="help desk" userId="076106f8-e622-4bba-bf8d-41b4b1aaf204" providerId="ADAL" clId="{F5F3DB7B-FA42-41F7-8D1A-43A9E1C98A27}" dt="2024-08-07T19:31:13.134" v="4798" actId="1076"/>
          <ac:spMkLst>
            <pc:docMk/>
            <pc:sldMk cId="1032026854" sldId="394"/>
            <ac:spMk id="28" creationId="{00000000-0000-0000-0000-000000000000}"/>
          </ac:spMkLst>
        </pc:spChg>
        <pc:spChg chg="add mod">
          <ac:chgData name="help desk" userId="076106f8-e622-4bba-bf8d-41b4b1aaf204" providerId="ADAL" clId="{F5F3DB7B-FA42-41F7-8D1A-43A9E1C98A27}" dt="2024-08-07T19:28:55.936" v="4769" actId="1076"/>
          <ac:spMkLst>
            <pc:docMk/>
            <pc:sldMk cId="1032026854" sldId="394"/>
            <ac:spMk id="37" creationId="{0E1AA06E-00EF-47A2-BBA5-F6521F8D47D7}"/>
          </ac:spMkLst>
        </pc:spChg>
        <pc:grpChg chg="mod">
          <ac:chgData name="help desk" userId="076106f8-e622-4bba-bf8d-41b4b1aaf204" providerId="ADAL" clId="{F5F3DB7B-FA42-41F7-8D1A-43A9E1C98A27}" dt="2024-08-07T19:34:40.597" v="4806" actId="1076"/>
          <ac:grpSpMkLst>
            <pc:docMk/>
            <pc:sldMk cId="1032026854" sldId="394"/>
            <ac:grpSpMk id="17" creationId="{00000000-0000-0000-0000-000000000000}"/>
          </ac:grpSpMkLst>
        </pc:grpChg>
      </pc:sldChg>
      <pc:sldChg chg="modSp mod modAnim">
        <pc:chgData name="help desk" userId="076106f8-e622-4bba-bf8d-41b4b1aaf204" providerId="ADAL" clId="{F5F3DB7B-FA42-41F7-8D1A-43A9E1C98A27}" dt="2024-08-06T19:47:49.511" v="16" actId="14100"/>
        <pc:sldMkLst>
          <pc:docMk/>
          <pc:sldMk cId="3308103322" sldId="395"/>
        </pc:sldMkLst>
        <pc:spChg chg="mod">
          <ac:chgData name="help desk" userId="076106f8-e622-4bba-bf8d-41b4b1aaf204" providerId="ADAL" clId="{F5F3DB7B-FA42-41F7-8D1A-43A9E1C98A27}" dt="2024-08-06T19:47:49.511" v="16" actId="14100"/>
          <ac:spMkLst>
            <pc:docMk/>
            <pc:sldMk cId="3308103322" sldId="395"/>
            <ac:spMk id="15" creationId="{1D08FB72-70EC-47FE-AD8C-E22DB09BFB55}"/>
          </ac:spMkLst>
        </pc:spChg>
        <pc:picChg chg="mod">
          <ac:chgData name="help desk" userId="076106f8-e622-4bba-bf8d-41b4b1aaf204" providerId="ADAL" clId="{F5F3DB7B-FA42-41F7-8D1A-43A9E1C98A27}" dt="2024-08-06T19:47:43.818" v="15" actId="1037"/>
          <ac:picMkLst>
            <pc:docMk/>
            <pc:sldMk cId="3308103322" sldId="395"/>
            <ac:picMk id="12" creationId="{EB3497C1-5BF2-4018-ADCD-9EEE0E9204AF}"/>
          </ac:picMkLst>
        </pc:picChg>
      </pc:sldChg>
      <pc:sldChg chg="addSp delSp modSp add mod delAnim modAnim">
        <pc:chgData name="help desk" userId="076106f8-e622-4bba-bf8d-41b4b1aaf204" providerId="ADAL" clId="{F5F3DB7B-FA42-41F7-8D1A-43A9E1C98A27}" dt="2024-08-06T21:56:57.911" v="1438"/>
        <pc:sldMkLst>
          <pc:docMk/>
          <pc:sldMk cId="1501436840" sldId="396"/>
        </pc:sldMkLst>
        <pc:spChg chg="del">
          <ac:chgData name="help desk" userId="076106f8-e622-4bba-bf8d-41b4b1aaf204" providerId="ADAL" clId="{F5F3DB7B-FA42-41F7-8D1A-43A9E1C98A27}" dt="2024-08-06T20:32:35.420" v="368" actId="478"/>
          <ac:spMkLst>
            <pc:docMk/>
            <pc:sldMk cId="1501436840" sldId="396"/>
            <ac:spMk id="2" creationId="{00000000-0000-0000-0000-000000000000}"/>
          </ac:spMkLst>
        </pc:spChg>
        <pc:spChg chg="del">
          <ac:chgData name="help desk" userId="076106f8-e622-4bba-bf8d-41b4b1aaf204" providerId="ADAL" clId="{F5F3DB7B-FA42-41F7-8D1A-43A9E1C98A27}" dt="2024-08-06T20:32:29.541" v="366" actId="478"/>
          <ac:spMkLst>
            <pc:docMk/>
            <pc:sldMk cId="1501436840" sldId="396"/>
            <ac:spMk id="5" creationId="{00000000-0000-0000-0000-000000000000}"/>
          </ac:spMkLst>
        </pc:spChg>
        <pc:spChg chg="mod">
          <ac:chgData name="help desk" userId="076106f8-e622-4bba-bf8d-41b4b1aaf204" providerId="ADAL" clId="{F5F3DB7B-FA42-41F7-8D1A-43A9E1C98A27}" dt="2024-08-06T21:42:30.462" v="1338" actId="1076"/>
          <ac:spMkLst>
            <pc:docMk/>
            <pc:sldMk cId="1501436840" sldId="396"/>
            <ac:spMk id="6" creationId="{00000000-0000-0000-0000-000000000000}"/>
          </ac:spMkLst>
        </pc:spChg>
        <pc:spChg chg="mod">
          <ac:chgData name="help desk" userId="076106f8-e622-4bba-bf8d-41b4b1aaf204" providerId="ADAL" clId="{F5F3DB7B-FA42-41F7-8D1A-43A9E1C98A27}" dt="2024-08-06T21:42:22.438" v="1337" actId="1038"/>
          <ac:spMkLst>
            <pc:docMk/>
            <pc:sldMk cId="1501436840" sldId="396"/>
            <ac:spMk id="7" creationId="{00000000-0000-0000-0000-000000000000}"/>
          </ac:spMkLst>
        </pc:spChg>
        <pc:spChg chg="del mod topLvl">
          <ac:chgData name="help desk" userId="076106f8-e622-4bba-bf8d-41b4b1aaf204" providerId="ADAL" clId="{F5F3DB7B-FA42-41F7-8D1A-43A9E1C98A27}" dt="2024-08-06T21:18:16.791" v="980" actId="478"/>
          <ac:spMkLst>
            <pc:docMk/>
            <pc:sldMk cId="1501436840" sldId="396"/>
            <ac:spMk id="16" creationId="{00000000-0000-0000-0000-000000000000}"/>
          </ac:spMkLst>
        </pc:spChg>
        <pc:spChg chg="del mod topLvl">
          <ac:chgData name="help desk" userId="076106f8-e622-4bba-bf8d-41b4b1aaf204" providerId="ADAL" clId="{F5F3DB7B-FA42-41F7-8D1A-43A9E1C98A27}" dt="2024-08-06T21:19:40.043" v="1035" actId="478"/>
          <ac:spMkLst>
            <pc:docMk/>
            <pc:sldMk cId="1501436840" sldId="396"/>
            <ac:spMk id="17" creationId="{00000000-0000-0000-0000-000000000000}"/>
          </ac:spMkLst>
        </pc:spChg>
        <pc:spChg chg="del mod topLvl">
          <ac:chgData name="help desk" userId="076106f8-e622-4bba-bf8d-41b4b1aaf204" providerId="ADAL" clId="{F5F3DB7B-FA42-41F7-8D1A-43A9E1C98A27}" dt="2024-08-06T21:22:48.198" v="1058" actId="478"/>
          <ac:spMkLst>
            <pc:docMk/>
            <pc:sldMk cId="1501436840" sldId="396"/>
            <ac:spMk id="18" creationId="{00000000-0000-0000-0000-000000000000}"/>
          </ac:spMkLst>
        </pc:spChg>
        <pc:spChg chg="del mod topLvl">
          <ac:chgData name="help desk" userId="076106f8-e622-4bba-bf8d-41b4b1aaf204" providerId="ADAL" clId="{F5F3DB7B-FA42-41F7-8D1A-43A9E1C98A27}" dt="2024-08-06T21:26:44.204" v="1110" actId="478"/>
          <ac:spMkLst>
            <pc:docMk/>
            <pc:sldMk cId="1501436840" sldId="396"/>
            <ac:spMk id="19" creationId="{00000000-0000-0000-0000-000000000000}"/>
          </ac:spMkLst>
        </pc:spChg>
        <pc:spChg chg="mod">
          <ac:chgData name="help desk" userId="076106f8-e622-4bba-bf8d-41b4b1aaf204" providerId="ADAL" clId="{F5F3DB7B-FA42-41F7-8D1A-43A9E1C98A27}" dt="2024-08-06T21:28:30.947" v="1140" actId="1076"/>
          <ac:spMkLst>
            <pc:docMk/>
            <pc:sldMk cId="1501436840" sldId="396"/>
            <ac:spMk id="20" creationId="{00000000-0000-0000-0000-000000000000}"/>
          </ac:spMkLst>
        </pc:spChg>
        <pc:spChg chg="mod">
          <ac:chgData name="help desk" userId="076106f8-e622-4bba-bf8d-41b4b1aaf204" providerId="ADAL" clId="{F5F3DB7B-FA42-41F7-8D1A-43A9E1C98A27}" dt="2024-08-06T21:28:51.097" v="1141" actId="14100"/>
          <ac:spMkLst>
            <pc:docMk/>
            <pc:sldMk cId="1501436840" sldId="396"/>
            <ac:spMk id="21" creationId="{00000000-0000-0000-0000-000000000000}"/>
          </ac:spMkLst>
        </pc:spChg>
        <pc:spChg chg="del mod topLvl">
          <ac:chgData name="help desk" userId="076106f8-e622-4bba-bf8d-41b4b1aaf204" providerId="ADAL" clId="{F5F3DB7B-FA42-41F7-8D1A-43A9E1C98A27}" dt="2024-08-06T21:30:27.610" v="1151" actId="478"/>
          <ac:spMkLst>
            <pc:docMk/>
            <pc:sldMk cId="1501436840" sldId="396"/>
            <ac:spMk id="22" creationId="{00000000-0000-0000-0000-000000000000}"/>
          </ac:spMkLst>
        </pc:spChg>
        <pc:spChg chg="del mod">
          <ac:chgData name="help desk" userId="076106f8-e622-4bba-bf8d-41b4b1aaf204" providerId="ADAL" clId="{F5F3DB7B-FA42-41F7-8D1A-43A9E1C98A27}" dt="2024-08-06T21:18:37.942" v="986" actId="478"/>
          <ac:spMkLst>
            <pc:docMk/>
            <pc:sldMk cId="1501436840" sldId="396"/>
            <ac:spMk id="30" creationId="{00000000-0000-0000-0000-000000000000}"/>
          </ac:spMkLst>
        </pc:spChg>
        <pc:spChg chg="del mod">
          <ac:chgData name="help desk" userId="076106f8-e622-4bba-bf8d-41b4b1aaf204" providerId="ADAL" clId="{F5F3DB7B-FA42-41F7-8D1A-43A9E1C98A27}" dt="2024-08-06T21:20:37.424" v="1044" actId="478"/>
          <ac:spMkLst>
            <pc:docMk/>
            <pc:sldMk cId="1501436840" sldId="396"/>
            <ac:spMk id="31" creationId="{00000000-0000-0000-0000-000000000000}"/>
          </ac:spMkLst>
        </pc:spChg>
        <pc:spChg chg="del mod">
          <ac:chgData name="help desk" userId="076106f8-e622-4bba-bf8d-41b4b1aaf204" providerId="ADAL" clId="{F5F3DB7B-FA42-41F7-8D1A-43A9E1C98A27}" dt="2024-08-06T21:25:27.453" v="1101" actId="478"/>
          <ac:spMkLst>
            <pc:docMk/>
            <pc:sldMk cId="1501436840" sldId="396"/>
            <ac:spMk id="32" creationId="{00000000-0000-0000-0000-000000000000}"/>
          </ac:spMkLst>
        </pc:spChg>
        <pc:spChg chg="del mod">
          <ac:chgData name="help desk" userId="076106f8-e622-4bba-bf8d-41b4b1aaf204" providerId="ADAL" clId="{F5F3DB7B-FA42-41F7-8D1A-43A9E1C98A27}" dt="2024-08-06T21:26:28.544" v="1107" actId="478"/>
          <ac:spMkLst>
            <pc:docMk/>
            <pc:sldMk cId="1501436840" sldId="396"/>
            <ac:spMk id="33" creationId="{00000000-0000-0000-0000-000000000000}"/>
          </ac:spMkLst>
        </pc:spChg>
        <pc:spChg chg="del mod">
          <ac:chgData name="help desk" userId="076106f8-e622-4bba-bf8d-41b4b1aaf204" providerId="ADAL" clId="{F5F3DB7B-FA42-41F7-8D1A-43A9E1C98A27}" dt="2024-08-06T21:27:59.559" v="1128" actId="478"/>
          <ac:spMkLst>
            <pc:docMk/>
            <pc:sldMk cId="1501436840" sldId="396"/>
            <ac:spMk id="34" creationId="{00000000-0000-0000-0000-000000000000}"/>
          </ac:spMkLst>
        </pc:spChg>
        <pc:spChg chg="del mod">
          <ac:chgData name="help desk" userId="076106f8-e622-4bba-bf8d-41b4b1aaf204" providerId="ADAL" clId="{F5F3DB7B-FA42-41F7-8D1A-43A9E1C98A27}" dt="2024-08-06T21:28:05.163" v="1130" actId="478"/>
          <ac:spMkLst>
            <pc:docMk/>
            <pc:sldMk cId="1501436840" sldId="396"/>
            <ac:spMk id="35" creationId="{00000000-0000-0000-0000-000000000000}"/>
          </ac:spMkLst>
        </pc:spChg>
        <pc:spChg chg="del mod">
          <ac:chgData name="help desk" userId="076106f8-e622-4bba-bf8d-41b4b1aaf204" providerId="ADAL" clId="{F5F3DB7B-FA42-41F7-8D1A-43A9E1C98A27}" dt="2024-08-06T21:28:06.396" v="1131" actId="478"/>
          <ac:spMkLst>
            <pc:docMk/>
            <pc:sldMk cId="1501436840" sldId="396"/>
            <ac:spMk id="36" creationId="{00000000-0000-0000-0000-000000000000}"/>
          </ac:spMkLst>
        </pc:spChg>
        <pc:spChg chg="del">
          <ac:chgData name="help desk" userId="076106f8-e622-4bba-bf8d-41b4b1aaf204" providerId="ADAL" clId="{F5F3DB7B-FA42-41F7-8D1A-43A9E1C98A27}" dt="2024-08-06T20:32:41.187" v="370" actId="478"/>
          <ac:spMkLst>
            <pc:docMk/>
            <pc:sldMk cId="1501436840" sldId="396"/>
            <ac:spMk id="37" creationId="{00000000-0000-0000-0000-000000000000}"/>
          </ac:spMkLst>
        </pc:spChg>
        <pc:spChg chg="mod">
          <ac:chgData name="help desk" userId="076106f8-e622-4bba-bf8d-41b4b1aaf204" providerId="ADAL" clId="{F5F3DB7B-FA42-41F7-8D1A-43A9E1C98A27}" dt="2024-08-06T21:44:21.594" v="1352" actId="1076"/>
          <ac:spMkLst>
            <pc:docMk/>
            <pc:sldMk cId="1501436840" sldId="396"/>
            <ac:spMk id="38" creationId="{00000000-0000-0000-0000-000000000000}"/>
          </ac:spMkLst>
        </pc:spChg>
        <pc:spChg chg="del">
          <ac:chgData name="help desk" userId="076106f8-e622-4bba-bf8d-41b4b1aaf204" providerId="ADAL" clId="{F5F3DB7B-FA42-41F7-8D1A-43A9E1C98A27}" dt="2024-08-06T20:32:42.361" v="371" actId="478"/>
          <ac:spMkLst>
            <pc:docMk/>
            <pc:sldMk cId="1501436840" sldId="396"/>
            <ac:spMk id="39" creationId="{00000000-0000-0000-0000-000000000000}"/>
          </ac:spMkLst>
        </pc:spChg>
        <pc:spChg chg="del mod">
          <ac:chgData name="help desk" userId="076106f8-e622-4bba-bf8d-41b4b1aaf204" providerId="ADAL" clId="{F5F3DB7B-FA42-41F7-8D1A-43A9E1C98A27}" dt="2024-08-06T21:06:33.474" v="871" actId="478"/>
          <ac:spMkLst>
            <pc:docMk/>
            <pc:sldMk cId="1501436840" sldId="396"/>
            <ac:spMk id="40" creationId="{00000000-0000-0000-0000-000000000000}"/>
          </ac:spMkLst>
        </pc:spChg>
        <pc:spChg chg="del mod">
          <ac:chgData name="help desk" userId="076106f8-e622-4bba-bf8d-41b4b1aaf204" providerId="ADAL" clId="{F5F3DB7B-FA42-41F7-8D1A-43A9E1C98A27}" dt="2024-08-06T21:32:36.178" v="1196" actId="478"/>
          <ac:spMkLst>
            <pc:docMk/>
            <pc:sldMk cId="1501436840" sldId="396"/>
            <ac:spMk id="41" creationId="{00000000-0000-0000-0000-000000000000}"/>
          </ac:spMkLst>
        </pc:spChg>
        <pc:spChg chg="del">
          <ac:chgData name="help desk" userId="076106f8-e622-4bba-bf8d-41b4b1aaf204" providerId="ADAL" clId="{F5F3DB7B-FA42-41F7-8D1A-43A9E1C98A27}" dt="2024-08-06T20:33:00.061" v="373" actId="478"/>
          <ac:spMkLst>
            <pc:docMk/>
            <pc:sldMk cId="1501436840" sldId="396"/>
            <ac:spMk id="44" creationId="{00000000-0000-0000-0000-000000000000}"/>
          </ac:spMkLst>
        </pc:spChg>
        <pc:spChg chg="del">
          <ac:chgData name="help desk" userId="076106f8-e622-4bba-bf8d-41b4b1aaf204" providerId="ADAL" clId="{F5F3DB7B-FA42-41F7-8D1A-43A9E1C98A27}" dt="2024-08-06T20:33:00.061" v="373" actId="478"/>
          <ac:spMkLst>
            <pc:docMk/>
            <pc:sldMk cId="1501436840" sldId="396"/>
            <ac:spMk id="45" creationId="{00000000-0000-0000-0000-000000000000}"/>
          </ac:spMkLst>
        </pc:spChg>
        <pc:spChg chg="del">
          <ac:chgData name="help desk" userId="076106f8-e622-4bba-bf8d-41b4b1aaf204" providerId="ADAL" clId="{F5F3DB7B-FA42-41F7-8D1A-43A9E1C98A27}" dt="2024-08-06T20:33:00.061" v="373" actId="478"/>
          <ac:spMkLst>
            <pc:docMk/>
            <pc:sldMk cId="1501436840" sldId="396"/>
            <ac:spMk id="46" creationId="{00000000-0000-0000-0000-000000000000}"/>
          </ac:spMkLst>
        </pc:spChg>
        <pc:spChg chg="del">
          <ac:chgData name="help desk" userId="076106f8-e622-4bba-bf8d-41b4b1aaf204" providerId="ADAL" clId="{F5F3DB7B-FA42-41F7-8D1A-43A9E1C98A27}" dt="2024-08-06T20:33:00.061" v="373" actId="478"/>
          <ac:spMkLst>
            <pc:docMk/>
            <pc:sldMk cId="1501436840" sldId="396"/>
            <ac:spMk id="47" creationId="{00000000-0000-0000-0000-000000000000}"/>
          </ac:spMkLst>
        </pc:spChg>
        <pc:spChg chg="del">
          <ac:chgData name="help desk" userId="076106f8-e622-4bba-bf8d-41b4b1aaf204" providerId="ADAL" clId="{F5F3DB7B-FA42-41F7-8D1A-43A9E1C98A27}" dt="2024-08-06T20:33:00.061" v="373" actId="478"/>
          <ac:spMkLst>
            <pc:docMk/>
            <pc:sldMk cId="1501436840" sldId="396"/>
            <ac:spMk id="48" creationId="{00000000-0000-0000-0000-000000000000}"/>
          </ac:spMkLst>
        </pc:spChg>
        <pc:spChg chg="del">
          <ac:chgData name="help desk" userId="076106f8-e622-4bba-bf8d-41b4b1aaf204" providerId="ADAL" clId="{F5F3DB7B-FA42-41F7-8D1A-43A9E1C98A27}" dt="2024-08-06T20:33:00.061" v="373" actId="478"/>
          <ac:spMkLst>
            <pc:docMk/>
            <pc:sldMk cId="1501436840" sldId="396"/>
            <ac:spMk id="49" creationId="{00000000-0000-0000-0000-000000000000}"/>
          </ac:spMkLst>
        </pc:spChg>
        <pc:spChg chg="del">
          <ac:chgData name="help desk" userId="076106f8-e622-4bba-bf8d-41b4b1aaf204" providerId="ADAL" clId="{F5F3DB7B-FA42-41F7-8D1A-43A9E1C98A27}" dt="2024-08-06T20:33:00.061" v="373" actId="478"/>
          <ac:spMkLst>
            <pc:docMk/>
            <pc:sldMk cId="1501436840" sldId="396"/>
            <ac:spMk id="62" creationId="{00000000-0000-0000-0000-000000000000}"/>
          </ac:spMkLst>
        </pc:spChg>
        <pc:spChg chg="del">
          <ac:chgData name="help desk" userId="076106f8-e622-4bba-bf8d-41b4b1aaf204" providerId="ADAL" clId="{F5F3DB7B-FA42-41F7-8D1A-43A9E1C98A27}" dt="2024-08-06T20:33:00.061" v="373" actId="478"/>
          <ac:spMkLst>
            <pc:docMk/>
            <pc:sldMk cId="1501436840" sldId="396"/>
            <ac:spMk id="63" creationId="{00000000-0000-0000-0000-000000000000}"/>
          </ac:spMkLst>
        </pc:spChg>
        <pc:spChg chg="del">
          <ac:chgData name="help desk" userId="076106f8-e622-4bba-bf8d-41b4b1aaf204" providerId="ADAL" clId="{F5F3DB7B-FA42-41F7-8D1A-43A9E1C98A27}" dt="2024-08-06T20:33:00.061" v="373" actId="478"/>
          <ac:spMkLst>
            <pc:docMk/>
            <pc:sldMk cId="1501436840" sldId="396"/>
            <ac:spMk id="64" creationId="{00000000-0000-0000-0000-000000000000}"/>
          </ac:spMkLst>
        </pc:spChg>
        <pc:spChg chg="del">
          <ac:chgData name="help desk" userId="076106f8-e622-4bba-bf8d-41b4b1aaf204" providerId="ADAL" clId="{F5F3DB7B-FA42-41F7-8D1A-43A9E1C98A27}" dt="2024-08-06T20:33:00.061" v="373" actId="478"/>
          <ac:spMkLst>
            <pc:docMk/>
            <pc:sldMk cId="1501436840" sldId="396"/>
            <ac:spMk id="65" creationId="{00000000-0000-0000-0000-000000000000}"/>
          </ac:spMkLst>
        </pc:spChg>
        <pc:spChg chg="mod">
          <ac:chgData name="help desk" userId="076106f8-e622-4bba-bf8d-41b4b1aaf204" providerId="ADAL" clId="{F5F3DB7B-FA42-41F7-8D1A-43A9E1C98A27}" dt="2024-08-06T21:44:51.534" v="1354" actId="692"/>
          <ac:spMkLst>
            <pc:docMk/>
            <pc:sldMk cId="1501436840" sldId="396"/>
            <ac:spMk id="66" creationId="{00000000-0000-0000-0000-000000000000}"/>
          </ac:spMkLst>
        </pc:spChg>
        <pc:spChg chg="mod">
          <ac:chgData name="help desk" userId="076106f8-e622-4bba-bf8d-41b4b1aaf204" providerId="ADAL" clId="{F5F3DB7B-FA42-41F7-8D1A-43A9E1C98A27}" dt="2024-08-06T21:44:51.534" v="1354" actId="692"/>
          <ac:spMkLst>
            <pc:docMk/>
            <pc:sldMk cId="1501436840" sldId="396"/>
            <ac:spMk id="67" creationId="{00000000-0000-0000-0000-000000000000}"/>
          </ac:spMkLst>
        </pc:spChg>
        <pc:spChg chg="mod">
          <ac:chgData name="help desk" userId="076106f8-e622-4bba-bf8d-41b4b1aaf204" providerId="ADAL" clId="{F5F3DB7B-FA42-41F7-8D1A-43A9E1C98A27}" dt="2024-08-06T21:44:51.534" v="1354" actId="692"/>
          <ac:spMkLst>
            <pc:docMk/>
            <pc:sldMk cId="1501436840" sldId="396"/>
            <ac:spMk id="68" creationId="{00000000-0000-0000-0000-000000000000}"/>
          </ac:spMkLst>
        </pc:spChg>
        <pc:spChg chg="mod">
          <ac:chgData name="help desk" userId="076106f8-e622-4bba-bf8d-41b4b1aaf204" providerId="ADAL" clId="{F5F3DB7B-FA42-41F7-8D1A-43A9E1C98A27}" dt="2024-08-06T21:44:51.534" v="1354" actId="692"/>
          <ac:spMkLst>
            <pc:docMk/>
            <pc:sldMk cId="1501436840" sldId="396"/>
            <ac:spMk id="69" creationId="{00000000-0000-0000-0000-000000000000}"/>
          </ac:spMkLst>
        </pc:spChg>
        <pc:spChg chg="mod">
          <ac:chgData name="help desk" userId="076106f8-e622-4bba-bf8d-41b4b1aaf204" providerId="ADAL" clId="{F5F3DB7B-FA42-41F7-8D1A-43A9E1C98A27}" dt="2024-08-06T21:44:51.534" v="1354" actId="692"/>
          <ac:spMkLst>
            <pc:docMk/>
            <pc:sldMk cId="1501436840" sldId="396"/>
            <ac:spMk id="70" creationId="{00000000-0000-0000-0000-000000000000}"/>
          </ac:spMkLst>
        </pc:spChg>
        <pc:spChg chg="mod">
          <ac:chgData name="help desk" userId="076106f8-e622-4bba-bf8d-41b4b1aaf204" providerId="ADAL" clId="{F5F3DB7B-FA42-41F7-8D1A-43A9E1C98A27}" dt="2024-08-06T21:44:51.534" v="1354" actId="692"/>
          <ac:spMkLst>
            <pc:docMk/>
            <pc:sldMk cId="1501436840" sldId="396"/>
            <ac:spMk id="71" creationId="{00000000-0000-0000-0000-000000000000}"/>
          </ac:spMkLst>
        </pc:spChg>
        <pc:spChg chg="mod">
          <ac:chgData name="help desk" userId="076106f8-e622-4bba-bf8d-41b4b1aaf204" providerId="ADAL" clId="{F5F3DB7B-FA42-41F7-8D1A-43A9E1C98A27}" dt="2024-08-06T21:44:51.534" v="1354" actId="692"/>
          <ac:spMkLst>
            <pc:docMk/>
            <pc:sldMk cId="1501436840" sldId="396"/>
            <ac:spMk id="72" creationId="{00000000-0000-0000-0000-000000000000}"/>
          </ac:spMkLst>
        </pc:spChg>
        <pc:spChg chg="mod">
          <ac:chgData name="help desk" userId="076106f8-e622-4bba-bf8d-41b4b1aaf204" providerId="ADAL" clId="{F5F3DB7B-FA42-41F7-8D1A-43A9E1C98A27}" dt="2024-08-06T21:43:00.071" v="1340" actId="1076"/>
          <ac:spMkLst>
            <pc:docMk/>
            <pc:sldMk cId="1501436840" sldId="396"/>
            <ac:spMk id="73" creationId="{00000000-0000-0000-0000-000000000000}"/>
          </ac:spMkLst>
        </pc:spChg>
        <pc:spChg chg="mod">
          <ac:chgData name="help desk" userId="076106f8-e622-4bba-bf8d-41b4b1aaf204" providerId="ADAL" clId="{F5F3DB7B-FA42-41F7-8D1A-43A9E1C98A27}" dt="2024-08-06T21:44:51.534" v="1354" actId="692"/>
          <ac:spMkLst>
            <pc:docMk/>
            <pc:sldMk cId="1501436840" sldId="396"/>
            <ac:spMk id="74" creationId="{00000000-0000-0000-0000-000000000000}"/>
          </ac:spMkLst>
        </pc:spChg>
        <pc:spChg chg="mod">
          <ac:chgData name="help desk" userId="076106f8-e622-4bba-bf8d-41b4b1aaf204" providerId="ADAL" clId="{F5F3DB7B-FA42-41F7-8D1A-43A9E1C98A27}" dt="2024-08-06T21:44:51.534" v="1354" actId="692"/>
          <ac:spMkLst>
            <pc:docMk/>
            <pc:sldMk cId="1501436840" sldId="396"/>
            <ac:spMk id="77" creationId="{00000000-0000-0000-0000-000000000000}"/>
          </ac:spMkLst>
        </pc:spChg>
        <pc:spChg chg="del">
          <ac:chgData name="help desk" userId="076106f8-e622-4bba-bf8d-41b4b1aaf204" providerId="ADAL" clId="{F5F3DB7B-FA42-41F7-8D1A-43A9E1C98A27}" dt="2024-08-06T20:32:36.290" v="369" actId="478"/>
          <ac:spMkLst>
            <pc:docMk/>
            <pc:sldMk cId="1501436840" sldId="396"/>
            <ac:spMk id="78" creationId="{00000000-0000-0000-0000-000000000000}"/>
          </ac:spMkLst>
        </pc:spChg>
        <pc:spChg chg="add mod">
          <ac:chgData name="help desk" userId="076106f8-e622-4bba-bf8d-41b4b1aaf204" providerId="ADAL" clId="{F5F3DB7B-FA42-41F7-8D1A-43A9E1C98A27}" dt="2024-08-06T20:32:30.263" v="367"/>
          <ac:spMkLst>
            <pc:docMk/>
            <pc:sldMk cId="1501436840" sldId="396"/>
            <ac:spMk id="84" creationId="{69FD5AE5-0072-4097-9BCE-BFD696A8A8D9}"/>
          </ac:spMkLst>
        </pc:spChg>
        <pc:spChg chg="add del mod topLvl">
          <ac:chgData name="help desk" userId="076106f8-e622-4bba-bf8d-41b4b1aaf204" providerId="ADAL" clId="{F5F3DB7B-FA42-41F7-8D1A-43A9E1C98A27}" dt="2024-08-06T21:23:23.929" v="1066" actId="478"/>
          <ac:spMkLst>
            <pc:docMk/>
            <pc:sldMk cId="1501436840" sldId="396"/>
            <ac:spMk id="85" creationId="{CEDBFE2D-8C0A-45EA-89DF-CC6520E27F57}"/>
          </ac:spMkLst>
        </pc:spChg>
        <pc:spChg chg="add del mod topLvl">
          <ac:chgData name="help desk" userId="076106f8-e622-4bba-bf8d-41b4b1aaf204" providerId="ADAL" clId="{F5F3DB7B-FA42-41F7-8D1A-43A9E1C98A27}" dt="2024-08-06T21:24:33.911" v="1094" actId="478"/>
          <ac:spMkLst>
            <pc:docMk/>
            <pc:sldMk cId="1501436840" sldId="396"/>
            <ac:spMk id="86" creationId="{94120D47-F853-44C7-8C49-C0F43E3E79D2}"/>
          </ac:spMkLst>
        </pc:spChg>
        <pc:spChg chg="add mod">
          <ac:chgData name="help desk" userId="076106f8-e622-4bba-bf8d-41b4b1aaf204" providerId="ADAL" clId="{F5F3DB7B-FA42-41F7-8D1A-43A9E1C98A27}" dt="2024-08-06T21:25:19.551" v="1100" actId="164"/>
          <ac:spMkLst>
            <pc:docMk/>
            <pc:sldMk cId="1501436840" sldId="396"/>
            <ac:spMk id="89" creationId="{35837C12-0C0D-4D5A-81CA-D18AF3755FAA}"/>
          </ac:spMkLst>
        </pc:spChg>
        <pc:spChg chg="add mod">
          <ac:chgData name="help desk" userId="076106f8-e622-4bba-bf8d-41b4b1aaf204" providerId="ADAL" clId="{F5F3DB7B-FA42-41F7-8D1A-43A9E1C98A27}" dt="2024-08-06T21:23:57.609" v="1074" actId="164"/>
          <ac:spMkLst>
            <pc:docMk/>
            <pc:sldMk cId="1501436840" sldId="396"/>
            <ac:spMk id="91" creationId="{B7C9D288-E661-467B-AEDF-B7DCF5CABC1F}"/>
          </ac:spMkLst>
        </pc:spChg>
        <pc:spChg chg="add mod">
          <ac:chgData name="help desk" userId="076106f8-e622-4bba-bf8d-41b4b1aaf204" providerId="ADAL" clId="{F5F3DB7B-FA42-41F7-8D1A-43A9E1C98A27}" dt="2024-08-06T21:25:08.471" v="1099" actId="164"/>
          <ac:spMkLst>
            <pc:docMk/>
            <pc:sldMk cId="1501436840" sldId="396"/>
            <ac:spMk id="94" creationId="{42B50869-B3F2-424B-B378-8AF499CA470A}"/>
          </ac:spMkLst>
        </pc:spChg>
        <pc:spChg chg="add mod">
          <ac:chgData name="help desk" userId="076106f8-e622-4bba-bf8d-41b4b1aaf204" providerId="ADAL" clId="{F5F3DB7B-FA42-41F7-8D1A-43A9E1C98A27}" dt="2024-08-06T21:27:50.886" v="1125" actId="164"/>
          <ac:spMkLst>
            <pc:docMk/>
            <pc:sldMk cId="1501436840" sldId="396"/>
            <ac:spMk id="98" creationId="{B5829834-3E6F-4CA3-97FD-1E62A25E834E}"/>
          </ac:spMkLst>
        </pc:spChg>
        <pc:spChg chg="add mod">
          <ac:chgData name="help desk" userId="076106f8-e622-4bba-bf8d-41b4b1aaf204" providerId="ADAL" clId="{F5F3DB7B-FA42-41F7-8D1A-43A9E1C98A27}" dt="2024-08-06T21:31:26.421" v="1165" actId="1037"/>
          <ac:spMkLst>
            <pc:docMk/>
            <pc:sldMk cId="1501436840" sldId="396"/>
            <ac:spMk id="101" creationId="{0A55A821-44D0-4011-9B5E-60A81429D021}"/>
          </ac:spMkLst>
        </pc:spChg>
        <pc:grpChg chg="del mod">
          <ac:chgData name="help desk" userId="076106f8-e622-4bba-bf8d-41b4b1aaf204" providerId="ADAL" clId="{F5F3DB7B-FA42-41F7-8D1A-43A9E1C98A27}" dt="2024-08-06T21:18:16.791" v="980" actId="478"/>
          <ac:grpSpMkLst>
            <pc:docMk/>
            <pc:sldMk cId="1501436840" sldId="396"/>
            <ac:grpSpMk id="23" creationId="{00000000-0000-0000-0000-000000000000}"/>
          </ac:grpSpMkLst>
        </pc:grpChg>
        <pc:grpChg chg="del mod">
          <ac:chgData name="help desk" userId="076106f8-e622-4bba-bf8d-41b4b1aaf204" providerId="ADAL" clId="{F5F3DB7B-FA42-41F7-8D1A-43A9E1C98A27}" dt="2024-08-06T21:19:40.043" v="1035" actId="478"/>
          <ac:grpSpMkLst>
            <pc:docMk/>
            <pc:sldMk cId="1501436840" sldId="396"/>
            <ac:grpSpMk id="24" creationId="{00000000-0000-0000-0000-000000000000}"/>
          </ac:grpSpMkLst>
        </pc:grpChg>
        <pc:grpChg chg="del mod">
          <ac:chgData name="help desk" userId="076106f8-e622-4bba-bf8d-41b4b1aaf204" providerId="ADAL" clId="{F5F3DB7B-FA42-41F7-8D1A-43A9E1C98A27}" dt="2024-08-06T21:22:48.198" v="1058" actId="478"/>
          <ac:grpSpMkLst>
            <pc:docMk/>
            <pc:sldMk cId="1501436840" sldId="396"/>
            <ac:grpSpMk id="25" creationId="{00000000-0000-0000-0000-000000000000}"/>
          </ac:grpSpMkLst>
        </pc:grpChg>
        <pc:grpChg chg="del mod">
          <ac:chgData name="help desk" userId="076106f8-e622-4bba-bf8d-41b4b1aaf204" providerId="ADAL" clId="{F5F3DB7B-FA42-41F7-8D1A-43A9E1C98A27}" dt="2024-08-06T21:26:44.204" v="1110" actId="478"/>
          <ac:grpSpMkLst>
            <pc:docMk/>
            <pc:sldMk cId="1501436840" sldId="396"/>
            <ac:grpSpMk id="26" creationId="{00000000-0000-0000-0000-000000000000}"/>
          </ac:grpSpMkLst>
        </pc:grpChg>
        <pc:grpChg chg="mod">
          <ac:chgData name="help desk" userId="076106f8-e622-4bba-bf8d-41b4b1aaf204" providerId="ADAL" clId="{F5F3DB7B-FA42-41F7-8D1A-43A9E1C98A27}" dt="2024-08-06T21:42:22.438" v="1337" actId="1038"/>
          <ac:grpSpMkLst>
            <pc:docMk/>
            <pc:sldMk cId="1501436840" sldId="396"/>
            <ac:grpSpMk id="27" creationId="{00000000-0000-0000-0000-000000000000}"/>
          </ac:grpSpMkLst>
        </pc:grpChg>
        <pc:grpChg chg="mod">
          <ac:chgData name="help desk" userId="076106f8-e622-4bba-bf8d-41b4b1aaf204" providerId="ADAL" clId="{F5F3DB7B-FA42-41F7-8D1A-43A9E1C98A27}" dt="2024-08-06T21:42:22.438" v="1337" actId="1038"/>
          <ac:grpSpMkLst>
            <pc:docMk/>
            <pc:sldMk cId="1501436840" sldId="396"/>
            <ac:grpSpMk id="28" creationId="{00000000-0000-0000-0000-000000000000}"/>
          </ac:grpSpMkLst>
        </pc:grpChg>
        <pc:grpChg chg="del mod">
          <ac:chgData name="help desk" userId="076106f8-e622-4bba-bf8d-41b4b1aaf204" providerId="ADAL" clId="{F5F3DB7B-FA42-41F7-8D1A-43A9E1C98A27}" dt="2024-08-06T21:30:27.610" v="1151" actId="478"/>
          <ac:grpSpMkLst>
            <pc:docMk/>
            <pc:sldMk cId="1501436840" sldId="396"/>
            <ac:grpSpMk id="29" creationId="{00000000-0000-0000-0000-000000000000}"/>
          </ac:grpSpMkLst>
        </pc:grpChg>
        <pc:grpChg chg="add del mod">
          <ac:chgData name="help desk" userId="076106f8-e622-4bba-bf8d-41b4b1aaf204" providerId="ADAL" clId="{F5F3DB7B-FA42-41F7-8D1A-43A9E1C98A27}" dt="2024-08-06T21:23:23.929" v="1066" actId="478"/>
          <ac:grpSpMkLst>
            <pc:docMk/>
            <pc:sldMk cId="1501436840" sldId="396"/>
            <ac:grpSpMk id="42" creationId="{E0158A5F-6AA4-46F7-BDB7-0B7EA504DCB6}"/>
          </ac:grpSpMkLst>
        </pc:grpChg>
        <pc:grpChg chg="del">
          <ac:chgData name="help desk" userId="076106f8-e622-4bba-bf8d-41b4b1aaf204" providerId="ADAL" clId="{F5F3DB7B-FA42-41F7-8D1A-43A9E1C98A27}" dt="2024-08-06T20:33:00.061" v="373" actId="478"/>
          <ac:grpSpMkLst>
            <pc:docMk/>
            <pc:sldMk cId="1501436840" sldId="396"/>
            <ac:grpSpMk id="52" creationId="{00000000-0000-0000-0000-000000000000}"/>
          </ac:grpSpMkLst>
        </pc:grpChg>
        <pc:grpChg chg="del">
          <ac:chgData name="help desk" userId="076106f8-e622-4bba-bf8d-41b4b1aaf204" providerId="ADAL" clId="{F5F3DB7B-FA42-41F7-8D1A-43A9E1C98A27}" dt="2024-08-06T20:33:00.061" v="373" actId="478"/>
          <ac:grpSpMkLst>
            <pc:docMk/>
            <pc:sldMk cId="1501436840" sldId="396"/>
            <ac:grpSpMk id="55" creationId="{00000000-0000-0000-0000-000000000000}"/>
          </ac:grpSpMkLst>
        </pc:grpChg>
        <pc:grpChg chg="del">
          <ac:chgData name="help desk" userId="076106f8-e622-4bba-bf8d-41b4b1aaf204" providerId="ADAL" clId="{F5F3DB7B-FA42-41F7-8D1A-43A9E1C98A27}" dt="2024-08-06T20:33:00.061" v="373" actId="478"/>
          <ac:grpSpMkLst>
            <pc:docMk/>
            <pc:sldMk cId="1501436840" sldId="396"/>
            <ac:grpSpMk id="58" creationId="{00000000-0000-0000-0000-000000000000}"/>
          </ac:grpSpMkLst>
        </pc:grpChg>
        <pc:grpChg chg="del">
          <ac:chgData name="help desk" userId="076106f8-e622-4bba-bf8d-41b4b1aaf204" providerId="ADAL" clId="{F5F3DB7B-FA42-41F7-8D1A-43A9E1C98A27}" dt="2024-08-06T20:33:00.061" v="373" actId="478"/>
          <ac:grpSpMkLst>
            <pc:docMk/>
            <pc:sldMk cId="1501436840" sldId="396"/>
            <ac:grpSpMk id="61" creationId="{00000000-0000-0000-0000-000000000000}"/>
          </ac:grpSpMkLst>
        </pc:grpChg>
        <pc:grpChg chg="del mod">
          <ac:chgData name="help desk" userId="076106f8-e622-4bba-bf8d-41b4b1aaf204" providerId="ADAL" clId="{F5F3DB7B-FA42-41F7-8D1A-43A9E1C98A27}" dt="2024-08-06T20:35:22.035" v="386" actId="478"/>
          <ac:grpSpMkLst>
            <pc:docMk/>
            <pc:sldMk cId="1501436840" sldId="396"/>
            <ac:grpSpMk id="83" creationId="{00000000-0000-0000-0000-000000000000}"/>
          </ac:grpSpMkLst>
        </pc:grpChg>
        <pc:grpChg chg="add del mod">
          <ac:chgData name="help desk" userId="076106f8-e622-4bba-bf8d-41b4b1aaf204" providerId="ADAL" clId="{F5F3DB7B-FA42-41F7-8D1A-43A9E1C98A27}" dt="2024-08-06T21:24:33.911" v="1094" actId="478"/>
          <ac:grpSpMkLst>
            <pc:docMk/>
            <pc:sldMk cId="1501436840" sldId="396"/>
            <ac:grpSpMk id="87" creationId="{04A02F7C-4BC8-40B2-BFC8-BBC3B892A17F}"/>
          </ac:grpSpMkLst>
        </pc:grpChg>
        <pc:grpChg chg="add mod">
          <ac:chgData name="help desk" userId="076106f8-e622-4bba-bf8d-41b4b1aaf204" providerId="ADAL" clId="{F5F3DB7B-FA42-41F7-8D1A-43A9E1C98A27}" dt="2024-08-06T21:52:27.629" v="1394" actId="1036"/>
          <ac:grpSpMkLst>
            <pc:docMk/>
            <pc:sldMk cId="1501436840" sldId="396"/>
            <ac:grpSpMk id="92" creationId="{525AB1C3-31ED-4C60-9281-5EDEBD4B237B}"/>
          </ac:grpSpMkLst>
        </pc:grpChg>
        <pc:grpChg chg="add mod">
          <ac:chgData name="help desk" userId="076106f8-e622-4bba-bf8d-41b4b1aaf204" providerId="ADAL" clId="{F5F3DB7B-FA42-41F7-8D1A-43A9E1C98A27}" dt="2024-08-06T21:42:22.438" v="1337" actId="1038"/>
          <ac:grpSpMkLst>
            <pc:docMk/>
            <pc:sldMk cId="1501436840" sldId="396"/>
            <ac:grpSpMk id="95" creationId="{F125D260-AE54-42D7-B7E9-CB330FB0A394}"/>
          </ac:grpSpMkLst>
        </pc:grpChg>
        <pc:grpChg chg="add mod">
          <ac:chgData name="help desk" userId="076106f8-e622-4bba-bf8d-41b4b1aaf204" providerId="ADAL" clId="{F5F3DB7B-FA42-41F7-8D1A-43A9E1C98A27}" dt="2024-08-06T21:42:22.438" v="1337" actId="1038"/>
          <ac:grpSpMkLst>
            <pc:docMk/>
            <pc:sldMk cId="1501436840" sldId="396"/>
            <ac:grpSpMk id="96" creationId="{002463DE-B2D3-4D59-9B7E-F2F8D26AABF2}"/>
          </ac:grpSpMkLst>
        </pc:grpChg>
        <pc:grpChg chg="add mod">
          <ac:chgData name="help desk" userId="076106f8-e622-4bba-bf8d-41b4b1aaf204" providerId="ADAL" clId="{F5F3DB7B-FA42-41F7-8D1A-43A9E1C98A27}" dt="2024-08-06T21:42:22.438" v="1337" actId="1038"/>
          <ac:grpSpMkLst>
            <pc:docMk/>
            <pc:sldMk cId="1501436840" sldId="396"/>
            <ac:grpSpMk id="99" creationId="{83346EE1-6DC5-45A7-9579-CB5EBC90889C}"/>
          </ac:grpSpMkLst>
        </pc:grpChg>
        <pc:grpChg chg="add mod">
          <ac:chgData name="help desk" userId="076106f8-e622-4bba-bf8d-41b4b1aaf204" providerId="ADAL" clId="{F5F3DB7B-FA42-41F7-8D1A-43A9E1C98A27}" dt="2024-08-06T21:42:22.438" v="1337" actId="1038"/>
          <ac:grpSpMkLst>
            <pc:docMk/>
            <pc:sldMk cId="1501436840" sldId="396"/>
            <ac:grpSpMk id="102" creationId="{BC419346-5200-415B-B526-378977E6B571}"/>
          </ac:grpSpMkLst>
        </pc:grpChg>
        <pc:picChg chg="mod topLvl">
          <ac:chgData name="help desk" userId="076106f8-e622-4bba-bf8d-41b4b1aaf204" providerId="ADAL" clId="{F5F3DB7B-FA42-41F7-8D1A-43A9E1C98A27}" dt="2024-08-06T21:23:57.609" v="1074" actId="164"/>
          <ac:picMkLst>
            <pc:docMk/>
            <pc:sldMk cId="1501436840" sldId="396"/>
            <ac:picMk id="8" creationId="{00000000-0000-0000-0000-000000000000}"/>
          </ac:picMkLst>
        </pc:picChg>
        <pc:picChg chg="mod topLvl">
          <ac:chgData name="help desk" userId="076106f8-e622-4bba-bf8d-41b4b1aaf204" providerId="ADAL" clId="{F5F3DB7B-FA42-41F7-8D1A-43A9E1C98A27}" dt="2024-08-06T21:27:17.352" v="1116" actId="14100"/>
          <ac:picMkLst>
            <pc:docMk/>
            <pc:sldMk cId="1501436840" sldId="396"/>
            <ac:picMk id="9" creationId="{00000000-0000-0000-0000-000000000000}"/>
          </ac:picMkLst>
        </pc:picChg>
        <pc:picChg chg="mod topLvl">
          <ac:chgData name="help desk" userId="076106f8-e622-4bba-bf8d-41b4b1aaf204" providerId="ADAL" clId="{F5F3DB7B-FA42-41F7-8D1A-43A9E1C98A27}" dt="2024-08-06T21:26:01.723" v="1104" actId="1076"/>
          <ac:picMkLst>
            <pc:docMk/>
            <pc:sldMk cId="1501436840" sldId="396"/>
            <ac:picMk id="10" creationId="{00000000-0000-0000-0000-000000000000}"/>
          </ac:picMkLst>
        </pc:picChg>
        <pc:picChg chg="mod topLvl">
          <ac:chgData name="help desk" userId="076106f8-e622-4bba-bf8d-41b4b1aaf204" providerId="ADAL" clId="{F5F3DB7B-FA42-41F7-8D1A-43A9E1C98A27}" dt="2024-08-06T21:27:50.886" v="1125" actId="164"/>
          <ac:picMkLst>
            <pc:docMk/>
            <pc:sldMk cId="1501436840" sldId="396"/>
            <ac:picMk id="11" creationId="{00000000-0000-0000-0000-000000000000}"/>
          </ac:picMkLst>
        </pc:picChg>
        <pc:picChg chg="mod">
          <ac:chgData name="help desk" userId="076106f8-e622-4bba-bf8d-41b4b1aaf204" providerId="ADAL" clId="{F5F3DB7B-FA42-41F7-8D1A-43A9E1C98A27}" dt="2024-08-06T21:28:26.647" v="1139" actId="1037"/>
          <ac:picMkLst>
            <pc:docMk/>
            <pc:sldMk cId="1501436840" sldId="396"/>
            <ac:picMk id="12" creationId="{00000000-0000-0000-0000-000000000000}"/>
          </ac:picMkLst>
        </pc:picChg>
        <pc:picChg chg="mod">
          <ac:chgData name="help desk" userId="076106f8-e622-4bba-bf8d-41b4b1aaf204" providerId="ADAL" clId="{F5F3DB7B-FA42-41F7-8D1A-43A9E1C98A27}" dt="2024-08-06T21:29:51.289" v="1144" actId="14100"/>
          <ac:picMkLst>
            <pc:docMk/>
            <pc:sldMk cId="1501436840" sldId="396"/>
            <ac:picMk id="13" creationId="{00000000-0000-0000-0000-000000000000}"/>
          </ac:picMkLst>
        </pc:picChg>
        <pc:picChg chg="mod topLvl">
          <ac:chgData name="help desk" userId="076106f8-e622-4bba-bf8d-41b4b1aaf204" providerId="ADAL" clId="{F5F3DB7B-FA42-41F7-8D1A-43A9E1C98A27}" dt="2024-08-06T21:31:06.211" v="1159" actId="164"/>
          <ac:picMkLst>
            <pc:docMk/>
            <pc:sldMk cId="1501436840" sldId="396"/>
            <ac:picMk id="14" creationId="{00000000-0000-0000-0000-000000000000}"/>
          </ac:picMkLst>
        </pc:picChg>
      </pc:sldChg>
      <pc:sldChg chg="del">
        <pc:chgData name="help desk" userId="076106f8-e622-4bba-bf8d-41b4b1aaf204" providerId="ADAL" clId="{F5F3DB7B-FA42-41F7-8D1A-43A9E1C98A27}" dt="2024-08-06T19:48:34.002" v="17" actId="2696"/>
        <pc:sldMkLst>
          <pc:docMk/>
          <pc:sldMk cId="2314503019" sldId="396"/>
        </pc:sldMkLst>
      </pc:sldChg>
      <pc:sldChg chg="addSp delSp modSp add mod ord addAnim delAnim modAnim">
        <pc:chgData name="help desk" userId="076106f8-e622-4bba-bf8d-41b4b1aaf204" providerId="ADAL" clId="{F5F3DB7B-FA42-41F7-8D1A-43A9E1C98A27}" dt="2024-08-06T21:04:33.151" v="868"/>
        <pc:sldMkLst>
          <pc:docMk/>
          <pc:sldMk cId="1019973118" sldId="397"/>
        </pc:sldMkLst>
        <pc:spChg chg="mod">
          <ac:chgData name="help desk" userId="076106f8-e622-4bba-bf8d-41b4b1aaf204" providerId="ADAL" clId="{F5F3DB7B-FA42-41F7-8D1A-43A9E1C98A27}" dt="2024-08-06T20:38:01.833" v="415" actId="1038"/>
          <ac:spMkLst>
            <pc:docMk/>
            <pc:sldMk cId="1019973118" sldId="397"/>
            <ac:spMk id="4" creationId="{00000000-0000-0000-0000-000000000000}"/>
          </ac:spMkLst>
        </pc:spChg>
        <pc:spChg chg="del">
          <ac:chgData name="help desk" userId="076106f8-e622-4bba-bf8d-41b4b1aaf204" providerId="ADAL" clId="{F5F3DB7B-FA42-41F7-8D1A-43A9E1C98A27}" dt="2024-08-06T20:34:35.463" v="380" actId="478"/>
          <ac:spMkLst>
            <pc:docMk/>
            <pc:sldMk cId="1019973118" sldId="397"/>
            <ac:spMk id="6" creationId="{00000000-0000-0000-0000-000000000000}"/>
          </ac:spMkLst>
        </pc:spChg>
        <pc:spChg chg="del">
          <ac:chgData name="help desk" userId="076106f8-e622-4bba-bf8d-41b4b1aaf204" providerId="ADAL" clId="{F5F3DB7B-FA42-41F7-8D1A-43A9E1C98A27}" dt="2024-08-06T20:34:14.183" v="377" actId="478"/>
          <ac:spMkLst>
            <pc:docMk/>
            <pc:sldMk cId="1019973118" sldId="397"/>
            <ac:spMk id="7" creationId="{00000000-0000-0000-0000-000000000000}"/>
          </ac:spMkLst>
        </pc:spChg>
        <pc:spChg chg="mod">
          <ac:chgData name="help desk" userId="076106f8-e622-4bba-bf8d-41b4b1aaf204" providerId="ADAL" clId="{F5F3DB7B-FA42-41F7-8D1A-43A9E1C98A27}" dt="2024-08-06T20:59:32.233" v="831" actId="21"/>
          <ac:spMkLst>
            <pc:docMk/>
            <pc:sldMk cId="1019973118" sldId="397"/>
            <ac:spMk id="15" creationId="{00000000-0000-0000-0000-000000000000}"/>
          </ac:spMkLst>
        </pc:spChg>
        <pc:spChg chg="del">
          <ac:chgData name="help desk" userId="076106f8-e622-4bba-bf8d-41b4b1aaf204" providerId="ADAL" clId="{F5F3DB7B-FA42-41F7-8D1A-43A9E1C98A27}" dt="2024-08-06T20:34:14.183" v="377" actId="478"/>
          <ac:spMkLst>
            <pc:docMk/>
            <pc:sldMk cId="1019973118" sldId="397"/>
            <ac:spMk id="30" creationId="{00000000-0000-0000-0000-000000000000}"/>
          </ac:spMkLst>
        </pc:spChg>
        <pc:spChg chg="del">
          <ac:chgData name="help desk" userId="076106f8-e622-4bba-bf8d-41b4b1aaf204" providerId="ADAL" clId="{F5F3DB7B-FA42-41F7-8D1A-43A9E1C98A27}" dt="2024-08-06T20:34:14.183" v="377" actId="478"/>
          <ac:spMkLst>
            <pc:docMk/>
            <pc:sldMk cId="1019973118" sldId="397"/>
            <ac:spMk id="31" creationId="{00000000-0000-0000-0000-000000000000}"/>
          </ac:spMkLst>
        </pc:spChg>
        <pc:spChg chg="del">
          <ac:chgData name="help desk" userId="076106f8-e622-4bba-bf8d-41b4b1aaf204" providerId="ADAL" clId="{F5F3DB7B-FA42-41F7-8D1A-43A9E1C98A27}" dt="2024-08-06T20:34:14.183" v="377" actId="478"/>
          <ac:spMkLst>
            <pc:docMk/>
            <pc:sldMk cId="1019973118" sldId="397"/>
            <ac:spMk id="32" creationId="{00000000-0000-0000-0000-000000000000}"/>
          </ac:spMkLst>
        </pc:spChg>
        <pc:spChg chg="del">
          <ac:chgData name="help desk" userId="076106f8-e622-4bba-bf8d-41b4b1aaf204" providerId="ADAL" clId="{F5F3DB7B-FA42-41F7-8D1A-43A9E1C98A27}" dt="2024-08-06T20:34:14.183" v="377" actId="478"/>
          <ac:spMkLst>
            <pc:docMk/>
            <pc:sldMk cId="1019973118" sldId="397"/>
            <ac:spMk id="33" creationId="{00000000-0000-0000-0000-000000000000}"/>
          </ac:spMkLst>
        </pc:spChg>
        <pc:spChg chg="del">
          <ac:chgData name="help desk" userId="076106f8-e622-4bba-bf8d-41b4b1aaf204" providerId="ADAL" clId="{F5F3DB7B-FA42-41F7-8D1A-43A9E1C98A27}" dt="2024-08-06T20:34:14.183" v="377" actId="478"/>
          <ac:spMkLst>
            <pc:docMk/>
            <pc:sldMk cId="1019973118" sldId="397"/>
            <ac:spMk id="34" creationId="{00000000-0000-0000-0000-000000000000}"/>
          </ac:spMkLst>
        </pc:spChg>
        <pc:spChg chg="del">
          <ac:chgData name="help desk" userId="076106f8-e622-4bba-bf8d-41b4b1aaf204" providerId="ADAL" clId="{F5F3DB7B-FA42-41F7-8D1A-43A9E1C98A27}" dt="2024-08-06T20:34:14.183" v="377" actId="478"/>
          <ac:spMkLst>
            <pc:docMk/>
            <pc:sldMk cId="1019973118" sldId="397"/>
            <ac:spMk id="35" creationId="{00000000-0000-0000-0000-000000000000}"/>
          </ac:spMkLst>
        </pc:spChg>
        <pc:spChg chg="del">
          <ac:chgData name="help desk" userId="076106f8-e622-4bba-bf8d-41b4b1aaf204" providerId="ADAL" clId="{F5F3DB7B-FA42-41F7-8D1A-43A9E1C98A27}" dt="2024-08-06T20:34:14.183" v="377" actId="478"/>
          <ac:spMkLst>
            <pc:docMk/>
            <pc:sldMk cId="1019973118" sldId="397"/>
            <ac:spMk id="36" creationId="{00000000-0000-0000-0000-000000000000}"/>
          </ac:spMkLst>
        </pc:spChg>
        <pc:spChg chg="del">
          <ac:chgData name="help desk" userId="076106f8-e622-4bba-bf8d-41b4b1aaf204" providerId="ADAL" clId="{F5F3DB7B-FA42-41F7-8D1A-43A9E1C98A27}" dt="2024-08-06T20:34:14.183" v="377" actId="478"/>
          <ac:spMkLst>
            <pc:docMk/>
            <pc:sldMk cId="1019973118" sldId="397"/>
            <ac:spMk id="38" creationId="{00000000-0000-0000-0000-000000000000}"/>
          </ac:spMkLst>
        </pc:spChg>
        <pc:spChg chg="del">
          <ac:chgData name="help desk" userId="076106f8-e622-4bba-bf8d-41b4b1aaf204" providerId="ADAL" clId="{F5F3DB7B-FA42-41F7-8D1A-43A9E1C98A27}" dt="2024-08-06T20:34:14.183" v="377" actId="478"/>
          <ac:spMkLst>
            <pc:docMk/>
            <pc:sldMk cId="1019973118" sldId="397"/>
            <ac:spMk id="40" creationId="{00000000-0000-0000-0000-000000000000}"/>
          </ac:spMkLst>
        </pc:spChg>
        <pc:spChg chg="del">
          <ac:chgData name="help desk" userId="076106f8-e622-4bba-bf8d-41b4b1aaf204" providerId="ADAL" clId="{F5F3DB7B-FA42-41F7-8D1A-43A9E1C98A27}" dt="2024-08-06T20:34:24.654" v="379" actId="478"/>
          <ac:spMkLst>
            <pc:docMk/>
            <pc:sldMk cId="1019973118" sldId="397"/>
            <ac:spMk id="41" creationId="{00000000-0000-0000-0000-000000000000}"/>
          </ac:spMkLst>
        </pc:spChg>
        <pc:spChg chg="add del mod">
          <ac:chgData name="help desk" userId="076106f8-e622-4bba-bf8d-41b4b1aaf204" providerId="ADAL" clId="{F5F3DB7B-FA42-41F7-8D1A-43A9E1C98A27}" dt="2024-08-06T20:47:28.293" v="575" actId="478"/>
          <ac:spMkLst>
            <pc:docMk/>
            <pc:sldMk cId="1019973118" sldId="397"/>
            <ac:spMk id="56" creationId="{DCEBD000-CE33-4699-A749-2C3F2924E283}"/>
          </ac:spMkLst>
        </pc:spChg>
        <pc:spChg chg="add mod">
          <ac:chgData name="help desk" userId="076106f8-e622-4bba-bf8d-41b4b1aaf204" providerId="ADAL" clId="{F5F3DB7B-FA42-41F7-8D1A-43A9E1C98A27}" dt="2024-08-06T20:47:04.624" v="551" actId="20577"/>
          <ac:spMkLst>
            <pc:docMk/>
            <pc:sldMk cId="1019973118" sldId="397"/>
            <ac:spMk id="58" creationId="{8AF571E9-5BDE-4D5B-A854-E689711661C4}"/>
          </ac:spMkLst>
        </pc:spChg>
        <pc:spChg chg="add mod">
          <ac:chgData name="help desk" userId="076106f8-e622-4bba-bf8d-41b4b1aaf204" providerId="ADAL" clId="{F5F3DB7B-FA42-41F7-8D1A-43A9E1C98A27}" dt="2024-08-06T20:48:04.724" v="586" actId="14100"/>
          <ac:spMkLst>
            <pc:docMk/>
            <pc:sldMk cId="1019973118" sldId="397"/>
            <ac:spMk id="60" creationId="{A319BA6C-2EAD-46C4-9C68-5D16F90E26D0}"/>
          </ac:spMkLst>
        </pc:spChg>
        <pc:spChg chg="add mod">
          <ac:chgData name="help desk" userId="076106f8-e622-4bba-bf8d-41b4b1aaf204" providerId="ADAL" clId="{F5F3DB7B-FA42-41F7-8D1A-43A9E1C98A27}" dt="2024-08-06T20:48:54.596" v="630" actId="1037"/>
          <ac:spMkLst>
            <pc:docMk/>
            <pc:sldMk cId="1019973118" sldId="397"/>
            <ac:spMk id="62" creationId="{0885B102-6BC9-42B2-B417-850DC3BD3225}"/>
          </ac:spMkLst>
        </pc:spChg>
        <pc:spChg chg="add mod">
          <ac:chgData name="help desk" userId="076106f8-e622-4bba-bf8d-41b4b1aaf204" providerId="ADAL" clId="{F5F3DB7B-FA42-41F7-8D1A-43A9E1C98A27}" dt="2024-08-06T20:49:48.997" v="671" actId="1035"/>
          <ac:spMkLst>
            <pc:docMk/>
            <pc:sldMk cId="1019973118" sldId="397"/>
            <ac:spMk id="64" creationId="{08455150-7A21-42C6-A2C9-1AC54C79E137}"/>
          </ac:spMkLst>
        </pc:spChg>
        <pc:spChg chg="del">
          <ac:chgData name="help desk" userId="076106f8-e622-4bba-bf8d-41b4b1aaf204" providerId="ADAL" clId="{F5F3DB7B-FA42-41F7-8D1A-43A9E1C98A27}" dt="2024-08-06T20:34:14.183" v="377" actId="478"/>
          <ac:spMkLst>
            <pc:docMk/>
            <pc:sldMk cId="1019973118" sldId="397"/>
            <ac:spMk id="66" creationId="{00000000-0000-0000-0000-000000000000}"/>
          </ac:spMkLst>
        </pc:spChg>
        <pc:spChg chg="del">
          <ac:chgData name="help desk" userId="076106f8-e622-4bba-bf8d-41b4b1aaf204" providerId="ADAL" clId="{F5F3DB7B-FA42-41F7-8D1A-43A9E1C98A27}" dt="2024-08-06T20:34:14.183" v="377" actId="478"/>
          <ac:spMkLst>
            <pc:docMk/>
            <pc:sldMk cId="1019973118" sldId="397"/>
            <ac:spMk id="67" creationId="{00000000-0000-0000-0000-000000000000}"/>
          </ac:spMkLst>
        </pc:spChg>
        <pc:spChg chg="del">
          <ac:chgData name="help desk" userId="076106f8-e622-4bba-bf8d-41b4b1aaf204" providerId="ADAL" clId="{F5F3DB7B-FA42-41F7-8D1A-43A9E1C98A27}" dt="2024-08-06T20:34:14.183" v="377" actId="478"/>
          <ac:spMkLst>
            <pc:docMk/>
            <pc:sldMk cId="1019973118" sldId="397"/>
            <ac:spMk id="68" creationId="{00000000-0000-0000-0000-000000000000}"/>
          </ac:spMkLst>
        </pc:spChg>
        <pc:spChg chg="del">
          <ac:chgData name="help desk" userId="076106f8-e622-4bba-bf8d-41b4b1aaf204" providerId="ADAL" clId="{F5F3DB7B-FA42-41F7-8D1A-43A9E1C98A27}" dt="2024-08-06T20:34:14.183" v="377" actId="478"/>
          <ac:spMkLst>
            <pc:docMk/>
            <pc:sldMk cId="1019973118" sldId="397"/>
            <ac:spMk id="69" creationId="{00000000-0000-0000-0000-000000000000}"/>
          </ac:spMkLst>
        </pc:spChg>
        <pc:spChg chg="del">
          <ac:chgData name="help desk" userId="076106f8-e622-4bba-bf8d-41b4b1aaf204" providerId="ADAL" clId="{F5F3DB7B-FA42-41F7-8D1A-43A9E1C98A27}" dt="2024-08-06T20:34:14.183" v="377" actId="478"/>
          <ac:spMkLst>
            <pc:docMk/>
            <pc:sldMk cId="1019973118" sldId="397"/>
            <ac:spMk id="70" creationId="{00000000-0000-0000-0000-000000000000}"/>
          </ac:spMkLst>
        </pc:spChg>
        <pc:spChg chg="del">
          <ac:chgData name="help desk" userId="076106f8-e622-4bba-bf8d-41b4b1aaf204" providerId="ADAL" clId="{F5F3DB7B-FA42-41F7-8D1A-43A9E1C98A27}" dt="2024-08-06T20:34:14.183" v="377" actId="478"/>
          <ac:spMkLst>
            <pc:docMk/>
            <pc:sldMk cId="1019973118" sldId="397"/>
            <ac:spMk id="71" creationId="{00000000-0000-0000-0000-000000000000}"/>
          </ac:spMkLst>
        </pc:spChg>
        <pc:spChg chg="del">
          <ac:chgData name="help desk" userId="076106f8-e622-4bba-bf8d-41b4b1aaf204" providerId="ADAL" clId="{F5F3DB7B-FA42-41F7-8D1A-43A9E1C98A27}" dt="2024-08-06T20:34:14.183" v="377" actId="478"/>
          <ac:spMkLst>
            <pc:docMk/>
            <pc:sldMk cId="1019973118" sldId="397"/>
            <ac:spMk id="72" creationId="{00000000-0000-0000-0000-000000000000}"/>
          </ac:spMkLst>
        </pc:spChg>
        <pc:spChg chg="del">
          <ac:chgData name="help desk" userId="076106f8-e622-4bba-bf8d-41b4b1aaf204" providerId="ADAL" clId="{F5F3DB7B-FA42-41F7-8D1A-43A9E1C98A27}" dt="2024-08-06T20:34:14.183" v="377" actId="478"/>
          <ac:spMkLst>
            <pc:docMk/>
            <pc:sldMk cId="1019973118" sldId="397"/>
            <ac:spMk id="73" creationId="{00000000-0000-0000-0000-000000000000}"/>
          </ac:spMkLst>
        </pc:spChg>
        <pc:spChg chg="del">
          <ac:chgData name="help desk" userId="076106f8-e622-4bba-bf8d-41b4b1aaf204" providerId="ADAL" clId="{F5F3DB7B-FA42-41F7-8D1A-43A9E1C98A27}" dt="2024-08-06T20:34:14.183" v="377" actId="478"/>
          <ac:spMkLst>
            <pc:docMk/>
            <pc:sldMk cId="1019973118" sldId="397"/>
            <ac:spMk id="74" creationId="{00000000-0000-0000-0000-000000000000}"/>
          </ac:spMkLst>
        </pc:spChg>
        <pc:spChg chg="add mod">
          <ac:chgData name="help desk" userId="076106f8-e622-4bba-bf8d-41b4b1aaf204" providerId="ADAL" clId="{F5F3DB7B-FA42-41F7-8D1A-43A9E1C98A27}" dt="2024-08-06T20:53:59.284" v="776" actId="114"/>
          <ac:spMkLst>
            <pc:docMk/>
            <pc:sldMk cId="1019973118" sldId="397"/>
            <ac:spMk id="75" creationId="{04F58AB9-8E2F-4D3A-B6CE-2D6900AB83ED}"/>
          </ac:spMkLst>
        </pc:spChg>
        <pc:spChg chg="del">
          <ac:chgData name="help desk" userId="076106f8-e622-4bba-bf8d-41b4b1aaf204" providerId="ADAL" clId="{F5F3DB7B-FA42-41F7-8D1A-43A9E1C98A27}" dt="2024-08-06T20:34:14.183" v="377" actId="478"/>
          <ac:spMkLst>
            <pc:docMk/>
            <pc:sldMk cId="1019973118" sldId="397"/>
            <ac:spMk id="77" creationId="{00000000-0000-0000-0000-000000000000}"/>
          </ac:spMkLst>
        </pc:spChg>
        <pc:spChg chg="add mod">
          <ac:chgData name="help desk" userId="076106f8-e622-4bba-bf8d-41b4b1aaf204" providerId="ADAL" clId="{F5F3DB7B-FA42-41F7-8D1A-43A9E1C98A27}" dt="2024-08-06T20:59:56.370" v="839" actId="1036"/>
          <ac:spMkLst>
            <pc:docMk/>
            <pc:sldMk cId="1019973118" sldId="397"/>
            <ac:spMk id="78" creationId="{8F29082D-6E78-42E2-BAD3-288C7D171A52}"/>
          </ac:spMkLst>
        </pc:spChg>
        <pc:spChg chg="mod">
          <ac:chgData name="help desk" userId="076106f8-e622-4bba-bf8d-41b4b1aaf204" providerId="ADAL" clId="{F5F3DB7B-FA42-41F7-8D1A-43A9E1C98A27}" dt="2024-08-06T20:36:51.287" v="390" actId="14100"/>
          <ac:spMkLst>
            <pc:docMk/>
            <pc:sldMk cId="1019973118" sldId="397"/>
            <ac:spMk id="84" creationId="{69FD5AE5-0072-4097-9BCE-BFD696A8A8D9}"/>
          </ac:spMkLst>
        </pc:spChg>
        <pc:grpChg chg="del">
          <ac:chgData name="help desk" userId="076106f8-e622-4bba-bf8d-41b4b1aaf204" providerId="ADAL" clId="{F5F3DB7B-FA42-41F7-8D1A-43A9E1C98A27}" dt="2024-08-06T20:34:14.183" v="377" actId="478"/>
          <ac:grpSpMkLst>
            <pc:docMk/>
            <pc:sldMk cId="1019973118" sldId="397"/>
            <ac:grpSpMk id="23" creationId="{00000000-0000-0000-0000-000000000000}"/>
          </ac:grpSpMkLst>
        </pc:grpChg>
        <pc:grpChg chg="del">
          <ac:chgData name="help desk" userId="076106f8-e622-4bba-bf8d-41b4b1aaf204" providerId="ADAL" clId="{F5F3DB7B-FA42-41F7-8D1A-43A9E1C98A27}" dt="2024-08-06T20:34:14.183" v="377" actId="478"/>
          <ac:grpSpMkLst>
            <pc:docMk/>
            <pc:sldMk cId="1019973118" sldId="397"/>
            <ac:grpSpMk id="24" creationId="{00000000-0000-0000-0000-000000000000}"/>
          </ac:grpSpMkLst>
        </pc:grpChg>
        <pc:grpChg chg="del">
          <ac:chgData name="help desk" userId="076106f8-e622-4bba-bf8d-41b4b1aaf204" providerId="ADAL" clId="{F5F3DB7B-FA42-41F7-8D1A-43A9E1C98A27}" dt="2024-08-06T20:34:14.183" v="377" actId="478"/>
          <ac:grpSpMkLst>
            <pc:docMk/>
            <pc:sldMk cId="1019973118" sldId="397"/>
            <ac:grpSpMk id="25" creationId="{00000000-0000-0000-0000-000000000000}"/>
          </ac:grpSpMkLst>
        </pc:grpChg>
        <pc:grpChg chg="del">
          <ac:chgData name="help desk" userId="076106f8-e622-4bba-bf8d-41b4b1aaf204" providerId="ADAL" clId="{F5F3DB7B-FA42-41F7-8D1A-43A9E1C98A27}" dt="2024-08-06T20:34:14.183" v="377" actId="478"/>
          <ac:grpSpMkLst>
            <pc:docMk/>
            <pc:sldMk cId="1019973118" sldId="397"/>
            <ac:grpSpMk id="26" creationId="{00000000-0000-0000-0000-000000000000}"/>
          </ac:grpSpMkLst>
        </pc:grpChg>
        <pc:grpChg chg="del">
          <ac:chgData name="help desk" userId="076106f8-e622-4bba-bf8d-41b4b1aaf204" providerId="ADAL" clId="{F5F3DB7B-FA42-41F7-8D1A-43A9E1C98A27}" dt="2024-08-06T20:34:14.183" v="377" actId="478"/>
          <ac:grpSpMkLst>
            <pc:docMk/>
            <pc:sldMk cId="1019973118" sldId="397"/>
            <ac:grpSpMk id="27" creationId="{00000000-0000-0000-0000-000000000000}"/>
          </ac:grpSpMkLst>
        </pc:grpChg>
        <pc:grpChg chg="del">
          <ac:chgData name="help desk" userId="076106f8-e622-4bba-bf8d-41b4b1aaf204" providerId="ADAL" clId="{F5F3DB7B-FA42-41F7-8D1A-43A9E1C98A27}" dt="2024-08-06T20:34:14.183" v="377" actId="478"/>
          <ac:grpSpMkLst>
            <pc:docMk/>
            <pc:sldMk cId="1019973118" sldId="397"/>
            <ac:grpSpMk id="28" creationId="{00000000-0000-0000-0000-000000000000}"/>
          </ac:grpSpMkLst>
        </pc:grpChg>
        <pc:grpChg chg="del">
          <ac:chgData name="help desk" userId="076106f8-e622-4bba-bf8d-41b4b1aaf204" providerId="ADAL" clId="{F5F3DB7B-FA42-41F7-8D1A-43A9E1C98A27}" dt="2024-08-06T20:34:14.183" v="377" actId="478"/>
          <ac:grpSpMkLst>
            <pc:docMk/>
            <pc:sldMk cId="1019973118" sldId="397"/>
            <ac:grpSpMk id="29" creationId="{00000000-0000-0000-0000-000000000000}"/>
          </ac:grpSpMkLst>
        </pc:grpChg>
        <pc:grpChg chg="del">
          <ac:chgData name="help desk" userId="076106f8-e622-4bba-bf8d-41b4b1aaf204" providerId="ADAL" clId="{F5F3DB7B-FA42-41F7-8D1A-43A9E1C98A27}" dt="2024-08-06T21:02:49.130" v="864" actId="478"/>
          <ac:grpSpMkLst>
            <pc:docMk/>
            <pc:sldMk cId="1019973118" sldId="397"/>
            <ac:grpSpMk id="76" creationId="{00000000-0000-0000-0000-000000000000}"/>
          </ac:grpSpMkLst>
        </pc:grpChg>
        <pc:grpChg chg="add del mod">
          <ac:chgData name="help desk" userId="076106f8-e622-4bba-bf8d-41b4b1aaf204" providerId="ADAL" clId="{F5F3DB7B-FA42-41F7-8D1A-43A9E1C98A27}" dt="2024-08-06T21:02:38.770" v="862" actId="478"/>
          <ac:grpSpMkLst>
            <pc:docMk/>
            <pc:sldMk cId="1019973118" sldId="397"/>
            <ac:grpSpMk id="83" creationId="{00000000-0000-0000-0000-000000000000}"/>
          </ac:grpSpMkLst>
        </pc:grpChg>
        <pc:cxnChg chg="del mod">
          <ac:chgData name="help desk" userId="076106f8-e622-4bba-bf8d-41b4b1aaf204" providerId="ADAL" clId="{F5F3DB7B-FA42-41F7-8D1A-43A9E1C98A27}" dt="2024-08-06T21:02:19.263" v="856" actId="478"/>
          <ac:cxnSpMkLst>
            <pc:docMk/>
            <pc:sldMk cId="1019973118" sldId="397"/>
            <ac:cxnSpMk id="43" creationId="{00000000-0000-0000-0000-000000000000}"/>
          </ac:cxnSpMkLst>
        </pc:cxnChg>
        <pc:cxnChg chg="del mod">
          <ac:chgData name="help desk" userId="076106f8-e622-4bba-bf8d-41b4b1aaf204" providerId="ADAL" clId="{F5F3DB7B-FA42-41F7-8D1A-43A9E1C98A27}" dt="2024-08-06T21:02:27.976" v="859" actId="478"/>
          <ac:cxnSpMkLst>
            <pc:docMk/>
            <pc:sldMk cId="1019973118" sldId="397"/>
            <ac:cxnSpMk id="79" creationId="{00000000-0000-0000-0000-000000000000}"/>
          </ac:cxnSpMkLst>
        </pc:cxnChg>
        <pc:cxnChg chg="del mod">
          <ac:chgData name="help desk" userId="076106f8-e622-4bba-bf8d-41b4b1aaf204" providerId="ADAL" clId="{F5F3DB7B-FA42-41F7-8D1A-43A9E1C98A27}" dt="2024-08-06T21:02:33.967" v="860" actId="478"/>
          <ac:cxnSpMkLst>
            <pc:docMk/>
            <pc:sldMk cId="1019973118" sldId="397"/>
            <ac:cxnSpMk id="80" creationId="{00000000-0000-0000-0000-000000000000}"/>
          </ac:cxnSpMkLst>
        </pc:cxnChg>
        <pc:cxnChg chg="del mod">
          <ac:chgData name="help desk" userId="076106f8-e622-4bba-bf8d-41b4b1aaf204" providerId="ADAL" clId="{F5F3DB7B-FA42-41F7-8D1A-43A9E1C98A27}" dt="2024-08-06T21:02:44.471" v="863" actId="478"/>
          <ac:cxnSpMkLst>
            <pc:docMk/>
            <pc:sldMk cId="1019973118" sldId="397"/>
            <ac:cxnSpMk id="81" creationId="{00000000-0000-0000-0000-000000000000}"/>
          </ac:cxnSpMkLst>
        </pc:cxnChg>
        <pc:cxnChg chg="del mod">
          <ac:chgData name="help desk" userId="076106f8-e622-4bba-bf8d-41b4b1aaf204" providerId="ADAL" clId="{F5F3DB7B-FA42-41F7-8D1A-43A9E1C98A27}" dt="2024-08-06T21:02:49.130" v="864" actId="478"/>
          <ac:cxnSpMkLst>
            <pc:docMk/>
            <pc:sldMk cId="1019973118" sldId="397"/>
            <ac:cxnSpMk id="82" creationId="{00000000-0000-0000-0000-000000000000}"/>
          </ac:cxnSpMkLst>
        </pc:cxnChg>
      </pc:sldChg>
      <pc:sldChg chg="del">
        <pc:chgData name="help desk" userId="076106f8-e622-4bba-bf8d-41b4b1aaf204" providerId="ADAL" clId="{F5F3DB7B-FA42-41F7-8D1A-43A9E1C98A27}" dt="2024-08-06T19:48:34.002" v="17" actId="2696"/>
        <pc:sldMkLst>
          <pc:docMk/>
          <pc:sldMk cId="1625631789" sldId="397"/>
        </pc:sldMkLst>
      </pc:sldChg>
      <pc:sldChg chg="addSp delSp modSp add mod modAnim">
        <pc:chgData name="help desk" userId="076106f8-e622-4bba-bf8d-41b4b1aaf204" providerId="ADAL" clId="{F5F3DB7B-FA42-41F7-8D1A-43A9E1C98A27}" dt="2024-08-09T14:34:50.100" v="5552"/>
        <pc:sldMkLst>
          <pc:docMk/>
          <pc:sldMk cId="2495347351" sldId="398"/>
        </pc:sldMkLst>
        <pc:spChg chg="del">
          <ac:chgData name="help desk" userId="076106f8-e622-4bba-bf8d-41b4b1aaf204" providerId="ADAL" clId="{F5F3DB7B-FA42-41F7-8D1A-43A9E1C98A27}" dt="2024-08-07T14:26:34.172" v="1624" actId="478"/>
          <ac:spMkLst>
            <pc:docMk/>
            <pc:sldMk cId="2495347351" sldId="398"/>
            <ac:spMk id="2" creationId="{00000000-0000-0000-0000-000000000000}"/>
          </ac:spMkLst>
        </pc:spChg>
        <pc:spChg chg="del">
          <ac:chgData name="help desk" userId="076106f8-e622-4bba-bf8d-41b4b1aaf204" providerId="ADAL" clId="{F5F3DB7B-FA42-41F7-8D1A-43A9E1C98A27}" dt="2024-08-07T14:26:34.172" v="1624" actId="478"/>
          <ac:spMkLst>
            <pc:docMk/>
            <pc:sldMk cId="2495347351" sldId="398"/>
            <ac:spMk id="3" creationId="{00000000-0000-0000-0000-000000000000}"/>
          </ac:spMkLst>
        </pc:spChg>
        <pc:spChg chg="del">
          <ac:chgData name="help desk" userId="076106f8-e622-4bba-bf8d-41b4b1aaf204" providerId="ADAL" clId="{F5F3DB7B-FA42-41F7-8D1A-43A9E1C98A27}" dt="2024-08-07T14:26:34.172" v="1624" actId="478"/>
          <ac:spMkLst>
            <pc:docMk/>
            <pc:sldMk cId="2495347351" sldId="398"/>
            <ac:spMk id="4" creationId="{00000000-0000-0000-0000-000000000000}"/>
          </ac:spMkLst>
        </pc:spChg>
        <pc:spChg chg="del">
          <ac:chgData name="help desk" userId="076106f8-e622-4bba-bf8d-41b4b1aaf204" providerId="ADAL" clId="{F5F3DB7B-FA42-41F7-8D1A-43A9E1C98A27}" dt="2024-08-07T14:26:34.172" v="1624" actId="478"/>
          <ac:spMkLst>
            <pc:docMk/>
            <pc:sldMk cId="2495347351" sldId="398"/>
            <ac:spMk id="5" creationId="{00000000-0000-0000-0000-000000000000}"/>
          </ac:spMkLst>
        </pc:spChg>
        <pc:spChg chg="del">
          <ac:chgData name="help desk" userId="076106f8-e622-4bba-bf8d-41b4b1aaf204" providerId="ADAL" clId="{F5F3DB7B-FA42-41F7-8D1A-43A9E1C98A27}" dt="2024-08-07T14:26:34.172" v="1624" actId="478"/>
          <ac:spMkLst>
            <pc:docMk/>
            <pc:sldMk cId="2495347351" sldId="398"/>
            <ac:spMk id="6" creationId="{00000000-0000-0000-0000-000000000000}"/>
          </ac:spMkLst>
        </pc:spChg>
        <pc:spChg chg="del">
          <ac:chgData name="help desk" userId="076106f8-e622-4bba-bf8d-41b4b1aaf204" providerId="ADAL" clId="{F5F3DB7B-FA42-41F7-8D1A-43A9E1C98A27}" dt="2024-08-07T14:26:34.172" v="1624" actId="478"/>
          <ac:spMkLst>
            <pc:docMk/>
            <pc:sldMk cId="2495347351" sldId="398"/>
            <ac:spMk id="7" creationId="{00000000-0000-0000-0000-000000000000}"/>
          </ac:spMkLst>
        </pc:spChg>
        <pc:spChg chg="del">
          <ac:chgData name="help desk" userId="076106f8-e622-4bba-bf8d-41b4b1aaf204" providerId="ADAL" clId="{F5F3DB7B-FA42-41F7-8D1A-43A9E1C98A27}" dt="2024-08-07T14:26:34.172" v="1624" actId="478"/>
          <ac:spMkLst>
            <pc:docMk/>
            <pc:sldMk cId="2495347351" sldId="398"/>
            <ac:spMk id="8" creationId="{00000000-0000-0000-0000-000000000000}"/>
          </ac:spMkLst>
        </pc:spChg>
        <pc:spChg chg="del">
          <ac:chgData name="help desk" userId="076106f8-e622-4bba-bf8d-41b4b1aaf204" providerId="ADAL" clId="{F5F3DB7B-FA42-41F7-8D1A-43A9E1C98A27}" dt="2024-08-07T14:26:34.172" v="1624" actId="478"/>
          <ac:spMkLst>
            <pc:docMk/>
            <pc:sldMk cId="2495347351" sldId="398"/>
            <ac:spMk id="9" creationId="{00000000-0000-0000-0000-000000000000}"/>
          </ac:spMkLst>
        </pc:spChg>
        <pc:spChg chg="mod">
          <ac:chgData name="help desk" userId="076106f8-e622-4bba-bf8d-41b4b1aaf204" providerId="ADAL" clId="{F5F3DB7B-FA42-41F7-8D1A-43A9E1C98A27}" dt="2024-08-07T14:27:36.170" v="1631" actId="1076"/>
          <ac:spMkLst>
            <pc:docMk/>
            <pc:sldMk cId="2495347351" sldId="398"/>
            <ac:spMk id="10" creationId="{00000000-0000-0000-0000-000000000000}"/>
          </ac:spMkLst>
        </pc:spChg>
        <pc:spChg chg="mod">
          <ac:chgData name="help desk" userId="076106f8-e622-4bba-bf8d-41b4b1aaf204" providerId="ADAL" clId="{F5F3DB7B-FA42-41F7-8D1A-43A9E1C98A27}" dt="2024-08-07T14:27:40.779" v="1632" actId="1076"/>
          <ac:spMkLst>
            <pc:docMk/>
            <pc:sldMk cId="2495347351" sldId="398"/>
            <ac:spMk id="11" creationId="{00000000-0000-0000-0000-000000000000}"/>
          </ac:spMkLst>
        </pc:spChg>
        <pc:spChg chg="mod">
          <ac:chgData name="help desk" userId="076106f8-e622-4bba-bf8d-41b4b1aaf204" providerId="ADAL" clId="{F5F3DB7B-FA42-41F7-8D1A-43A9E1C98A27}" dt="2024-08-07T14:27:48.939" v="1633" actId="1076"/>
          <ac:spMkLst>
            <pc:docMk/>
            <pc:sldMk cId="2495347351" sldId="398"/>
            <ac:spMk id="12" creationId="{00000000-0000-0000-0000-000000000000}"/>
          </ac:spMkLst>
        </pc:spChg>
        <pc:spChg chg="mod">
          <ac:chgData name="help desk" userId="076106f8-e622-4bba-bf8d-41b4b1aaf204" providerId="ADAL" clId="{F5F3DB7B-FA42-41F7-8D1A-43A9E1C98A27}" dt="2024-08-07T14:27:56.763" v="1634" actId="1076"/>
          <ac:spMkLst>
            <pc:docMk/>
            <pc:sldMk cId="2495347351" sldId="398"/>
            <ac:spMk id="13" creationId="{00000000-0000-0000-0000-000000000000}"/>
          </ac:spMkLst>
        </pc:spChg>
        <pc:spChg chg="mod">
          <ac:chgData name="help desk" userId="076106f8-e622-4bba-bf8d-41b4b1aaf204" providerId="ADAL" clId="{F5F3DB7B-FA42-41F7-8D1A-43A9E1C98A27}" dt="2024-08-07T14:28:03.002" v="1635" actId="1076"/>
          <ac:spMkLst>
            <pc:docMk/>
            <pc:sldMk cId="2495347351" sldId="398"/>
            <ac:spMk id="14" creationId="{00000000-0000-0000-0000-000000000000}"/>
          </ac:spMkLst>
        </pc:spChg>
        <pc:spChg chg="del">
          <ac:chgData name="help desk" userId="076106f8-e622-4bba-bf8d-41b4b1aaf204" providerId="ADAL" clId="{F5F3DB7B-FA42-41F7-8D1A-43A9E1C98A27}" dt="2024-08-07T14:26:34.172" v="1624" actId="478"/>
          <ac:spMkLst>
            <pc:docMk/>
            <pc:sldMk cId="2495347351" sldId="398"/>
            <ac:spMk id="16" creationId="{00000000-0000-0000-0000-000000000000}"/>
          </ac:spMkLst>
        </pc:spChg>
        <pc:spChg chg="del">
          <ac:chgData name="help desk" userId="076106f8-e622-4bba-bf8d-41b4b1aaf204" providerId="ADAL" clId="{F5F3DB7B-FA42-41F7-8D1A-43A9E1C98A27}" dt="2024-08-07T14:26:34.172" v="1624" actId="478"/>
          <ac:spMkLst>
            <pc:docMk/>
            <pc:sldMk cId="2495347351" sldId="398"/>
            <ac:spMk id="19" creationId="{00000000-0000-0000-0000-000000000000}"/>
          </ac:spMkLst>
        </pc:spChg>
        <pc:spChg chg="del">
          <ac:chgData name="help desk" userId="076106f8-e622-4bba-bf8d-41b4b1aaf204" providerId="ADAL" clId="{F5F3DB7B-FA42-41F7-8D1A-43A9E1C98A27}" dt="2024-08-07T14:26:34.172" v="1624" actId="478"/>
          <ac:spMkLst>
            <pc:docMk/>
            <pc:sldMk cId="2495347351" sldId="398"/>
            <ac:spMk id="20" creationId="{00000000-0000-0000-0000-000000000000}"/>
          </ac:spMkLst>
        </pc:spChg>
        <pc:spChg chg="del">
          <ac:chgData name="help desk" userId="076106f8-e622-4bba-bf8d-41b4b1aaf204" providerId="ADAL" clId="{F5F3DB7B-FA42-41F7-8D1A-43A9E1C98A27}" dt="2024-08-07T14:26:34.172" v="1624" actId="478"/>
          <ac:spMkLst>
            <pc:docMk/>
            <pc:sldMk cId="2495347351" sldId="398"/>
            <ac:spMk id="23" creationId="{00000000-0000-0000-0000-000000000000}"/>
          </ac:spMkLst>
        </pc:spChg>
        <pc:spChg chg="del">
          <ac:chgData name="help desk" userId="076106f8-e622-4bba-bf8d-41b4b1aaf204" providerId="ADAL" clId="{F5F3DB7B-FA42-41F7-8D1A-43A9E1C98A27}" dt="2024-08-07T14:26:34.172" v="1624" actId="478"/>
          <ac:spMkLst>
            <pc:docMk/>
            <pc:sldMk cId="2495347351" sldId="398"/>
            <ac:spMk id="24" creationId="{00000000-0000-0000-0000-000000000000}"/>
          </ac:spMkLst>
        </pc:spChg>
        <pc:spChg chg="del">
          <ac:chgData name="help desk" userId="076106f8-e622-4bba-bf8d-41b4b1aaf204" providerId="ADAL" clId="{F5F3DB7B-FA42-41F7-8D1A-43A9E1C98A27}" dt="2024-08-07T14:26:34.172" v="1624" actId="478"/>
          <ac:spMkLst>
            <pc:docMk/>
            <pc:sldMk cId="2495347351" sldId="398"/>
            <ac:spMk id="27" creationId="{00000000-0000-0000-0000-000000000000}"/>
          </ac:spMkLst>
        </pc:spChg>
        <pc:spChg chg="del">
          <ac:chgData name="help desk" userId="076106f8-e622-4bba-bf8d-41b4b1aaf204" providerId="ADAL" clId="{F5F3DB7B-FA42-41F7-8D1A-43A9E1C98A27}" dt="2024-08-07T14:26:34.172" v="1624" actId="478"/>
          <ac:spMkLst>
            <pc:docMk/>
            <pc:sldMk cId="2495347351" sldId="398"/>
            <ac:spMk id="28" creationId="{00000000-0000-0000-0000-000000000000}"/>
          </ac:spMkLst>
        </pc:spChg>
        <pc:spChg chg="add mod">
          <ac:chgData name="help desk" userId="076106f8-e622-4bba-bf8d-41b4b1aaf204" providerId="ADAL" clId="{F5F3DB7B-FA42-41F7-8D1A-43A9E1C98A27}" dt="2024-08-07T14:27:09.191" v="1628" actId="113"/>
          <ac:spMkLst>
            <pc:docMk/>
            <pc:sldMk cId="2495347351" sldId="398"/>
            <ac:spMk id="30" creationId="{390403B8-BAAA-4791-989C-0E57DC103C97}"/>
          </ac:spMkLst>
        </pc:spChg>
        <pc:spChg chg="add mod">
          <ac:chgData name="help desk" userId="076106f8-e622-4bba-bf8d-41b4b1aaf204" providerId="ADAL" clId="{F5F3DB7B-FA42-41F7-8D1A-43A9E1C98A27}" dt="2024-08-07T14:27:13.311" v="1629" actId="113"/>
          <ac:spMkLst>
            <pc:docMk/>
            <pc:sldMk cId="2495347351" sldId="398"/>
            <ac:spMk id="31" creationId="{2249F154-3A94-43C7-BF21-5DB9A05CB89B}"/>
          </ac:spMkLst>
        </pc:spChg>
        <pc:cxnChg chg="del mod">
          <ac:chgData name="help desk" userId="076106f8-e622-4bba-bf8d-41b4b1aaf204" providerId="ADAL" clId="{F5F3DB7B-FA42-41F7-8D1A-43A9E1C98A27}" dt="2024-08-07T14:26:34.172" v="1624" actId="478"/>
          <ac:cxnSpMkLst>
            <pc:docMk/>
            <pc:sldMk cId="2495347351" sldId="398"/>
            <ac:cxnSpMk id="18" creationId="{00000000-0000-0000-0000-000000000000}"/>
          </ac:cxnSpMkLst>
        </pc:cxnChg>
        <pc:cxnChg chg="del mod">
          <ac:chgData name="help desk" userId="076106f8-e622-4bba-bf8d-41b4b1aaf204" providerId="ADAL" clId="{F5F3DB7B-FA42-41F7-8D1A-43A9E1C98A27}" dt="2024-08-07T14:26:34.172" v="1624" actId="478"/>
          <ac:cxnSpMkLst>
            <pc:docMk/>
            <pc:sldMk cId="2495347351" sldId="398"/>
            <ac:cxnSpMk id="21" creationId="{00000000-0000-0000-0000-000000000000}"/>
          </ac:cxnSpMkLst>
        </pc:cxnChg>
        <pc:cxnChg chg="del mod">
          <ac:chgData name="help desk" userId="076106f8-e622-4bba-bf8d-41b4b1aaf204" providerId="ADAL" clId="{F5F3DB7B-FA42-41F7-8D1A-43A9E1C98A27}" dt="2024-08-07T14:26:34.172" v="1624" actId="478"/>
          <ac:cxnSpMkLst>
            <pc:docMk/>
            <pc:sldMk cId="2495347351" sldId="398"/>
            <ac:cxnSpMk id="26" creationId="{00000000-0000-0000-0000-000000000000}"/>
          </ac:cxnSpMkLst>
        </pc:cxnChg>
        <pc:cxnChg chg="del mod">
          <ac:chgData name="help desk" userId="076106f8-e622-4bba-bf8d-41b4b1aaf204" providerId="ADAL" clId="{F5F3DB7B-FA42-41F7-8D1A-43A9E1C98A27}" dt="2024-08-07T14:26:34.172" v="1624" actId="478"/>
          <ac:cxnSpMkLst>
            <pc:docMk/>
            <pc:sldMk cId="2495347351" sldId="398"/>
            <ac:cxnSpMk id="29" creationId="{00000000-0000-0000-0000-000000000000}"/>
          </ac:cxnSpMkLst>
        </pc:cxnChg>
      </pc:sldChg>
      <pc:sldChg chg="del">
        <pc:chgData name="help desk" userId="076106f8-e622-4bba-bf8d-41b4b1aaf204" providerId="ADAL" clId="{F5F3DB7B-FA42-41F7-8D1A-43A9E1C98A27}" dt="2024-08-06T19:48:34.002" v="17" actId="2696"/>
        <pc:sldMkLst>
          <pc:docMk/>
          <pc:sldMk cId="3318881279" sldId="398"/>
        </pc:sldMkLst>
      </pc:sldChg>
      <pc:sldChg chg="delSp modSp add mod delAnim modAnim">
        <pc:chgData name="help desk" userId="076106f8-e622-4bba-bf8d-41b4b1aaf204" providerId="ADAL" clId="{F5F3DB7B-FA42-41F7-8D1A-43A9E1C98A27}" dt="2024-08-09T14:38:49.182" v="5568"/>
        <pc:sldMkLst>
          <pc:docMk/>
          <pc:sldMk cId="403255985" sldId="399"/>
        </pc:sldMkLst>
        <pc:spChg chg="del">
          <ac:chgData name="help desk" userId="076106f8-e622-4bba-bf8d-41b4b1aaf204" providerId="ADAL" clId="{F5F3DB7B-FA42-41F7-8D1A-43A9E1C98A27}" dt="2024-08-07T14:30:10.655" v="1646" actId="478"/>
          <ac:spMkLst>
            <pc:docMk/>
            <pc:sldMk cId="403255985" sldId="399"/>
            <ac:spMk id="4" creationId="{00000000-0000-0000-0000-000000000000}"/>
          </ac:spMkLst>
        </pc:spChg>
        <pc:spChg chg="del">
          <ac:chgData name="help desk" userId="076106f8-e622-4bba-bf8d-41b4b1aaf204" providerId="ADAL" clId="{F5F3DB7B-FA42-41F7-8D1A-43A9E1C98A27}" dt="2024-08-07T14:30:10.655" v="1646" actId="478"/>
          <ac:spMkLst>
            <pc:docMk/>
            <pc:sldMk cId="403255985" sldId="399"/>
            <ac:spMk id="6" creationId="{00000000-0000-0000-0000-000000000000}"/>
          </ac:spMkLst>
        </pc:spChg>
        <pc:spChg chg="del">
          <ac:chgData name="help desk" userId="076106f8-e622-4bba-bf8d-41b4b1aaf204" providerId="ADAL" clId="{F5F3DB7B-FA42-41F7-8D1A-43A9E1C98A27}" dt="2024-08-07T14:30:10.655" v="1646" actId="478"/>
          <ac:spMkLst>
            <pc:docMk/>
            <pc:sldMk cId="403255985" sldId="399"/>
            <ac:spMk id="7" creationId="{00000000-0000-0000-0000-000000000000}"/>
          </ac:spMkLst>
        </pc:spChg>
        <pc:spChg chg="mod">
          <ac:chgData name="help desk" userId="076106f8-e622-4bba-bf8d-41b4b1aaf204" providerId="ADAL" clId="{F5F3DB7B-FA42-41F7-8D1A-43A9E1C98A27}" dt="2024-08-07T14:36:23.785" v="1909" actId="20577"/>
          <ac:spMkLst>
            <pc:docMk/>
            <pc:sldMk cId="403255985" sldId="399"/>
            <ac:spMk id="8" creationId="{00000000-0000-0000-0000-000000000000}"/>
          </ac:spMkLst>
        </pc:spChg>
        <pc:spChg chg="mod">
          <ac:chgData name="help desk" userId="076106f8-e622-4bba-bf8d-41b4b1aaf204" providerId="ADAL" clId="{F5F3DB7B-FA42-41F7-8D1A-43A9E1C98A27}" dt="2024-08-07T14:32:34.249" v="1695" actId="1076"/>
          <ac:spMkLst>
            <pc:docMk/>
            <pc:sldMk cId="403255985" sldId="399"/>
            <ac:spMk id="9" creationId="{00000000-0000-0000-0000-000000000000}"/>
          </ac:spMkLst>
        </pc:spChg>
        <pc:spChg chg="del">
          <ac:chgData name="help desk" userId="076106f8-e622-4bba-bf8d-41b4b1aaf204" providerId="ADAL" clId="{F5F3DB7B-FA42-41F7-8D1A-43A9E1C98A27}" dt="2024-08-07T14:30:10.655" v="1646" actId="478"/>
          <ac:spMkLst>
            <pc:docMk/>
            <pc:sldMk cId="403255985" sldId="399"/>
            <ac:spMk id="10" creationId="{00000000-0000-0000-0000-000000000000}"/>
          </ac:spMkLst>
        </pc:spChg>
        <pc:spChg chg="mod">
          <ac:chgData name="help desk" userId="076106f8-e622-4bba-bf8d-41b4b1aaf204" providerId="ADAL" clId="{F5F3DB7B-FA42-41F7-8D1A-43A9E1C98A27}" dt="2024-08-07T14:30:51.567" v="1654" actId="1076"/>
          <ac:spMkLst>
            <pc:docMk/>
            <pc:sldMk cId="403255985" sldId="399"/>
            <ac:spMk id="11" creationId="{00000000-0000-0000-0000-000000000000}"/>
          </ac:spMkLst>
        </pc:spChg>
        <pc:spChg chg="mod">
          <ac:chgData name="help desk" userId="076106f8-e622-4bba-bf8d-41b4b1aaf204" providerId="ADAL" clId="{F5F3DB7B-FA42-41F7-8D1A-43A9E1C98A27}" dt="2024-08-07T14:35:51.034" v="1851" actId="20577"/>
          <ac:spMkLst>
            <pc:docMk/>
            <pc:sldMk cId="403255985" sldId="399"/>
            <ac:spMk id="21" creationId="{00000000-0000-0000-0000-000000000000}"/>
          </ac:spMkLst>
        </pc:spChg>
      </pc:sldChg>
      <pc:sldChg chg="del">
        <pc:chgData name="help desk" userId="076106f8-e622-4bba-bf8d-41b4b1aaf204" providerId="ADAL" clId="{F5F3DB7B-FA42-41F7-8D1A-43A9E1C98A27}" dt="2024-08-06T19:48:34.002" v="17" actId="2696"/>
        <pc:sldMkLst>
          <pc:docMk/>
          <pc:sldMk cId="3816924526" sldId="399"/>
        </pc:sldMkLst>
      </pc:sldChg>
      <pc:sldChg chg="del">
        <pc:chgData name="help desk" userId="076106f8-e622-4bba-bf8d-41b4b1aaf204" providerId="ADAL" clId="{F5F3DB7B-FA42-41F7-8D1A-43A9E1C98A27}" dt="2024-08-06T19:48:34.002" v="17" actId="2696"/>
        <pc:sldMkLst>
          <pc:docMk/>
          <pc:sldMk cId="1332410728" sldId="400"/>
        </pc:sldMkLst>
      </pc:sldChg>
      <pc:sldChg chg="addSp delSp modSp add mod delAnim modAnim">
        <pc:chgData name="help desk" userId="076106f8-e622-4bba-bf8d-41b4b1aaf204" providerId="ADAL" clId="{F5F3DB7B-FA42-41F7-8D1A-43A9E1C98A27}" dt="2024-08-09T14:40:57.044" v="5586"/>
        <pc:sldMkLst>
          <pc:docMk/>
          <pc:sldMk cId="3805004595" sldId="400"/>
        </pc:sldMkLst>
        <pc:spChg chg="del mod">
          <ac:chgData name="help desk" userId="076106f8-e622-4bba-bf8d-41b4b1aaf204" providerId="ADAL" clId="{F5F3DB7B-FA42-41F7-8D1A-43A9E1C98A27}" dt="2024-08-07T14:47:37.668" v="2044" actId="478"/>
          <ac:spMkLst>
            <pc:docMk/>
            <pc:sldMk cId="3805004595" sldId="400"/>
            <ac:spMk id="5" creationId="{00000000-0000-0000-0000-000000000000}"/>
          </ac:spMkLst>
        </pc:spChg>
        <pc:spChg chg="mod">
          <ac:chgData name="help desk" userId="076106f8-e622-4bba-bf8d-41b4b1aaf204" providerId="ADAL" clId="{F5F3DB7B-FA42-41F7-8D1A-43A9E1C98A27}" dt="2024-08-07T14:52:40.816" v="2285" actId="6549"/>
          <ac:spMkLst>
            <pc:docMk/>
            <pc:sldMk cId="3805004595" sldId="400"/>
            <ac:spMk id="6" creationId="{00000000-0000-0000-0000-000000000000}"/>
          </ac:spMkLst>
        </pc:spChg>
        <pc:spChg chg="del">
          <ac:chgData name="help desk" userId="076106f8-e622-4bba-bf8d-41b4b1aaf204" providerId="ADAL" clId="{F5F3DB7B-FA42-41F7-8D1A-43A9E1C98A27}" dt="2024-08-07T14:47:23.139" v="2042" actId="478"/>
          <ac:spMkLst>
            <pc:docMk/>
            <pc:sldMk cId="3805004595" sldId="400"/>
            <ac:spMk id="7" creationId="{00000000-0000-0000-0000-000000000000}"/>
          </ac:spMkLst>
        </pc:spChg>
        <pc:spChg chg="del">
          <ac:chgData name="help desk" userId="076106f8-e622-4bba-bf8d-41b4b1aaf204" providerId="ADAL" clId="{F5F3DB7B-FA42-41F7-8D1A-43A9E1C98A27}" dt="2024-08-07T14:47:23.139" v="2042" actId="478"/>
          <ac:spMkLst>
            <pc:docMk/>
            <pc:sldMk cId="3805004595" sldId="400"/>
            <ac:spMk id="8" creationId="{00000000-0000-0000-0000-000000000000}"/>
          </ac:spMkLst>
        </pc:spChg>
        <pc:spChg chg="del">
          <ac:chgData name="help desk" userId="076106f8-e622-4bba-bf8d-41b4b1aaf204" providerId="ADAL" clId="{F5F3DB7B-FA42-41F7-8D1A-43A9E1C98A27}" dt="2024-08-07T14:47:23.139" v="2042" actId="478"/>
          <ac:spMkLst>
            <pc:docMk/>
            <pc:sldMk cId="3805004595" sldId="400"/>
            <ac:spMk id="9" creationId="{00000000-0000-0000-0000-000000000000}"/>
          </ac:spMkLst>
        </pc:spChg>
        <pc:spChg chg="del">
          <ac:chgData name="help desk" userId="076106f8-e622-4bba-bf8d-41b4b1aaf204" providerId="ADAL" clId="{F5F3DB7B-FA42-41F7-8D1A-43A9E1C98A27}" dt="2024-08-07T14:47:33.659" v="2043" actId="478"/>
          <ac:spMkLst>
            <pc:docMk/>
            <pc:sldMk cId="3805004595" sldId="400"/>
            <ac:spMk id="10" creationId="{00000000-0000-0000-0000-000000000000}"/>
          </ac:spMkLst>
        </pc:spChg>
        <pc:spChg chg="mod">
          <ac:chgData name="help desk" userId="076106f8-e622-4bba-bf8d-41b4b1aaf204" providerId="ADAL" clId="{F5F3DB7B-FA42-41F7-8D1A-43A9E1C98A27}" dt="2024-08-07T14:50:35.725" v="2143" actId="11"/>
          <ac:spMkLst>
            <pc:docMk/>
            <pc:sldMk cId="3805004595" sldId="400"/>
            <ac:spMk id="11" creationId="{00000000-0000-0000-0000-000000000000}"/>
          </ac:spMkLst>
        </pc:spChg>
        <pc:spChg chg="add mod">
          <ac:chgData name="help desk" userId="076106f8-e622-4bba-bf8d-41b4b1aaf204" providerId="ADAL" clId="{F5F3DB7B-FA42-41F7-8D1A-43A9E1C98A27}" dt="2024-08-07T14:47:46.354" v="2045"/>
          <ac:spMkLst>
            <pc:docMk/>
            <pc:sldMk cId="3805004595" sldId="400"/>
            <ac:spMk id="12" creationId="{6C2C2B1C-49A2-4CBF-B485-05D120796A2A}"/>
          </ac:spMkLst>
        </pc:spChg>
      </pc:sldChg>
      <pc:sldChg chg="delSp modSp add mod delAnim modAnim">
        <pc:chgData name="help desk" userId="076106f8-e622-4bba-bf8d-41b4b1aaf204" providerId="ADAL" clId="{F5F3DB7B-FA42-41F7-8D1A-43A9E1C98A27}" dt="2024-08-09T14:42:42.265" v="5597"/>
        <pc:sldMkLst>
          <pc:docMk/>
          <pc:sldMk cId="807317547" sldId="401"/>
        </pc:sldMkLst>
        <pc:spChg chg="mod">
          <ac:chgData name="help desk" userId="076106f8-e622-4bba-bf8d-41b4b1aaf204" providerId="ADAL" clId="{F5F3DB7B-FA42-41F7-8D1A-43A9E1C98A27}" dt="2024-08-07T14:57:22.645" v="2533" actId="20577"/>
          <ac:spMkLst>
            <pc:docMk/>
            <pc:sldMk cId="807317547" sldId="401"/>
            <ac:spMk id="6" creationId="{00000000-0000-0000-0000-000000000000}"/>
          </ac:spMkLst>
        </pc:spChg>
        <pc:spChg chg="del">
          <ac:chgData name="help desk" userId="076106f8-e622-4bba-bf8d-41b4b1aaf204" providerId="ADAL" clId="{F5F3DB7B-FA42-41F7-8D1A-43A9E1C98A27}" dt="2024-08-07T14:55:05.549" v="2298" actId="478"/>
          <ac:spMkLst>
            <pc:docMk/>
            <pc:sldMk cId="807317547" sldId="401"/>
            <ac:spMk id="7" creationId="{00000000-0000-0000-0000-000000000000}"/>
          </ac:spMkLst>
        </pc:spChg>
        <pc:spChg chg="del">
          <ac:chgData name="help desk" userId="076106f8-e622-4bba-bf8d-41b4b1aaf204" providerId="ADAL" clId="{F5F3DB7B-FA42-41F7-8D1A-43A9E1C98A27}" dt="2024-08-07T14:55:05.549" v="2298" actId="478"/>
          <ac:spMkLst>
            <pc:docMk/>
            <pc:sldMk cId="807317547" sldId="401"/>
            <ac:spMk id="8" creationId="{00000000-0000-0000-0000-000000000000}"/>
          </ac:spMkLst>
        </pc:spChg>
        <pc:spChg chg="del">
          <ac:chgData name="help desk" userId="076106f8-e622-4bba-bf8d-41b4b1aaf204" providerId="ADAL" clId="{F5F3DB7B-FA42-41F7-8D1A-43A9E1C98A27}" dt="2024-08-07T14:55:13.795" v="2299" actId="478"/>
          <ac:spMkLst>
            <pc:docMk/>
            <pc:sldMk cId="807317547" sldId="401"/>
            <ac:spMk id="9" creationId="{00000000-0000-0000-0000-000000000000}"/>
          </ac:spMkLst>
        </pc:spChg>
        <pc:spChg chg="mod">
          <ac:chgData name="help desk" userId="076106f8-e622-4bba-bf8d-41b4b1aaf204" providerId="ADAL" clId="{F5F3DB7B-FA42-41F7-8D1A-43A9E1C98A27}" dt="2024-08-07T14:56:25.577" v="2355" actId="6549"/>
          <ac:spMkLst>
            <pc:docMk/>
            <pc:sldMk cId="807317547" sldId="401"/>
            <ac:spMk id="10" creationId="{00000000-0000-0000-0000-000000000000}"/>
          </ac:spMkLst>
        </pc:spChg>
        <pc:spChg chg="mod">
          <ac:chgData name="help desk" userId="076106f8-e622-4bba-bf8d-41b4b1aaf204" providerId="ADAL" clId="{F5F3DB7B-FA42-41F7-8D1A-43A9E1C98A27}" dt="2024-08-07T14:56:57.021" v="2466" actId="20577"/>
          <ac:spMkLst>
            <pc:docMk/>
            <pc:sldMk cId="807317547" sldId="401"/>
            <ac:spMk id="11" creationId="{00000000-0000-0000-0000-000000000000}"/>
          </ac:spMkLst>
        </pc:spChg>
      </pc:sldChg>
      <pc:sldChg chg="addSp delSp modSp add mod addAnim delAnim modAnim">
        <pc:chgData name="help desk" userId="076106f8-e622-4bba-bf8d-41b4b1aaf204" providerId="ADAL" clId="{F5F3DB7B-FA42-41F7-8D1A-43A9E1C98A27}" dt="2024-08-09T14:52:31.374" v="5657"/>
        <pc:sldMkLst>
          <pc:docMk/>
          <pc:sldMk cId="1970612028" sldId="402"/>
        </pc:sldMkLst>
        <pc:spChg chg="del mod">
          <ac:chgData name="help desk" userId="076106f8-e622-4bba-bf8d-41b4b1aaf204" providerId="ADAL" clId="{F5F3DB7B-FA42-41F7-8D1A-43A9E1C98A27}" dt="2024-08-09T14:48:27.950" v="5625" actId="478"/>
          <ac:spMkLst>
            <pc:docMk/>
            <pc:sldMk cId="1970612028" sldId="402"/>
            <ac:spMk id="7" creationId="{00000000-0000-0000-0000-000000000000}"/>
          </ac:spMkLst>
        </pc:spChg>
        <pc:spChg chg="del mod">
          <ac:chgData name="help desk" userId="076106f8-e622-4bba-bf8d-41b4b1aaf204" providerId="ADAL" clId="{F5F3DB7B-FA42-41F7-8D1A-43A9E1C98A27}" dt="2024-08-07T15:12:41.401" v="2593" actId="478"/>
          <ac:spMkLst>
            <pc:docMk/>
            <pc:sldMk cId="1970612028" sldId="402"/>
            <ac:spMk id="10" creationId="{00000000-0000-0000-0000-000000000000}"/>
          </ac:spMkLst>
        </pc:spChg>
        <pc:spChg chg="add del mod">
          <ac:chgData name="help desk" userId="076106f8-e622-4bba-bf8d-41b4b1aaf204" providerId="ADAL" clId="{F5F3DB7B-FA42-41F7-8D1A-43A9E1C98A27}" dt="2024-08-07T15:15:41.955" v="2628" actId="14100"/>
          <ac:spMkLst>
            <pc:docMk/>
            <pc:sldMk cId="1970612028" sldId="402"/>
            <ac:spMk id="16" creationId="{00000000-0000-0000-0000-000000000000}"/>
          </ac:spMkLst>
        </pc:spChg>
        <pc:spChg chg="add del mod">
          <ac:chgData name="help desk" userId="076106f8-e622-4bba-bf8d-41b4b1aaf204" providerId="ADAL" clId="{F5F3DB7B-FA42-41F7-8D1A-43A9E1C98A27}" dt="2024-08-07T15:13:52.376" v="2612" actId="14100"/>
          <ac:spMkLst>
            <pc:docMk/>
            <pc:sldMk cId="1970612028" sldId="402"/>
            <ac:spMk id="17" creationId="{00000000-0000-0000-0000-000000000000}"/>
          </ac:spMkLst>
        </pc:spChg>
        <pc:spChg chg="add del mod">
          <ac:chgData name="help desk" userId="076106f8-e622-4bba-bf8d-41b4b1aaf204" providerId="ADAL" clId="{F5F3DB7B-FA42-41F7-8D1A-43A9E1C98A27}" dt="2024-08-07T15:17:11.440" v="2700" actId="15"/>
          <ac:spMkLst>
            <pc:docMk/>
            <pc:sldMk cId="1970612028" sldId="402"/>
            <ac:spMk id="18" creationId="{00000000-0000-0000-0000-000000000000}"/>
          </ac:spMkLst>
        </pc:spChg>
        <pc:spChg chg="add del">
          <ac:chgData name="help desk" userId="076106f8-e622-4bba-bf8d-41b4b1aaf204" providerId="ADAL" clId="{F5F3DB7B-FA42-41F7-8D1A-43A9E1C98A27}" dt="2024-08-07T15:14:52.307" v="2620" actId="478"/>
          <ac:spMkLst>
            <pc:docMk/>
            <pc:sldMk cId="1970612028" sldId="402"/>
            <ac:spMk id="19" creationId="{00000000-0000-0000-0000-000000000000}"/>
          </ac:spMkLst>
        </pc:spChg>
        <pc:spChg chg="add del">
          <ac:chgData name="help desk" userId="076106f8-e622-4bba-bf8d-41b4b1aaf204" providerId="ADAL" clId="{F5F3DB7B-FA42-41F7-8D1A-43A9E1C98A27}" dt="2024-08-07T15:14:52.307" v="2620" actId="478"/>
          <ac:spMkLst>
            <pc:docMk/>
            <pc:sldMk cId="1970612028" sldId="402"/>
            <ac:spMk id="20" creationId="{00000000-0000-0000-0000-000000000000}"/>
          </ac:spMkLst>
        </pc:spChg>
        <pc:spChg chg="add del">
          <ac:chgData name="help desk" userId="076106f8-e622-4bba-bf8d-41b4b1aaf204" providerId="ADAL" clId="{F5F3DB7B-FA42-41F7-8D1A-43A9E1C98A27}" dt="2024-08-07T15:14:52.307" v="2620" actId="478"/>
          <ac:spMkLst>
            <pc:docMk/>
            <pc:sldMk cId="1970612028" sldId="402"/>
            <ac:spMk id="21" creationId="{00000000-0000-0000-0000-000000000000}"/>
          </ac:spMkLst>
        </pc:spChg>
        <pc:spChg chg="add del">
          <ac:chgData name="help desk" userId="076106f8-e622-4bba-bf8d-41b4b1aaf204" providerId="ADAL" clId="{F5F3DB7B-FA42-41F7-8D1A-43A9E1C98A27}" dt="2024-08-07T15:14:52.307" v="2620" actId="478"/>
          <ac:spMkLst>
            <pc:docMk/>
            <pc:sldMk cId="1970612028" sldId="402"/>
            <ac:spMk id="22" creationId="{00000000-0000-0000-0000-000000000000}"/>
          </ac:spMkLst>
        </pc:spChg>
        <pc:spChg chg="add del">
          <ac:chgData name="help desk" userId="076106f8-e622-4bba-bf8d-41b4b1aaf204" providerId="ADAL" clId="{F5F3DB7B-FA42-41F7-8D1A-43A9E1C98A27}" dt="2024-08-07T15:14:52.307" v="2620" actId="478"/>
          <ac:spMkLst>
            <pc:docMk/>
            <pc:sldMk cId="1970612028" sldId="402"/>
            <ac:spMk id="23" creationId="{00000000-0000-0000-0000-000000000000}"/>
          </ac:spMkLst>
        </pc:spChg>
        <pc:spChg chg="add del">
          <ac:chgData name="help desk" userId="076106f8-e622-4bba-bf8d-41b4b1aaf204" providerId="ADAL" clId="{F5F3DB7B-FA42-41F7-8D1A-43A9E1C98A27}" dt="2024-08-07T15:14:52.307" v="2620" actId="478"/>
          <ac:spMkLst>
            <pc:docMk/>
            <pc:sldMk cId="1970612028" sldId="402"/>
            <ac:spMk id="24" creationId="{00000000-0000-0000-0000-000000000000}"/>
          </ac:spMkLst>
        </pc:spChg>
        <pc:spChg chg="add del">
          <ac:chgData name="help desk" userId="076106f8-e622-4bba-bf8d-41b4b1aaf204" providerId="ADAL" clId="{F5F3DB7B-FA42-41F7-8D1A-43A9E1C98A27}" dt="2024-08-07T15:14:52.307" v="2620" actId="478"/>
          <ac:spMkLst>
            <pc:docMk/>
            <pc:sldMk cId="1970612028" sldId="402"/>
            <ac:spMk id="25" creationId="{00000000-0000-0000-0000-000000000000}"/>
          </ac:spMkLst>
        </pc:spChg>
        <pc:spChg chg="add del mod">
          <ac:chgData name="help desk" userId="076106f8-e622-4bba-bf8d-41b4b1aaf204" providerId="ADAL" clId="{F5F3DB7B-FA42-41F7-8D1A-43A9E1C98A27}" dt="2024-08-09T14:50:20.189" v="5633" actId="478"/>
          <ac:spMkLst>
            <pc:docMk/>
            <pc:sldMk cId="1970612028" sldId="402"/>
            <ac:spMk id="26" creationId="{5D47B4C2-B831-484D-B5E9-55FA737A6495}"/>
          </ac:spMkLst>
        </pc:spChg>
        <pc:spChg chg="add mod">
          <ac:chgData name="help desk" userId="076106f8-e622-4bba-bf8d-41b4b1aaf204" providerId="ADAL" clId="{F5F3DB7B-FA42-41F7-8D1A-43A9E1C98A27}" dt="2024-08-09T14:50:20.643" v="5634"/>
          <ac:spMkLst>
            <pc:docMk/>
            <pc:sldMk cId="1970612028" sldId="402"/>
            <ac:spMk id="27" creationId="{981D221F-F2B6-4607-84AD-FB2F2FAE4E5C}"/>
          </ac:spMkLst>
        </pc:spChg>
        <pc:grpChg chg="del">
          <ac:chgData name="help desk" userId="076106f8-e622-4bba-bf8d-41b4b1aaf204" providerId="ADAL" clId="{F5F3DB7B-FA42-41F7-8D1A-43A9E1C98A27}" dt="2024-08-07T15:13:02.615" v="2595" actId="478"/>
          <ac:grpSpMkLst>
            <pc:docMk/>
            <pc:sldMk cId="1970612028" sldId="402"/>
            <ac:grpSpMk id="9" creationId="{00000000-0000-0000-0000-000000000000}"/>
          </ac:grpSpMkLst>
        </pc:grpChg>
        <pc:graphicFrameChg chg="del">
          <ac:chgData name="help desk" userId="076106f8-e622-4bba-bf8d-41b4b1aaf204" providerId="ADAL" clId="{F5F3DB7B-FA42-41F7-8D1A-43A9E1C98A27}" dt="2024-08-07T15:13:05.271" v="2596" actId="478"/>
          <ac:graphicFrameMkLst>
            <pc:docMk/>
            <pc:sldMk cId="1970612028" sldId="402"/>
            <ac:graphicFrameMk id="4" creationId="{00000000-0000-0000-0000-000000000000}"/>
          </ac:graphicFrameMkLst>
        </pc:graphicFrameChg>
        <pc:picChg chg="add del">
          <ac:chgData name="help desk" userId="076106f8-e622-4bba-bf8d-41b4b1aaf204" providerId="ADAL" clId="{F5F3DB7B-FA42-41F7-8D1A-43A9E1C98A27}" dt="2024-08-07T15:10:04.939" v="2578" actId="22"/>
          <ac:picMkLst>
            <pc:docMk/>
            <pc:sldMk cId="1970612028" sldId="402"/>
            <ac:picMk id="13" creationId="{8FA714B4-ACB8-4182-867E-BD6BBD007456}"/>
          </ac:picMkLst>
        </pc:picChg>
        <pc:picChg chg="add mod ord">
          <ac:chgData name="help desk" userId="076106f8-e622-4bba-bf8d-41b4b1aaf204" providerId="ADAL" clId="{F5F3DB7B-FA42-41F7-8D1A-43A9E1C98A27}" dt="2024-08-07T15:13:24.927" v="2608" actId="167"/>
          <ac:picMkLst>
            <pc:docMk/>
            <pc:sldMk cId="1970612028" sldId="402"/>
            <ac:picMk id="15" creationId="{2E7AC41B-F6CD-4479-A368-397BB52C1C6F}"/>
          </ac:picMkLst>
        </pc:picChg>
        <pc:cxnChg chg="del mod">
          <ac:chgData name="help desk" userId="076106f8-e622-4bba-bf8d-41b4b1aaf204" providerId="ADAL" clId="{F5F3DB7B-FA42-41F7-8D1A-43A9E1C98A27}" dt="2024-08-07T15:12:43.101" v="2594" actId="478"/>
          <ac:cxnSpMkLst>
            <pc:docMk/>
            <pc:sldMk cId="1970612028" sldId="402"/>
            <ac:cxnSpMk id="12" creationId="{00000000-0000-0000-0000-000000000000}"/>
          </ac:cxnSpMkLst>
        </pc:cxnChg>
      </pc:sldChg>
      <pc:sldChg chg="addSp delSp modSp add mod modAnim">
        <pc:chgData name="help desk" userId="076106f8-e622-4bba-bf8d-41b4b1aaf204" providerId="ADAL" clId="{F5F3DB7B-FA42-41F7-8D1A-43A9E1C98A27}" dt="2024-08-09T15:11:32.321" v="5844"/>
        <pc:sldMkLst>
          <pc:docMk/>
          <pc:sldMk cId="1941056750" sldId="403"/>
        </pc:sldMkLst>
        <pc:spChg chg="del">
          <ac:chgData name="help desk" userId="076106f8-e622-4bba-bf8d-41b4b1aaf204" providerId="ADAL" clId="{F5F3DB7B-FA42-41F7-8D1A-43A9E1C98A27}" dt="2024-08-07T16:21:02.615" v="3480" actId="478"/>
          <ac:spMkLst>
            <pc:docMk/>
            <pc:sldMk cId="1941056750" sldId="403"/>
            <ac:spMk id="5" creationId="{00000000-0000-0000-0000-000000000000}"/>
          </ac:spMkLst>
        </pc:spChg>
        <pc:spChg chg="del">
          <ac:chgData name="help desk" userId="076106f8-e622-4bba-bf8d-41b4b1aaf204" providerId="ADAL" clId="{F5F3DB7B-FA42-41F7-8D1A-43A9E1C98A27}" dt="2024-08-07T16:21:02.615" v="3480" actId="478"/>
          <ac:spMkLst>
            <pc:docMk/>
            <pc:sldMk cId="1941056750" sldId="403"/>
            <ac:spMk id="6" creationId="{00000000-0000-0000-0000-000000000000}"/>
          </ac:spMkLst>
        </pc:spChg>
        <pc:spChg chg="del">
          <ac:chgData name="help desk" userId="076106f8-e622-4bba-bf8d-41b4b1aaf204" providerId="ADAL" clId="{F5F3DB7B-FA42-41F7-8D1A-43A9E1C98A27}" dt="2024-08-07T16:21:02.615" v="3480" actId="478"/>
          <ac:spMkLst>
            <pc:docMk/>
            <pc:sldMk cId="1941056750" sldId="403"/>
            <ac:spMk id="7" creationId="{00000000-0000-0000-0000-000000000000}"/>
          </ac:spMkLst>
        </pc:spChg>
        <pc:spChg chg="del">
          <ac:chgData name="help desk" userId="076106f8-e622-4bba-bf8d-41b4b1aaf204" providerId="ADAL" clId="{F5F3DB7B-FA42-41F7-8D1A-43A9E1C98A27}" dt="2024-08-07T16:21:02.615" v="3480" actId="478"/>
          <ac:spMkLst>
            <pc:docMk/>
            <pc:sldMk cId="1941056750" sldId="403"/>
            <ac:spMk id="8" creationId="{00000000-0000-0000-0000-000000000000}"/>
          </ac:spMkLst>
        </pc:spChg>
        <pc:spChg chg="del">
          <ac:chgData name="help desk" userId="076106f8-e622-4bba-bf8d-41b4b1aaf204" providerId="ADAL" clId="{F5F3DB7B-FA42-41F7-8D1A-43A9E1C98A27}" dt="2024-08-07T16:21:02.615" v="3480" actId="478"/>
          <ac:spMkLst>
            <pc:docMk/>
            <pc:sldMk cId="1941056750" sldId="403"/>
            <ac:spMk id="9" creationId="{00000000-0000-0000-0000-000000000000}"/>
          </ac:spMkLst>
        </pc:spChg>
        <pc:spChg chg="del">
          <ac:chgData name="help desk" userId="076106f8-e622-4bba-bf8d-41b4b1aaf204" providerId="ADAL" clId="{F5F3DB7B-FA42-41F7-8D1A-43A9E1C98A27}" dt="2024-08-07T16:21:02.615" v="3480" actId="478"/>
          <ac:spMkLst>
            <pc:docMk/>
            <pc:sldMk cId="1941056750" sldId="403"/>
            <ac:spMk id="10" creationId="{00000000-0000-0000-0000-000000000000}"/>
          </ac:spMkLst>
        </pc:spChg>
        <pc:spChg chg="del">
          <ac:chgData name="help desk" userId="076106f8-e622-4bba-bf8d-41b4b1aaf204" providerId="ADAL" clId="{F5F3DB7B-FA42-41F7-8D1A-43A9E1C98A27}" dt="2024-08-07T16:21:02.615" v="3480" actId="478"/>
          <ac:spMkLst>
            <pc:docMk/>
            <pc:sldMk cId="1941056750" sldId="403"/>
            <ac:spMk id="11" creationId="{00000000-0000-0000-0000-000000000000}"/>
          </ac:spMkLst>
        </pc:spChg>
        <pc:spChg chg="del">
          <ac:chgData name="help desk" userId="076106f8-e622-4bba-bf8d-41b4b1aaf204" providerId="ADAL" clId="{F5F3DB7B-FA42-41F7-8D1A-43A9E1C98A27}" dt="2024-08-07T16:21:02.615" v="3480" actId="478"/>
          <ac:spMkLst>
            <pc:docMk/>
            <pc:sldMk cId="1941056750" sldId="403"/>
            <ac:spMk id="12" creationId="{00000000-0000-0000-0000-000000000000}"/>
          </ac:spMkLst>
        </pc:spChg>
        <pc:spChg chg="del">
          <ac:chgData name="help desk" userId="076106f8-e622-4bba-bf8d-41b4b1aaf204" providerId="ADAL" clId="{F5F3DB7B-FA42-41F7-8D1A-43A9E1C98A27}" dt="2024-08-07T16:21:02.615" v="3480" actId="478"/>
          <ac:spMkLst>
            <pc:docMk/>
            <pc:sldMk cId="1941056750" sldId="403"/>
            <ac:spMk id="13" creationId="{00000000-0000-0000-0000-000000000000}"/>
          </ac:spMkLst>
        </pc:spChg>
        <pc:spChg chg="del">
          <ac:chgData name="help desk" userId="076106f8-e622-4bba-bf8d-41b4b1aaf204" providerId="ADAL" clId="{F5F3DB7B-FA42-41F7-8D1A-43A9E1C98A27}" dt="2024-08-07T16:21:02.615" v="3480" actId="478"/>
          <ac:spMkLst>
            <pc:docMk/>
            <pc:sldMk cId="1941056750" sldId="403"/>
            <ac:spMk id="14" creationId="{00000000-0000-0000-0000-000000000000}"/>
          </ac:spMkLst>
        </pc:spChg>
        <pc:spChg chg="del">
          <ac:chgData name="help desk" userId="076106f8-e622-4bba-bf8d-41b4b1aaf204" providerId="ADAL" clId="{F5F3DB7B-FA42-41F7-8D1A-43A9E1C98A27}" dt="2024-08-07T16:21:02.615" v="3480" actId="478"/>
          <ac:spMkLst>
            <pc:docMk/>
            <pc:sldMk cId="1941056750" sldId="403"/>
            <ac:spMk id="15" creationId="{00000000-0000-0000-0000-000000000000}"/>
          </ac:spMkLst>
        </pc:spChg>
        <pc:spChg chg="del">
          <ac:chgData name="help desk" userId="076106f8-e622-4bba-bf8d-41b4b1aaf204" providerId="ADAL" clId="{F5F3DB7B-FA42-41F7-8D1A-43A9E1C98A27}" dt="2024-08-07T16:21:02.615" v="3480" actId="478"/>
          <ac:spMkLst>
            <pc:docMk/>
            <pc:sldMk cId="1941056750" sldId="403"/>
            <ac:spMk id="16" creationId="{00000000-0000-0000-0000-000000000000}"/>
          </ac:spMkLst>
        </pc:spChg>
        <pc:spChg chg="del">
          <ac:chgData name="help desk" userId="076106f8-e622-4bba-bf8d-41b4b1aaf204" providerId="ADAL" clId="{F5F3DB7B-FA42-41F7-8D1A-43A9E1C98A27}" dt="2024-08-07T16:21:02.615" v="3480" actId="478"/>
          <ac:spMkLst>
            <pc:docMk/>
            <pc:sldMk cId="1941056750" sldId="403"/>
            <ac:spMk id="17" creationId="{00000000-0000-0000-0000-000000000000}"/>
          </ac:spMkLst>
        </pc:spChg>
        <pc:spChg chg="del">
          <ac:chgData name="help desk" userId="076106f8-e622-4bba-bf8d-41b4b1aaf204" providerId="ADAL" clId="{F5F3DB7B-FA42-41F7-8D1A-43A9E1C98A27}" dt="2024-08-07T16:21:02.615" v="3480" actId="478"/>
          <ac:spMkLst>
            <pc:docMk/>
            <pc:sldMk cId="1941056750" sldId="403"/>
            <ac:spMk id="18" creationId="{00000000-0000-0000-0000-000000000000}"/>
          </ac:spMkLst>
        </pc:spChg>
        <pc:spChg chg="del">
          <ac:chgData name="help desk" userId="076106f8-e622-4bba-bf8d-41b4b1aaf204" providerId="ADAL" clId="{F5F3DB7B-FA42-41F7-8D1A-43A9E1C98A27}" dt="2024-08-07T16:21:02.615" v="3480" actId="478"/>
          <ac:spMkLst>
            <pc:docMk/>
            <pc:sldMk cId="1941056750" sldId="403"/>
            <ac:spMk id="19" creationId="{00000000-0000-0000-0000-000000000000}"/>
          </ac:spMkLst>
        </pc:spChg>
        <pc:spChg chg="del">
          <ac:chgData name="help desk" userId="076106f8-e622-4bba-bf8d-41b4b1aaf204" providerId="ADAL" clId="{F5F3DB7B-FA42-41F7-8D1A-43A9E1C98A27}" dt="2024-08-07T16:21:02.615" v="3480" actId="478"/>
          <ac:spMkLst>
            <pc:docMk/>
            <pc:sldMk cId="1941056750" sldId="403"/>
            <ac:spMk id="20" creationId="{00000000-0000-0000-0000-000000000000}"/>
          </ac:spMkLst>
        </pc:spChg>
        <pc:spChg chg="del">
          <ac:chgData name="help desk" userId="076106f8-e622-4bba-bf8d-41b4b1aaf204" providerId="ADAL" clId="{F5F3DB7B-FA42-41F7-8D1A-43A9E1C98A27}" dt="2024-08-07T16:21:02.615" v="3480" actId="478"/>
          <ac:spMkLst>
            <pc:docMk/>
            <pc:sldMk cId="1941056750" sldId="403"/>
            <ac:spMk id="21" creationId="{00000000-0000-0000-0000-000000000000}"/>
          </ac:spMkLst>
        </pc:spChg>
        <pc:spChg chg="del">
          <ac:chgData name="help desk" userId="076106f8-e622-4bba-bf8d-41b4b1aaf204" providerId="ADAL" clId="{F5F3DB7B-FA42-41F7-8D1A-43A9E1C98A27}" dt="2024-08-07T16:21:02.615" v="3480" actId="478"/>
          <ac:spMkLst>
            <pc:docMk/>
            <pc:sldMk cId="1941056750" sldId="403"/>
            <ac:spMk id="22" creationId="{00000000-0000-0000-0000-000000000000}"/>
          </ac:spMkLst>
        </pc:spChg>
        <pc:spChg chg="del">
          <ac:chgData name="help desk" userId="076106f8-e622-4bba-bf8d-41b4b1aaf204" providerId="ADAL" clId="{F5F3DB7B-FA42-41F7-8D1A-43A9E1C98A27}" dt="2024-08-07T16:21:02.615" v="3480" actId="478"/>
          <ac:spMkLst>
            <pc:docMk/>
            <pc:sldMk cId="1941056750" sldId="403"/>
            <ac:spMk id="23" creationId="{00000000-0000-0000-0000-000000000000}"/>
          </ac:spMkLst>
        </pc:spChg>
        <pc:spChg chg="del">
          <ac:chgData name="help desk" userId="076106f8-e622-4bba-bf8d-41b4b1aaf204" providerId="ADAL" clId="{F5F3DB7B-FA42-41F7-8D1A-43A9E1C98A27}" dt="2024-08-07T16:21:02.615" v="3480" actId="478"/>
          <ac:spMkLst>
            <pc:docMk/>
            <pc:sldMk cId="1941056750" sldId="403"/>
            <ac:spMk id="24" creationId="{00000000-0000-0000-0000-000000000000}"/>
          </ac:spMkLst>
        </pc:spChg>
        <pc:spChg chg="del">
          <ac:chgData name="help desk" userId="076106f8-e622-4bba-bf8d-41b4b1aaf204" providerId="ADAL" clId="{F5F3DB7B-FA42-41F7-8D1A-43A9E1C98A27}" dt="2024-08-07T16:21:02.615" v="3480" actId="478"/>
          <ac:spMkLst>
            <pc:docMk/>
            <pc:sldMk cId="1941056750" sldId="403"/>
            <ac:spMk id="25" creationId="{00000000-0000-0000-0000-000000000000}"/>
          </ac:spMkLst>
        </pc:spChg>
        <pc:spChg chg="mod">
          <ac:chgData name="help desk" userId="076106f8-e622-4bba-bf8d-41b4b1aaf204" providerId="ADAL" clId="{F5F3DB7B-FA42-41F7-8D1A-43A9E1C98A27}" dt="2024-08-09T15:10:12.344" v="5843" actId="1076"/>
          <ac:spMkLst>
            <pc:docMk/>
            <pc:sldMk cId="1941056750" sldId="403"/>
            <ac:spMk id="26" creationId="{00000000-0000-0000-0000-000000000000}"/>
          </ac:spMkLst>
        </pc:spChg>
        <pc:spChg chg="mod">
          <ac:chgData name="help desk" userId="076106f8-e622-4bba-bf8d-41b4b1aaf204" providerId="ADAL" clId="{F5F3DB7B-FA42-41F7-8D1A-43A9E1C98A27}" dt="2024-08-07T16:49:20.363" v="3700" actId="1076"/>
          <ac:spMkLst>
            <pc:docMk/>
            <pc:sldMk cId="1941056750" sldId="403"/>
            <ac:spMk id="29" creationId="{00000000-0000-0000-0000-000000000000}"/>
          </ac:spMkLst>
        </pc:spChg>
        <pc:spChg chg="mod">
          <ac:chgData name="help desk" userId="076106f8-e622-4bba-bf8d-41b4b1aaf204" providerId="ADAL" clId="{F5F3DB7B-FA42-41F7-8D1A-43A9E1C98A27}" dt="2024-08-07T16:49:20.363" v="3700" actId="1076"/>
          <ac:spMkLst>
            <pc:docMk/>
            <pc:sldMk cId="1941056750" sldId="403"/>
            <ac:spMk id="30" creationId="{00000000-0000-0000-0000-000000000000}"/>
          </ac:spMkLst>
        </pc:spChg>
        <pc:spChg chg="mod">
          <ac:chgData name="help desk" userId="076106f8-e622-4bba-bf8d-41b4b1aaf204" providerId="ADAL" clId="{F5F3DB7B-FA42-41F7-8D1A-43A9E1C98A27}" dt="2024-08-07T16:49:20.363" v="3700" actId="1076"/>
          <ac:spMkLst>
            <pc:docMk/>
            <pc:sldMk cId="1941056750" sldId="403"/>
            <ac:spMk id="31" creationId="{00000000-0000-0000-0000-000000000000}"/>
          </ac:spMkLst>
        </pc:spChg>
        <pc:spChg chg="mod">
          <ac:chgData name="help desk" userId="076106f8-e622-4bba-bf8d-41b4b1aaf204" providerId="ADAL" clId="{F5F3DB7B-FA42-41F7-8D1A-43A9E1C98A27}" dt="2024-08-07T16:49:20.363" v="3700" actId="1076"/>
          <ac:spMkLst>
            <pc:docMk/>
            <pc:sldMk cId="1941056750" sldId="403"/>
            <ac:spMk id="32" creationId="{00000000-0000-0000-0000-000000000000}"/>
          </ac:spMkLst>
        </pc:spChg>
        <pc:spChg chg="mod">
          <ac:chgData name="help desk" userId="076106f8-e622-4bba-bf8d-41b4b1aaf204" providerId="ADAL" clId="{F5F3DB7B-FA42-41F7-8D1A-43A9E1C98A27}" dt="2024-08-07T16:49:20.363" v="3700" actId="1076"/>
          <ac:spMkLst>
            <pc:docMk/>
            <pc:sldMk cId="1941056750" sldId="403"/>
            <ac:spMk id="33" creationId="{00000000-0000-0000-0000-000000000000}"/>
          </ac:spMkLst>
        </pc:spChg>
        <pc:spChg chg="mod">
          <ac:chgData name="help desk" userId="076106f8-e622-4bba-bf8d-41b4b1aaf204" providerId="ADAL" clId="{F5F3DB7B-FA42-41F7-8D1A-43A9E1C98A27}" dt="2024-08-07T16:49:20.363" v="3700" actId="1076"/>
          <ac:spMkLst>
            <pc:docMk/>
            <pc:sldMk cId="1941056750" sldId="403"/>
            <ac:spMk id="34" creationId="{00000000-0000-0000-0000-000000000000}"/>
          </ac:spMkLst>
        </pc:spChg>
        <pc:spChg chg="mod">
          <ac:chgData name="help desk" userId="076106f8-e622-4bba-bf8d-41b4b1aaf204" providerId="ADAL" clId="{F5F3DB7B-FA42-41F7-8D1A-43A9E1C98A27}" dt="2024-08-07T16:49:20.363" v="3700" actId="1076"/>
          <ac:spMkLst>
            <pc:docMk/>
            <pc:sldMk cId="1941056750" sldId="403"/>
            <ac:spMk id="35" creationId="{00000000-0000-0000-0000-000000000000}"/>
          </ac:spMkLst>
        </pc:spChg>
        <pc:spChg chg="mod">
          <ac:chgData name="help desk" userId="076106f8-e622-4bba-bf8d-41b4b1aaf204" providerId="ADAL" clId="{F5F3DB7B-FA42-41F7-8D1A-43A9E1C98A27}" dt="2024-08-07T16:49:31.410" v="3702" actId="1036"/>
          <ac:spMkLst>
            <pc:docMk/>
            <pc:sldMk cId="1941056750" sldId="403"/>
            <ac:spMk id="36" creationId="{00000000-0000-0000-0000-000000000000}"/>
          </ac:spMkLst>
        </pc:spChg>
        <pc:spChg chg="mod">
          <ac:chgData name="help desk" userId="076106f8-e622-4bba-bf8d-41b4b1aaf204" providerId="ADAL" clId="{F5F3DB7B-FA42-41F7-8D1A-43A9E1C98A27}" dt="2024-08-07T16:49:20.363" v="3700" actId="1076"/>
          <ac:spMkLst>
            <pc:docMk/>
            <pc:sldMk cId="1941056750" sldId="403"/>
            <ac:spMk id="37" creationId="{00000000-0000-0000-0000-000000000000}"/>
          </ac:spMkLst>
        </pc:spChg>
        <pc:spChg chg="mod">
          <ac:chgData name="help desk" userId="076106f8-e622-4bba-bf8d-41b4b1aaf204" providerId="ADAL" clId="{F5F3DB7B-FA42-41F7-8D1A-43A9E1C98A27}" dt="2024-08-07T16:49:20.363" v="3700" actId="1076"/>
          <ac:spMkLst>
            <pc:docMk/>
            <pc:sldMk cId="1941056750" sldId="403"/>
            <ac:spMk id="38" creationId="{00000000-0000-0000-0000-000000000000}"/>
          </ac:spMkLst>
        </pc:spChg>
        <pc:spChg chg="mod">
          <ac:chgData name="help desk" userId="076106f8-e622-4bba-bf8d-41b4b1aaf204" providerId="ADAL" clId="{F5F3DB7B-FA42-41F7-8D1A-43A9E1C98A27}" dt="2024-08-07T16:49:20.363" v="3700" actId="1076"/>
          <ac:spMkLst>
            <pc:docMk/>
            <pc:sldMk cId="1941056750" sldId="403"/>
            <ac:spMk id="39" creationId="{00000000-0000-0000-0000-000000000000}"/>
          </ac:spMkLst>
        </pc:spChg>
        <pc:spChg chg="mod">
          <ac:chgData name="help desk" userId="076106f8-e622-4bba-bf8d-41b4b1aaf204" providerId="ADAL" clId="{F5F3DB7B-FA42-41F7-8D1A-43A9E1C98A27}" dt="2024-08-07T16:49:20.363" v="3700" actId="1076"/>
          <ac:spMkLst>
            <pc:docMk/>
            <pc:sldMk cId="1941056750" sldId="403"/>
            <ac:spMk id="40" creationId="{00000000-0000-0000-0000-000000000000}"/>
          </ac:spMkLst>
        </pc:spChg>
        <pc:spChg chg="mod">
          <ac:chgData name="help desk" userId="076106f8-e622-4bba-bf8d-41b4b1aaf204" providerId="ADAL" clId="{F5F3DB7B-FA42-41F7-8D1A-43A9E1C98A27}" dt="2024-08-07T16:49:20.363" v="3700" actId="1076"/>
          <ac:spMkLst>
            <pc:docMk/>
            <pc:sldMk cId="1941056750" sldId="403"/>
            <ac:spMk id="41" creationId="{00000000-0000-0000-0000-000000000000}"/>
          </ac:spMkLst>
        </pc:spChg>
        <pc:spChg chg="mod">
          <ac:chgData name="help desk" userId="076106f8-e622-4bba-bf8d-41b4b1aaf204" providerId="ADAL" clId="{F5F3DB7B-FA42-41F7-8D1A-43A9E1C98A27}" dt="2024-08-07T16:49:20.363" v="3700" actId="1076"/>
          <ac:spMkLst>
            <pc:docMk/>
            <pc:sldMk cId="1941056750" sldId="403"/>
            <ac:spMk id="42" creationId="{00000000-0000-0000-0000-000000000000}"/>
          </ac:spMkLst>
        </pc:spChg>
        <pc:spChg chg="mod">
          <ac:chgData name="help desk" userId="076106f8-e622-4bba-bf8d-41b4b1aaf204" providerId="ADAL" clId="{F5F3DB7B-FA42-41F7-8D1A-43A9E1C98A27}" dt="2024-08-07T16:49:31.410" v="3702" actId="1036"/>
          <ac:spMkLst>
            <pc:docMk/>
            <pc:sldMk cId="1941056750" sldId="403"/>
            <ac:spMk id="43" creationId="{00000000-0000-0000-0000-000000000000}"/>
          </ac:spMkLst>
        </pc:spChg>
        <pc:spChg chg="del">
          <ac:chgData name="help desk" userId="076106f8-e622-4bba-bf8d-41b4b1aaf204" providerId="ADAL" clId="{F5F3DB7B-FA42-41F7-8D1A-43A9E1C98A27}" dt="2024-08-09T15:04:53.888" v="5791" actId="478"/>
          <ac:spMkLst>
            <pc:docMk/>
            <pc:sldMk cId="1941056750" sldId="403"/>
            <ac:spMk id="45" creationId="{3B68C2C7-541E-4BC4-A8FC-146290B45FFE}"/>
          </ac:spMkLst>
        </pc:spChg>
        <pc:spChg chg="add mod">
          <ac:chgData name="help desk" userId="076106f8-e622-4bba-bf8d-41b4b1aaf204" providerId="ADAL" clId="{F5F3DB7B-FA42-41F7-8D1A-43A9E1C98A27}" dt="2024-08-09T15:04:54.455" v="5792"/>
          <ac:spMkLst>
            <pc:docMk/>
            <pc:sldMk cId="1941056750" sldId="403"/>
            <ac:spMk id="46" creationId="{782E7EAA-782C-4A0C-8F2E-023586487FB7}"/>
          </ac:spMkLst>
        </pc:spChg>
      </pc:sldChg>
      <pc:sldChg chg="addSp delSp modSp add mod delAnim modAnim">
        <pc:chgData name="help desk" userId="076106f8-e622-4bba-bf8d-41b4b1aaf204" providerId="ADAL" clId="{F5F3DB7B-FA42-41F7-8D1A-43A9E1C98A27}" dt="2024-08-09T15:18:05.335" v="5884"/>
        <pc:sldMkLst>
          <pc:docMk/>
          <pc:sldMk cId="2925345463" sldId="404"/>
        </pc:sldMkLst>
        <pc:spChg chg="mod">
          <ac:chgData name="help desk" userId="076106f8-e622-4bba-bf8d-41b4b1aaf204" providerId="ADAL" clId="{F5F3DB7B-FA42-41F7-8D1A-43A9E1C98A27}" dt="2024-08-07T17:14:22.733" v="3972" actId="1076"/>
          <ac:spMkLst>
            <pc:docMk/>
            <pc:sldMk cId="2925345463" sldId="404"/>
            <ac:spMk id="2" creationId="{00000000-0000-0000-0000-000000000000}"/>
          </ac:spMkLst>
        </pc:spChg>
        <pc:spChg chg="mod">
          <ac:chgData name="help desk" userId="076106f8-e622-4bba-bf8d-41b4b1aaf204" providerId="ADAL" clId="{F5F3DB7B-FA42-41F7-8D1A-43A9E1C98A27}" dt="2024-08-07T17:14:19.283" v="3971" actId="1076"/>
          <ac:spMkLst>
            <pc:docMk/>
            <pc:sldMk cId="2925345463" sldId="404"/>
            <ac:spMk id="21" creationId="{00000000-0000-0000-0000-000000000000}"/>
          </ac:spMkLst>
        </pc:spChg>
        <pc:spChg chg="mod">
          <ac:chgData name="help desk" userId="076106f8-e622-4bba-bf8d-41b4b1aaf204" providerId="ADAL" clId="{F5F3DB7B-FA42-41F7-8D1A-43A9E1C98A27}" dt="2024-08-07T17:14:28.729" v="3973" actId="1076"/>
          <ac:spMkLst>
            <pc:docMk/>
            <pc:sldMk cId="2925345463" sldId="404"/>
            <ac:spMk id="22" creationId="{00000000-0000-0000-0000-000000000000}"/>
          </ac:spMkLst>
        </pc:spChg>
        <pc:spChg chg="mod">
          <ac:chgData name="help desk" userId="076106f8-e622-4bba-bf8d-41b4b1aaf204" providerId="ADAL" clId="{F5F3DB7B-FA42-41F7-8D1A-43A9E1C98A27}" dt="2024-08-09T15:16:44.576" v="5881" actId="20577"/>
          <ac:spMkLst>
            <pc:docMk/>
            <pc:sldMk cId="2925345463" sldId="404"/>
            <ac:spMk id="23" creationId="{00000000-0000-0000-0000-000000000000}"/>
          </ac:spMkLst>
        </pc:spChg>
        <pc:grpChg chg="del">
          <ac:chgData name="help desk" userId="076106f8-e622-4bba-bf8d-41b4b1aaf204" providerId="ADAL" clId="{F5F3DB7B-FA42-41F7-8D1A-43A9E1C98A27}" dt="2024-08-07T16:55:56.628" v="3742" actId="478"/>
          <ac:grpSpMkLst>
            <pc:docMk/>
            <pc:sldMk cId="2925345463" sldId="404"/>
            <ac:grpSpMk id="13" creationId="{00000000-0000-0000-0000-000000000000}"/>
          </ac:grpSpMkLst>
        </pc:grpChg>
        <pc:grpChg chg="del">
          <ac:chgData name="help desk" userId="076106f8-e622-4bba-bf8d-41b4b1aaf204" providerId="ADAL" clId="{F5F3DB7B-FA42-41F7-8D1A-43A9E1C98A27}" dt="2024-08-07T16:55:56.628" v="3742" actId="478"/>
          <ac:grpSpMkLst>
            <pc:docMk/>
            <pc:sldMk cId="2925345463" sldId="404"/>
            <ac:grpSpMk id="15" creationId="{00000000-0000-0000-0000-000000000000}"/>
          </ac:grpSpMkLst>
        </pc:grpChg>
        <pc:grpChg chg="del">
          <ac:chgData name="help desk" userId="076106f8-e622-4bba-bf8d-41b4b1aaf204" providerId="ADAL" clId="{F5F3DB7B-FA42-41F7-8D1A-43A9E1C98A27}" dt="2024-08-07T16:55:56.628" v="3742" actId="478"/>
          <ac:grpSpMkLst>
            <pc:docMk/>
            <pc:sldMk cId="2925345463" sldId="404"/>
            <ac:grpSpMk id="20" creationId="{00000000-0000-0000-0000-000000000000}"/>
          </ac:grpSpMkLst>
        </pc:grpChg>
        <pc:graphicFrameChg chg="add del mod modGraphic">
          <ac:chgData name="help desk" userId="076106f8-e622-4bba-bf8d-41b4b1aaf204" providerId="ADAL" clId="{F5F3DB7B-FA42-41F7-8D1A-43A9E1C98A27}" dt="2024-08-09T15:15:34.278" v="5874" actId="478"/>
          <ac:graphicFrameMkLst>
            <pc:docMk/>
            <pc:sldMk cId="2925345463" sldId="404"/>
            <ac:graphicFrameMk id="4" creationId="{89C5367F-CE42-4874-A291-4C95F8D785DA}"/>
          </ac:graphicFrameMkLst>
        </pc:graphicFrameChg>
      </pc:sldChg>
      <pc:sldChg chg="delSp modSp add mod delAnim modAnim">
        <pc:chgData name="help desk" userId="076106f8-e622-4bba-bf8d-41b4b1aaf204" providerId="ADAL" clId="{F5F3DB7B-FA42-41F7-8D1A-43A9E1C98A27}" dt="2024-08-09T16:16:33.586" v="6221"/>
        <pc:sldMkLst>
          <pc:docMk/>
          <pc:sldMk cId="107864463" sldId="405"/>
        </pc:sldMkLst>
        <pc:spChg chg="del mod topLvl">
          <ac:chgData name="help desk" userId="076106f8-e622-4bba-bf8d-41b4b1aaf204" providerId="ADAL" clId="{F5F3DB7B-FA42-41F7-8D1A-43A9E1C98A27}" dt="2024-08-07T17:09:21.198" v="3867" actId="478"/>
          <ac:spMkLst>
            <pc:docMk/>
            <pc:sldMk cId="107864463" sldId="405"/>
            <ac:spMk id="18" creationId="{00000000-0000-0000-0000-000000000000}"/>
          </ac:spMkLst>
        </pc:spChg>
        <pc:spChg chg="mod topLvl">
          <ac:chgData name="help desk" userId="076106f8-e622-4bba-bf8d-41b4b1aaf204" providerId="ADAL" clId="{F5F3DB7B-FA42-41F7-8D1A-43A9E1C98A27}" dt="2024-08-07T17:11:39.661" v="3874" actId="1076"/>
          <ac:spMkLst>
            <pc:docMk/>
            <pc:sldMk cId="107864463" sldId="405"/>
            <ac:spMk id="19" creationId="{00000000-0000-0000-0000-000000000000}"/>
          </ac:spMkLst>
        </pc:spChg>
        <pc:grpChg chg="del">
          <ac:chgData name="help desk" userId="076106f8-e622-4bba-bf8d-41b4b1aaf204" providerId="ADAL" clId="{F5F3DB7B-FA42-41F7-8D1A-43A9E1C98A27}" dt="2024-08-07T17:08:58.658" v="3862" actId="478"/>
          <ac:grpSpMkLst>
            <pc:docMk/>
            <pc:sldMk cId="107864463" sldId="405"/>
            <ac:grpSpMk id="13" creationId="{00000000-0000-0000-0000-000000000000}"/>
          </ac:grpSpMkLst>
        </pc:grpChg>
        <pc:grpChg chg="del">
          <ac:chgData name="help desk" userId="076106f8-e622-4bba-bf8d-41b4b1aaf204" providerId="ADAL" clId="{F5F3DB7B-FA42-41F7-8D1A-43A9E1C98A27}" dt="2024-08-07T17:08:58.658" v="3862" actId="478"/>
          <ac:grpSpMkLst>
            <pc:docMk/>
            <pc:sldMk cId="107864463" sldId="405"/>
            <ac:grpSpMk id="15" creationId="{00000000-0000-0000-0000-000000000000}"/>
          </ac:grpSpMkLst>
        </pc:grpChg>
        <pc:grpChg chg="del mod">
          <ac:chgData name="help desk" userId="076106f8-e622-4bba-bf8d-41b4b1aaf204" providerId="ADAL" clId="{F5F3DB7B-FA42-41F7-8D1A-43A9E1C98A27}" dt="2024-08-07T17:09:10.450" v="3864" actId="165"/>
          <ac:grpSpMkLst>
            <pc:docMk/>
            <pc:sldMk cId="107864463" sldId="405"/>
            <ac:grpSpMk id="20" creationId="{00000000-0000-0000-0000-000000000000}"/>
          </ac:grpSpMkLst>
        </pc:grpChg>
        <pc:picChg chg="mod topLvl">
          <ac:chgData name="help desk" userId="076106f8-e622-4bba-bf8d-41b4b1aaf204" providerId="ADAL" clId="{F5F3DB7B-FA42-41F7-8D1A-43A9E1C98A27}" dt="2024-08-07T17:09:28.574" v="3868" actId="1076"/>
          <ac:picMkLst>
            <pc:docMk/>
            <pc:sldMk cId="107864463" sldId="405"/>
            <ac:picMk id="16" creationId="{00000000-0000-0000-0000-000000000000}"/>
          </ac:picMkLst>
        </pc:picChg>
      </pc:sldChg>
      <pc:sldChg chg="addSp delSp modSp add mod ord addAnim delAnim modAnim">
        <pc:chgData name="help desk" userId="076106f8-e622-4bba-bf8d-41b4b1aaf204" providerId="ADAL" clId="{F5F3DB7B-FA42-41F7-8D1A-43A9E1C98A27}" dt="2024-08-09T15:13:55.538" v="5861"/>
        <pc:sldMkLst>
          <pc:docMk/>
          <pc:sldMk cId="2994438254" sldId="406"/>
        </pc:sldMkLst>
        <pc:spChg chg="add del mod">
          <ac:chgData name="help desk" userId="076106f8-e622-4bba-bf8d-41b4b1aaf204" providerId="ADAL" clId="{F5F3DB7B-FA42-41F7-8D1A-43A9E1C98A27}" dt="2024-08-07T17:04:27.584" v="3807" actId="478"/>
          <ac:spMkLst>
            <pc:docMk/>
            <pc:sldMk cId="2994438254" sldId="406"/>
            <ac:spMk id="2" creationId="{895F6C4C-2E94-44D3-AF5B-DCE6A98F0219}"/>
          </ac:spMkLst>
        </pc:spChg>
        <pc:spChg chg="mod">
          <ac:chgData name="help desk" userId="076106f8-e622-4bba-bf8d-41b4b1aaf204" providerId="ADAL" clId="{F5F3DB7B-FA42-41F7-8D1A-43A9E1C98A27}" dt="2024-08-07T16:59:13.911" v="3769" actId="255"/>
          <ac:spMkLst>
            <pc:docMk/>
            <pc:sldMk cId="2994438254" sldId="406"/>
            <ac:spMk id="8" creationId="{00000000-0000-0000-0000-000000000000}"/>
          </ac:spMkLst>
        </pc:spChg>
        <pc:spChg chg="mod topLvl">
          <ac:chgData name="help desk" userId="076106f8-e622-4bba-bf8d-41b4b1aaf204" providerId="ADAL" clId="{F5F3DB7B-FA42-41F7-8D1A-43A9E1C98A27}" dt="2024-08-07T16:59:38.021" v="3774" actId="1076"/>
          <ac:spMkLst>
            <pc:docMk/>
            <pc:sldMk cId="2994438254" sldId="406"/>
            <ac:spMk id="12" creationId="{00000000-0000-0000-0000-000000000000}"/>
          </ac:spMkLst>
        </pc:spChg>
        <pc:spChg chg="mod">
          <ac:chgData name="help desk" userId="076106f8-e622-4bba-bf8d-41b4b1aaf204" providerId="ADAL" clId="{F5F3DB7B-FA42-41F7-8D1A-43A9E1C98A27}" dt="2024-08-07T17:00:42.412" v="3781"/>
          <ac:spMkLst>
            <pc:docMk/>
            <pc:sldMk cId="2994438254" sldId="406"/>
            <ac:spMk id="23" creationId="{032E0503-4566-4A19-9C43-D4326DBA39C9}"/>
          </ac:spMkLst>
        </pc:spChg>
        <pc:spChg chg="add del mod topLvl">
          <ac:chgData name="help desk" userId="076106f8-e622-4bba-bf8d-41b4b1aaf204" providerId="ADAL" clId="{F5F3DB7B-FA42-41F7-8D1A-43A9E1C98A27}" dt="2024-08-07T17:06:09.286" v="3828" actId="478"/>
          <ac:spMkLst>
            <pc:docMk/>
            <pc:sldMk cId="2994438254" sldId="406"/>
            <ac:spMk id="27" creationId="{B2593EEE-0BBB-4CB6-BF08-C37F67683735}"/>
          </ac:spMkLst>
        </pc:spChg>
        <pc:grpChg chg="del mod topLvl">
          <ac:chgData name="help desk" userId="076106f8-e622-4bba-bf8d-41b4b1aaf204" providerId="ADAL" clId="{F5F3DB7B-FA42-41F7-8D1A-43A9E1C98A27}" dt="2024-08-07T17:00:40.384" v="3780" actId="21"/>
          <ac:grpSpMkLst>
            <pc:docMk/>
            <pc:sldMk cId="2994438254" sldId="406"/>
            <ac:grpSpMk id="9" creationId="{00000000-0000-0000-0000-000000000000}"/>
          </ac:grpSpMkLst>
        </pc:grpChg>
        <pc:grpChg chg="add del mod">
          <ac:chgData name="help desk" userId="076106f8-e622-4bba-bf8d-41b4b1aaf204" providerId="ADAL" clId="{F5F3DB7B-FA42-41F7-8D1A-43A9E1C98A27}" dt="2024-08-07T16:59:06.340" v="3768" actId="165"/>
          <ac:grpSpMkLst>
            <pc:docMk/>
            <pc:sldMk cId="2994438254" sldId="406"/>
            <ac:grpSpMk id="13" creationId="{00000000-0000-0000-0000-000000000000}"/>
          </ac:grpSpMkLst>
        </pc:grpChg>
        <pc:grpChg chg="del">
          <ac:chgData name="help desk" userId="076106f8-e622-4bba-bf8d-41b4b1aaf204" providerId="ADAL" clId="{F5F3DB7B-FA42-41F7-8D1A-43A9E1C98A27}" dt="2024-08-07T16:58:39.150" v="3760" actId="478"/>
          <ac:grpSpMkLst>
            <pc:docMk/>
            <pc:sldMk cId="2994438254" sldId="406"/>
            <ac:grpSpMk id="15" creationId="{00000000-0000-0000-0000-000000000000}"/>
          </ac:grpSpMkLst>
        </pc:grpChg>
        <pc:grpChg chg="del">
          <ac:chgData name="help desk" userId="076106f8-e622-4bba-bf8d-41b4b1aaf204" providerId="ADAL" clId="{F5F3DB7B-FA42-41F7-8D1A-43A9E1C98A27}" dt="2024-08-07T16:58:41.040" v="3761" actId="478"/>
          <ac:grpSpMkLst>
            <pc:docMk/>
            <pc:sldMk cId="2994438254" sldId="406"/>
            <ac:grpSpMk id="20" creationId="{00000000-0000-0000-0000-000000000000}"/>
          </ac:grpSpMkLst>
        </pc:grpChg>
        <pc:grpChg chg="add del mod">
          <ac:chgData name="help desk" userId="076106f8-e622-4bba-bf8d-41b4b1aaf204" providerId="ADAL" clId="{F5F3DB7B-FA42-41F7-8D1A-43A9E1C98A27}" dt="2024-08-07T17:01:39.103" v="3798" actId="21"/>
          <ac:grpSpMkLst>
            <pc:docMk/>
            <pc:sldMk cId="2994438254" sldId="406"/>
            <ac:grpSpMk id="21" creationId="{332805BA-2D0A-4813-B092-9D7EC686BE45}"/>
          </ac:grpSpMkLst>
        </pc:grpChg>
        <pc:grpChg chg="add del mod ord">
          <ac:chgData name="help desk" userId="076106f8-e622-4bba-bf8d-41b4b1aaf204" providerId="ADAL" clId="{F5F3DB7B-FA42-41F7-8D1A-43A9E1C98A27}" dt="2024-08-07T17:05:13.515" v="3815" actId="165"/>
          <ac:grpSpMkLst>
            <pc:docMk/>
            <pc:sldMk cId="2994438254" sldId="406"/>
            <ac:grpSpMk id="25" creationId="{076CE944-9682-4620-AB16-91D1EAF88574}"/>
          </ac:grpSpMkLst>
        </pc:grpChg>
        <pc:picChg chg="mod">
          <ac:chgData name="help desk" userId="076106f8-e622-4bba-bf8d-41b4b1aaf204" providerId="ADAL" clId="{F5F3DB7B-FA42-41F7-8D1A-43A9E1C98A27}" dt="2024-08-07T16:59:06.340" v="3768" actId="165"/>
          <ac:picMkLst>
            <pc:docMk/>
            <pc:sldMk cId="2994438254" sldId="406"/>
            <ac:picMk id="7" creationId="{00000000-0000-0000-0000-000000000000}"/>
          </ac:picMkLst>
        </pc:picChg>
        <pc:picChg chg="mod">
          <ac:chgData name="help desk" userId="076106f8-e622-4bba-bf8d-41b4b1aaf204" providerId="ADAL" clId="{F5F3DB7B-FA42-41F7-8D1A-43A9E1C98A27}" dt="2024-08-07T17:00:42.412" v="3781"/>
          <ac:picMkLst>
            <pc:docMk/>
            <pc:sldMk cId="2994438254" sldId="406"/>
            <ac:picMk id="22" creationId="{51869C25-2496-47BF-8CEC-CBD99EC90AC8}"/>
          </ac:picMkLst>
        </pc:picChg>
        <pc:picChg chg="add del mod topLvl">
          <ac:chgData name="help desk" userId="076106f8-e622-4bba-bf8d-41b4b1aaf204" providerId="ADAL" clId="{F5F3DB7B-FA42-41F7-8D1A-43A9E1C98A27}" dt="2024-08-07T17:06:15.176" v="3830" actId="1076"/>
          <ac:picMkLst>
            <pc:docMk/>
            <pc:sldMk cId="2994438254" sldId="406"/>
            <ac:picMk id="26" creationId="{9678CFE8-8B54-4E8F-886C-1A774E529A2E}"/>
          </ac:picMkLst>
        </pc:picChg>
        <pc:picChg chg="add del mod">
          <ac:chgData name="help desk" userId="076106f8-e622-4bba-bf8d-41b4b1aaf204" providerId="ADAL" clId="{F5F3DB7B-FA42-41F7-8D1A-43A9E1C98A27}" dt="2024-08-07T17:07:37.527" v="3847" actId="21"/>
          <ac:picMkLst>
            <pc:docMk/>
            <pc:sldMk cId="2994438254" sldId="406"/>
            <ac:picMk id="28" creationId="{65633178-BE46-4A8D-A976-00062F6FA89B}"/>
          </ac:picMkLst>
        </pc:picChg>
      </pc:sldChg>
      <pc:sldChg chg="addSp delSp modSp add mod delAnim modAnim">
        <pc:chgData name="help desk" userId="076106f8-e622-4bba-bf8d-41b4b1aaf204" providerId="ADAL" clId="{F5F3DB7B-FA42-41F7-8D1A-43A9E1C98A27}" dt="2024-08-09T15:20:01.447" v="5900"/>
        <pc:sldMkLst>
          <pc:docMk/>
          <pc:sldMk cId="1885172542" sldId="407"/>
        </pc:sldMkLst>
        <pc:spChg chg="del">
          <ac:chgData name="help desk" userId="076106f8-e622-4bba-bf8d-41b4b1aaf204" providerId="ADAL" clId="{F5F3DB7B-FA42-41F7-8D1A-43A9E1C98A27}" dt="2024-08-07T17:16:38.445" v="3992" actId="478"/>
          <ac:spMkLst>
            <pc:docMk/>
            <pc:sldMk cId="1885172542" sldId="407"/>
            <ac:spMk id="2" creationId="{00000000-0000-0000-0000-000000000000}"/>
          </ac:spMkLst>
        </pc:spChg>
        <pc:spChg chg="del mod">
          <ac:chgData name="help desk" userId="076106f8-e622-4bba-bf8d-41b4b1aaf204" providerId="ADAL" clId="{F5F3DB7B-FA42-41F7-8D1A-43A9E1C98A27}" dt="2024-08-07T17:17:58.990" v="3999" actId="478"/>
          <ac:spMkLst>
            <pc:docMk/>
            <pc:sldMk cId="1885172542" sldId="407"/>
            <ac:spMk id="5" creationId="{00000000-0000-0000-0000-000000000000}"/>
          </ac:spMkLst>
        </pc:spChg>
        <pc:spChg chg="del">
          <ac:chgData name="help desk" userId="076106f8-e622-4bba-bf8d-41b4b1aaf204" providerId="ADAL" clId="{F5F3DB7B-FA42-41F7-8D1A-43A9E1C98A27}" dt="2024-08-07T17:16:38.445" v="3992" actId="478"/>
          <ac:spMkLst>
            <pc:docMk/>
            <pc:sldMk cId="1885172542" sldId="407"/>
            <ac:spMk id="7" creationId="{00000000-0000-0000-0000-000000000000}"/>
          </ac:spMkLst>
        </pc:spChg>
        <pc:spChg chg="del">
          <ac:chgData name="help desk" userId="076106f8-e622-4bba-bf8d-41b4b1aaf204" providerId="ADAL" clId="{F5F3DB7B-FA42-41F7-8D1A-43A9E1C98A27}" dt="2024-08-07T17:16:38.445" v="3992" actId="478"/>
          <ac:spMkLst>
            <pc:docMk/>
            <pc:sldMk cId="1885172542" sldId="407"/>
            <ac:spMk id="10" creationId="{00000000-0000-0000-0000-000000000000}"/>
          </ac:spMkLst>
        </pc:spChg>
        <pc:spChg chg="del">
          <ac:chgData name="help desk" userId="076106f8-e622-4bba-bf8d-41b4b1aaf204" providerId="ADAL" clId="{F5F3DB7B-FA42-41F7-8D1A-43A9E1C98A27}" dt="2024-08-07T17:16:38.445" v="3992" actId="478"/>
          <ac:spMkLst>
            <pc:docMk/>
            <pc:sldMk cId="1885172542" sldId="407"/>
            <ac:spMk id="11" creationId="{00000000-0000-0000-0000-000000000000}"/>
          </ac:spMkLst>
        </pc:spChg>
        <pc:spChg chg="del">
          <ac:chgData name="help desk" userId="076106f8-e622-4bba-bf8d-41b4b1aaf204" providerId="ADAL" clId="{F5F3DB7B-FA42-41F7-8D1A-43A9E1C98A27}" dt="2024-08-07T17:16:38.445" v="3992" actId="478"/>
          <ac:spMkLst>
            <pc:docMk/>
            <pc:sldMk cId="1885172542" sldId="407"/>
            <ac:spMk id="12" creationId="{00000000-0000-0000-0000-000000000000}"/>
          </ac:spMkLst>
        </pc:spChg>
        <pc:spChg chg="del mod">
          <ac:chgData name="help desk" userId="076106f8-e622-4bba-bf8d-41b4b1aaf204" providerId="ADAL" clId="{F5F3DB7B-FA42-41F7-8D1A-43A9E1C98A27}" dt="2024-08-07T17:18:42.860" v="4006" actId="21"/>
          <ac:spMkLst>
            <pc:docMk/>
            <pc:sldMk cId="1885172542" sldId="407"/>
            <ac:spMk id="13" creationId="{00000000-0000-0000-0000-000000000000}"/>
          </ac:spMkLst>
        </pc:spChg>
        <pc:spChg chg="mod">
          <ac:chgData name="help desk" userId="076106f8-e622-4bba-bf8d-41b4b1aaf204" providerId="ADAL" clId="{F5F3DB7B-FA42-41F7-8D1A-43A9E1C98A27}" dt="2024-08-07T17:25:11.935" v="4088" actId="20577"/>
          <ac:spMkLst>
            <pc:docMk/>
            <pc:sldMk cId="1885172542" sldId="407"/>
            <ac:spMk id="14" creationId="{00000000-0000-0000-0000-000000000000}"/>
          </ac:spMkLst>
        </pc:spChg>
        <pc:spChg chg="add mod">
          <ac:chgData name="help desk" userId="076106f8-e622-4bba-bf8d-41b4b1aaf204" providerId="ADAL" clId="{F5F3DB7B-FA42-41F7-8D1A-43A9E1C98A27}" dt="2024-08-07T17:25:47.755" v="4090" actId="1076"/>
          <ac:spMkLst>
            <pc:docMk/>
            <pc:sldMk cId="1885172542" sldId="407"/>
            <ac:spMk id="17" creationId="{FFFBF2D2-92E2-45D8-AB0B-3595B4468CD6}"/>
          </ac:spMkLst>
        </pc:spChg>
        <pc:spChg chg="add mod">
          <ac:chgData name="help desk" userId="076106f8-e622-4bba-bf8d-41b4b1aaf204" providerId="ADAL" clId="{F5F3DB7B-FA42-41F7-8D1A-43A9E1C98A27}" dt="2024-08-07T17:24:46.164" v="4084"/>
          <ac:spMkLst>
            <pc:docMk/>
            <pc:sldMk cId="1885172542" sldId="407"/>
            <ac:spMk id="18" creationId="{9F6F0D03-3A42-4782-998A-A4C19F9F051D}"/>
          </ac:spMkLst>
        </pc:spChg>
        <pc:spChg chg="add mod">
          <ac:chgData name="help desk" userId="076106f8-e622-4bba-bf8d-41b4b1aaf204" providerId="ADAL" clId="{F5F3DB7B-FA42-41F7-8D1A-43A9E1C98A27}" dt="2024-08-07T17:24:46.164" v="4084"/>
          <ac:spMkLst>
            <pc:docMk/>
            <pc:sldMk cId="1885172542" sldId="407"/>
            <ac:spMk id="19" creationId="{594FD704-2E8B-4044-8131-6EEBCF87B08B}"/>
          </ac:spMkLst>
        </pc:spChg>
        <pc:grpChg chg="mod">
          <ac:chgData name="help desk" userId="076106f8-e622-4bba-bf8d-41b4b1aaf204" providerId="ADAL" clId="{F5F3DB7B-FA42-41F7-8D1A-43A9E1C98A27}" dt="2024-08-07T17:26:00.076" v="4091" actId="1076"/>
          <ac:grpSpMkLst>
            <pc:docMk/>
            <pc:sldMk cId="1885172542" sldId="407"/>
            <ac:grpSpMk id="16" creationId="{00000000-0000-0000-0000-000000000000}"/>
          </ac:grpSpMkLst>
        </pc:grpChg>
      </pc:sldChg>
      <pc:sldChg chg="add del">
        <pc:chgData name="help desk" userId="076106f8-e622-4bba-bf8d-41b4b1aaf204" providerId="ADAL" clId="{F5F3DB7B-FA42-41F7-8D1A-43A9E1C98A27}" dt="2024-08-07T17:07:08.646" v="3840"/>
        <pc:sldMkLst>
          <pc:docMk/>
          <pc:sldMk cId="2128753861" sldId="407"/>
        </pc:sldMkLst>
      </pc:sldChg>
      <pc:sldChg chg="delSp modSp add mod delAnim modAnim">
        <pc:chgData name="help desk" userId="076106f8-e622-4bba-bf8d-41b4b1aaf204" providerId="ADAL" clId="{F5F3DB7B-FA42-41F7-8D1A-43A9E1C98A27}" dt="2024-08-09T15:23:10.210" v="5923"/>
        <pc:sldMkLst>
          <pc:docMk/>
          <pc:sldMk cId="200173879" sldId="408"/>
        </pc:sldMkLst>
        <pc:spChg chg="del">
          <ac:chgData name="help desk" userId="076106f8-e622-4bba-bf8d-41b4b1aaf204" providerId="ADAL" clId="{F5F3DB7B-FA42-41F7-8D1A-43A9E1C98A27}" dt="2024-08-07T17:36:38.428" v="4096" actId="478"/>
          <ac:spMkLst>
            <pc:docMk/>
            <pc:sldMk cId="200173879" sldId="408"/>
            <ac:spMk id="2" creationId="{00000000-0000-0000-0000-000000000000}"/>
          </ac:spMkLst>
        </pc:spChg>
        <pc:spChg chg="del">
          <ac:chgData name="help desk" userId="076106f8-e622-4bba-bf8d-41b4b1aaf204" providerId="ADAL" clId="{F5F3DB7B-FA42-41F7-8D1A-43A9E1C98A27}" dt="2024-08-07T17:36:38.428" v="4096" actId="478"/>
          <ac:spMkLst>
            <pc:docMk/>
            <pc:sldMk cId="200173879" sldId="408"/>
            <ac:spMk id="3" creationId="{00000000-0000-0000-0000-000000000000}"/>
          </ac:spMkLst>
        </pc:spChg>
        <pc:spChg chg="mod">
          <ac:chgData name="help desk" userId="076106f8-e622-4bba-bf8d-41b4b1aaf204" providerId="ADAL" clId="{F5F3DB7B-FA42-41F7-8D1A-43A9E1C98A27}" dt="2024-08-07T17:41:35.521" v="4194" actId="1076"/>
          <ac:spMkLst>
            <pc:docMk/>
            <pc:sldMk cId="200173879" sldId="408"/>
            <ac:spMk id="4" creationId="{00000000-0000-0000-0000-000000000000}"/>
          </ac:spMkLst>
        </pc:spChg>
        <pc:spChg chg="del">
          <ac:chgData name="help desk" userId="076106f8-e622-4bba-bf8d-41b4b1aaf204" providerId="ADAL" clId="{F5F3DB7B-FA42-41F7-8D1A-43A9E1C98A27}" dt="2024-08-07T17:36:38.428" v="4096" actId="478"/>
          <ac:spMkLst>
            <pc:docMk/>
            <pc:sldMk cId="200173879" sldId="408"/>
            <ac:spMk id="5" creationId="{00000000-0000-0000-0000-000000000000}"/>
          </ac:spMkLst>
        </pc:spChg>
        <pc:spChg chg="del">
          <ac:chgData name="help desk" userId="076106f8-e622-4bba-bf8d-41b4b1aaf204" providerId="ADAL" clId="{F5F3DB7B-FA42-41F7-8D1A-43A9E1C98A27}" dt="2024-08-07T17:36:38.428" v="4096" actId="478"/>
          <ac:spMkLst>
            <pc:docMk/>
            <pc:sldMk cId="200173879" sldId="408"/>
            <ac:spMk id="6" creationId="{00000000-0000-0000-0000-000000000000}"/>
          </ac:spMkLst>
        </pc:spChg>
        <pc:spChg chg="del">
          <ac:chgData name="help desk" userId="076106f8-e622-4bba-bf8d-41b4b1aaf204" providerId="ADAL" clId="{F5F3DB7B-FA42-41F7-8D1A-43A9E1C98A27}" dt="2024-08-07T17:36:38.428" v="4096" actId="478"/>
          <ac:spMkLst>
            <pc:docMk/>
            <pc:sldMk cId="200173879" sldId="408"/>
            <ac:spMk id="7" creationId="{00000000-0000-0000-0000-000000000000}"/>
          </ac:spMkLst>
        </pc:spChg>
        <pc:spChg chg="del">
          <ac:chgData name="help desk" userId="076106f8-e622-4bba-bf8d-41b4b1aaf204" providerId="ADAL" clId="{F5F3DB7B-FA42-41F7-8D1A-43A9E1C98A27}" dt="2024-08-07T17:36:38.428" v="4096" actId="478"/>
          <ac:spMkLst>
            <pc:docMk/>
            <pc:sldMk cId="200173879" sldId="408"/>
            <ac:spMk id="8" creationId="{00000000-0000-0000-0000-000000000000}"/>
          </ac:spMkLst>
        </pc:spChg>
        <pc:spChg chg="del">
          <ac:chgData name="help desk" userId="076106f8-e622-4bba-bf8d-41b4b1aaf204" providerId="ADAL" clId="{F5F3DB7B-FA42-41F7-8D1A-43A9E1C98A27}" dt="2024-08-07T17:36:38.428" v="4096" actId="478"/>
          <ac:spMkLst>
            <pc:docMk/>
            <pc:sldMk cId="200173879" sldId="408"/>
            <ac:spMk id="9" creationId="{00000000-0000-0000-0000-000000000000}"/>
          </ac:spMkLst>
        </pc:spChg>
        <pc:spChg chg="mod">
          <ac:chgData name="help desk" userId="076106f8-e622-4bba-bf8d-41b4b1aaf204" providerId="ADAL" clId="{F5F3DB7B-FA42-41F7-8D1A-43A9E1C98A27}" dt="2024-08-07T17:41:25.794" v="4192" actId="20577"/>
          <ac:spMkLst>
            <pc:docMk/>
            <pc:sldMk cId="200173879" sldId="408"/>
            <ac:spMk id="10" creationId="{00000000-0000-0000-0000-000000000000}"/>
          </ac:spMkLst>
        </pc:spChg>
        <pc:spChg chg="mod">
          <ac:chgData name="help desk" userId="076106f8-e622-4bba-bf8d-41b4b1aaf204" providerId="ADAL" clId="{F5F3DB7B-FA42-41F7-8D1A-43A9E1C98A27}" dt="2024-08-07T17:44:36.057" v="4318" actId="1076"/>
          <ac:spMkLst>
            <pc:docMk/>
            <pc:sldMk cId="200173879" sldId="408"/>
            <ac:spMk id="11" creationId="{00000000-0000-0000-0000-000000000000}"/>
          </ac:spMkLst>
        </pc:spChg>
        <pc:spChg chg="del mod">
          <ac:chgData name="help desk" userId="076106f8-e622-4bba-bf8d-41b4b1aaf204" providerId="ADAL" clId="{F5F3DB7B-FA42-41F7-8D1A-43A9E1C98A27}" dt="2024-08-07T17:39:57.211" v="4119" actId="478"/>
          <ac:spMkLst>
            <pc:docMk/>
            <pc:sldMk cId="200173879" sldId="408"/>
            <ac:spMk id="13" creationId="{00000000-0000-0000-0000-000000000000}"/>
          </ac:spMkLst>
        </pc:spChg>
        <pc:spChg chg="del">
          <ac:chgData name="help desk" userId="076106f8-e622-4bba-bf8d-41b4b1aaf204" providerId="ADAL" clId="{F5F3DB7B-FA42-41F7-8D1A-43A9E1C98A27}" dt="2024-08-07T17:40:06.036" v="4122" actId="478"/>
          <ac:spMkLst>
            <pc:docMk/>
            <pc:sldMk cId="200173879" sldId="408"/>
            <ac:spMk id="14" creationId="{00000000-0000-0000-0000-000000000000}"/>
          </ac:spMkLst>
        </pc:spChg>
        <pc:spChg chg="del">
          <ac:chgData name="help desk" userId="076106f8-e622-4bba-bf8d-41b4b1aaf204" providerId="ADAL" clId="{F5F3DB7B-FA42-41F7-8D1A-43A9E1C98A27}" dt="2024-08-07T17:40:12.095" v="4125" actId="478"/>
          <ac:spMkLst>
            <pc:docMk/>
            <pc:sldMk cId="200173879" sldId="408"/>
            <ac:spMk id="15" creationId="{00000000-0000-0000-0000-000000000000}"/>
          </ac:spMkLst>
        </pc:spChg>
        <pc:spChg chg="del">
          <ac:chgData name="help desk" userId="076106f8-e622-4bba-bf8d-41b4b1aaf204" providerId="ADAL" clId="{F5F3DB7B-FA42-41F7-8D1A-43A9E1C98A27}" dt="2024-08-07T17:40:11.428" v="4124" actId="478"/>
          <ac:spMkLst>
            <pc:docMk/>
            <pc:sldMk cId="200173879" sldId="408"/>
            <ac:spMk id="16" creationId="{00000000-0000-0000-0000-000000000000}"/>
          </ac:spMkLst>
        </pc:spChg>
      </pc:sldChg>
      <pc:sldChg chg="addSp delSp modSp add mod delAnim modAnim">
        <pc:chgData name="help desk" userId="076106f8-e622-4bba-bf8d-41b4b1aaf204" providerId="ADAL" clId="{F5F3DB7B-FA42-41F7-8D1A-43A9E1C98A27}" dt="2024-08-09T15:25:39.166" v="5947"/>
        <pc:sldMkLst>
          <pc:docMk/>
          <pc:sldMk cId="201071838" sldId="409"/>
        </pc:sldMkLst>
        <pc:spChg chg="del">
          <ac:chgData name="help desk" userId="076106f8-e622-4bba-bf8d-41b4b1aaf204" providerId="ADAL" clId="{F5F3DB7B-FA42-41F7-8D1A-43A9E1C98A27}" dt="2024-08-09T15:24:03.051" v="5935" actId="478"/>
          <ac:spMkLst>
            <pc:docMk/>
            <pc:sldMk cId="201071838" sldId="409"/>
            <ac:spMk id="2" creationId="{00000000-0000-0000-0000-000000000000}"/>
          </ac:spMkLst>
        </pc:spChg>
        <pc:spChg chg="del">
          <ac:chgData name="help desk" userId="076106f8-e622-4bba-bf8d-41b4b1aaf204" providerId="ADAL" clId="{F5F3DB7B-FA42-41F7-8D1A-43A9E1C98A27}" dt="2024-08-07T19:10:23.320" v="4644" actId="478"/>
          <ac:spMkLst>
            <pc:docMk/>
            <pc:sldMk cId="201071838" sldId="409"/>
            <ac:spMk id="3" creationId="{00000000-0000-0000-0000-000000000000}"/>
          </ac:spMkLst>
        </pc:spChg>
        <pc:spChg chg="del">
          <ac:chgData name="help desk" userId="076106f8-e622-4bba-bf8d-41b4b1aaf204" providerId="ADAL" clId="{F5F3DB7B-FA42-41F7-8D1A-43A9E1C98A27}" dt="2024-08-07T19:10:23.320" v="4644" actId="478"/>
          <ac:spMkLst>
            <pc:docMk/>
            <pc:sldMk cId="201071838" sldId="409"/>
            <ac:spMk id="4" creationId="{00000000-0000-0000-0000-000000000000}"/>
          </ac:spMkLst>
        </pc:spChg>
        <pc:spChg chg="mod">
          <ac:chgData name="help desk" userId="076106f8-e622-4bba-bf8d-41b4b1aaf204" providerId="ADAL" clId="{F5F3DB7B-FA42-41F7-8D1A-43A9E1C98A27}" dt="2024-08-07T19:23:31.378" v="4721" actId="1076"/>
          <ac:spMkLst>
            <pc:docMk/>
            <pc:sldMk cId="201071838" sldId="409"/>
            <ac:spMk id="5" creationId="{00000000-0000-0000-0000-000000000000}"/>
          </ac:spMkLst>
        </pc:spChg>
        <pc:spChg chg="del">
          <ac:chgData name="help desk" userId="076106f8-e622-4bba-bf8d-41b4b1aaf204" providerId="ADAL" clId="{F5F3DB7B-FA42-41F7-8D1A-43A9E1C98A27}" dt="2024-08-07T19:10:23.320" v="4644" actId="478"/>
          <ac:spMkLst>
            <pc:docMk/>
            <pc:sldMk cId="201071838" sldId="409"/>
            <ac:spMk id="6" creationId="{00000000-0000-0000-0000-000000000000}"/>
          </ac:spMkLst>
        </pc:spChg>
        <pc:spChg chg="del">
          <ac:chgData name="help desk" userId="076106f8-e622-4bba-bf8d-41b4b1aaf204" providerId="ADAL" clId="{F5F3DB7B-FA42-41F7-8D1A-43A9E1C98A27}" dt="2024-08-07T19:10:23.320" v="4644" actId="478"/>
          <ac:spMkLst>
            <pc:docMk/>
            <pc:sldMk cId="201071838" sldId="409"/>
            <ac:spMk id="7" creationId="{00000000-0000-0000-0000-000000000000}"/>
          </ac:spMkLst>
        </pc:spChg>
        <pc:spChg chg="del">
          <ac:chgData name="help desk" userId="076106f8-e622-4bba-bf8d-41b4b1aaf204" providerId="ADAL" clId="{F5F3DB7B-FA42-41F7-8D1A-43A9E1C98A27}" dt="2024-08-07T19:10:23.320" v="4644" actId="478"/>
          <ac:spMkLst>
            <pc:docMk/>
            <pc:sldMk cId="201071838" sldId="409"/>
            <ac:spMk id="8" creationId="{00000000-0000-0000-0000-000000000000}"/>
          </ac:spMkLst>
        </pc:spChg>
        <pc:spChg chg="mod">
          <ac:chgData name="help desk" userId="076106f8-e622-4bba-bf8d-41b4b1aaf204" providerId="ADAL" clId="{F5F3DB7B-FA42-41F7-8D1A-43A9E1C98A27}" dt="2024-08-07T19:22:33.637" v="4689" actId="20577"/>
          <ac:spMkLst>
            <pc:docMk/>
            <pc:sldMk cId="201071838" sldId="409"/>
            <ac:spMk id="9" creationId="{00000000-0000-0000-0000-000000000000}"/>
          </ac:spMkLst>
        </pc:spChg>
        <pc:spChg chg="mod">
          <ac:chgData name="help desk" userId="076106f8-e622-4bba-bf8d-41b4b1aaf204" providerId="ADAL" clId="{F5F3DB7B-FA42-41F7-8D1A-43A9E1C98A27}" dt="2024-08-07T19:24:27.271" v="4729" actId="20577"/>
          <ac:spMkLst>
            <pc:docMk/>
            <pc:sldMk cId="201071838" sldId="409"/>
            <ac:spMk id="10" creationId="{00000000-0000-0000-0000-000000000000}"/>
          </ac:spMkLst>
        </pc:spChg>
        <pc:spChg chg="del">
          <ac:chgData name="help desk" userId="076106f8-e622-4bba-bf8d-41b4b1aaf204" providerId="ADAL" clId="{F5F3DB7B-FA42-41F7-8D1A-43A9E1C98A27}" dt="2024-08-07T19:10:23.320" v="4644" actId="478"/>
          <ac:spMkLst>
            <pc:docMk/>
            <pc:sldMk cId="201071838" sldId="409"/>
            <ac:spMk id="11" creationId="{00000000-0000-0000-0000-000000000000}"/>
          </ac:spMkLst>
        </pc:spChg>
        <pc:spChg chg="del">
          <ac:chgData name="help desk" userId="076106f8-e622-4bba-bf8d-41b4b1aaf204" providerId="ADAL" clId="{F5F3DB7B-FA42-41F7-8D1A-43A9E1C98A27}" dt="2024-08-07T19:10:23.320" v="4644" actId="478"/>
          <ac:spMkLst>
            <pc:docMk/>
            <pc:sldMk cId="201071838" sldId="409"/>
            <ac:spMk id="12" creationId="{00000000-0000-0000-0000-000000000000}"/>
          </ac:spMkLst>
        </pc:spChg>
        <pc:spChg chg="del">
          <ac:chgData name="help desk" userId="076106f8-e622-4bba-bf8d-41b4b1aaf204" providerId="ADAL" clId="{F5F3DB7B-FA42-41F7-8D1A-43A9E1C98A27}" dt="2024-08-07T19:10:23.320" v="4644" actId="478"/>
          <ac:spMkLst>
            <pc:docMk/>
            <pc:sldMk cId="201071838" sldId="409"/>
            <ac:spMk id="13" creationId="{00000000-0000-0000-0000-000000000000}"/>
          </ac:spMkLst>
        </pc:spChg>
        <pc:spChg chg="del">
          <ac:chgData name="help desk" userId="076106f8-e622-4bba-bf8d-41b4b1aaf204" providerId="ADAL" clId="{F5F3DB7B-FA42-41F7-8D1A-43A9E1C98A27}" dt="2024-08-07T19:10:31.131" v="4646" actId="478"/>
          <ac:spMkLst>
            <pc:docMk/>
            <pc:sldMk cId="201071838" sldId="409"/>
            <ac:spMk id="14" creationId="{00000000-0000-0000-0000-000000000000}"/>
          </ac:spMkLst>
        </pc:spChg>
        <pc:spChg chg="del">
          <ac:chgData name="help desk" userId="076106f8-e622-4bba-bf8d-41b4b1aaf204" providerId="ADAL" clId="{F5F3DB7B-FA42-41F7-8D1A-43A9E1C98A27}" dt="2024-08-07T19:10:38.842" v="4648" actId="478"/>
          <ac:spMkLst>
            <pc:docMk/>
            <pc:sldMk cId="201071838" sldId="409"/>
            <ac:spMk id="15" creationId="{00000000-0000-0000-0000-000000000000}"/>
          </ac:spMkLst>
        </pc:spChg>
        <pc:spChg chg="del">
          <ac:chgData name="help desk" userId="076106f8-e622-4bba-bf8d-41b4b1aaf204" providerId="ADAL" clId="{F5F3DB7B-FA42-41F7-8D1A-43A9E1C98A27}" dt="2024-08-07T19:10:23.320" v="4644" actId="478"/>
          <ac:spMkLst>
            <pc:docMk/>
            <pc:sldMk cId="201071838" sldId="409"/>
            <ac:spMk id="16" creationId="{00000000-0000-0000-0000-000000000000}"/>
          </ac:spMkLst>
        </pc:spChg>
        <pc:spChg chg="del">
          <ac:chgData name="help desk" userId="076106f8-e622-4bba-bf8d-41b4b1aaf204" providerId="ADAL" clId="{F5F3DB7B-FA42-41F7-8D1A-43A9E1C98A27}" dt="2024-08-07T19:10:23.320" v="4644" actId="478"/>
          <ac:spMkLst>
            <pc:docMk/>
            <pc:sldMk cId="201071838" sldId="409"/>
            <ac:spMk id="17" creationId="{00000000-0000-0000-0000-000000000000}"/>
          </ac:spMkLst>
        </pc:spChg>
        <pc:spChg chg="del">
          <ac:chgData name="help desk" userId="076106f8-e622-4bba-bf8d-41b4b1aaf204" providerId="ADAL" clId="{F5F3DB7B-FA42-41F7-8D1A-43A9E1C98A27}" dt="2024-08-07T19:10:45.901" v="4650" actId="478"/>
          <ac:spMkLst>
            <pc:docMk/>
            <pc:sldMk cId="201071838" sldId="409"/>
            <ac:spMk id="18" creationId="{00000000-0000-0000-0000-000000000000}"/>
          </ac:spMkLst>
        </pc:spChg>
        <pc:spChg chg="del">
          <ac:chgData name="help desk" userId="076106f8-e622-4bba-bf8d-41b4b1aaf204" providerId="ADAL" clId="{F5F3DB7B-FA42-41F7-8D1A-43A9E1C98A27}" dt="2024-08-07T19:10:45.901" v="4650" actId="478"/>
          <ac:spMkLst>
            <pc:docMk/>
            <pc:sldMk cId="201071838" sldId="409"/>
            <ac:spMk id="19" creationId="{00000000-0000-0000-0000-000000000000}"/>
          </ac:spMkLst>
        </pc:spChg>
        <pc:spChg chg="del">
          <ac:chgData name="help desk" userId="076106f8-e622-4bba-bf8d-41b4b1aaf204" providerId="ADAL" clId="{F5F3DB7B-FA42-41F7-8D1A-43A9E1C98A27}" dt="2024-08-07T19:10:45.901" v="4650" actId="478"/>
          <ac:spMkLst>
            <pc:docMk/>
            <pc:sldMk cId="201071838" sldId="409"/>
            <ac:spMk id="20" creationId="{00000000-0000-0000-0000-000000000000}"/>
          </ac:spMkLst>
        </pc:spChg>
        <pc:spChg chg="del">
          <ac:chgData name="help desk" userId="076106f8-e622-4bba-bf8d-41b4b1aaf204" providerId="ADAL" clId="{F5F3DB7B-FA42-41F7-8D1A-43A9E1C98A27}" dt="2024-08-07T19:10:45.901" v="4650" actId="478"/>
          <ac:spMkLst>
            <pc:docMk/>
            <pc:sldMk cId="201071838" sldId="409"/>
            <ac:spMk id="21" creationId="{00000000-0000-0000-0000-000000000000}"/>
          </ac:spMkLst>
        </pc:spChg>
        <pc:spChg chg="add mod">
          <ac:chgData name="help desk" userId="076106f8-e622-4bba-bf8d-41b4b1aaf204" providerId="ADAL" clId="{F5F3DB7B-FA42-41F7-8D1A-43A9E1C98A27}" dt="2024-08-09T15:24:03.511" v="5936"/>
          <ac:spMkLst>
            <pc:docMk/>
            <pc:sldMk cId="201071838" sldId="409"/>
            <ac:spMk id="22" creationId="{CE4D78E1-1DBE-4C1F-8956-52B5224ED350}"/>
          </ac:spMkLst>
        </pc:spChg>
      </pc:sldChg>
      <pc:sldChg chg="addSp delSp modSp add mod addAnim delAnim modAnim">
        <pc:chgData name="help desk" userId="076106f8-e622-4bba-bf8d-41b4b1aaf204" providerId="ADAL" clId="{F5F3DB7B-FA42-41F7-8D1A-43A9E1C98A27}" dt="2024-08-09T15:34:33.516" v="6025"/>
        <pc:sldMkLst>
          <pc:docMk/>
          <pc:sldMk cId="3473380260" sldId="410"/>
        </pc:sldMkLst>
        <pc:spChg chg="del topLvl">
          <ac:chgData name="help desk" userId="076106f8-e622-4bba-bf8d-41b4b1aaf204" providerId="ADAL" clId="{F5F3DB7B-FA42-41F7-8D1A-43A9E1C98A27}" dt="2024-08-07T19:42:36.100" v="4845" actId="478"/>
          <ac:spMkLst>
            <pc:docMk/>
            <pc:sldMk cId="3473380260" sldId="410"/>
            <ac:spMk id="4" creationId="{00000000-0000-0000-0000-000000000000}"/>
          </ac:spMkLst>
        </pc:spChg>
        <pc:spChg chg="add del mod">
          <ac:chgData name="help desk" userId="076106f8-e622-4bba-bf8d-41b4b1aaf204" providerId="ADAL" clId="{F5F3DB7B-FA42-41F7-8D1A-43A9E1C98A27}" dt="2024-08-07T19:43:23.113" v="4916" actId="1038"/>
          <ac:spMkLst>
            <pc:docMk/>
            <pc:sldMk cId="3473380260" sldId="410"/>
            <ac:spMk id="6" creationId="{00000000-0000-0000-0000-000000000000}"/>
          </ac:spMkLst>
        </pc:spChg>
        <pc:spChg chg="mod topLvl">
          <ac:chgData name="help desk" userId="076106f8-e622-4bba-bf8d-41b4b1aaf204" providerId="ADAL" clId="{F5F3DB7B-FA42-41F7-8D1A-43A9E1C98A27}" dt="2024-08-09T15:33:04.137" v="6008" actId="1035"/>
          <ac:spMkLst>
            <pc:docMk/>
            <pc:sldMk cId="3473380260" sldId="410"/>
            <ac:spMk id="7" creationId="{00000000-0000-0000-0000-000000000000}"/>
          </ac:spMkLst>
        </pc:spChg>
        <pc:spChg chg="del mod">
          <ac:chgData name="help desk" userId="076106f8-e622-4bba-bf8d-41b4b1aaf204" providerId="ADAL" clId="{F5F3DB7B-FA42-41F7-8D1A-43A9E1C98A27}" dt="2024-08-07T19:44:39.779" v="4938" actId="21"/>
          <ac:spMkLst>
            <pc:docMk/>
            <pc:sldMk cId="3473380260" sldId="410"/>
            <ac:spMk id="8" creationId="{00000000-0000-0000-0000-000000000000}"/>
          </ac:spMkLst>
        </pc:spChg>
        <pc:spChg chg="mod topLvl">
          <ac:chgData name="help desk" userId="076106f8-e622-4bba-bf8d-41b4b1aaf204" providerId="ADAL" clId="{F5F3DB7B-FA42-41F7-8D1A-43A9E1C98A27}" dt="2024-08-07T19:49:11.642" v="4984" actId="1076"/>
          <ac:spMkLst>
            <pc:docMk/>
            <pc:sldMk cId="3473380260" sldId="410"/>
            <ac:spMk id="9" creationId="{00000000-0000-0000-0000-000000000000}"/>
          </ac:spMkLst>
        </pc:spChg>
        <pc:spChg chg="del topLvl">
          <ac:chgData name="help desk" userId="076106f8-e622-4bba-bf8d-41b4b1aaf204" providerId="ADAL" clId="{F5F3DB7B-FA42-41F7-8D1A-43A9E1C98A27}" dt="2024-08-07T19:46:59.230" v="4959" actId="21"/>
          <ac:spMkLst>
            <pc:docMk/>
            <pc:sldMk cId="3473380260" sldId="410"/>
            <ac:spMk id="10" creationId="{00000000-0000-0000-0000-000000000000}"/>
          </ac:spMkLst>
        </pc:spChg>
        <pc:spChg chg="del">
          <ac:chgData name="help desk" userId="076106f8-e622-4bba-bf8d-41b4b1aaf204" providerId="ADAL" clId="{F5F3DB7B-FA42-41F7-8D1A-43A9E1C98A27}" dt="2024-08-07T19:43:05.795" v="4851" actId="478"/>
          <ac:spMkLst>
            <pc:docMk/>
            <pc:sldMk cId="3473380260" sldId="410"/>
            <ac:spMk id="21" creationId="{00000000-0000-0000-0000-000000000000}"/>
          </ac:spMkLst>
        </pc:spChg>
        <pc:spChg chg="add del mod">
          <ac:chgData name="help desk" userId="076106f8-e622-4bba-bf8d-41b4b1aaf204" providerId="ADAL" clId="{F5F3DB7B-FA42-41F7-8D1A-43A9E1C98A27}" dt="2024-08-07T19:43:33.161" v="4920" actId="1036"/>
          <ac:spMkLst>
            <pc:docMk/>
            <pc:sldMk cId="3473380260" sldId="410"/>
            <ac:spMk id="22" creationId="{00000000-0000-0000-0000-000000000000}"/>
          </ac:spMkLst>
        </pc:spChg>
        <pc:spChg chg="add del mod">
          <ac:chgData name="help desk" userId="076106f8-e622-4bba-bf8d-41b4b1aaf204" providerId="ADAL" clId="{F5F3DB7B-FA42-41F7-8D1A-43A9E1C98A27}" dt="2024-08-07T19:43:37.865" v="4925" actId="1036"/>
          <ac:spMkLst>
            <pc:docMk/>
            <pc:sldMk cId="3473380260" sldId="410"/>
            <ac:spMk id="23" creationId="{00000000-0000-0000-0000-000000000000}"/>
          </ac:spMkLst>
        </pc:spChg>
        <pc:spChg chg="add del mod">
          <ac:chgData name="help desk" userId="076106f8-e622-4bba-bf8d-41b4b1aaf204" providerId="ADAL" clId="{F5F3DB7B-FA42-41F7-8D1A-43A9E1C98A27}" dt="2024-08-07T19:43:45.538" v="4929" actId="1036"/>
          <ac:spMkLst>
            <pc:docMk/>
            <pc:sldMk cId="3473380260" sldId="410"/>
            <ac:spMk id="24" creationId="{00000000-0000-0000-0000-000000000000}"/>
          </ac:spMkLst>
        </pc:spChg>
        <pc:spChg chg="add del mod">
          <ac:chgData name="help desk" userId="076106f8-e622-4bba-bf8d-41b4b1aaf204" providerId="ADAL" clId="{F5F3DB7B-FA42-41F7-8D1A-43A9E1C98A27}" dt="2024-08-07T19:43:49.210" v="4932" actId="1036"/>
          <ac:spMkLst>
            <pc:docMk/>
            <pc:sldMk cId="3473380260" sldId="410"/>
            <ac:spMk id="25" creationId="{00000000-0000-0000-0000-000000000000}"/>
          </ac:spMkLst>
        </pc:spChg>
        <pc:spChg chg="del">
          <ac:chgData name="help desk" userId="076106f8-e622-4bba-bf8d-41b4b1aaf204" providerId="ADAL" clId="{F5F3DB7B-FA42-41F7-8D1A-43A9E1C98A27}" dt="2024-08-07T19:42:49.489" v="4846" actId="478"/>
          <ac:spMkLst>
            <pc:docMk/>
            <pc:sldMk cId="3473380260" sldId="410"/>
            <ac:spMk id="26" creationId="{00000000-0000-0000-0000-000000000000}"/>
          </ac:spMkLst>
        </pc:spChg>
        <pc:spChg chg="add mod">
          <ac:chgData name="help desk" userId="076106f8-e622-4bba-bf8d-41b4b1aaf204" providerId="ADAL" clId="{F5F3DB7B-FA42-41F7-8D1A-43A9E1C98A27}" dt="2024-08-07T19:42:50.053" v="4847"/>
          <ac:spMkLst>
            <pc:docMk/>
            <pc:sldMk cId="3473380260" sldId="410"/>
            <ac:spMk id="27" creationId="{DCEABCFD-733A-417F-BF23-CBDBFB6543C1}"/>
          </ac:spMkLst>
        </pc:spChg>
        <pc:spChg chg="add mod">
          <ac:chgData name="help desk" userId="076106f8-e622-4bba-bf8d-41b4b1aaf204" providerId="ADAL" clId="{F5F3DB7B-FA42-41F7-8D1A-43A9E1C98A27}" dt="2024-08-07T19:49:11.642" v="4984" actId="1076"/>
          <ac:spMkLst>
            <pc:docMk/>
            <pc:sldMk cId="3473380260" sldId="410"/>
            <ac:spMk id="28" creationId="{409DBC3B-F0F3-41CF-A6BE-A68C1AB2B23D}"/>
          </ac:spMkLst>
        </pc:spChg>
        <pc:spChg chg="add mod">
          <ac:chgData name="help desk" userId="076106f8-e622-4bba-bf8d-41b4b1aaf204" providerId="ADAL" clId="{F5F3DB7B-FA42-41F7-8D1A-43A9E1C98A27}" dt="2024-08-07T19:49:00.699" v="4983" actId="1076"/>
          <ac:spMkLst>
            <pc:docMk/>
            <pc:sldMk cId="3473380260" sldId="410"/>
            <ac:spMk id="29" creationId="{62242038-EA90-454F-8CF0-E9C80D18D975}"/>
          </ac:spMkLst>
        </pc:spChg>
        <pc:grpChg chg="del mod">
          <ac:chgData name="help desk" userId="076106f8-e622-4bba-bf8d-41b4b1aaf204" providerId="ADAL" clId="{F5F3DB7B-FA42-41F7-8D1A-43A9E1C98A27}" dt="2024-08-07T19:46:59.230" v="4959" actId="21"/>
          <ac:grpSpMkLst>
            <pc:docMk/>
            <pc:sldMk cId="3473380260" sldId="410"/>
            <ac:grpSpMk id="13" creationId="{00000000-0000-0000-0000-000000000000}"/>
          </ac:grpSpMkLst>
        </pc:grpChg>
        <pc:grpChg chg="del">
          <ac:chgData name="help desk" userId="076106f8-e622-4bba-bf8d-41b4b1aaf204" providerId="ADAL" clId="{F5F3DB7B-FA42-41F7-8D1A-43A9E1C98A27}" dt="2024-08-07T19:42:24.260" v="4844" actId="478"/>
          <ac:grpSpMkLst>
            <pc:docMk/>
            <pc:sldMk cId="3473380260" sldId="410"/>
            <ac:grpSpMk id="15" creationId="{00000000-0000-0000-0000-000000000000}"/>
          </ac:grpSpMkLst>
        </pc:grpChg>
        <pc:grpChg chg="del">
          <ac:chgData name="help desk" userId="076106f8-e622-4bba-bf8d-41b4b1aaf204" providerId="ADAL" clId="{F5F3DB7B-FA42-41F7-8D1A-43A9E1C98A27}" dt="2024-08-07T19:42:36.100" v="4845" actId="478"/>
          <ac:grpSpMkLst>
            <pc:docMk/>
            <pc:sldMk cId="3473380260" sldId="410"/>
            <ac:grpSpMk id="16" creationId="{00000000-0000-0000-0000-000000000000}"/>
          </ac:grpSpMkLst>
        </pc:grpChg>
        <pc:grpChg chg="del">
          <ac:chgData name="help desk" userId="076106f8-e622-4bba-bf8d-41b4b1aaf204" providerId="ADAL" clId="{F5F3DB7B-FA42-41F7-8D1A-43A9E1C98A27}" dt="2024-08-07T19:43:04.525" v="4850" actId="478"/>
          <ac:grpSpMkLst>
            <pc:docMk/>
            <pc:sldMk cId="3473380260" sldId="410"/>
            <ac:grpSpMk id="17" creationId="{00000000-0000-0000-0000-000000000000}"/>
          </ac:grpSpMkLst>
        </pc:grpChg>
        <pc:grpChg chg="del">
          <ac:chgData name="help desk" userId="076106f8-e622-4bba-bf8d-41b4b1aaf204" providerId="ADAL" clId="{F5F3DB7B-FA42-41F7-8D1A-43A9E1C98A27}" dt="2024-08-07T19:45:07.108" v="4944" actId="21"/>
          <ac:grpSpMkLst>
            <pc:docMk/>
            <pc:sldMk cId="3473380260" sldId="410"/>
            <ac:grpSpMk id="20" creationId="{00000000-0000-0000-0000-000000000000}"/>
          </ac:grpSpMkLst>
        </pc:grpChg>
      </pc:sldChg>
      <pc:sldChg chg="delSp add del mod delAnim">
        <pc:chgData name="help desk" userId="076106f8-e622-4bba-bf8d-41b4b1aaf204" providerId="ADAL" clId="{F5F3DB7B-FA42-41F7-8D1A-43A9E1C98A27}" dt="2024-08-07T20:26:08.788" v="5488" actId="2696"/>
        <pc:sldMkLst>
          <pc:docMk/>
          <pc:sldMk cId="797884746" sldId="411"/>
        </pc:sldMkLst>
        <pc:spChg chg="del">
          <ac:chgData name="help desk" userId="076106f8-e622-4bba-bf8d-41b4b1aaf204" providerId="ADAL" clId="{F5F3DB7B-FA42-41F7-8D1A-43A9E1C98A27}" dt="2024-08-07T20:08:46.652" v="5122" actId="478"/>
          <ac:spMkLst>
            <pc:docMk/>
            <pc:sldMk cId="797884746" sldId="411"/>
            <ac:spMk id="3" creationId="{00000000-0000-0000-0000-000000000000}"/>
          </ac:spMkLst>
        </pc:spChg>
        <pc:spChg chg="del">
          <ac:chgData name="help desk" userId="076106f8-e622-4bba-bf8d-41b4b1aaf204" providerId="ADAL" clId="{F5F3DB7B-FA42-41F7-8D1A-43A9E1C98A27}" dt="2024-08-07T20:08:46.652" v="5122" actId="478"/>
          <ac:spMkLst>
            <pc:docMk/>
            <pc:sldMk cId="797884746" sldId="411"/>
            <ac:spMk id="4" creationId="{00000000-0000-0000-0000-000000000000}"/>
          </ac:spMkLst>
        </pc:spChg>
        <pc:spChg chg="del">
          <ac:chgData name="help desk" userId="076106f8-e622-4bba-bf8d-41b4b1aaf204" providerId="ADAL" clId="{F5F3DB7B-FA42-41F7-8D1A-43A9E1C98A27}" dt="2024-08-07T20:08:46.652" v="5122" actId="478"/>
          <ac:spMkLst>
            <pc:docMk/>
            <pc:sldMk cId="797884746" sldId="411"/>
            <ac:spMk id="5" creationId="{00000000-0000-0000-0000-000000000000}"/>
          </ac:spMkLst>
        </pc:spChg>
        <pc:spChg chg="del">
          <ac:chgData name="help desk" userId="076106f8-e622-4bba-bf8d-41b4b1aaf204" providerId="ADAL" clId="{F5F3DB7B-FA42-41F7-8D1A-43A9E1C98A27}" dt="2024-08-07T20:08:46.652" v="5122" actId="478"/>
          <ac:spMkLst>
            <pc:docMk/>
            <pc:sldMk cId="797884746" sldId="411"/>
            <ac:spMk id="6" creationId="{00000000-0000-0000-0000-000000000000}"/>
          </ac:spMkLst>
        </pc:spChg>
        <pc:spChg chg="del">
          <ac:chgData name="help desk" userId="076106f8-e622-4bba-bf8d-41b4b1aaf204" providerId="ADAL" clId="{F5F3DB7B-FA42-41F7-8D1A-43A9E1C98A27}" dt="2024-08-07T20:08:46.652" v="5122" actId="478"/>
          <ac:spMkLst>
            <pc:docMk/>
            <pc:sldMk cId="797884746" sldId="411"/>
            <ac:spMk id="7" creationId="{00000000-0000-0000-0000-000000000000}"/>
          </ac:spMkLst>
        </pc:spChg>
        <pc:spChg chg="del">
          <ac:chgData name="help desk" userId="076106f8-e622-4bba-bf8d-41b4b1aaf204" providerId="ADAL" clId="{F5F3DB7B-FA42-41F7-8D1A-43A9E1C98A27}" dt="2024-08-07T20:08:46.652" v="5122" actId="478"/>
          <ac:spMkLst>
            <pc:docMk/>
            <pc:sldMk cId="797884746" sldId="411"/>
            <ac:spMk id="8" creationId="{00000000-0000-0000-0000-000000000000}"/>
          </ac:spMkLst>
        </pc:spChg>
        <pc:spChg chg="del">
          <ac:chgData name="help desk" userId="076106f8-e622-4bba-bf8d-41b4b1aaf204" providerId="ADAL" clId="{F5F3DB7B-FA42-41F7-8D1A-43A9E1C98A27}" dt="2024-08-07T20:08:46.652" v="5122" actId="478"/>
          <ac:spMkLst>
            <pc:docMk/>
            <pc:sldMk cId="797884746" sldId="411"/>
            <ac:spMk id="9" creationId="{00000000-0000-0000-0000-000000000000}"/>
          </ac:spMkLst>
        </pc:spChg>
        <pc:spChg chg="del">
          <ac:chgData name="help desk" userId="076106f8-e622-4bba-bf8d-41b4b1aaf204" providerId="ADAL" clId="{F5F3DB7B-FA42-41F7-8D1A-43A9E1C98A27}" dt="2024-08-07T20:08:46.652" v="5122" actId="478"/>
          <ac:spMkLst>
            <pc:docMk/>
            <pc:sldMk cId="797884746" sldId="411"/>
            <ac:spMk id="10" creationId="{00000000-0000-0000-0000-000000000000}"/>
          </ac:spMkLst>
        </pc:spChg>
        <pc:spChg chg="del">
          <ac:chgData name="help desk" userId="076106f8-e622-4bba-bf8d-41b4b1aaf204" providerId="ADAL" clId="{F5F3DB7B-FA42-41F7-8D1A-43A9E1C98A27}" dt="2024-08-07T20:08:46.652" v="5122" actId="478"/>
          <ac:spMkLst>
            <pc:docMk/>
            <pc:sldMk cId="797884746" sldId="411"/>
            <ac:spMk id="48" creationId="{00000000-0000-0000-0000-000000000000}"/>
          </ac:spMkLst>
        </pc:spChg>
        <pc:spChg chg="del">
          <ac:chgData name="help desk" userId="076106f8-e622-4bba-bf8d-41b4b1aaf204" providerId="ADAL" clId="{F5F3DB7B-FA42-41F7-8D1A-43A9E1C98A27}" dt="2024-08-07T20:08:46.652" v="5122" actId="478"/>
          <ac:spMkLst>
            <pc:docMk/>
            <pc:sldMk cId="797884746" sldId="411"/>
            <ac:spMk id="51" creationId="{00000000-0000-0000-0000-000000000000}"/>
          </ac:spMkLst>
        </pc:spChg>
        <pc:spChg chg="del">
          <ac:chgData name="help desk" userId="076106f8-e622-4bba-bf8d-41b4b1aaf204" providerId="ADAL" clId="{F5F3DB7B-FA42-41F7-8D1A-43A9E1C98A27}" dt="2024-08-07T20:08:46.652" v="5122" actId="478"/>
          <ac:spMkLst>
            <pc:docMk/>
            <pc:sldMk cId="797884746" sldId="411"/>
            <ac:spMk id="54" creationId="{00000000-0000-0000-0000-000000000000}"/>
          </ac:spMkLst>
        </pc:spChg>
        <pc:spChg chg="del">
          <ac:chgData name="help desk" userId="076106f8-e622-4bba-bf8d-41b4b1aaf204" providerId="ADAL" clId="{F5F3DB7B-FA42-41F7-8D1A-43A9E1C98A27}" dt="2024-08-07T20:08:46.652" v="5122" actId="478"/>
          <ac:spMkLst>
            <pc:docMk/>
            <pc:sldMk cId="797884746" sldId="411"/>
            <ac:spMk id="57" creationId="{00000000-0000-0000-0000-000000000000}"/>
          </ac:spMkLst>
        </pc:spChg>
        <pc:spChg chg="del">
          <ac:chgData name="help desk" userId="076106f8-e622-4bba-bf8d-41b4b1aaf204" providerId="ADAL" clId="{F5F3DB7B-FA42-41F7-8D1A-43A9E1C98A27}" dt="2024-08-07T20:08:46.652" v="5122" actId="478"/>
          <ac:spMkLst>
            <pc:docMk/>
            <pc:sldMk cId="797884746" sldId="411"/>
            <ac:spMk id="60" creationId="{00000000-0000-0000-0000-000000000000}"/>
          </ac:spMkLst>
        </pc:spChg>
        <pc:spChg chg="del">
          <ac:chgData name="help desk" userId="076106f8-e622-4bba-bf8d-41b4b1aaf204" providerId="ADAL" clId="{F5F3DB7B-FA42-41F7-8D1A-43A9E1C98A27}" dt="2024-08-07T20:08:46.652" v="5122" actId="478"/>
          <ac:spMkLst>
            <pc:docMk/>
            <pc:sldMk cId="797884746" sldId="411"/>
            <ac:spMk id="63" creationId="{00000000-0000-0000-0000-000000000000}"/>
          </ac:spMkLst>
        </pc:spChg>
        <pc:spChg chg="del">
          <ac:chgData name="help desk" userId="076106f8-e622-4bba-bf8d-41b4b1aaf204" providerId="ADAL" clId="{F5F3DB7B-FA42-41F7-8D1A-43A9E1C98A27}" dt="2024-08-07T20:08:46.652" v="5122" actId="478"/>
          <ac:spMkLst>
            <pc:docMk/>
            <pc:sldMk cId="797884746" sldId="411"/>
            <ac:spMk id="66" creationId="{00000000-0000-0000-0000-000000000000}"/>
          </ac:spMkLst>
        </pc:spChg>
        <pc:spChg chg="del">
          <ac:chgData name="help desk" userId="076106f8-e622-4bba-bf8d-41b4b1aaf204" providerId="ADAL" clId="{F5F3DB7B-FA42-41F7-8D1A-43A9E1C98A27}" dt="2024-08-07T20:08:54.722" v="5123" actId="478"/>
          <ac:spMkLst>
            <pc:docMk/>
            <pc:sldMk cId="797884746" sldId="411"/>
            <ac:spMk id="71" creationId="{00000000-0000-0000-0000-000000000000}"/>
          </ac:spMkLst>
        </pc:spChg>
        <pc:spChg chg="del">
          <ac:chgData name="help desk" userId="076106f8-e622-4bba-bf8d-41b4b1aaf204" providerId="ADAL" clId="{F5F3DB7B-FA42-41F7-8D1A-43A9E1C98A27}" dt="2024-08-07T20:08:54.722" v="5123" actId="478"/>
          <ac:spMkLst>
            <pc:docMk/>
            <pc:sldMk cId="797884746" sldId="411"/>
            <ac:spMk id="72" creationId="{00000000-0000-0000-0000-000000000000}"/>
          </ac:spMkLst>
        </pc:spChg>
        <pc:spChg chg="del">
          <ac:chgData name="help desk" userId="076106f8-e622-4bba-bf8d-41b4b1aaf204" providerId="ADAL" clId="{F5F3DB7B-FA42-41F7-8D1A-43A9E1C98A27}" dt="2024-08-07T20:08:54.722" v="5123" actId="478"/>
          <ac:spMkLst>
            <pc:docMk/>
            <pc:sldMk cId="797884746" sldId="411"/>
            <ac:spMk id="73" creationId="{00000000-0000-0000-0000-000000000000}"/>
          </ac:spMkLst>
        </pc:spChg>
        <pc:spChg chg="del">
          <ac:chgData name="help desk" userId="076106f8-e622-4bba-bf8d-41b4b1aaf204" providerId="ADAL" clId="{F5F3DB7B-FA42-41F7-8D1A-43A9E1C98A27}" dt="2024-08-07T20:08:54.722" v="5123" actId="478"/>
          <ac:spMkLst>
            <pc:docMk/>
            <pc:sldMk cId="797884746" sldId="411"/>
            <ac:spMk id="74" creationId="{00000000-0000-0000-0000-000000000000}"/>
          </ac:spMkLst>
        </pc:spChg>
        <pc:spChg chg="del">
          <ac:chgData name="help desk" userId="076106f8-e622-4bba-bf8d-41b4b1aaf204" providerId="ADAL" clId="{F5F3DB7B-FA42-41F7-8D1A-43A9E1C98A27}" dt="2024-08-07T20:08:54.722" v="5123" actId="478"/>
          <ac:spMkLst>
            <pc:docMk/>
            <pc:sldMk cId="797884746" sldId="411"/>
            <ac:spMk id="75" creationId="{00000000-0000-0000-0000-000000000000}"/>
          </ac:spMkLst>
        </pc:spChg>
        <pc:spChg chg="del">
          <ac:chgData name="help desk" userId="076106f8-e622-4bba-bf8d-41b4b1aaf204" providerId="ADAL" clId="{F5F3DB7B-FA42-41F7-8D1A-43A9E1C98A27}" dt="2024-08-07T20:08:54.722" v="5123" actId="478"/>
          <ac:spMkLst>
            <pc:docMk/>
            <pc:sldMk cId="797884746" sldId="411"/>
            <ac:spMk id="76" creationId="{00000000-0000-0000-0000-000000000000}"/>
          </ac:spMkLst>
        </pc:spChg>
        <pc:grpChg chg="del">
          <ac:chgData name="help desk" userId="076106f8-e622-4bba-bf8d-41b4b1aaf204" providerId="ADAL" clId="{F5F3DB7B-FA42-41F7-8D1A-43A9E1C98A27}" dt="2024-08-07T20:08:46.652" v="5122" actId="478"/>
          <ac:grpSpMkLst>
            <pc:docMk/>
            <pc:sldMk cId="797884746" sldId="411"/>
            <ac:grpSpMk id="11" creationId="{00000000-0000-0000-0000-000000000000}"/>
          </ac:grpSpMkLst>
        </pc:grpChg>
        <pc:grpChg chg="del">
          <ac:chgData name="help desk" userId="076106f8-e622-4bba-bf8d-41b4b1aaf204" providerId="ADAL" clId="{F5F3DB7B-FA42-41F7-8D1A-43A9E1C98A27}" dt="2024-08-07T20:08:46.652" v="5122" actId="478"/>
          <ac:grpSpMkLst>
            <pc:docMk/>
            <pc:sldMk cId="797884746" sldId="411"/>
            <ac:grpSpMk id="14" creationId="{00000000-0000-0000-0000-000000000000}"/>
          </ac:grpSpMkLst>
        </pc:grpChg>
        <pc:grpChg chg="del">
          <ac:chgData name="help desk" userId="076106f8-e622-4bba-bf8d-41b4b1aaf204" providerId="ADAL" clId="{F5F3DB7B-FA42-41F7-8D1A-43A9E1C98A27}" dt="2024-08-07T20:08:46.652" v="5122" actId="478"/>
          <ac:grpSpMkLst>
            <pc:docMk/>
            <pc:sldMk cId="797884746" sldId="411"/>
            <ac:grpSpMk id="17" creationId="{00000000-0000-0000-0000-000000000000}"/>
          </ac:grpSpMkLst>
        </pc:grpChg>
        <pc:grpChg chg="del">
          <ac:chgData name="help desk" userId="076106f8-e622-4bba-bf8d-41b4b1aaf204" providerId="ADAL" clId="{F5F3DB7B-FA42-41F7-8D1A-43A9E1C98A27}" dt="2024-08-07T20:08:46.652" v="5122" actId="478"/>
          <ac:grpSpMkLst>
            <pc:docMk/>
            <pc:sldMk cId="797884746" sldId="411"/>
            <ac:grpSpMk id="20" creationId="{00000000-0000-0000-0000-000000000000}"/>
          </ac:grpSpMkLst>
        </pc:grpChg>
        <pc:grpChg chg="del">
          <ac:chgData name="help desk" userId="076106f8-e622-4bba-bf8d-41b4b1aaf204" providerId="ADAL" clId="{F5F3DB7B-FA42-41F7-8D1A-43A9E1C98A27}" dt="2024-08-07T20:08:46.652" v="5122" actId="478"/>
          <ac:grpSpMkLst>
            <pc:docMk/>
            <pc:sldMk cId="797884746" sldId="411"/>
            <ac:grpSpMk id="23" creationId="{00000000-0000-0000-0000-000000000000}"/>
          </ac:grpSpMkLst>
        </pc:grpChg>
        <pc:grpChg chg="del">
          <ac:chgData name="help desk" userId="076106f8-e622-4bba-bf8d-41b4b1aaf204" providerId="ADAL" clId="{F5F3DB7B-FA42-41F7-8D1A-43A9E1C98A27}" dt="2024-08-07T20:08:46.652" v="5122" actId="478"/>
          <ac:grpSpMkLst>
            <pc:docMk/>
            <pc:sldMk cId="797884746" sldId="411"/>
            <ac:grpSpMk id="26" creationId="{00000000-0000-0000-0000-000000000000}"/>
          </ac:grpSpMkLst>
        </pc:grpChg>
        <pc:grpChg chg="del">
          <ac:chgData name="help desk" userId="076106f8-e622-4bba-bf8d-41b4b1aaf204" providerId="ADAL" clId="{F5F3DB7B-FA42-41F7-8D1A-43A9E1C98A27}" dt="2024-08-07T20:08:46.652" v="5122" actId="478"/>
          <ac:grpSpMkLst>
            <pc:docMk/>
            <pc:sldMk cId="797884746" sldId="411"/>
            <ac:grpSpMk id="29" creationId="{00000000-0000-0000-0000-000000000000}"/>
          </ac:grpSpMkLst>
        </pc:grpChg>
        <pc:grpChg chg="del">
          <ac:chgData name="help desk" userId="076106f8-e622-4bba-bf8d-41b4b1aaf204" providerId="ADAL" clId="{F5F3DB7B-FA42-41F7-8D1A-43A9E1C98A27}" dt="2024-08-07T20:08:54.722" v="5123" actId="478"/>
          <ac:grpSpMkLst>
            <pc:docMk/>
            <pc:sldMk cId="797884746" sldId="411"/>
            <ac:grpSpMk id="70" creationId="{00000000-0000-0000-0000-000000000000}"/>
          </ac:grpSpMkLst>
        </pc:grpChg>
      </pc:sldChg>
    </pc:docChg>
  </pc:docChgLst>
  <pc:docChgLst>
    <pc:chgData name="help desk" userId="076106f8-e622-4bba-bf8d-41b4b1aaf204" providerId="ADAL" clId="{E6DE468E-E5A5-4F16-89A0-12E9023663FC}"/>
    <pc:docChg chg="delSld">
      <pc:chgData name="help desk" userId="076106f8-e622-4bba-bf8d-41b4b1aaf204" providerId="ADAL" clId="{E6DE468E-E5A5-4F16-89A0-12E9023663FC}" dt="2025-02-20T15:46:50.454" v="0" actId="47"/>
      <pc:docMkLst>
        <pc:docMk/>
      </pc:docMkLst>
      <pc:sldChg chg="del">
        <pc:chgData name="help desk" userId="076106f8-e622-4bba-bf8d-41b4b1aaf204" providerId="ADAL" clId="{E6DE468E-E5A5-4F16-89A0-12E9023663FC}" dt="2025-02-20T15:46:50.454" v="0" actId="47"/>
        <pc:sldMkLst>
          <pc:docMk/>
          <pc:sldMk cId="4268497802" sldId="260"/>
        </pc:sldMkLst>
      </pc:sldChg>
    </pc:docChg>
  </pc:docChgLst>
  <pc:docChgLst>
    <pc:chgData name="help desk" userId="076106f8-e622-4bba-bf8d-41b4b1aaf204" providerId="ADAL" clId="{B6513DC7-B42E-4BA9-BA4B-F63DDBDA2635}"/>
    <pc:docChg chg="undo custSel modSld">
      <pc:chgData name="help desk" userId="076106f8-e622-4bba-bf8d-41b4b1aaf204" providerId="ADAL" clId="{B6513DC7-B42E-4BA9-BA4B-F63DDBDA2635}" dt="2026-08-17T19:34:12.627" v="495" actId="20577"/>
      <pc:docMkLst>
        <pc:docMk/>
      </pc:docMkLst>
      <pc:sldChg chg="modSp">
        <pc:chgData name="help desk" userId="076106f8-e622-4bba-bf8d-41b4b1aaf204" providerId="ADAL" clId="{B6513DC7-B42E-4BA9-BA4B-F63DDBDA2635}" dt="2026-08-17T19:09:43.840" v="9" actId="20577"/>
        <pc:sldMkLst>
          <pc:docMk/>
          <pc:sldMk cId="1544044953" sldId="369"/>
        </pc:sldMkLst>
        <pc:spChg chg="mod">
          <ac:chgData name="help desk" userId="076106f8-e622-4bba-bf8d-41b4b1aaf204" providerId="ADAL" clId="{B6513DC7-B42E-4BA9-BA4B-F63DDBDA2635}" dt="2026-08-17T19:09:43.840" v="9" actId="20577"/>
          <ac:spMkLst>
            <pc:docMk/>
            <pc:sldMk cId="1544044953" sldId="369"/>
            <ac:spMk id="4" creationId="{00000000-0000-0000-0000-000000000000}"/>
          </ac:spMkLst>
        </pc:spChg>
      </pc:sldChg>
      <pc:sldChg chg="modSp mod">
        <pc:chgData name="help desk" userId="076106f8-e622-4bba-bf8d-41b4b1aaf204" providerId="ADAL" clId="{B6513DC7-B42E-4BA9-BA4B-F63DDBDA2635}" dt="2026-08-17T19:12:25.949" v="90" actId="20577"/>
        <pc:sldMkLst>
          <pc:docMk/>
          <pc:sldMk cId="3168683136" sldId="370"/>
        </pc:sldMkLst>
        <pc:spChg chg="mod">
          <ac:chgData name="help desk" userId="076106f8-e622-4bba-bf8d-41b4b1aaf204" providerId="ADAL" clId="{B6513DC7-B42E-4BA9-BA4B-F63DDBDA2635}" dt="2026-08-17T19:11:57.454" v="82" actId="14100"/>
          <ac:spMkLst>
            <pc:docMk/>
            <pc:sldMk cId="3168683136" sldId="370"/>
            <ac:spMk id="37" creationId="{00000000-0000-0000-0000-000000000000}"/>
          </ac:spMkLst>
        </pc:spChg>
        <pc:spChg chg="mod">
          <ac:chgData name="help desk" userId="076106f8-e622-4bba-bf8d-41b4b1aaf204" providerId="ADAL" clId="{B6513DC7-B42E-4BA9-BA4B-F63DDBDA2635}" dt="2026-08-17T19:12:25.949" v="90" actId="20577"/>
          <ac:spMkLst>
            <pc:docMk/>
            <pc:sldMk cId="3168683136" sldId="370"/>
            <ac:spMk id="48" creationId="{00000000-0000-0000-0000-000000000000}"/>
          </ac:spMkLst>
        </pc:spChg>
        <pc:spChg chg="mod">
          <ac:chgData name="help desk" userId="076106f8-e622-4bba-bf8d-41b4b1aaf204" providerId="ADAL" clId="{B6513DC7-B42E-4BA9-BA4B-F63DDBDA2635}" dt="2026-08-17T19:12:07.819" v="83" actId="20577"/>
          <ac:spMkLst>
            <pc:docMk/>
            <pc:sldMk cId="3168683136" sldId="370"/>
            <ac:spMk id="49" creationId="{00000000-0000-0000-0000-000000000000}"/>
          </ac:spMkLst>
        </pc:spChg>
      </pc:sldChg>
      <pc:sldChg chg="modSp">
        <pc:chgData name="help desk" userId="076106f8-e622-4bba-bf8d-41b4b1aaf204" providerId="ADAL" clId="{B6513DC7-B42E-4BA9-BA4B-F63DDBDA2635}" dt="2026-08-17T19:13:34.974" v="110" actId="20577"/>
        <pc:sldMkLst>
          <pc:docMk/>
          <pc:sldMk cId="216848915" sldId="371"/>
        </pc:sldMkLst>
        <pc:spChg chg="mod">
          <ac:chgData name="help desk" userId="076106f8-e622-4bba-bf8d-41b4b1aaf204" providerId="ADAL" clId="{B6513DC7-B42E-4BA9-BA4B-F63DDBDA2635}" dt="2026-08-17T19:13:34.974" v="110" actId="20577"/>
          <ac:spMkLst>
            <pc:docMk/>
            <pc:sldMk cId="216848915" sldId="371"/>
            <ac:spMk id="7" creationId="{00000000-0000-0000-0000-000000000000}"/>
          </ac:spMkLst>
        </pc:spChg>
      </pc:sldChg>
      <pc:sldChg chg="modSp">
        <pc:chgData name="help desk" userId="076106f8-e622-4bba-bf8d-41b4b1aaf204" providerId="ADAL" clId="{B6513DC7-B42E-4BA9-BA4B-F63DDBDA2635}" dt="2026-08-17T19:15:20.064" v="156" actId="20577"/>
        <pc:sldMkLst>
          <pc:docMk/>
          <pc:sldMk cId="3014028654" sldId="372"/>
        </pc:sldMkLst>
        <pc:spChg chg="mod">
          <ac:chgData name="help desk" userId="076106f8-e622-4bba-bf8d-41b4b1aaf204" providerId="ADAL" clId="{B6513DC7-B42E-4BA9-BA4B-F63DDBDA2635}" dt="2026-08-17T19:15:20.064" v="156" actId="20577"/>
          <ac:spMkLst>
            <pc:docMk/>
            <pc:sldMk cId="3014028654" sldId="372"/>
            <ac:spMk id="6" creationId="{00000000-0000-0000-0000-000000000000}"/>
          </ac:spMkLst>
        </pc:spChg>
      </pc:sldChg>
      <pc:sldChg chg="modSp">
        <pc:chgData name="help desk" userId="076106f8-e622-4bba-bf8d-41b4b1aaf204" providerId="ADAL" clId="{B6513DC7-B42E-4BA9-BA4B-F63DDBDA2635}" dt="2026-08-17T19:21:51.897" v="347" actId="20577"/>
        <pc:sldMkLst>
          <pc:docMk/>
          <pc:sldMk cId="1356542265" sldId="376"/>
        </pc:sldMkLst>
        <pc:spChg chg="mod">
          <ac:chgData name="help desk" userId="076106f8-e622-4bba-bf8d-41b4b1aaf204" providerId="ADAL" clId="{B6513DC7-B42E-4BA9-BA4B-F63DDBDA2635}" dt="2026-08-17T19:21:51.897" v="347" actId="20577"/>
          <ac:spMkLst>
            <pc:docMk/>
            <pc:sldMk cId="1356542265" sldId="376"/>
            <ac:spMk id="21" creationId="{00000000-0000-0000-0000-000000000000}"/>
          </ac:spMkLst>
        </pc:spChg>
      </pc:sldChg>
      <pc:sldChg chg="modSp">
        <pc:chgData name="help desk" userId="076106f8-e622-4bba-bf8d-41b4b1aaf204" providerId="ADAL" clId="{B6513DC7-B42E-4BA9-BA4B-F63DDBDA2635}" dt="2026-08-17T19:24:51.198" v="375" actId="20577"/>
        <pc:sldMkLst>
          <pc:docMk/>
          <pc:sldMk cId="1250780866" sldId="377"/>
        </pc:sldMkLst>
        <pc:spChg chg="mod">
          <ac:chgData name="help desk" userId="076106f8-e622-4bba-bf8d-41b4b1aaf204" providerId="ADAL" clId="{B6513DC7-B42E-4BA9-BA4B-F63DDBDA2635}" dt="2026-08-17T19:24:51.198" v="375" actId="20577"/>
          <ac:spMkLst>
            <pc:docMk/>
            <pc:sldMk cId="1250780866" sldId="377"/>
            <ac:spMk id="3" creationId="{00000000-0000-0000-0000-000000000000}"/>
          </ac:spMkLst>
        </pc:spChg>
      </pc:sldChg>
      <pc:sldChg chg="modSp">
        <pc:chgData name="help desk" userId="076106f8-e622-4bba-bf8d-41b4b1aaf204" providerId="ADAL" clId="{B6513DC7-B42E-4BA9-BA4B-F63DDBDA2635}" dt="2026-08-17T19:27:23.290" v="404" actId="20577"/>
        <pc:sldMkLst>
          <pc:docMk/>
          <pc:sldMk cId="1024748650" sldId="378"/>
        </pc:sldMkLst>
        <pc:spChg chg="mod">
          <ac:chgData name="help desk" userId="076106f8-e622-4bba-bf8d-41b4b1aaf204" providerId="ADAL" clId="{B6513DC7-B42E-4BA9-BA4B-F63DDBDA2635}" dt="2026-08-17T19:27:23.290" v="404" actId="20577"/>
          <ac:spMkLst>
            <pc:docMk/>
            <pc:sldMk cId="1024748650" sldId="378"/>
            <ac:spMk id="25" creationId="{12B8A29B-620B-489C-ACC7-CEFE714BF68B}"/>
          </ac:spMkLst>
        </pc:spChg>
      </pc:sldChg>
      <pc:sldChg chg="modSp">
        <pc:chgData name="help desk" userId="076106f8-e622-4bba-bf8d-41b4b1aaf204" providerId="ADAL" clId="{B6513DC7-B42E-4BA9-BA4B-F63DDBDA2635}" dt="2026-08-17T19:28:37.509" v="407" actId="20577"/>
        <pc:sldMkLst>
          <pc:docMk/>
          <pc:sldMk cId="2217716749" sldId="379"/>
        </pc:sldMkLst>
        <pc:spChg chg="mod">
          <ac:chgData name="help desk" userId="076106f8-e622-4bba-bf8d-41b4b1aaf204" providerId="ADAL" clId="{B6513DC7-B42E-4BA9-BA4B-F63DDBDA2635}" dt="2026-08-17T19:28:37.509" v="407" actId="20577"/>
          <ac:spMkLst>
            <pc:docMk/>
            <pc:sldMk cId="2217716749" sldId="379"/>
            <ac:spMk id="10" creationId="{00000000-0000-0000-0000-000000000000}"/>
          </ac:spMkLst>
        </pc:spChg>
      </pc:sldChg>
      <pc:sldChg chg="modSp">
        <pc:chgData name="help desk" userId="076106f8-e622-4bba-bf8d-41b4b1aaf204" providerId="ADAL" clId="{B6513DC7-B42E-4BA9-BA4B-F63DDBDA2635}" dt="2026-08-17T19:32:07.847" v="479" actId="20577"/>
        <pc:sldMkLst>
          <pc:docMk/>
          <pc:sldMk cId="2334955120" sldId="381"/>
        </pc:sldMkLst>
        <pc:spChg chg="mod">
          <ac:chgData name="help desk" userId="076106f8-e622-4bba-bf8d-41b4b1aaf204" providerId="ADAL" clId="{B6513DC7-B42E-4BA9-BA4B-F63DDBDA2635}" dt="2026-08-17T19:31:48.769" v="478" actId="20577"/>
          <ac:spMkLst>
            <pc:docMk/>
            <pc:sldMk cId="2334955120" sldId="381"/>
            <ac:spMk id="3" creationId="{00000000-0000-0000-0000-000000000000}"/>
          </ac:spMkLst>
        </pc:spChg>
        <pc:spChg chg="mod">
          <ac:chgData name="help desk" userId="076106f8-e622-4bba-bf8d-41b4b1aaf204" providerId="ADAL" clId="{B6513DC7-B42E-4BA9-BA4B-F63DDBDA2635}" dt="2026-08-17T19:32:07.847" v="479" actId="20577"/>
          <ac:spMkLst>
            <pc:docMk/>
            <pc:sldMk cId="2334955120" sldId="381"/>
            <ac:spMk id="8" creationId="{00000000-0000-0000-0000-000000000000}"/>
          </ac:spMkLst>
        </pc:spChg>
      </pc:sldChg>
      <pc:sldChg chg="modSp mod">
        <pc:chgData name="help desk" userId="076106f8-e622-4bba-bf8d-41b4b1aaf204" providerId="ADAL" clId="{B6513DC7-B42E-4BA9-BA4B-F63DDBDA2635}" dt="2026-08-17T19:34:12.627" v="495" actId="20577"/>
        <pc:sldMkLst>
          <pc:docMk/>
          <pc:sldMk cId="2881275616" sldId="383"/>
        </pc:sldMkLst>
        <pc:spChg chg="mod">
          <ac:chgData name="help desk" userId="076106f8-e622-4bba-bf8d-41b4b1aaf204" providerId="ADAL" clId="{B6513DC7-B42E-4BA9-BA4B-F63DDBDA2635}" dt="2026-08-17T19:34:12.627" v="495" actId="20577"/>
          <ac:spMkLst>
            <pc:docMk/>
            <pc:sldMk cId="2881275616" sldId="383"/>
            <ac:spMk id="38" creationId="{00000000-0000-0000-0000-000000000000}"/>
          </ac:spMkLst>
        </pc:spChg>
      </pc:sldChg>
      <pc:sldChg chg="modSp mod">
        <pc:chgData name="help desk" userId="076106f8-e622-4bba-bf8d-41b4b1aaf204" providerId="ADAL" clId="{B6513DC7-B42E-4BA9-BA4B-F63DDBDA2635}" dt="2026-08-17T19:33:01.906" v="488" actId="20577"/>
        <pc:sldMkLst>
          <pc:docMk/>
          <pc:sldMk cId="2857592651" sldId="387"/>
        </pc:sldMkLst>
        <pc:spChg chg="mod">
          <ac:chgData name="help desk" userId="076106f8-e622-4bba-bf8d-41b4b1aaf204" providerId="ADAL" clId="{B6513DC7-B42E-4BA9-BA4B-F63DDBDA2635}" dt="2026-08-17T19:33:01.906" v="488" actId="20577"/>
          <ac:spMkLst>
            <pc:docMk/>
            <pc:sldMk cId="2857592651" sldId="387"/>
            <ac:spMk id="3" creationId="{00000000-0000-0000-0000-000000000000}"/>
          </ac:spMkLst>
        </pc:spChg>
      </pc:sldChg>
      <pc:sldChg chg="modSp">
        <pc:chgData name="help desk" userId="076106f8-e622-4bba-bf8d-41b4b1aaf204" providerId="ADAL" clId="{B6513DC7-B42E-4BA9-BA4B-F63DDBDA2635}" dt="2026-08-17T19:26:04.398" v="392" actId="20577"/>
        <pc:sldMkLst>
          <pc:docMk/>
          <pc:sldMk cId="1558915929" sldId="393"/>
        </pc:sldMkLst>
        <pc:spChg chg="mod">
          <ac:chgData name="help desk" userId="076106f8-e622-4bba-bf8d-41b4b1aaf204" providerId="ADAL" clId="{B6513DC7-B42E-4BA9-BA4B-F63DDBDA2635}" dt="2026-08-17T19:25:14.091" v="380" actId="20577"/>
          <ac:spMkLst>
            <pc:docMk/>
            <pc:sldMk cId="1558915929" sldId="393"/>
            <ac:spMk id="15" creationId="{00000000-0000-0000-0000-000000000000}"/>
          </ac:spMkLst>
        </pc:spChg>
        <pc:spChg chg="mod">
          <ac:chgData name="help desk" userId="076106f8-e622-4bba-bf8d-41b4b1aaf204" providerId="ADAL" clId="{B6513DC7-B42E-4BA9-BA4B-F63DDBDA2635}" dt="2026-08-17T19:26:04.398" v="392" actId="20577"/>
          <ac:spMkLst>
            <pc:docMk/>
            <pc:sldMk cId="1558915929" sldId="393"/>
            <ac:spMk id="25" creationId="{00000000-0000-0000-0000-000000000000}"/>
          </ac:spMkLst>
        </pc:spChg>
      </pc:sldChg>
      <pc:sldChg chg="modSp mod">
        <pc:chgData name="help desk" userId="076106f8-e622-4bba-bf8d-41b4b1aaf204" providerId="ADAL" clId="{B6513DC7-B42E-4BA9-BA4B-F63DDBDA2635}" dt="2026-08-17T19:13:19.305" v="107" actId="20577"/>
        <pc:sldMkLst>
          <pc:docMk/>
          <pc:sldMk cId="1501436840" sldId="396"/>
        </pc:sldMkLst>
        <pc:spChg chg="mod">
          <ac:chgData name="help desk" userId="076106f8-e622-4bba-bf8d-41b4b1aaf204" providerId="ADAL" clId="{B6513DC7-B42E-4BA9-BA4B-F63DDBDA2635}" dt="2026-08-17T19:12:40.228" v="93" actId="20577"/>
          <ac:spMkLst>
            <pc:docMk/>
            <pc:sldMk cId="1501436840" sldId="396"/>
            <ac:spMk id="37" creationId="{8DE2EAB3-8EE5-413C-8FEC-BB1A43FBA444}"/>
          </ac:spMkLst>
        </pc:spChg>
        <pc:spChg chg="mod">
          <ac:chgData name="help desk" userId="076106f8-e622-4bba-bf8d-41b4b1aaf204" providerId="ADAL" clId="{B6513DC7-B42E-4BA9-BA4B-F63DDBDA2635}" dt="2026-08-17T19:13:19.305" v="107" actId="20577"/>
          <ac:spMkLst>
            <pc:docMk/>
            <pc:sldMk cId="1501436840" sldId="396"/>
            <ac:spMk id="38" creationId="{00000000-0000-0000-0000-000000000000}"/>
          </ac:spMkLst>
        </pc:spChg>
      </pc:sldChg>
      <pc:sldChg chg="modSp">
        <pc:chgData name="help desk" userId="076106f8-e622-4bba-bf8d-41b4b1aaf204" providerId="ADAL" clId="{B6513DC7-B42E-4BA9-BA4B-F63DDBDA2635}" dt="2026-08-17T19:11:19.434" v="56" actId="20577"/>
        <pc:sldMkLst>
          <pc:docMk/>
          <pc:sldMk cId="1019973118" sldId="397"/>
        </pc:sldMkLst>
        <pc:spChg chg="mod">
          <ac:chgData name="help desk" userId="076106f8-e622-4bba-bf8d-41b4b1aaf204" providerId="ADAL" clId="{B6513DC7-B42E-4BA9-BA4B-F63DDBDA2635}" dt="2026-08-17T19:10:10.404" v="32" actId="20577"/>
          <ac:spMkLst>
            <pc:docMk/>
            <pc:sldMk cId="1019973118" sldId="397"/>
            <ac:spMk id="60" creationId="{A319BA6C-2EAD-46C4-9C68-5D16F90E26D0}"/>
          </ac:spMkLst>
        </pc:spChg>
        <pc:spChg chg="mod">
          <ac:chgData name="help desk" userId="076106f8-e622-4bba-bf8d-41b4b1aaf204" providerId="ADAL" clId="{B6513DC7-B42E-4BA9-BA4B-F63DDBDA2635}" dt="2026-08-17T19:10:59.783" v="54" actId="6549"/>
          <ac:spMkLst>
            <pc:docMk/>
            <pc:sldMk cId="1019973118" sldId="397"/>
            <ac:spMk id="62" creationId="{0885B102-6BC9-42B2-B417-850DC3BD3225}"/>
          </ac:spMkLst>
        </pc:spChg>
        <pc:spChg chg="mod">
          <ac:chgData name="help desk" userId="076106f8-e622-4bba-bf8d-41b4b1aaf204" providerId="ADAL" clId="{B6513DC7-B42E-4BA9-BA4B-F63DDBDA2635}" dt="2026-08-17T19:11:19.434" v="56" actId="20577"/>
          <ac:spMkLst>
            <pc:docMk/>
            <pc:sldMk cId="1019973118" sldId="397"/>
            <ac:spMk id="64" creationId="{08455150-7A21-42C6-A2C9-1AC54C79E137}"/>
          </ac:spMkLst>
        </pc:spChg>
      </pc:sldChg>
      <pc:sldChg chg="modSp">
        <pc:chgData name="help desk" userId="076106f8-e622-4bba-bf8d-41b4b1aaf204" providerId="ADAL" clId="{B6513DC7-B42E-4BA9-BA4B-F63DDBDA2635}" dt="2026-08-17T19:14:15.461" v="133" actId="20577"/>
        <pc:sldMkLst>
          <pc:docMk/>
          <pc:sldMk cId="2495347351" sldId="398"/>
        </pc:sldMkLst>
        <pc:spChg chg="mod">
          <ac:chgData name="help desk" userId="076106f8-e622-4bba-bf8d-41b4b1aaf204" providerId="ADAL" clId="{B6513DC7-B42E-4BA9-BA4B-F63DDBDA2635}" dt="2026-08-17T19:14:15.461" v="133" actId="20577"/>
          <ac:spMkLst>
            <pc:docMk/>
            <pc:sldMk cId="2495347351" sldId="398"/>
            <ac:spMk id="13" creationId="{00000000-0000-0000-0000-000000000000}"/>
          </ac:spMkLst>
        </pc:spChg>
      </pc:sldChg>
      <pc:sldChg chg="modSp mod">
        <pc:chgData name="help desk" userId="076106f8-e622-4bba-bf8d-41b4b1aaf204" providerId="ADAL" clId="{B6513DC7-B42E-4BA9-BA4B-F63DDBDA2635}" dt="2026-08-17T19:17:48.228" v="212" actId="20577"/>
        <pc:sldMkLst>
          <pc:docMk/>
          <pc:sldMk cId="403255985" sldId="399"/>
        </pc:sldMkLst>
        <pc:spChg chg="mod">
          <ac:chgData name="help desk" userId="076106f8-e622-4bba-bf8d-41b4b1aaf204" providerId="ADAL" clId="{B6513DC7-B42E-4BA9-BA4B-F63DDBDA2635}" dt="2026-08-17T19:17:16.857" v="207" actId="20577"/>
          <ac:spMkLst>
            <pc:docMk/>
            <pc:sldMk cId="403255985" sldId="399"/>
            <ac:spMk id="8" creationId="{00000000-0000-0000-0000-000000000000}"/>
          </ac:spMkLst>
        </pc:spChg>
        <pc:spChg chg="mod">
          <ac:chgData name="help desk" userId="076106f8-e622-4bba-bf8d-41b4b1aaf204" providerId="ADAL" clId="{B6513DC7-B42E-4BA9-BA4B-F63DDBDA2635}" dt="2026-08-17T19:17:48.228" v="212" actId="20577"/>
          <ac:spMkLst>
            <pc:docMk/>
            <pc:sldMk cId="403255985" sldId="399"/>
            <ac:spMk id="11" creationId="{00000000-0000-0000-0000-000000000000}"/>
          </ac:spMkLst>
        </pc:spChg>
        <pc:spChg chg="mod">
          <ac:chgData name="help desk" userId="076106f8-e622-4bba-bf8d-41b4b1aaf204" providerId="ADAL" clId="{B6513DC7-B42E-4BA9-BA4B-F63DDBDA2635}" dt="2026-08-17T19:16:21.803" v="169" actId="20577"/>
          <ac:spMkLst>
            <pc:docMk/>
            <pc:sldMk cId="403255985" sldId="399"/>
            <ac:spMk id="21" creationId="{00000000-0000-0000-0000-000000000000}"/>
          </ac:spMkLst>
        </pc:spChg>
      </pc:sldChg>
      <pc:sldChg chg="modSp">
        <pc:chgData name="help desk" userId="076106f8-e622-4bba-bf8d-41b4b1aaf204" providerId="ADAL" clId="{B6513DC7-B42E-4BA9-BA4B-F63DDBDA2635}" dt="2026-08-17T19:18:40.632" v="216" actId="20577"/>
        <pc:sldMkLst>
          <pc:docMk/>
          <pc:sldMk cId="3805004595" sldId="400"/>
        </pc:sldMkLst>
        <pc:spChg chg="mod">
          <ac:chgData name="help desk" userId="076106f8-e622-4bba-bf8d-41b4b1aaf204" providerId="ADAL" clId="{B6513DC7-B42E-4BA9-BA4B-F63DDBDA2635}" dt="2026-08-17T19:18:40.632" v="216" actId="20577"/>
          <ac:spMkLst>
            <pc:docMk/>
            <pc:sldMk cId="3805004595" sldId="400"/>
            <ac:spMk id="6" creationId="{00000000-0000-0000-0000-000000000000}"/>
          </ac:spMkLst>
        </pc:spChg>
        <pc:spChg chg="mod">
          <ac:chgData name="help desk" userId="076106f8-e622-4bba-bf8d-41b4b1aaf204" providerId="ADAL" clId="{B6513DC7-B42E-4BA9-BA4B-F63DDBDA2635}" dt="2026-08-17T19:18:31.072" v="215" actId="20577"/>
          <ac:spMkLst>
            <pc:docMk/>
            <pc:sldMk cId="3805004595" sldId="400"/>
            <ac:spMk id="11" creationId="{00000000-0000-0000-0000-000000000000}"/>
          </ac:spMkLst>
        </pc:spChg>
      </pc:sldChg>
      <pc:sldChg chg="modSp">
        <pc:chgData name="help desk" userId="076106f8-e622-4bba-bf8d-41b4b1aaf204" providerId="ADAL" clId="{B6513DC7-B42E-4BA9-BA4B-F63DDBDA2635}" dt="2026-08-17T19:20:31.114" v="346" actId="20577"/>
        <pc:sldMkLst>
          <pc:docMk/>
          <pc:sldMk cId="807317547" sldId="401"/>
        </pc:sldMkLst>
        <pc:spChg chg="mod">
          <ac:chgData name="help desk" userId="076106f8-e622-4bba-bf8d-41b4b1aaf204" providerId="ADAL" clId="{B6513DC7-B42E-4BA9-BA4B-F63DDBDA2635}" dt="2026-08-17T19:20:31.114" v="346" actId="20577"/>
          <ac:spMkLst>
            <pc:docMk/>
            <pc:sldMk cId="807317547" sldId="401"/>
            <ac:spMk id="6" creationId="{00000000-0000-0000-0000-000000000000}"/>
          </ac:spMkLst>
        </pc:spChg>
        <pc:spChg chg="mod">
          <ac:chgData name="help desk" userId="076106f8-e622-4bba-bf8d-41b4b1aaf204" providerId="ADAL" clId="{B6513DC7-B42E-4BA9-BA4B-F63DDBDA2635}" dt="2026-08-17T19:19:17.347" v="218" actId="20577"/>
          <ac:spMkLst>
            <pc:docMk/>
            <pc:sldMk cId="807317547" sldId="401"/>
            <ac:spMk id="10" creationId="{00000000-0000-0000-0000-000000000000}"/>
          </ac:spMkLst>
        </pc:spChg>
        <pc:spChg chg="mod">
          <ac:chgData name="help desk" userId="076106f8-e622-4bba-bf8d-41b4b1aaf204" providerId="ADAL" clId="{B6513DC7-B42E-4BA9-BA4B-F63DDBDA2635}" dt="2026-08-17T19:20:17.986" v="344" actId="6549"/>
          <ac:spMkLst>
            <pc:docMk/>
            <pc:sldMk cId="807317547" sldId="401"/>
            <ac:spMk id="11" creationId="{00000000-0000-0000-0000-000000000000}"/>
          </ac:spMkLst>
        </pc:spChg>
      </pc:sldChg>
      <pc:sldChg chg="modSp">
        <pc:chgData name="help desk" userId="076106f8-e622-4bba-bf8d-41b4b1aaf204" providerId="ADAL" clId="{B6513DC7-B42E-4BA9-BA4B-F63DDBDA2635}" dt="2026-08-17T19:26:17.928" v="396" actId="20577"/>
        <pc:sldMkLst>
          <pc:docMk/>
          <pc:sldMk cId="1941056750" sldId="403"/>
        </pc:sldMkLst>
        <pc:spChg chg="mod">
          <ac:chgData name="help desk" userId="076106f8-e622-4bba-bf8d-41b4b1aaf204" providerId="ADAL" clId="{B6513DC7-B42E-4BA9-BA4B-F63DDBDA2635}" dt="2026-08-17T19:26:17.928" v="396" actId="20577"/>
          <ac:spMkLst>
            <pc:docMk/>
            <pc:sldMk cId="1941056750" sldId="403"/>
            <ac:spMk id="26" creationId="{00000000-0000-0000-0000-000000000000}"/>
          </ac:spMkLst>
        </pc:spChg>
      </pc:sldChg>
      <pc:sldChg chg="modSp">
        <pc:chgData name="help desk" userId="076106f8-e622-4bba-bf8d-41b4b1aaf204" providerId="ADAL" clId="{B6513DC7-B42E-4BA9-BA4B-F63DDBDA2635}" dt="2026-08-17T19:27:39.745" v="405" actId="20577"/>
        <pc:sldMkLst>
          <pc:docMk/>
          <pc:sldMk cId="107864463" sldId="405"/>
        </pc:sldMkLst>
        <pc:spChg chg="mod">
          <ac:chgData name="help desk" userId="076106f8-e622-4bba-bf8d-41b4b1aaf204" providerId="ADAL" clId="{B6513DC7-B42E-4BA9-BA4B-F63DDBDA2635}" dt="2026-08-17T19:27:39.745" v="405" actId="20577"/>
          <ac:spMkLst>
            <pc:docMk/>
            <pc:sldMk cId="107864463" sldId="405"/>
            <ac:spMk id="19" creationId="{00000000-0000-0000-0000-000000000000}"/>
          </ac:spMkLst>
        </pc:spChg>
      </pc:sldChg>
      <pc:sldChg chg="modSp mod">
        <pc:chgData name="help desk" userId="076106f8-e622-4bba-bf8d-41b4b1aaf204" providerId="ADAL" clId="{B6513DC7-B42E-4BA9-BA4B-F63DDBDA2635}" dt="2026-08-17T19:30:12.239" v="456" actId="1076"/>
        <pc:sldMkLst>
          <pc:docMk/>
          <pc:sldMk cId="1885172542" sldId="407"/>
        </pc:sldMkLst>
        <pc:spChg chg="mod">
          <ac:chgData name="help desk" userId="076106f8-e622-4bba-bf8d-41b4b1aaf204" providerId="ADAL" clId="{B6513DC7-B42E-4BA9-BA4B-F63DDBDA2635}" dt="2026-08-17T19:29:14.109" v="411" actId="20577"/>
          <ac:spMkLst>
            <pc:docMk/>
            <pc:sldMk cId="1885172542" sldId="407"/>
            <ac:spMk id="14" creationId="{00000000-0000-0000-0000-000000000000}"/>
          </ac:spMkLst>
        </pc:spChg>
        <pc:spChg chg="mod">
          <ac:chgData name="help desk" userId="076106f8-e622-4bba-bf8d-41b4b1aaf204" providerId="ADAL" clId="{B6513DC7-B42E-4BA9-BA4B-F63DDBDA2635}" dt="2026-08-17T19:30:12.239" v="456" actId="1076"/>
          <ac:spMkLst>
            <pc:docMk/>
            <pc:sldMk cId="1885172542" sldId="407"/>
            <ac:spMk id="17" creationId="{FFFBF2D2-92E2-45D8-AB0B-3595B4468CD6}"/>
          </ac:spMkLst>
        </pc:spChg>
      </pc:sldChg>
      <pc:sldChg chg="modSp mod">
        <pc:chgData name="help desk" userId="076106f8-e622-4bba-bf8d-41b4b1aaf204" providerId="ADAL" clId="{B6513DC7-B42E-4BA9-BA4B-F63DDBDA2635}" dt="2026-08-17T19:31:39.901" v="470" actId="20577"/>
        <pc:sldMkLst>
          <pc:docMk/>
          <pc:sldMk cId="200173879" sldId="408"/>
        </pc:sldMkLst>
        <pc:spChg chg="mod">
          <ac:chgData name="help desk" userId="076106f8-e622-4bba-bf8d-41b4b1aaf204" providerId="ADAL" clId="{B6513DC7-B42E-4BA9-BA4B-F63DDBDA2635}" dt="2026-08-17T19:31:21.735" v="469" actId="6549"/>
          <ac:spMkLst>
            <pc:docMk/>
            <pc:sldMk cId="200173879" sldId="408"/>
            <ac:spMk id="4" creationId="{00000000-0000-0000-0000-000000000000}"/>
          </ac:spMkLst>
        </pc:spChg>
        <pc:spChg chg="mod">
          <ac:chgData name="help desk" userId="076106f8-e622-4bba-bf8d-41b4b1aaf204" providerId="ADAL" clId="{B6513DC7-B42E-4BA9-BA4B-F63DDBDA2635}" dt="2026-08-17T19:30:46.491" v="461" actId="20577"/>
          <ac:spMkLst>
            <pc:docMk/>
            <pc:sldMk cId="200173879" sldId="408"/>
            <ac:spMk id="10" creationId="{00000000-0000-0000-0000-000000000000}"/>
          </ac:spMkLst>
        </pc:spChg>
        <pc:spChg chg="mod">
          <ac:chgData name="help desk" userId="076106f8-e622-4bba-bf8d-41b4b1aaf204" providerId="ADAL" clId="{B6513DC7-B42E-4BA9-BA4B-F63DDBDA2635}" dt="2026-08-17T19:31:39.901" v="470" actId="20577"/>
          <ac:spMkLst>
            <pc:docMk/>
            <pc:sldMk cId="200173879" sldId="408"/>
            <ac:spMk id="11" creationId="{00000000-0000-0000-0000-000000000000}"/>
          </ac:spMkLst>
        </pc:spChg>
      </pc:sldChg>
      <pc:sldChg chg="modSp">
        <pc:chgData name="help desk" userId="076106f8-e622-4bba-bf8d-41b4b1aaf204" providerId="ADAL" clId="{B6513DC7-B42E-4BA9-BA4B-F63DDBDA2635}" dt="2026-08-17T19:32:19.604" v="481" actId="20577"/>
        <pc:sldMkLst>
          <pc:docMk/>
          <pc:sldMk cId="201071838" sldId="409"/>
        </pc:sldMkLst>
        <pc:spChg chg="mod">
          <ac:chgData name="help desk" userId="076106f8-e622-4bba-bf8d-41b4b1aaf204" providerId="ADAL" clId="{B6513DC7-B42E-4BA9-BA4B-F63DDBDA2635}" dt="2026-08-17T19:32:19.604" v="481" actId="20577"/>
          <ac:spMkLst>
            <pc:docMk/>
            <pc:sldMk cId="201071838" sldId="409"/>
            <ac:spMk id="9" creationId="{00000000-0000-0000-0000-000000000000}"/>
          </ac:spMkLst>
        </pc:spChg>
      </pc:sldChg>
      <pc:sldChg chg="modSp mod">
        <pc:chgData name="help desk" userId="076106f8-e622-4bba-bf8d-41b4b1aaf204" providerId="ADAL" clId="{B6513DC7-B42E-4BA9-BA4B-F63DDBDA2635}" dt="2026-08-17T19:33:28.019" v="493" actId="14100"/>
        <pc:sldMkLst>
          <pc:docMk/>
          <pc:sldMk cId="3473380260" sldId="410"/>
        </pc:sldMkLst>
        <pc:spChg chg="mod">
          <ac:chgData name="help desk" userId="076106f8-e622-4bba-bf8d-41b4b1aaf204" providerId="ADAL" clId="{B6513DC7-B42E-4BA9-BA4B-F63DDBDA2635}" dt="2026-08-17T19:33:28.019" v="493" actId="14100"/>
          <ac:spMkLst>
            <pc:docMk/>
            <pc:sldMk cId="3473380260" sldId="410"/>
            <ac:spMk id="29" creationId="{62242038-EA90-454F-8CF0-E9C80D18D975}"/>
          </ac:spMkLst>
        </pc:spChg>
      </pc:sldChg>
    </pc:docChg>
  </pc:docChgLst>
  <pc:docChgLst>
    <pc:chgData name="help desk" userId="076106f8-e622-4bba-bf8d-41b4b1aaf204" providerId="ADAL" clId="{7C040DD2-2B8B-4705-85C5-3D18E00A659A}"/>
    <pc:docChg chg="modSld">
      <pc:chgData name="help desk" userId="076106f8-e622-4bba-bf8d-41b4b1aaf204" providerId="ADAL" clId="{7C040DD2-2B8B-4705-85C5-3D18E00A659A}" dt="2025-01-14T21:32:40.961" v="1"/>
      <pc:docMkLst>
        <pc:docMk/>
      </pc:docMkLst>
      <pc:sldChg chg="modSp">
        <pc:chgData name="help desk" userId="076106f8-e622-4bba-bf8d-41b4b1aaf204" providerId="ADAL" clId="{7C040DD2-2B8B-4705-85C5-3D18E00A659A}" dt="2025-01-14T21:32:40.961" v="1"/>
        <pc:sldMkLst>
          <pc:docMk/>
          <pc:sldMk cId="4268497802" sldId="260"/>
        </pc:sldMkLst>
        <pc:spChg chg="mod">
          <ac:chgData name="help desk" userId="076106f8-e622-4bba-bf8d-41b4b1aaf204" providerId="ADAL" clId="{7C040DD2-2B8B-4705-85C5-3D18E00A659A}" dt="2025-01-14T21:32:40.961" v="1"/>
          <ac:spMkLst>
            <pc:docMk/>
            <pc:sldMk cId="4268497802" sldId="260"/>
            <ac:spMk id="4" creationId="{00000000-0000-0000-0000-000000000000}"/>
          </ac:spMkLst>
        </pc:spChg>
      </pc:sldChg>
      <pc:sldChg chg="modSp">
        <pc:chgData name="help desk" userId="076106f8-e622-4bba-bf8d-41b4b1aaf204" providerId="ADAL" clId="{7C040DD2-2B8B-4705-85C5-3D18E00A659A}" dt="2025-01-14T21:32:32.533" v="0"/>
        <pc:sldMkLst>
          <pc:docMk/>
          <pc:sldMk cId="3308103322" sldId="395"/>
        </pc:sldMkLst>
        <pc:spChg chg="mod">
          <ac:chgData name="help desk" userId="076106f8-e622-4bba-bf8d-41b4b1aaf204" providerId="ADAL" clId="{7C040DD2-2B8B-4705-85C5-3D18E00A659A}" dt="2025-01-14T21:32:32.533" v="0"/>
          <ac:spMkLst>
            <pc:docMk/>
            <pc:sldMk cId="3308103322" sldId="395"/>
            <ac:spMk id="4" creationId="{AD148FFB-0773-4F1D-987F-DFDD48FB2726}"/>
          </ac:spMkLst>
        </pc:spChg>
      </pc:sldChg>
    </pc:docChg>
  </pc:docChgLst>
  <pc:docChgLst>
    <pc:chgData name="help desk" userId="076106f8-e622-4bba-bf8d-41b4b1aaf204" providerId="ADAL" clId="{1523DDCE-C9F4-45FC-907E-73901FCFC9DF}"/>
    <pc:docChg chg="undo custSel addSld delSld modSld sldOrd">
      <pc:chgData name="help desk" userId="076106f8-e622-4bba-bf8d-41b4b1aaf204" providerId="ADAL" clId="{1523DDCE-C9F4-45FC-907E-73901FCFC9DF}" dt="2026-04-29T20:42:55.472" v="113"/>
      <pc:docMkLst>
        <pc:docMk/>
      </pc:docMkLst>
      <pc:sldChg chg="addSp delSp modSp add mod modAnim">
        <pc:chgData name="help desk" userId="076106f8-e622-4bba-bf8d-41b4b1aaf204" providerId="ADAL" clId="{1523DDCE-C9F4-45FC-907E-73901FCFC9DF}" dt="2026-04-29T20:40:13.631" v="91" actId="122"/>
        <pc:sldMkLst>
          <pc:docMk/>
          <pc:sldMk cId="1576177480" sldId="256"/>
        </pc:sldMkLst>
        <pc:spChg chg="mod">
          <ac:chgData name="help desk" userId="076106f8-e622-4bba-bf8d-41b4b1aaf204" providerId="ADAL" clId="{1523DDCE-C9F4-45FC-907E-73901FCFC9DF}" dt="2026-04-29T20:39:54.472" v="86" actId="21"/>
          <ac:spMkLst>
            <pc:docMk/>
            <pc:sldMk cId="1576177480" sldId="256"/>
            <ac:spMk id="2" creationId="{2FC3E90C-15F8-4D2E-8C40-759E6203ED1D}"/>
          </ac:spMkLst>
        </pc:spChg>
        <pc:spChg chg="add mod">
          <ac:chgData name="help desk" userId="076106f8-e622-4bba-bf8d-41b4b1aaf204" providerId="ADAL" clId="{1523DDCE-C9F4-45FC-907E-73901FCFC9DF}" dt="2026-04-29T20:40:13.631" v="91" actId="122"/>
          <ac:spMkLst>
            <pc:docMk/>
            <pc:sldMk cId="1576177480" sldId="256"/>
            <ac:spMk id="3" creationId="{D17BBD0D-CA03-4311-B518-64628E7CB842}"/>
          </ac:spMkLst>
        </pc:spChg>
        <pc:spChg chg="mod">
          <ac:chgData name="help desk" userId="076106f8-e622-4bba-bf8d-41b4b1aaf204" providerId="ADAL" clId="{1523DDCE-C9F4-45FC-907E-73901FCFC9DF}" dt="2026-04-28T20:49:29.158" v="85" actId="1037"/>
          <ac:spMkLst>
            <pc:docMk/>
            <pc:sldMk cId="1576177480" sldId="256"/>
            <ac:spMk id="4" creationId="{24C85F65-DB85-4182-8096-C15FF31740A5}"/>
          </ac:spMkLst>
        </pc:spChg>
        <pc:spChg chg="add mod">
          <ac:chgData name="help desk" userId="076106f8-e622-4bba-bf8d-41b4b1aaf204" providerId="ADAL" clId="{1523DDCE-C9F4-45FC-907E-73901FCFC9DF}" dt="2026-04-28T20:49:29.158" v="85" actId="1037"/>
          <ac:spMkLst>
            <pc:docMk/>
            <pc:sldMk cId="1576177480" sldId="256"/>
            <ac:spMk id="21" creationId="{575AC667-BCAF-4C55-8ECA-B1EFF57BEB89}"/>
          </ac:spMkLst>
        </pc:spChg>
        <pc:spChg chg="add mod">
          <ac:chgData name="help desk" userId="076106f8-e622-4bba-bf8d-41b4b1aaf204" providerId="ADAL" clId="{1523DDCE-C9F4-45FC-907E-73901FCFC9DF}" dt="2026-04-28T20:49:29.158" v="85" actId="1037"/>
          <ac:spMkLst>
            <pc:docMk/>
            <pc:sldMk cId="1576177480" sldId="256"/>
            <ac:spMk id="22" creationId="{37723073-F2D0-4DF2-BB83-8C7CB7A1A733}"/>
          </ac:spMkLst>
        </pc:spChg>
        <pc:spChg chg="add mod">
          <ac:chgData name="help desk" userId="076106f8-e622-4bba-bf8d-41b4b1aaf204" providerId="ADAL" clId="{1523DDCE-C9F4-45FC-907E-73901FCFC9DF}" dt="2026-04-28T20:49:29.158" v="85" actId="1037"/>
          <ac:spMkLst>
            <pc:docMk/>
            <pc:sldMk cId="1576177480" sldId="256"/>
            <ac:spMk id="23" creationId="{EAEB2295-57C8-40CC-9440-5275C32A481B}"/>
          </ac:spMkLst>
        </pc:spChg>
        <pc:spChg chg="add mod">
          <ac:chgData name="help desk" userId="076106f8-e622-4bba-bf8d-41b4b1aaf204" providerId="ADAL" clId="{1523DDCE-C9F4-45FC-907E-73901FCFC9DF}" dt="2026-04-28T20:49:29.158" v="85" actId="1037"/>
          <ac:spMkLst>
            <pc:docMk/>
            <pc:sldMk cId="1576177480" sldId="256"/>
            <ac:spMk id="24" creationId="{B05EFC6D-F22B-4E4E-AFD3-5822B7B26C0F}"/>
          </ac:spMkLst>
        </pc:spChg>
        <pc:spChg chg="add mod">
          <ac:chgData name="help desk" userId="076106f8-e622-4bba-bf8d-41b4b1aaf204" providerId="ADAL" clId="{1523DDCE-C9F4-45FC-907E-73901FCFC9DF}" dt="2026-04-28T20:49:29.158" v="85" actId="1037"/>
          <ac:spMkLst>
            <pc:docMk/>
            <pc:sldMk cId="1576177480" sldId="256"/>
            <ac:spMk id="25" creationId="{08959EEB-E970-4D4C-B364-BC0ABE9F7E56}"/>
          </ac:spMkLst>
        </pc:spChg>
        <pc:spChg chg="add mod">
          <ac:chgData name="help desk" userId="076106f8-e622-4bba-bf8d-41b4b1aaf204" providerId="ADAL" clId="{1523DDCE-C9F4-45FC-907E-73901FCFC9DF}" dt="2026-04-28T20:49:29.158" v="85" actId="1037"/>
          <ac:spMkLst>
            <pc:docMk/>
            <pc:sldMk cId="1576177480" sldId="256"/>
            <ac:spMk id="26" creationId="{635A4827-8DE8-48D6-AF6E-AD38ADC36492}"/>
          </ac:spMkLst>
        </pc:spChg>
        <pc:spChg chg="add mod">
          <ac:chgData name="help desk" userId="076106f8-e622-4bba-bf8d-41b4b1aaf204" providerId="ADAL" clId="{1523DDCE-C9F4-45FC-907E-73901FCFC9DF}" dt="2026-04-28T20:49:29.158" v="85" actId="1037"/>
          <ac:spMkLst>
            <pc:docMk/>
            <pc:sldMk cId="1576177480" sldId="256"/>
            <ac:spMk id="27" creationId="{3F8ACA0F-0885-498C-BAEA-9366289DEC67}"/>
          </ac:spMkLst>
        </pc:spChg>
        <pc:picChg chg="add mod">
          <ac:chgData name="help desk" userId="076106f8-e622-4bba-bf8d-41b4b1aaf204" providerId="ADAL" clId="{1523DDCE-C9F4-45FC-907E-73901FCFC9DF}" dt="2026-04-28T20:49:29.158" v="85" actId="1037"/>
          <ac:picMkLst>
            <pc:docMk/>
            <pc:sldMk cId="1576177480" sldId="256"/>
            <ac:picMk id="5" creationId="{65575592-CF1B-460D-B650-C975C58DCD7D}"/>
          </ac:picMkLst>
        </pc:picChg>
        <pc:picChg chg="mod">
          <ac:chgData name="help desk" userId="076106f8-e622-4bba-bf8d-41b4b1aaf204" providerId="ADAL" clId="{1523DDCE-C9F4-45FC-907E-73901FCFC9DF}" dt="2026-04-28T20:48:53.311" v="78" actId="1076"/>
          <ac:picMkLst>
            <pc:docMk/>
            <pc:sldMk cId="1576177480" sldId="256"/>
            <ac:picMk id="7" creationId="{B7F3BCFD-538F-49D4-9ECF-A70C065C0A68}"/>
          </ac:picMkLst>
        </pc:picChg>
        <pc:picChg chg="del">
          <ac:chgData name="help desk" userId="076106f8-e622-4bba-bf8d-41b4b1aaf204" providerId="ADAL" clId="{1523DDCE-C9F4-45FC-907E-73901FCFC9DF}" dt="2026-04-28T20:24:52.586" v="26" actId="478"/>
          <ac:picMkLst>
            <pc:docMk/>
            <pc:sldMk cId="1576177480" sldId="256"/>
            <ac:picMk id="9" creationId="{DEF6C730-2D3F-41A8-96B1-9C31A8DAC36A}"/>
          </ac:picMkLst>
        </pc:picChg>
        <pc:picChg chg="del">
          <ac:chgData name="help desk" userId="076106f8-e622-4bba-bf8d-41b4b1aaf204" providerId="ADAL" clId="{1523DDCE-C9F4-45FC-907E-73901FCFC9DF}" dt="2026-04-28T20:24:52.586" v="26" actId="478"/>
          <ac:picMkLst>
            <pc:docMk/>
            <pc:sldMk cId="1576177480" sldId="256"/>
            <ac:picMk id="10" creationId="{522A9FDE-4B45-41BA-99E6-025142B9B6DA}"/>
          </ac:picMkLst>
        </pc:picChg>
        <pc:picChg chg="del">
          <ac:chgData name="help desk" userId="076106f8-e622-4bba-bf8d-41b4b1aaf204" providerId="ADAL" clId="{1523DDCE-C9F4-45FC-907E-73901FCFC9DF}" dt="2026-04-28T20:24:52.586" v="26" actId="478"/>
          <ac:picMkLst>
            <pc:docMk/>
            <pc:sldMk cId="1576177480" sldId="256"/>
            <ac:picMk id="11" creationId="{5C9A4A75-5D32-41D9-8C2D-2F9389E1FE46}"/>
          </ac:picMkLst>
        </pc:picChg>
        <pc:picChg chg="add mod">
          <ac:chgData name="help desk" userId="076106f8-e622-4bba-bf8d-41b4b1aaf204" providerId="ADAL" clId="{1523DDCE-C9F4-45FC-907E-73901FCFC9DF}" dt="2026-04-28T20:49:29.158" v="85" actId="1037"/>
          <ac:picMkLst>
            <pc:docMk/>
            <pc:sldMk cId="1576177480" sldId="256"/>
            <ac:picMk id="12" creationId="{97186D65-30F5-4385-A3FA-20FA73A4E0AC}"/>
          </ac:picMkLst>
        </pc:picChg>
        <pc:picChg chg="del">
          <ac:chgData name="help desk" userId="076106f8-e622-4bba-bf8d-41b4b1aaf204" providerId="ADAL" clId="{1523DDCE-C9F4-45FC-907E-73901FCFC9DF}" dt="2026-04-28T20:24:52.586" v="26" actId="478"/>
          <ac:picMkLst>
            <pc:docMk/>
            <pc:sldMk cId="1576177480" sldId="256"/>
            <ac:picMk id="13" creationId="{75417BD1-119B-4CDF-9135-8A3B14238136}"/>
          </ac:picMkLst>
        </pc:picChg>
        <pc:picChg chg="add mod">
          <ac:chgData name="help desk" userId="076106f8-e622-4bba-bf8d-41b4b1aaf204" providerId="ADAL" clId="{1523DDCE-C9F4-45FC-907E-73901FCFC9DF}" dt="2026-04-28T20:49:29.158" v="85" actId="1037"/>
          <ac:picMkLst>
            <pc:docMk/>
            <pc:sldMk cId="1576177480" sldId="256"/>
            <ac:picMk id="14" creationId="{6706E457-E0D2-4D68-BD77-AA38C8507A64}"/>
          </ac:picMkLst>
        </pc:picChg>
        <pc:picChg chg="del">
          <ac:chgData name="help desk" userId="076106f8-e622-4bba-bf8d-41b4b1aaf204" providerId="ADAL" clId="{1523DDCE-C9F4-45FC-907E-73901FCFC9DF}" dt="2026-04-28T20:24:52.586" v="26" actId="478"/>
          <ac:picMkLst>
            <pc:docMk/>
            <pc:sldMk cId="1576177480" sldId="256"/>
            <ac:picMk id="15" creationId="{8EDF267E-BAC3-435B-9F60-C71FB6204AC1}"/>
          </ac:picMkLst>
        </pc:picChg>
        <pc:picChg chg="add mod">
          <ac:chgData name="help desk" userId="076106f8-e622-4bba-bf8d-41b4b1aaf204" providerId="ADAL" clId="{1523DDCE-C9F4-45FC-907E-73901FCFC9DF}" dt="2026-04-28T20:49:29.158" v="85" actId="1037"/>
          <ac:picMkLst>
            <pc:docMk/>
            <pc:sldMk cId="1576177480" sldId="256"/>
            <ac:picMk id="16" creationId="{960C0C1C-216D-45DF-B7B9-1E5C7E32394F}"/>
          </ac:picMkLst>
        </pc:picChg>
        <pc:picChg chg="add mod">
          <ac:chgData name="help desk" userId="076106f8-e622-4bba-bf8d-41b4b1aaf204" providerId="ADAL" clId="{1523DDCE-C9F4-45FC-907E-73901FCFC9DF}" dt="2026-04-28T20:49:29.158" v="85" actId="1037"/>
          <ac:picMkLst>
            <pc:docMk/>
            <pc:sldMk cId="1576177480" sldId="256"/>
            <ac:picMk id="17" creationId="{E324E01F-6A8C-45D4-A4E1-1871D4CB0AB7}"/>
          </ac:picMkLst>
        </pc:picChg>
        <pc:picChg chg="add mod">
          <ac:chgData name="help desk" userId="076106f8-e622-4bba-bf8d-41b4b1aaf204" providerId="ADAL" clId="{1523DDCE-C9F4-45FC-907E-73901FCFC9DF}" dt="2026-04-28T20:49:29.158" v="85" actId="1037"/>
          <ac:picMkLst>
            <pc:docMk/>
            <pc:sldMk cId="1576177480" sldId="256"/>
            <ac:picMk id="18" creationId="{7083703C-30C5-451F-A87D-C654A40F1713}"/>
          </ac:picMkLst>
        </pc:picChg>
        <pc:picChg chg="add mod">
          <ac:chgData name="help desk" userId="076106f8-e622-4bba-bf8d-41b4b1aaf204" providerId="ADAL" clId="{1523DDCE-C9F4-45FC-907E-73901FCFC9DF}" dt="2026-04-28T20:49:29.158" v="85" actId="1037"/>
          <ac:picMkLst>
            <pc:docMk/>
            <pc:sldMk cId="1576177480" sldId="256"/>
            <ac:picMk id="19" creationId="{474FF9CB-B562-4F9F-9A3B-F904C75C40FE}"/>
          </ac:picMkLst>
        </pc:picChg>
        <pc:picChg chg="add del mod">
          <ac:chgData name="help desk" userId="076106f8-e622-4bba-bf8d-41b4b1aaf204" providerId="ADAL" clId="{1523DDCE-C9F4-45FC-907E-73901FCFC9DF}" dt="2026-04-28T20:48:20.211" v="67" actId="478"/>
          <ac:picMkLst>
            <pc:docMk/>
            <pc:sldMk cId="1576177480" sldId="256"/>
            <ac:picMk id="20" creationId="{1D4F4B45-F998-4240-80FE-26274B4E7C98}"/>
          </ac:picMkLst>
        </pc:picChg>
      </pc:sldChg>
      <pc:sldChg chg="del">
        <pc:chgData name="help desk" userId="076106f8-e622-4bba-bf8d-41b4b1aaf204" providerId="ADAL" clId="{1523DDCE-C9F4-45FC-907E-73901FCFC9DF}" dt="2026-04-28T20:49:14.027" v="79" actId="2696"/>
        <pc:sldMkLst>
          <pc:docMk/>
          <pc:sldMk cId="2847858403" sldId="257"/>
        </pc:sldMkLst>
      </pc:sldChg>
      <pc:sldChg chg="modAnim">
        <pc:chgData name="help desk" userId="076106f8-e622-4bba-bf8d-41b4b1aaf204" providerId="ADAL" clId="{1523DDCE-C9F4-45FC-907E-73901FCFC9DF}" dt="2026-04-29T20:42:55.472" v="113"/>
        <pc:sldMkLst>
          <pc:docMk/>
          <pc:sldMk cId="3443636487" sldId="259"/>
        </pc:sldMkLst>
      </pc:sldChg>
      <pc:sldChg chg="del">
        <pc:chgData name="help desk" userId="076106f8-e622-4bba-bf8d-41b4b1aaf204" providerId="ADAL" clId="{1523DDCE-C9F4-45FC-907E-73901FCFC9DF}" dt="2026-04-29T20:41:16.360" v="100" actId="47"/>
        <pc:sldMkLst>
          <pc:docMk/>
          <pc:sldMk cId="3148168845" sldId="261"/>
        </pc:sldMkLst>
      </pc:sldChg>
      <pc:sldChg chg="del modAnim">
        <pc:chgData name="help desk" userId="076106f8-e622-4bba-bf8d-41b4b1aaf204" providerId="ADAL" clId="{1523DDCE-C9F4-45FC-907E-73901FCFC9DF}" dt="2026-04-29T20:42:24.491" v="107" actId="47"/>
        <pc:sldMkLst>
          <pc:docMk/>
          <pc:sldMk cId="3308103322" sldId="395"/>
        </pc:sldMkLst>
      </pc:sldChg>
      <pc:sldChg chg="del">
        <pc:chgData name="help desk" userId="076106f8-e622-4bba-bf8d-41b4b1aaf204" providerId="ADAL" clId="{1523DDCE-C9F4-45FC-907E-73901FCFC9DF}" dt="2026-04-29T20:41:14.169" v="99" actId="47"/>
        <pc:sldMkLst>
          <pc:docMk/>
          <pc:sldMk cId="3905192120" sldId="411"/>
        </pc:sldMkLst>
      </pc:sldChg>
      <pc:sldChg chg="add ord modAnim">
        <pc:chgData name="help desk" userId="076106f8-e622-4bba-bf8d-41b4b1aaf204" providerId="ADAL" clId="{1523DDCE-C9F4-45FC-907E-73901FCFC9DF}" dt="2026-04-29T20:41:32.099" v="102"/>
        <pc:sldMkLst>
          <pc:docMk/>
          <pc:sldMk cId="2716035184" sldId="503"/>
        </pc:sldMkLst>
      </pc:sldChg>
      <pc:sldChg chg="add del ord">
        <pc:chgData name="help desk" userId="076106f8-e622-4bba-bf8d-41b4b1aaf204" providerId="ADAL" clId="{1523DDCE-C9F4-45FC-907E-73901FCFC9DF}" dt="2026-04-29T20:41:47.496" v="103" actId="47"/>
        <pc:sldMkLst>
          <pc:docMk/>
          <pc:sldMk cId="33441867" sldId="504"/>
        </pc:sldMkLst>
      </pc:sldChg>
      <pc:sldChg chg="add modAnim">
        <pc:chgData name="help desk" userId="076106f8-e622-4bba-bf8d-41b4b1aaf204" providerId="ADAL" clId="{1523DDCE-C9F4-45FC-907E-73901FCFC9DF}" dt="2026-04-29T20:41:06.609" v="98"/>
        <pc:sldMkLst>
          <pc:docMk/>
          <pc:sldMk cId="3041718514" sldId="505"/>
        </pc:sldMkLst>
      </pc:sldChg>
      <pc:sldChg chg="add">
        <pc:chgData name="help desk" userId="076106f8-e622-4bba-bf8d-41b4b1aaf204" providerId="ADAL" clId="{1523DDCE-C9F4-45FC-907E-73901FCFC9DF}" dt="2026-04-29T20:41:01.561" v="96"/>
        <pc:sldMkLst>
          <pc:docMk/>
          <pc:sldMk cId="3530310352" sldId="506"/>
        </pc:sldMkLst>
      </pc:sldChg>
    </pc:docChg>
  </pc:docChgLst>
  <pc:docChgLst>
    <pc:chgData name="help desk" userId="076106f8-e622-4bba-bf8d-41b4b1aaf204" providerId="ADAL" clId="{2645A5E6-D999-4716-A603-9F61D866DF63}"/>
    <pc:docChg chg="undo redo custSel modSld">
      <pc:chgData name="help desk" userId="076106f8-e622-4bba-bf8d-41b4b1aaf204" providerId="ADAL" clId="{2645A5E6-D999-4716-A603-9F61D866DF63}" dt="2026-03-04T21:36:57.612" v="316"/>
      <pc:docMkLst>
        <pc:docMk/>
      </pc:docMkLst>
      <pc:sldChg chg="modSp mod">
        <pc:chgData name="help desk" userId="076106f8-e622-4bba-bf8d-41b4b1aaf204" providerId="ADAL" clId="{2645A5E6-D999-4716-A603-9F61D866DF63}" dt="2026-03-04T20:23:50.185" v="12" actId="1076"/>
        <pc:sldMkLst>
          <pc:docMk/>
          <pc:sldMk cId="2847858403" sldId="257"/>
        </pc:sldMkLst>
        <pc:spChg chg="mod">
          <ac:chgData name="help desk" userId="076106f8-e622-4bba-bf8d-41b4b1aaf204" providerId="ADAL" clId="{2645A5E6-D999-4716-A603-9F61D866DF63}" dt="2026-03-04T20:23:49.438" v="11" actId="1076"/>
          <ac:spMkLst>
            <pc:docMk/>
            <pc:sldMk cId="2847858403" sldId="257"/>
            <ac:spMk id="2" creationId="{00000000-0000-0000-0000-000000000000}"/>
          </ac:spMkLst>
        </pc:spChg>
        <pc:picChg chg="mod">
          <ac:chgData name="help desk" userId="076106f8-e622-4bba-bf8d-41b4b1aaf204" providerId="ADAL" clId="{2645A5E6-D999-4716-A603-9F61D866DF63}" dt="2026-03-04T20:23:50.185" v="12" actId="1076"/>
          <ac:picMkLst>
            <pc:docMk/>
            <pc:sldMk cId="2847858403" sldId="257"/>
            <ac:picMk id="15362" creationId="{00000000-0000-0000-0000-000000000000}"/>
          </ac:picMkLst>
        </pc:picChg>
      </pc:sldChg>
      <pc:sldChg chg="addSp delSp modSp mod delAnim">
        <pc:chgData name="help desk" userId="076106f8-e622-4bba-bf8d-41b4b1aaf204" providerId="ADAL" clId="{2645A5E6-D999-4716-A603-9F61D866DF63}" dt="2026-03-04T20:28:15.634" v="33" actId="207"/>
        <pc:sldMkLst>
          <pc:docMk/>
          <pc:sldMk cId="3443636487" sldId="259"/>
        </pc:sldMkLst>
        <pc:spChg chg="add mod">
          <ac:chgData name="help desk" userId="076106f8-e622-4bba-bf8d-41b4b1aaf204" providerId="ADAL" clId="{2645A5E6-D999-4716-A603-9F61D866DF63}" dt="2026-03-04T20:28:15.634" v="33" actId="207"/>
          <ac:spMkLst>
            <pc:docMk/>
            <pc:sldMk cId="3443636487" sldId="259"/>
            <ac:spMk id="2" creationId="{19EA2AED-D5A3-4971-A464-A1316C9D0A91}"/>
          </ac:spMkLst>
        </pc:spChg>
        <pc:spChg chg="del mod">
          <ac:chgData name="help desk" userId="076106f8-e622-4bba-bf8d-41b4b1aaf204" providerId="ADAL" clId="{2645A5E6-D999-4716-A603-9F61D866DF63}" dt="2026-03-04T20:24:54.964" v="19" actId="478"/>
          <ac:spMkLst>
            <pc:docMk/>
            <pc:sldMk cId="3443636487" sldId="259"/>
            <ac:spMk id="6" creationId="{00000000-0000-0000-0000-000000000000}"/>
          </ac:spMkLst>
        </pc:spChg>
        <pc:spChg chg="mod">
          <ac:chgData name="help desk" userId="076106f8-e622-4bba-bf8d-41b4b1aaf204" providerId="ADAL" clId="{2645A5E6-D999-4716-A603-9F61D866DF63}" dt="2026-03-04T20:24:20.041" v="14" actId="14100"/>
          <ac:spMkLst>
            <pc:docMk/>
            <pc:sldMk cId="3443636487" sldId="259"/>
            <ac:spMk id="12" creationId="{00000000-0000-0000-0000-000000000000}"/>
          </ac:spMkLst>
        </pc:spChg>
        <pc:spChg chg="mod">
          <ac:chgData name="help desk" userId="076106f8-e622-4bba-bf8d-41b4b1aaf204" providerId="ADAL" clId="{2645A5E6-D999-4716-A603-9F61D866DF63}" dt="2026-03-04T20:24:12.921" v="13" actId="692"/>
          <ac:spMkLst>
            <pc:docMk/>
            <pc:sldMk cId="3443636487" sldId="259"/>
            <ac:spMk id="71" creationId="{00000000-0000-0000-0000-000000000000}"/>
          </ac:spMkLst>
        </pc:spChg>
        <pc:spChg chg="mod">
          <ac:chgData name="help desk" userId="076106f8-e622-4bba-bf8d-41b4b1aaf204" providerId="ADAL" clId="{2645A5E6-D999-4716-A603-9F61D866DF63}" dt="2026-03-04T20:24:12.921" v="13" actId="692"/>
          <ac:spMkLst>
            <pc:docMk/>
            <pc:sldMk cId="3443636487" sldId="259"/>
            <ac:spMk id="75" creationId="{00000000-0000-0000-0000-000000000000}"/>
          </ac:spMkLst>
        </pc:spChg>
        <pc:spChg chg="mod">
          <ac:chgData name="help desk" userId="076106f8-e622-4bba-bf8d-41b4b1aaf204" providerId="ADAL" clId="{2645A5E6-D999-4716-A603-9F61D866DF63}" dt="2026-03-04T20:24:12.921" v="13" actId="692"/>
          <ac:spMkLst>
            <pc:docMk/>
            <pc:sldMk cId="3443636487" sldId="259"/>
            <ac:spMk id="76" creationId="{00000000-0000-0000-0000-000000000000}"/>
          </ac:spMkLst>
        </pc:spChg>
        <pc:spChg chg="mod">
          <ac:chgData name="help desk" userId="076106f8-e622-4bba-bf8d-41b4b1aaf204" providerId="ADAL" clId="{2645A5E6-D999-4716-A603-9F61D866DF63}" dt="2026-03-04T20:24:12.921" v="13" actId="692"/>
          <ac:spMkLst>
            <pc:docMk/>
            <pc:sldMk cId="3443636487" sldId="259"/>
            <ac:spMk id="77" creationId="{00000000-0000-0000-0000-000000000000}"/>
          </ac:spMkLst>
        </pc:spChg>
        <pc:spChg chg="mod">
          <ac:chgData name="help desk" userId="076106f8-e622-4bba-bf8d-41b4b1aaf204" providerId="ADAL" clId="{2645A5E6-D999-4716-A603-9F61D866DF63}" dt="2026-03-04T20:24:12.921" v="13" actId="692"/>
          <ac:spMkLst>
            <pc:docMk/>
            <pc:sldMk cId="3443636487" sldId="259"/>
            <ac:spMk id="78" creationId="{00000000-0000-0000-0000-000000000000}"/>
          </ac:spMkLst>
        </pc:spChg>
        <pc:spChg chg="mod">
          <ac:chgData name="help desk" userId="076106f8-e622-4bba-bf8d-41b4b1aaf204" providerId="ADAL" clId="{2645A5E6-D999-4716-A603-9F61D866DF63}" dt="2026-03-04T20:24:29.079" v="17" actId="14100"/>
          <ac:spMkLst>
            <pc:docMk/>
            <pc:sldMk cId="3443636487" sldId="259"/>
            <ac:spMk id="79" creationId="{00000000-0000-0000-0000-000000000000}"/>
          </ac:spMkLst>
        </pc:spChg>
        <pc:spChg chg="mod">
          <ac:chgData name="help desk" userId="076106f8-e622-4bba-bf8d-41b4b1aaf204" providerId="ADAL" clId="{2645A5E6-D999-4716-A603-9F61D866DF63}" dt="2026-03-04T20:24:26.275" v="16" actId="14100"/>
          <ac:spMkLst>
            <pc:docMk/>
            <pc:sldMk cId="3443636487" sldId="259"/>
            <ac:spMk id="80" creationId="{00000000-0000-0000-0000-000000000000}"/>
          </ac:spMkLst>
        </pc:spChg>
        <pc:spChg chg="mod">
          <ac:chgData name="help desk" userId="076106f8-e622-4bba-bf8d-41b4b1aaf204" providerId="ADAL" clId="{2645A5E6-D999-4716-A603-9F61D866DF63}" dt="2026-03-04T20:24:22.943" v="15" actId="14100"/>
          <ac:spMkLst>
            <pc:docMk/>
            <pc:sldMk cId="3443636487" sldId="259"/>
            <ac:spMk id="81" creationId="{00000000-0000-0000-0000-000000000000}"/>
          </ac:spMkLst>
        </pc:spChg>
      </pc:sldChg>
      <pc:sldChg chg="modSp mod">
        <pc:chgData name="help desk" userId="076106f8-e622-4bba-bf8d-41b4b1aaf204" providerId="ADAL" clId="{2645A5E6-D999-4716-A603-9F61D866DF63}" dt="2026-03-04T20:52:58.743" v="132" actId="692"/>
        <pc:sldMkLst>
          <pc:docMk/>
          <pc:sldMk cId="1544044953" sldId="369"/>
        </pc:sldMkLst>
        <pc:spChg chg="mod">
          <ac:chgData name="help desk" userId="076106f8-e622-4bba-bf8d-41b4b1aaf204" providerId="ADAL" clId="{2645A5E6-D999-4716-A603-9F61D866DF63}" dt="2026-03-04T20:52:58.743" v="132" actId="692"/>
          <ac:spMkLst>
            <pc:docMk/>
            <pc:sldMk cId="1544044953" sldId="369"/>
            <ac:spMk id="3" creationId="{00000000-0000-0000-0000-000000000000}"/>
          </ac:spMkLst>
        </pc:spChg>
        <pc:spChg chg="mod">
          <ac:chgData name="help desk" userId="076106f8-e622-4bba-bf8d-41b4b1aaf204" providerId="ADAL" clId="{2645A5E6-D999-4716-A603-9F61D866DF63}" dt="2026-03-04T20:31:51.170" v="74" actId="20577"/>
          <ac:spMkLst>
            <pc:docMk/>
            <pc:sldMk cId="1544044953" sldId="369"/>
            <ac:spMk id="5" creationId="{00000000-0000-0000-0000-000000000000}"/>
          </ac:spMkLst>
        </pc:spChg>
        <pc:spChg chg="mod">
          <ac:chgData name="help desk" userId="076106f8-e622-4bba-bf8d-41b4b1aaf204" providerId="ADAL" clId="{2645A5E6-D999-4716-A603-9F61D866DF63}" dt="2026-03-04T20:30:32.174" v="48" actId="14100"/>
          <ac:spMkLst>
            <pc:docMk/>
            <pc:sldMk cId="1544044953" sldId="369"/>
            <ac:spMk id="6" creationId="{00000000-0000-0000-0000-000000000000}"/>
          </ac:spMkLst>
        </pc:spChg>
        <pc:spChg chg="mod">
          <ac:chgData name="help desk" userId="076106f8-e622-4bba-bf8d-41b4b1aaf204" providerId="ADAL" clId="{2645A5E6-D999-4716-A603-9F61D866DF63}" dt="2026-03-04T20:32:00.001" v="75" actId="14100"/>
          <ac:spMkLst>
            <pc:docMk/>
            <pc:sldMk cId="1544044953" sldId="369"/>
            <ac:spMk id="7" creationId="{00000000-0000-0000-0000-000000000000}"/>
          </ac:spMkLst>
        </pc:spChg>
      </pc:sldChg>
      <pc:sldChg chg="modSp mod">
        <pc:chgData name="help desk" userId="076106f8-e622-4bba-bf8d-41b4b1aaf204" providerId="ADAL" clId="{2645A5E6-D999-4716-A603-9F61D866DF63}" dt="2026-03-04T20:52:29.815" v="130" actId="692"/>
        <pc:sldMkLst>
          <pc:docMk/>
          <pc:sldMk cId="3168683136" sldId="370"/>
        </pc:sldMkLst>
        <pc:spChg chg="mod">
          <ac:chgData name="help desk" userId="076106f8-e622-4bba-bf8d-41b4b1aaf204" providerId="ADAL" clId="{2645A5E6-D999-4716-A603-9F61D866DF63}" dt="2026-03-04T20:52:03.549" v="128" actId="1076"/>
          <ac:spMkLst>
            <pc:docMk/>
            <pc:sldMk cId="3168683136" sldId="370"/>
            <ac:spMk id="5" creationId="{00000000-0000-0000-0000-000000000000}"/>
          </ac:spMkLst>
        </pc:spChg>
        <pc:spChg chg="mod">
          <ac:chgData name="help desk" userId="076106f8-e622-4bba-bf8d-41b4b1aaf204" providerId="ADAL" clId="{2645A5E6-D999-4716-A603-9F61D866DF63}" dt="2026-03-04T20:52:12.391" v="129" actId="692"/>
          <ac:spMkLst>
            <pc:docMk/>
            <pc:sldMk cId="3168683136" sldId="370"/>
            <ac:spMk id="6" creationId="{00000000-0000-0000-0000-000000000000}"/>
          </ac:spMkLst>
        </pc:spChg>
        <pc:spChg chg="mod">
          <ac:chgData name="help desk" userId="076106f8-e622-4bba-bf8d-41b4b1aaf204" providerId="ADAL" clId="{2645A5E6-D999-4716-A603-9F61D866DF63}" dt="2026-03-04T20:52:29.815" v="130" actId="692"/>
          <ac:spMkLst>
            <pc:docMk/>
            <pc:sldMk cId="3168683136" sldId="370"/>
            <ac:spMk id="37" creationId="{00000000-0000-0000-0000-000000000000}"/>
          </ac:spMkLst>
        </pc:spChg>
        <pc:spChg chg="mod">
          <ac:chgData name="help desk" userId="076106f8-e622-4bba-bf8d-41b4b1aaf204" providerId="ADAL" clId="{2645A5E6-D999-4716-A603-9F61D866DF63}" dt="2026-03-04T20:52:29.815" v="130" actId="692"/>
          <ac:spMkLst>
            <pc:docMk/>
            <pc:sldMk cId="3168683136" sldId="370"/>
            <ac:spMk id="44" creationId="{00000000-0000-0000-0000-000000000000}"/>
          </ac:spMkLst>
        </pc:spChg>
      </pc:sldChg>
      <pc:sldChg chg="modSp mod">
        <pc:chgData name="help desk" userId="076106f8-e622-4bba-bf8d-41b4b1aaf204" providerId="ADAL" clId="{2645A5E6-D999-4716-A603-9F61D866DF63}" dt="2026-03-04T21:06:53.658" v="216" actId="20577"/>
        <pc:sldMkLst>
          <pc:docMk/>
          <pc:sldMk cId="216848915" sldId="371"/>
        </pc:sldMkLst>
        <pc:spChg chg="mod">
          <ac:chgData name="help desk" userId="076106f8-e622-4bba-bf8d-41b4b1aaf204" providerId="ADAL" clId="{2645A5E6-D999-4716-A603-9F61D866DF63}" dt="2026-03-04T20:53:26.110" v="134" actId="108"/>
          <ac:spMkLst>
            <pc:docMk/>
            <pc:sldMk cId="216848915" sldId="371"/>
            <ac:spMk id="3" creationId="{00000000-0000-0000-0000-000000000000}"/>
          </ac:spMkLst>
        </pc:spChg>
        <pc:spChg chg="mod">
          <ac:chgData name="help desk" userId="076106f8-e622-4bba-bf8d-41b4b1aaf204" providerId="ADAL" clId="{2645A5E6-D999-4716-A603-9F61D866DF63}" dt="2026-03-04T21:06:53.658" v="216" actId="20577"/>
          <ac:spMkLst>
            <pc:docMk/>
            <pc:sldMk cId="216848915" sldId="371"/>
            <ac:spMk id="7" creationId="{00000000-0000-0000-0000-000000000000}"/>
          </ac:spMkLst>
        </pc:spChg>
      </pc:sldChg>
      <pc:sldChg chg="modSp mod">
        <pc:chgData name="help desk" userId="076106f8-e622-4bba-bf8d-41b4b1aaf204" providerId="ADAL" clId="{2645A5E6-D999-4716-A603-9F61D866DF63}" dt="2026-03-04T20:53:32.762" v="136" actId="108"/>
        <pc:sldMkLst>
          <pc:docMk/>
          <pc:sldMk cId="3014028654" sldId="372"/>
        </pc:sldMkLst>
        <pc:spChg chg="mod">
          <ac:chgData name="help desk" userId="076106f8-e622-4bba-bf8d-41b4b1aaf204" providerId="ADAL" clId="{2645A5E6-D999-4716-A603-9F61D866DF63}" dt="2026-03-04T20:53:32.762" v="136" actId="108"/>
          <ac:spMkLst>
            <pc:docMk/>
            <pc:sldMk cId="3014028654" sldId="372"/>
            <ac:spMk id="12" creationId="{A4F4C770-F6BD-43B8-A2FA-A15900182B4D}"/>
          </ac:spMkLst>
        </pc:spChg>
      </pc:sldChg>
      <pc:sldChg chg="modSp mod">
        <pc:chgData name="help desk" userId="076106f8-e622-4bba-bf8d-41b4b1aaf204" providerId="ADAL" clId="{2645A5E6-D999-4716-A603-9F61D866DF63}" dt="2026-03-04T20:53:59.512" v="143" actId="108"/>
        <pc:sldMkLst>
          <pc:docMk/>
          <pc:sldMk cId="2421297394" sldId="373"/>
        </pc:sldMkLst>
        <pc:spChg chg="mod">
          <ac:chgData name="help desk" userId="076106f8-e622-4bba-bf8d-41b4b1aaf204" providerId="ADAL" clId="{2645A5E6-D999-4716-A603-9F61D866DF63}" dt="2026-03-04T20:53:59.512" v="143" actId="108"/>
          <ac:spMkLst>
            <pc:docMk/>
            <pc:sldMk cId="2421297394" sldId="373"/>
            <ac:spMk id="26" creationId="{0CBF116E-646E-469C-AF8F-F79960D4DBA5}"/>
          </ac:spMkLst>
        </pc:spChg>
      </pc:sldChg>
      <pc:sldChg chg="modSp mod">
        <pc:chgData name="help desk" userId="076106f8-e622-4bba-bf8d-41b4b1aaf204" providerId="ADAL" clId="{2645A5E6-D999-4716-A603-9F61D866DF63}" dt="2026-03-04T20:53:55.921" v="142" actId="108"/>
        <pc:sldMkLst>
          <pc:docMk/>
          <pc:sldMk cId="4115811784" sldId="374"/>
        </pc:sldMkLst>
        <pc:spChg chg="mod">
          <ac:chgData name="help desk" userId="076106f8-e622-4bba-bf8d-41b4b1aaf204" providerId="ADAL" clId="{2645A5E6-D999-4716-A603-9F61D866DF63}" dt="2026-03-04T20:53:55.921" v="142" actId="108"/>
          <ac:spMkLst>
            <pc:docMk/>
            <pc:sldMk cId="4115811784" sldId="374"/>
            <ac:spMk id="2" creationId="{00000000-0000-0000-0000-000000000000}"/>
          </ac:spMkLst>
        </pc:spChg>
      </pc:sldChg>
      <pc:sldChg chg="modSp mod">
        <pc:chgData name="help desk" userId="076106f8-e622-4bba-bf8d-41b4b1aaf204" providerId="ADAL" clId="{2645A5E6-D999-4716-A603-9F61D866DF63}" dt="2026-03-04T20:54:06.382" v="145" actId="108"/>
        <pc:sldMkLst>
          <pc:docMk/>
          <pc:sldMk cId="582156921" sldId="375"/>
        </pc:sldMkLst>
        <pc:spChg chg="mod">
          <ac:chgData name="help desk" userId="076106f8-e622-4bba-bf8d-41b4b1aaf204" providerId="ADAL" clId="{2645A5E6-D999-4716-A603-9F61D866DF63}" dt="2026-03-04T20:54:06.382" v="145" actId="108"/>
          <ac:spMkLst>
            <pc:docMk/>
            <pc:sldMk cId="582156921" sldId="375"/>
            <ac:spMk id="15" creationId="{F06A9448-912B-4C2A-B6DA-846442F2950E}"/>
          </ac:spMkLst>
        </pc:spChg>
      </pc:sldChg>
      <pc:sldChg chg="modSp mod">
        <pc:chgData name="help desk" userId="076106f8-e622-4bba-bf8d-41b4b1aaf204" providerId="ADAL" clId="{2645A5E6-D999-4716-A603-9F61D866DF63}" dt="2026-03-04T20:54:09.742" v="146" actId="108"/>
        <pc:sldMkLst>
          <pc:docMk/>
          <pc:sldMk cId="1356542265" sldId="376"/>
        </pc:sldMkLst>
        <pc:spChg chg="mod">
          <ac:chgData name="help desk" userId="076106f8-e622-4bba-bf8d-41b4b1aaf204" providerId="ADAL" clId="{2645A5E6-D999-4716-A603-9F61D866DF63}" dt="2026-03-04T20:54:09.742" v="146" actId="108"/>
          <ac:spMkLst>
            <pc:docMk/>
            <pc:sldMk cId="1356542265" sldId="376"/>
            <ac:spMk id="22" creationId="{FEBE24CA-F87C-4718-A071-7314D975D35D}"/>
          </ac:spMkLst>
        </pc:spChg>
      </pc:sldChg>
      <pc:sldChg chg="modSp mod">
        <pc:chgData name="help desk" userId="076106f8-e622-4bba-bf8d-41b4b1aaf204" providerId="ADAL" clId="{2645A5E6-D999-4716-A603-9F61D866DF63}" dt="2026-03-04T20:54:17.390" v="147" actId="108"/>
        <pc:sldMkLst>
          <pc:docMk/>
          <pc:sldMk cId="1250780866" sldId="377"/>
        </pc:sldMkLst>
        <pc:spChg chg="mod">
          <ac:chgData name="help desk" userId="076106f8-e622-4bba-bf8d-41b4b1aaf204" providerId="ADAL" clId="{2645A5E6-D999-4716-A603-9F61D866DF63}" dt="2026-03-04T20:54:17.390" v="147" actId="108"/>
          <ac:spMkLst>
            <pc:docMk/>
            <pc:sldMk cId="1250780866" sldId="377"/>
            <ac:spMk id="2" creationId="{00000000-0000-0000-0000-000000000000}"/>
          </ac:spMkLst>
        </pc:spChg>
      </pc:sldChg>
      <pc:sldChg chg="modSp mod">
        <pc:chgData name="help desk" userId="076106f8-e622-4bba-bf8d-41b4b1aaf204" providerId="ADAL" clId="{2645A5E6-D999-4716-A603-9F61D866DF63}" dt="2026-03-04T20:54:27.466" v="151" actId="108"/>
        <pc:sldMkLst>
          <pc:docMk/>
          <pc:sldMk cId="1024748650" sldId="378"/>
        </pc:sldMkLst>
        <pc:spChg chg="mod">
          <ac:chgData name="help desk" userId="076106f8-e622-4bba-bf8d-41b4b1aaf204" providerId="ADAL" clId="{2645A5E6-D999-4716-A603-9F61D866DF63}" dt="2026-03-04T20:54:27.466" v="151" actId="108"/>
          <ac:spMkLst>
            <pc:docMk/>
            <pc:sldMk cId="1024748650" sldId="378"/>
            <ac:spMk id="24" creationId="{E8B4CD1E-6043-404B-8BA5-F75F4F54EF76}"/>
          </ac:spMkLst>
        </pc:spChg>
      </pc:sldChg>
      <pc:sldChg chg="modSp mod">
        <pc:chgData name="help desk" userId="076106f8-e622-4bba-bf8d-41b4b1aaf204" providerId="ADAL" clId="{2645A5E6-D999-4716-A603-9F61D866DF63}" dt="2026-03-04T20:54:35.895" v="154" actId="108"/>
        <pc:sldMkLst>
          <pc:docMk/>
          <pc:sldMk cId="2217716749" sldId="379"/>
        </pc:sldMkLst>
        <pc:spChg chg="mod">
          <ac:chgData name="help desk" userId="076106f8-e622-4bba-bf8d-41b4b1aaf204" providerId="ADAL" clId="{2645A5E6-D999-4716-A603-9F61D866DF63}" dt="2026-03-04T20:54:35.895" v="154" actId="108"/>
          <ac:spMkLst>
            <pc:docMk/>
            <pc:sldMk cId="2217716749" sldId="379"/>
            <ac:spMk id="8" creationId="{E181CAD1-F2BD-47AE-A711-603CA44888BC}"/>
          </ac:spMkLst>
        </pc:spChg>
      </pc:sldChg>
      <pc:sldChg chg="modSp mod">
        <pc:chgData name="help desk" userId="076106f8-e622-4bba-bf8d-41b4b1aaf204" providerId="ADAL" clId="{2645A5E6-D999-4716-A603-9F61D866DF63}" dt="2026-03-04T20:54:41.110" v="156" actId="108"/>
        <pc:sldMkLst>
          <pc:docMk/>
          <pc:sldMk cId="3583065810" sldId="380"/>
        </pc:sldMkLst>
        <pc:spChg chg="mod">
          <ac:chgData name="help desk" userId="076106f8-e622-4bba-bf8d-41b4b1aaf204" providerId="ADAL" clId="{2645A5E6-D999-4716-A603-9F61D866DF63}" dt="2026-03-04T20:54:41.110" v="156" actId="108"/>
          <ac:spMkLst>
            <pc:docMk/>
            <pc:sldMk cId="3583065810" sldId="380"/>
            <ac:spMk id="12" creationId="{00000000-0000-0000-0000-000000000000}"/>
          </ac:spMkLst>
        </pc:spChg>
      </pc:sldChg>
      <pc:sldChg chg="modSp mod">
        <pc:chgData name="help desk" userId="076106f8-e622-4bba-bf8d-41b4b1aaf204" providerId="ADAL" clId="{2645A5E6-D999-4716-A603-9F61D866DF63}" dt="2026-03-04T21:32:30.506" v="307" actId="692"/>
        <pc:sldMkLst>
          <pc:docMk/>
          <pc:sldMk cId="2334955120" sldId="381"/>
        </pc:sldMkLst>
        <pc:spChg chg="mod">
          <ac:chgData name="help desk" userId="076106f8-e622-4bba-bf8d-41b4b1aaf204" providerId="ADAL" clId="{2645A5E6-D999-4716-A603-9F61D866DF63}" dt="2026-03-04T21:32:30.506" v="307" actId="692"/>
          <ac:spMkLst>
            <pc:docMk/>
            <pc:sldMk cId="2334955120" sldId="381"/>
            <ac:spMk id="3" creationId="{00000000-0000-0000-0000-000000000000}"/>
          </ac:spMkLst>
        </pc:spChg>
        <pc:spChg chg="mod">
          <ac:chgData name="help desk" userId="076106f8-e622-4bba-bf8d-41b4b1aaf204" providerId="ADAL" clId="{2645A5E6-D999-4716-A603-9F61D866DF63}" dt="2026-03-04T21:32:30.506" v="307" actId="692"/>
          <ac:spMkLst>
            <pc:docMk/>
            <pc:sldMk cId="2334955120" sldId="381"/>
            <ac:spMk id="4" creationId="{00000000-0000-0000-0000-000000000000}"/>
          </ac:spMkLst>
        </pc:spChg>
        <pc:spChg chg="mod">
          <ac:chgData name="help desk" userId="076106f8-e622-4bba-bf8d-41b4b1aaf204" providerId="ADAL" clId="{2645A5E6-D999-4716-A603-9F61D866DF63}" dt="2026-03-04T21:32:30.506" v="307" actId="692"/>
          <ac:spMkLst>
            <pc:docMk/>
            <pc:sldMk cId="2334955120" sldId="381"/>
            <ac:spMk id="6" creationId="{00000000-0000-0000-0000-000000000000}"/>
          </ac:spMkLst>
        </pc:spChg>
        <pc:spChg chg="mod">
          <ac:chgData name="help desk" userId="076106f8-e622-4bba-bf8d-41b4b1aaf204" providerId="ADAL" clId="{2645A5E6-D999-4716-A603-9F61D866DF63}" dt="2026-03-04T21:32:30.506" v="307" actId="692"/>
          <ac:spMkLst>
            <pc:docMk/>
            <pc:sldMk cId="2334955120" sldId="381"/>
            <ac:spMk id="7" creationId="{00000000-0000-0000-0000-000000000000}"/>
          </ac:spMkLst>
        </pc:spChg>
        <pc:spChg chg="mod">
          <ac:chgData name="help desk" userId="076106f8-e622-4bba-bf8d-41b4b1aaf204" providerId="ADAL" clId="{2645A5E6-D999-4716-A603-9F61D866DF63}" dt="2026-03-04T21:32:30.506" v="307" actId="692"/>
          <ac:spMkLst>
            <pc:docMk/>
            <pc:sldMk cId="2334955120" sldId="381"/>
            <ac:spMk id="8" creationId="{00000000-0000-0000-0000-000000000000}"/>
          </ac:spMkLst>
        </pc:spChg>
        <pc:spChg chg="mod">
          <ac:chgData name="help desk" userId="076106f8-e622-4bba-bf8d-41b4b1aaf204" providerId="ADAL" clId="{2645A5E6-D999-4716-A603-9F61D866DF63}" dt="2026-03-04T20:54:46.790" v="158" actId="108"/>
          <ac:spMkLst>
            <pc:docMk/>
            <pc:sldMk cId="2334955120" sldId="381"/>
            <ac:spMk id="22" creationId="{ECCC0A5D-1469-440D-B5FC-9B4F81400B1E}"/>
          </ac:spMkLst>
        </pc:spChg>
      </pc:sldChg>
      <pc:sldChg chg="modSp mod">
        <pc:chgData name="help desk" userId="076106f8-e622-4bba-bf8d-41b4b1aaf204" providerId="ADAL" clId="{2645A5E6-D999-4716-A603-9F61D866DF63}" dt="2026-03-04T20:55:09.334" v="165" actId="108"/>
        <pc:sldMkLst>
          <pc:docMk/>
          <pc:sldMk cId="3640258448" sldId="382"/>
        </pc:sldMkLst>
        <pc:spChg chg="mod">
          <ac:chgData name="help desk" userId="076106f8-e622-4bba-bf8d-41b4b1aaf204" providerId="ADAL" clId="{2645A5E6-D999-4716-A603-9F61D866DF63}" dt="2026-03-04T20:55:09.334" v="165" actId="108"/>
          <ac:spMkLst>
            <pc:docMk/>
            <pc:sldMk cId="3640258448" sldId="382"/>
            <ac:spMk id="2" creationId="{00000000-0000-0000-0000-000000000000}"/>
          </ac:spMkLst>
        </pc:spChg>
      </pc:sldChg>
      <pc:sldChg chg="modSp mod">
        <pc:chgData name="help desk" userId="076106f8-e622-4bba-bf8d-41b4b1aaf204" providerId="ADAL" clId="{2645A5E6-D999-4716-A603-9F61D866DF63}" dt="2026-03-04T20:55:12.878" v="166" actId="108"/>
        <pc:sldMkLst>
          <pc:docMk/>
          <pc:sldMk cId="2881275616" sldId="383"/>
        </pc:sldMkLst>
        <pc:spChg chg="mod">
          <ac:chgData name="help desk" userId="076106f8-e622-4bba-bf8d-41b4b1aaf204" providerId="ADAL" clId="{2645A5E6-D999-4716-A603-9F61D866DF63}" dt="2026-03-04T20:55:12.878" v="166" actId="108"/>
          <ac:spMkLst>
            <pc:docMk/>
            <pc:sldMk cId="2881275616" sldId="383"/>
            <ac:spMk id="40" creationId="{D67BE4B7-7F58-4234-BF80-6F13F173C766}"/>
          </ac:spMkLst>
        </pc:spChg>
      </pc:sldChg>
      <pc:sldChg chg="modSp mod">
        <pc:chgData name="help desk" userId="076106f8-e622-4bba-bf8d-41b4b1aaf204" providerId="ADAL" clId="{2645A5E6-D999-4716-A603-9F61D866DF63}" dt="2026-03-04T20:53:40.266" v="138" actId="108"/>
        <pc:sldMkLst>
          <pc:docMk/>
          <pc:sldMk cId="2620949392" sldId="385"/>
        </pc:sldMkLst>
        <pc:spChg chg="mod">
          <ac:chgData name="help desk" userId="076106f8-e622-4bba-bf8d-41b4b1aaf204" providerId="ADAL" clId="{2645A5E6-D999-4716-A603-9F61D866DF63}" dt="2026-03-04T20:53:40.266" v="138" actId="108"/>
          <ac:spMkLst>
            <pc:docMk/>
            <pc:sldMk cId="2620949392" sldId="385"/>
            <ac:spMk id="5" creationId="{00000000-0000-0000-0000-000000000000}"/>
          </ac:spMkLst>
        </pc:spChg>
      </pc:sldChg>
      <pc:sldChg chg="modSp mod">
        <pc:chgData name="help desk" userId="076106f8-e622-4bba-bf8d-41b4b1aaf204" providerId="ADAL" clId="{2645A5E6-D999-4716-A603-9F61D866DF63}" dt="2026-03-04T20:53:48.448" v="140" actId="108"/>
        <pc:sldMkLst>
          <pc:docMk/>
          <pc:sldMk cId="911471940" sldId="386"/>
        </pc:sldMkLst>
        <pc:spChg chg="mod">
          <ac:chgData name="help desk" userId="076106f8-e622-4bba-bf8d-41b4b1aaf204" providerId="ADAL" clId="{2645A5E6-D999-4716-A603-9F61D866DF63}" dt="2026-03-04T20:53:48.448" v="140" actId="108"/>
          <ac:spMkLst>
            <pc:docMk/>
            <pc:sldMk cId="911471940" sldId="386"/>
            <ac:spMk id="14" creationId="{B506B9CB-527E-4575-B662-61098173FBA0}"/>
          </ac:spMkLst>
        </pc:spChg>
      </pc:sldChg>
      <pc:sldChg chg="modSp mod">
        <pc:chgData name="help desk" userId="076106f8-e622-4bba-bf8d-41b4b1aaf204" providerId="ADAL" clId="{2645A5E6-D999-4716-A603-9F61D866DF63}" dt="2026-03-04T20:54:55.959" v="161" actId="108"/>
        <pc:sldMkLst>
          <pc:docMk/>
          <pc:sldMk cId="2857592651" sldId="387"/>
        </pc:sldMkLst>
        <pc:spChg chg="mod">
          <ac:chgData name="help desk" userId="076106f8-e622-4bba-bf8d-41b4b1aaf204" providerId="ADAL" clId="{2645A5E6-D999-4716-A603-9F61D866DF63}" dt="2026-03-04T20:54:55.959" v="161" actId="108"/>
          <ac:spMkLst>
            <pc:docMk/>
            <pc:sldMk cId="2857592651" sldId="387"/>
            <ac:spMk id="26" creationId="{00000000-0000-0000-0000-000000000000}"/>
          </ac:spMkLst>
        </pc:spChg>
      </pc:sldChg>
      <pc:sldChg chg="addSp modSp mod modAnim">
        <pc:chgData name="help desk" userId="076106f8-e622-4bba-bf8d-41b4b1aaf204" providerId="ADAL" clId="{2645A5E6-D999-4716-A603-9F61D866DF63}" dt="2026-03-04T21:36:30.121" v="315"/>
        <pc:sldMkLst>
          <pc:docMk/>
          <pc:sldMk cId="824086942" sldId="388"/>
        </pc:sldMkLst>
        <pc:spChg chg="mod">
          <ac:chgData name="help desk" userId="076106f8-e622-4bba-bf8d-41b4b1aaf204" providerId="ADAL" clId="{2645A5E6-D999-4716-A603-9F61D866DF63}" dt="2026-03-04T21:35:07.588" v="311" actId="164"/>
          <ac:spMkLst>
            <pc:docMk/>
            <pc:sldMk cId="824086942" sldId="388"/>
            <ac:spMk id="2" creationId="{86489904-7084-4099-BC57-21B344B73497}"/>
          </ac:spMkLst>
        </pc:spChg>
        <pc:spChg chg="mod">
          <ac:chgData name="help desk" userId="076106f8-e622-4bba-bf8d-41b4b1aaf204" providerId="ADAL" clId="{2645A5E6-D999-4716-A603-9F61D866DF63}" dt="2026-03-04T20:55:02.414" v="163" actId="108"/>
          <ac:spMkLst>
            <pc:docMk/>
            <pc:sldMk cId="824086942" sldId="388"/>
            <ac:spMk id="20" creationId="{C5FF395F-D994-476D-8E5C-B615ABA912F5}"/>
          </ac:spMkLst>
        </pc:spChg>
        <pc:grpChg chg="add mod">
          <ac:chgData name="help desk" userId="076106f8-e622-4bba-bf8d-41b4b1aaf204" providerId="ADAL" clId="{2645A5E6-D999-4716-A603-9F61D866DF63}" dt="2026-03-04T21:35:07.588" v="311" actId="164"/>
          <ac:grpSpMkLst>
            <pc:docMk/>
            <pc:sldMk cId="824086942" sldId="388"/>
            <ac:grpSpMk id="5" creationId="{7403709D-734F-49DC-B80B-6A1F04DE2DA7}"/>
          </ac:grpSpMkLst>
        </pc:grpChg>
        <pc:grpChg chg="mod">
          <ac:chgData name="help desk" userId="076106f8-e622-4bba-bf8d-41b4b1aaf204" providerId="ADAL" clId="{2645A5E6-D999-4716-A603-9F61D866DF63}" dt="2026-03-04T21:35:07.588" v="311" actId="164"/>
          <ac:grpSpMkLst>
            <pc:docMk/>
            <pc:sldMk cId="824086942" sldId="388"/>
            <ac:grpSpMk id="13" creationId="{00000000-0000-0000-0000-000000000000}"/>
          </ac:grpSpMkLst>
        </pc:grpChg>
      </pc:sldChg>
      <pc:sldChg chg="modSp mod modAnim">
        <pc:chgData name="help desk" userId="076106f8-e622-4bba-bf8d-41b4b1aaf204" providerId="ADAL" clId="{2645A5E6-D999-4716-A603-9F61D866DF63}" dt="2026-03-04T21:36:57.612" v="316"/>
        <pc:sldMkLst>
          <pc:docMk/>
          <pc:sldMk cId="297106099" sldId="389"/>
        </pc:sldMkLst>
        <pc:spChg chg="mod">
          <ac:chgData name="help desk" userId="076106f8-e622-4bba-bf8d-41b4b1aaf204" providerId="ADAL" clId="{2645A5E6-D999-4716-A603-9F61D866DF63}" dt="2026-03-04T20:55:05.655" v="164" actId="108"/>
          <ac:spMkLst>
            <pc:docMk/>
            <pc:sldMk cId="297106099" sldId="389"/>
            <ac:spMk id="31" creationId="{6BAE6DC6-B8A4-480B-8318-D000A714A2B6}"/>
          </ac:spMkLst>
        </pc:spChg>
      </pc:sldChg>
      <pc:sldChg chg="modSp mod">
        <pc:chgData name="help desk" userId="076106f8-e622-4bba-bf8d-41b4b1aaf204" providerId="ADAL" clId="{2645A5E6-D999-4716-A603-9F61D866DF63}" dt="2026-03-04T20:54:19.858" v="148" actId="108"/>
        <pc:sldMkLst>
          <pc:docMk/>
          <pc:sldMk cId="1558915929" sldId="393"/>
        </pc:sldMkLst>
        <pc:spChg chg="mod">
          <ac:chgData name="help desk" userId="076106f8-e622-4bba-bf8d-41b4b1aaf204" providerId="ADAL" clId="{2645A5E6-D999-4716-A603-9F61D866DF63}" dt="2026-03-04T20:54:19.858" v="148" actId="108"/>
          <ac:spMkLst>
            <pc:docMk/>
            <pc:sldMk cId="1558915929" sldId="393"/>
            <ac:spMk id="44" creationId="{1F9A7CC4-864B-4535-B229-584A125EB8E1}"/>
          </ac:spMkLst>
        </pc:spChg>
      </pc:sldChg>
      <pc:sldChg chg="modSp mod">
        <pc:chgData name="help desk" userId="076106f8-e622-4bba-bf8d-41b4b1aaf204" providerId="ADAL" clId="{2645A5E6-D999-4716-A603-9F61D866DF63}" dt="2026-03-04T20:54:53.163" v="160" actId="108"/>
        <pc:sldMkLst>
          <pc:docMk/>
          <pc:sldMk cId="1032026854" sldId="394"/>
        </pc:sldMkLst>
        <pc:spChg chg="mod">
          <ac:chgData name="help desk" userId="076106f8-e622-4bba-bf8d-41b4b1aaf204" providerId="ADAL" clId="{2645A5E6-D999-4716-A603-9F61D866DF63}" dt="2026-03-04T20:54:53.163" v="160" actId="108"/>
          <ac:spMkLst>
            <pc:docMk/>
            <pc:sldMk cId="1032026854" sldId="394"/>
            <ac:spMk id="5" creationId="{00000000-0000-0000-0000-000000000000}"/>
          </ac:spMkLst>
        </pc:spChg>
      </pc:sldChg>
      <pc:sldChg chg="modSp mod">
        <pc:chgData name="help desk" userId="076106f8-e622-4bba-bf8d-41b4b1aaf204" providerId="ADAL" clId="{2645A5E6-D999-4716-A603-9F61D866DF63}" dt="2026-03-04T21:05:11.234" v="209" actId="6549"/>
        <pc:sldMkLst>
          <pc:docMk/>
          <pc:sldMk cId="1501436840" sldId="396"/>
        </pc:sldMkLst>
        <pc:spChg chg="mod">
          <ac:chgData name="help desk" userId="076106f8-e622-4bba-bf8d-41b4b1aaf204" providerId="ADAL" clId="{2645A5E6-D999-4716-A603-9F61D866DF63}" dt="2026-03-04T20:50:05.835" v="119" actId="692"/>
          <ac:spMkLst>
            <pc:docMk/>
            <pc:sldMk cId="1501436840" sldId="396"/>
            <ac:spMk id="37" creationId="{8DE2EAB3-8EE5-413C-8FEC-BB1A43FBA444}"/>
          </ac:spMkLst>
        </pc:spChg>
        <pc:spChg chg="mod">
          <ac:chgData name="help desk" userId="076106f8-e622-4bba-bf8d-41b4b1aaf204" providerId="ADAL" clId="{2645A5E6-D999-4716-A603-9F61D866DF63}" dt="2026-03-04T20:48:00.595" v="112" actId="1076"/>
          <ac:spMkLst>
            <pc:docMk/>
            <pc:sldMk cId="1501436840" sldId="396"/>
            <ac:spMk id="38" creationId="{00000000-0000-0000-0000-000000000000}"/>
          </ac:spMkLst>
        </pc:spChg>
        <pc:spChg chg="mod">
          <ac:chgData name="help desk" userId="076106f8-e622-4bba-bf8d-41b4b1aaf204" providerId="ADAL" clId="{2645A5E6-D999-4716-A603-9F61D866DF63}" dt="2026-03-04T20:49:46.036" v="116" actId="1035"/>
          <ac:spMkLst>
            <pc:docMk/>
            <pc:sldMk cId="1501436840" sldId="396"/>
            <ac:spMk id="66" creationId="{00000000-0000-0000-0000-000000000000}"/>
          </ac:spMkLst>
        </pc:spChg>
        <pc:spChg chg="mod">
          <ac:chgData name="help desk" userId="076106f8-e622-4bba-bf8d-41b4b1aaf204" providerId="ADAL" clId="{2645A5E6-D999-4716-A603-9F61D866DF63}" dt="2026-03-04T20:49:17.927" v="113" actId="552"/>
          <ac:spMkLst>
            <pc:docMk/>
            <pc:sldMk cId="1501436840" sldId="396"/>
            <ac:spMk id="67" creationId="{00000000-0000-0000-0000-000000000000}"/>
          </ac:spMkLst>
        </pc:spChg>
        <pc:spChg chg="mod">
          <ac:chgData name="help desk" userId="076106f8-e622-4bba-bf8d-41b4b1aaf204" providerId="ADAL" clId="{2645A5E6-D999-4716-A603-9F61D866DF63}" dt="2026-03-04T20:49:17.927" v="113" actId="552"/>
          <ac:spMkLst>
            <pc:docMk/>
            <pc:sldMk cId="1501436840" sldId="396"/>
            <ac:spMk id="68" creationId="{00000000-0000-0000-0000-000000000000}"/>
          </ac:spMkLst>
        </pc:spChg>
        <pc:spChg chg="mod">
          <ac:chgData name="help desk" userId="076106f8-e622-4bba-bf8d-41b4b1aaf204" providerId="ADAL" clId="{2645A5E6-D999-4716-A603-9F61D866DF63}" dt="2026-03-04T20:49:17.927" v="113" actId="552"/>
          <ac:spMkLst>
            <pc:docMk/>
            <pc:sldMk cId="1501436840" sldId="396"/>
            <ac:spMk id="69" creationId="{00000000-0000-0000-0000-000000000000}"/>
          </ac:spMkLst>
        </pc:spChg>
        <pc:spChg chg="mod">
          <ac:chgData name="help desk" userId="076106f8-e622-4bba-bf8d-41b4b1aaf204" providerId="ADAL" clId="{2645A5E6-D999-4716-A603-9F61D866DF63}" dt="2026-03-04T20:49:17.927" v="113" actId="552"/>
          <ac:spMkLst>
            <pc:docMk/>
            <pc:sldMk cId="1501436840" sldId="396"/>
            <ac:spMk id="70" creationId="{00000000-0000-0000-0000-000000000000}"/>
          </ac:spMkLst>
        </pc:spChg>
        <pc:spChg chg="mod">
          <ac:chgData name="help desk" userId="076106f8-e622-4bba-bf8d-41b4b1aaf204" providerId="ADAL" clId="{2645A5E6-D999-4716-A603-9F61D866DF63}" dt="2026-03-04T20:49:32.334" v="114" actId="1035"/>
          <ac:spMkLst>
            <pc:docMk/>
            <pc:sldMk cId="1501436840" sldId="396"/>
            <ac:spMk id="71" creationId="{00000000-0000-0000-0000-000000000000}"/>
          </ac:spMkLst>
        </pc:spChg>
        <pc:spChg chg="mod">
          <ac:chgData name="help desk" userId="076106f8-e622-4bba-bf8d-41b4b1aaf204" providerId="ADAL" clId="{2645A5E6-D999-4716-A603-9F61D866DF63}" dt="2026-03-04T20:49:39.059" v="115" actId="1036"/>
          <ac:spMkLst>
            <pc:docMk/>
            <pc:sldMk cId="1501436840" sldId="396"/>
            <ac:spMk id="72" creationId="{00000000-0000-0000-0000-000000000000}"/>
          </ac:spMkLst>
        </pc:spChg>
        <pc:spChg chg="mod">
          <ac:chgData name="help desk" userId="076106f8-e622-4bba-bf8d-41b4b1aaf204" providerId="ADAL" clId="{2645A5E6-D999-4716-A603-9F61D866DF63}" dt="2026-03-04T21:05:11.234" v="209" actId="6549"/>
          <ac:spMkLst>
            <pc:docMk/>
            <pc:sldMk cId="1501436840" sldId="396"/>
            <ac:spMk id="73" creationId="{00000000-0000-0000-0000-000000000000}"/>
          </ac:spMkLst>
        </pc:spChg>
        <pc:spChg chg="mod">
          <ac:chgData name="help desk" userId="076106f8-e622-4bba-bf8d-41b4b1aaf204" providerId="ADAL" clId="{2645A5E6-D999-4716-A603-9F61D866DF63}" dt="2026-03-04T20:49:17.927" v="113" actId="552"/>
          <ac:spMkLst>
            <pc:docMk/>
            <pc:sldMk cId="1501436840" sldId="396"/>
            <ac:spMk id="74" creationId="{00000000-0000-0000-0000-000000000000}"/>
          </ac:spMkLst>
        </pc:spChg>
        <pc:spChg chg="mod">
          <ac:chgData name="help desk" userId="076106f8-e622-4bba-bf8d-41b4b1aaf204" providerId="ADAL" clId="{2645A5E6-D999-4716-A603-9F61D866DF63}" dt="2026-03-04T20:49:17.927" v="113" actId="552"/>
          <ac:spMkLst>
            <pc:docMk/>
            <pc:sldMk cId="1501436840" sldId="396"/>
            <ac:spMk id="77" creationId="{00000000-0000-0000-0000-000000000000}"/>
          </ac:spMkLst>
        </pc:spChg>
        <pc:spChg chg="mod">
          <ac:chgData name="help desk" userId="076106f8-e622-4bba-bf8d-41b4b1aaf204" providerId="ADAL" clId="{2645A5E6-D999-4716-A603-9F61D866DF63}" dt="2026-03-04T20:53:20.918" v="133" actId="108"/>
          <ac:spMkLst>
            <pc:docMk/>
            <pc:sldMk cId="1501436840" sldId="396"/>
            <ac:spMk id="84" creationId="{69FD5AE5-0072-4097-9BCE-BFD696A8A8D9}"/>
          </ac:spMkLst>
        </pc:spChg>
      </pc:sldChg>
      <pc:sldChg chg="modSp mod">
        <pc:chgData name="help desk" userId="076106f8-e622-4bba-bf8d-41b4b1aaf204" providerId="ADAL" clId="{2645A5E6-D999-4716-A603-9F61D866DF63}" dt="2026-03-04T21:02:49.794" v="200" actId="20577"/>
        <pc:sldMkLst>
          <pc:docMk/>
          <pc:sldMk cId="1019973118" sldId="397"/>
        </pc:sldMkLst>
        <pc:spChg chg="mod">
          <ac:chgData name="help desk" userId="076106f8-e622-4bba-bf8d-41b4b1aaf204" providerId="ADAL" clId="{2645A5E6-D999-4716-A603-9F61D866DF63}" dt="2026-03-04T20:34:59.140" v="105" actId="6549"/>
          <ac:spMkLst>
            <pc:docMk/>
            <pc:sldMk cId="1019973118" sldId="397"/>
            <ac:spMk id="60" creationId="{A319BA6C-2EAD-46C4-9C68-5D16F90E26D0}"/>
          </ac:spMkLst>
        </pc:spChg>
        <pc:spChg chg="mod">
          <ac:chgData name="help desk" userId="076106f8-e622-4bba-bf8d-41b4b1aaf204" providerId="ADAL" clId="{2645A5E6-D999-4716-A603-9F61D866DF63}" dt="2026-03-04T21:02:49.794" v="200" actId="20577"/>
          <ac:spMkLst>
            <pc:docMk/>
            <pc:sldMk cId="1019973118" sldId="397"/>
            <ac:spMk id="62" creationId="{0885B102-6BC9-42B2-B417-850DC3BD3225}"/>
          </ac:spMkLst>
        </pc:spChg>
        <pc:spChg chg="mod">
          <ac:chgData name="help desk" userId="076106f8-e622-4bba-bf8d-41b4b1aaf204" providerId="ADAL" clId="{2645A5E6-D999-4716-A603-9F61D866DF63}" dt="2026-03-04T20:33:53.320" v="79" actId="14861"/>
          <ac:spMkLst>
            <pc:docMk/>
            <pc:sldMk cId="1019973118" sldId="397"/>
            <ac:spMk id="84" creationId="{69FD5AE5-0072-4097-9BCE-BFD696A8A8D9}"/>
          </ac:spMkLst>
        </pc:spChg>
      </pc:sldChg>
      <pc:sldChg chg="modSp mod">
        <pc:chgData name="help desk" userId="076106f8-e622-4bba-bf8d-41b4b1aaf204" providerId="ADAL" clId="{2645A5E6-D999-4716-A603-9F61D866DF63}" dt="2026-03-04T21:08:51.905" v="282" actId="20577"/>
        <pc:sldMkLst>
          <pc:docMk/>
          <pc:sldMk cId="2495347351" sldId="398"/>
        </pc:sldMkLst>
        <pc:spChg chg="mod">
          <ac:chgData name="help desk" userId="076106f8-e622-4bba-bf8d-41b4b1aaf204" providerId="ADAL" clId="{2645A5E6-D999-4716-A603-9F61D866DF63}" dt="2026-03-04T21:08:51.905" v="282" actId="20577"/>
          <ac:spMkLst>
            <pc:docMk/>
            <pc:sldMk cId="2495347351" sldId="398"/>
            <ac:spMk id="10" creationId="{00000000-0000-0000-0000-000000000000}"/>
          </ac:spMkLst>
        </pc:spChg>
        <pc:spChg chg="mod">
          <ac:chgData name="help desk" userId="076106f8-e622-4bba-bf8d-41b4b1aaf204" providerId="ADAL" clId="{2645A5E6-D999-4716-A603-9F61D866DF63}" dt="2026-03-04T20:53:29.570" v="135" actId="108"/>
          <ac:spMkLst>
            <pc:docMk/>
            <pc:sldMk cId="2495347351" sldId="398"/>
            <ac:spMk id="30" creationId="{390403B8-BAAA-4791-989C-0E57DC103C97}"/>
          </ac:spMkLst>
        </pc:spChg>
      </pc:sldChg>
      <pc:sldChg chg="modSp mod">
        <pc:chgData name="help desk" userId="076106f8-e622-4bba-bf8d-41b4b1aaf204" providerId="ADAL" clId="{2645A5E6-D999-4716-A603-9F61D866DF63}" dt="2026-03-04T20:53:35.699" v="137" actId="108"/>
        <pc:sldMkLst>
          <pc:docMk/>
          <pc:sldMk cId="403255985" sldId="399"/>
        </pc:sldMkLst>
        <pc:spChg chg="mod">
          <ac:chgData name="help desk" userId="076106f8-e622-4bba-bf8d-41b4b1aaf204" providerId="ADAL" clId="{2645A5E6-D999-4716-A603-9F61D866DF63}" dt="2026-03-04T20:53:35.699" v="137" actId="108"/>
          <ac:spMkLst>
            <pc:docMk/>
            <pc:sldMk cId="403255985" sldId="399"/>
            <ac:spMk id="12" creationId="{A4F4C770-F6BD-43B8-A2FA-A15900182B4D}"/>
          </ac:spMkLst>
        </pc:spChg>
      </pc:sldChg>
      <pc:sldChg chg="modSp mod">
        <pc:chgData name="help desk" userId="076106f8-e622-4bba-bf8d-41b4b1aaf204" providerId="ADAL" clId="{2645A5E6-D999-4716-A603-9F61D866DF63}" dt="2026-03-04T20:53:45.424" v="139" actId="108"/>
        <pc:sldMkLst>
          <pc:docMk/>
          <pc:sldMk cId="3805004595" sldId="400"/>
        </pc:sldMkLst>
        <pc:spChg chg="mod">
          <ac:chgData name="help desk" userId="076106f8-e622-4bba-bf8d-41b4b1aaf204" providerId="ADAL" clId="{2645A5E6-D999-4716-A603-9F61D866DF63}" dt="2026-03-04T20:53:45.424" v="139" actId="108"/>
          <ac:spMkLst>
            <pc:docMk/>
            <pc:sldMk cId="3805004595" sldId="400"/>
            <ac:spMk id="12" creationId="{6C2C2B1C-49A2-4CBF-B485-05D120796A2A}"/>
          </ac:spMkLst>
        </pc:spChg>
      </pc:sldChg>
      <pc:sldChg chg="modSp mod">
        <pc:chgData name="help desk" userId="076106f8-e622-4bba-bf8d-41b4b1aaf204" providerId="ADAL" clId="{2645A5E6-D999-4716-A603-9F61D866DF63}" dt="2026-03-04T20:53:51.705" v="141" actId="108"/>
        <pc:sldMkLst>
          <pc:docMk/>
          <pc:sldMk cId="807317547" sldId="401"/>
        </pc:sldMkLst>
        <pc:spChg chg="mod">
          <ac:chgData name="help desk" userId="076106f8-e622-4bba-bf8d-41b4b1aaf204" providerId="ADAL" clId="{2645A5E6-D999-4716-A603-9F61D866DF63}" dt="2026-03-04T20:53:51.705" v="141" actId="108"/>
          <ac:spMkLst>
            <pc:docMk/>
            <pc:sldMk cId="807317547" sldId="401"/>
            <ac:spMk id="14" creationId="{B506B9CB-527E-4575-B662-61098173FBA0}"/>
          </ac:spMkLst>
        </pc:spChg>
      </pc:sldChg>
      <pc:sldChg chg="modSp mod">
        <pc:chgData name="help desk" userId="076106f8-e622-4bba-bf8d-41b4b1aaf204" providerId="ADAL" clId="{2645A5E6-D999-4716-A603-9F61D866DF63}" dt="2026-03-04T20:54:02.792" v="144" actId="108"/>
        <pc:sldMkLst>
          <pc:docMk/>
          <pc:sldMk cId="1970612028" sldId="402"/>
        </pc:sldMkLst>
        <pc:spChg chg="mod">
          <ac:chgData name="help desk" userId="076106f8-e622-4bba-bf8d-41b4b1aaf204" providerId="ADAL" clId="{2645A5E6-D999-4716-A603-9F61D866DF63}" dt="2026-03-04T20:54:02.792" v="144" actId="108"/>
          <ac:spMkLst>
            <pc:docMk/>
            <pc:sldMk cId="1970612028" sldId="402"/>
            <ac:spMk id="27" creationId="{981D221F-F2B6-4607-84AD-FB2F2FAE4E5C}"/>
          </ac:spMkLst>
        </pc:spChg>
      </pc:sldChg>
      <pc:sldChg chg="modSp mod">
        <pc:chgData name="help desk" userId="076106f8-e622-4bba-bf8d-41b4b1aaf204" providerId="ADAL" clId="{2645A5E6-D999-4716-A603-9F61D866DF63}" dt="2026-03-04T20:54:22.122" v="149" actId="108"/>
        <pc:sldMkLst>
          <pc:docMk/>
          <pc:sldMk cId="1941056750" sldId="403"/>
        </pc:sldMkLst>
        <pc:spChg chg="mod">
          <ac:chgData name="help desk" userId="076106f8-e622-4bba-bf8d-41b4b1aaf204" providerId="ADAL" clId="{2645A5E6-D999-4716-A603-9F61D866DF63}" dt="2026-03-04T20:54:22.122" v="149" actId="108"/>
          <ac:spMkLst>
            <pc:docMk/>
            <pc:sldMk cId="1941056750" sldId="403"/>
            <ac:spMk id="44" creationId="{1F9A7CC4-864B-4535-B229-584A125EB8E1}"/>
          </ac:spMkLst>
        </pc:spChg>
      </pc:sldChg>
      <pc:sldChg chg="modSp mod">
        <pc:chgData name="help desk" userId="076106f8-e622-4bba-bf8d-41b4b1aaf204" providerId="ADAL" clId="{2645A5E6-D999-4716-A603-9F61D866DF63}" dt="2026-03-04T20:54:33.256" v="153" actId="108"/>
        <pc:sldMkLst>
          <pc:docMk/>
          <pc:sldMk cId="2925345463" sldId="404"/>
        </pc:sldMkLst>
        <pc:spChg chg="mod">
          <ac:chgData name="help desk" userId="076106f8-e622-4bba-bf8d-41b4b1aaf204" providerId="ADAL" clId="{2645A5E6-D999-4716-A603-9F61D866DF63}" dt="2026-03-04T20:54:33.256" v="153" actId="108"/>
          <ac:spMkLst>
            <pc:docMk/>
            <pc:sldMk cId="2925345463" sldId="404"/>
            <ac:spMk id="24" creationId="{E8B4CD1E-6043-404B-8BA5-F75F4F54EF76}"/>
          </ac:spMkLst>
        </pc:spChg>
      </pc:sldChg>
      <pc:sldChg chg="modSp mod">
        <pc:chgData name="help desk" userId="076106f8-e622-4bba-bf8d-41b4b1aaf204" providerId="ADAL" clId="{2645A5E6-D999-4716-A603-9F61D866DF63}" dt="2026-03-04T20:54:29.591" v="152" actId="108"/>
        <pc:sldMkLst>
          <pc:docMk/>
          <pc:sldMk cId="107864463" sldId="405"/>
        </pc:sldMkLst>
        <pc:spChg chg="mod">
          <ac:chgData name="help desk" userId="076106f8-e622-4bba-bf8d-41b4b1aaf204" providerId="ADAL" clId="{2645A5E6-D999-4716-A603-9F61D866DF63}" dt="2026-03-04T20:54:29.591" v="152" actId="108"/>
          <ac:spMkLst>
            <pc:docMk/>
            <pc:sldMk cId="107864463" sldId="405"/>
            <ac:spMk id="24" creationId="{E8B4CD1E-6043-404B-8BA5-F75F4F54EF76}"/>
          </ac:spMkLst>
        </pc:spChg>
      </pc:sldChg>
      <pc:sldChg chg="modSp mod">
        <pc:chgData name="help desk" userId="076106f8-e622-4bba-bf8d-41b4b1aaf204" providerId="ADAL" clId="{2645A5E6-D999-4716-A603-9F61D866DF63}" dt="2026-03-04T20:54:25.013" v="150" actId="108"/>
        <pc:sldMkLst>
          <pc:docMk/>
          <pc:sldMk cId="2994438254" sldId="406"/>
        </pc:sldMkLst>
        <pc:spChg chg="mod">
          <ac:chgData name="help desk" userId="076106f8-e622-4bba-bf8d-41b4b1aaf204" providerId="ADAL" clId="{2645A5E6-D999-4716-A603-9F61D866DF63}" dt="2026-03-04T20:54:25.013" v="150" actId="108"/>
          <ac:spMkLst>
            <pc:docMk/>
            <pc:sldMk cId="2994438254" sldId="406"/>
            <ac:spMk id="24" creationId="{E8B4CD1E-6043-404B-8BA5-F75F4F54EF76}"/>
          </ac:spMkLst>
        </pc:spChg>
      </pc:sldChg>
      <pc:sldChg chg="modSp mod">
        <pc:chgData name="help desk" userId="076106f8-e622-4bba-bf8d-41b4b1aaf204" providerId="ADAL" clId="{2645A5E6-D999-4716-A603-9F61D866DF63}" dt="2026-03-04T21:30:47.843" v="300" actId="255"/>
        <pc:sldMkLst>
          <pc:docMk/>
          <pc:sldMk cId="1885172542" sldId="407"/>
        </pc:sldMkLst>
        <pc:spChg chg="mod">
          <ac:chgData name="help desk" userId="076106f8-e622-4bba-bf8d-41b4b1aaf204" providerId="ADAL" clId="{2645A5E6-D999-4716-A603-9F61D866DF63}" dt="2026-03-04T21:30:47.843" v="300" actId="255"/>
          <ac:spMkLst>
            <pc:docMk/>
            <pc:sldMk cId="1885172542" sldId="407"/>
            <ac:spMk id="17" creationId="{FFFBF2D2-92E2-45D8-AB0B-3595B4468CD6}"/>
          </ac:spMkLst>
        </pc:spChg>
        <pc:spChg chg="mod">
          <ac:chgData name="help desk" userId="076106f8-e622-4bba-bf8d-41b4b1aaf204" providerId="ADAL" clId="{2645A5E6-D999-4716-A603-9F61D866DF63}" dt="2026-03-04T20:54:38.415" v="155" actId="108"/>
          <ac:spMkLst>
            <pc:docMk/>
            <pc:sldMk cId="1885172542" sldId="407"/>
            <ac:spMk id="19" creationId="{594FD704-2E8B-4044-8131-6EEBCF87B08B}"/>
          </ac:spMkLst>
        </pc:spChg>
      </pc:sldChg>
      <pc:sldChg chg="modSp mod">
        <pc:chgData name="help desk" userId="076106f8-e622-4bba-bf8d-41b4b1aaf204" providerId="ADAL" clId="{2645A5E6-D999-4716-A603-9F61D866DF63}" dt="2026-03-04T21:32:18.565" v="304" actId="692"/>
        <pc:sldMkLst>
          <pc:docMk/>
          <pc:sldMk cId="200173879" sldId="408"/>
        </pc:sldMkLst>
        <pc:spChg chg="mod">
          <ac:chgData name="help desk" userId="076106f8-e622-4bba-bf8d-41b4b1aaf204" providerId="ADAL" clId="{2645A5E6-D999-4716-A603-9F61D866DF63}" dt="2026-03-04T21:32:18.565" v="304" actId="692"/>
          <ac:spMkLst>
            <pc:docMk/>
            <pc:sldMk cId="200173879" sldId="408"/>
            <ac:spMk id="4" creationId="{00000000-0000-0000-0000-000000000000}"/>
          </ac:spMkLst>
        </pc:spChg>
        <pc:spChg chg="mod">
          <ac:chgData name="help desk" userId="076106f8-e622-4bba-bf8d-41b4b1aaf204" providerId="ADAL" clId="{2645A5E6-D999-4716-A603-9F61D866DF63}" dt="2026-03-04T21:32:18.565" v="304" actId="692"/>
          <ac:spMkLst>
            <pc:docMk/>
            <pc:sldMk cId="200173879" sldId="408"/>
            <ac:spMk id="10" creationId="{00000000-0000-0000-0000-000000000000}"/>
          </ac:spMkLst>
        </pc:spChg>
        <pc:spChg chg="mod">
          <ac:chgData name="help desk" userId="076106f8-e622-4bba-bf8d-41b4b1aaf204" providerId="ADAL" clId="{2645A5E6-D999-4716-A603-9F61D866DF63}" dt="2026-03-04T21:32:18.565" v="304" actId="692"/>
          <ac:spMkLst>
            <pc:docMk/>
            <pc:sldMk cId="200173879" sldId="408"/>
            <ac:spMk id="11" creationId="{00000000-0000-0000-0000-000000000000}"/>
          </ac:spMkLst>
        </pc:spChg>
        <pc:spChg chg="mod">
          <ac:chgData name="help desk" userId="076106f8-e622-4bba-bf8d-41b4b1aaf204" providerId="ADAL" clId="{2645A5E6-D999-4716-A603-9F61D866DF63}" dt="2026-03-04T20:54:44.131" v="157" actId="108"/>
          <ac:spMkLst>
            <pc:docMk/>
            <pc:sldMk cId="200173879" sldId="408"/>
            <ac:spMk id="12" creationId="{00000000-0000-0000-0000-000000000000}"/>
          </ac:spMkLst>
        </pc:spChg>
      </pc:sldChg>
      <pc:sldChg chg="modSp mod">
        <pc:chgData name="help desk" userId="076106f8-e622-4bba-bf8d-41b4b1aaf204" providerId="ADAL" clId="{2645A5E6-D999-4716-A603-9F61D866DF63}" dt="2026-03-04T21:32:44.350" v="310" actId="692"/>
        <pc:sldMkLst>
          <pc:docMk/>
          <pc:sldMk cId="201071838" sldId="409"/>
        </pc:sldMkLst>
        <pc:spChg chg="mod">
          <ac:chgData name="help desk" userId="076106f8-e622-4bba-bf8d-41b4b1aaf204" providerId="ADAL" clId="{2645A5E6-D999-4716-A603-9F61D866DF63}" dt="2026-03-04T21:32:44.350" v="310" actId="692"/>
          <ac:spMkLst>
            <pc:docMk/>
            <pc:sldMk cId="201071838" sldId="409"/>
            <ac:spMk id="5" creationId="{00000000-0000-0000-0000-000000000000}"/>
          </ac:spMkLst>
        </pc:spChg>
        <pc:spChg chg="mod">
          <ac:chgData name="help desk" userId="076106f8-e622-4bba-bf8d-41b4b1aaf204" providerId="ADAL" clId="{2645A5E6-D999-4716-A603-9F61D866DF63}" dt="2026-03-04T21:32:44.350" v="310" actId="692"/>
          <ac:spMkLst>
            <pc:docMk/>
            <pc:sldMk cId="201071838" sldId="409"/>
            <ac:spMk id="9" creationId="{00000000-0000-0000-0000-000000000000}"/>
          </ac:spMkLst>
        </pc:spChg>
        <pc:spChg chg="mod">
          <ac:chgData name="help desk" userId="076106f8-e622-4bba-bf8d-41b4b1aaf204" providerId="ADAL" clId="{2645A5E6-D999-4716-A603-9F61D866DF63}" dt="2026-03-04T21:32:44.350" v="310" actId="692"/>
          <ac:spMkLst>
            <pc:docMk/>
            <pc:sldMk cId="201071838" sldId="409"/>
            <ac:spMk id="10" creationId="{00000000-0000-0000-0000-000000000000}"/>
          </ac:spMkLst>
        </pc:spChg>
        <pc:spChg chg="mod">
          <ac:chgData name="help desk" userId="076106f8-e622-4bba-bf8d-41b4b1aaf204" providerId="ADAL" clId="{2645A5E6-D999-4716-A603-9F61D866DF63}" dt="2026-03-04T20:54:49.742" v="159" actId="108"/>
          <ac:spMkLst>
            <pc:docMk/>
            <pc:sldMk cId="201071838" sldId="409"/>
            <ac:spMk id="22" creationId="{CE4D78E1-1DBE-4C1F-8956-52B5224ED350}"/>
          </ac:spMkLst>
        </pc:spChg>
      </pc:sldChg>
      <pc:sldChg chg="modSp mod">
        <pc:chgData name="help desk" userId="076106f8-e622-4bba-bf8d-41b4b1aaf204" providerId="ADAL" clId="{2645A5E6-D999-4716-A603-9F61D866DF63}" dt="2026-03-04T20:54:59.346" v="162" actId="108"/>
        <pc:sldMkLst>
          <pc:docMk/>
          <pc:sldMk cId="3473380260" sldId="410"/>
        </pc:sldMkLst>
        <pc:spChg chg="mod">
          <ac:chgData name="help desk" userId="076106f8-e622-4bba-bf8d-41b4b1aaf204" providerId="ADAL" clId="{2645A5E6-D999-4716-A603-9F61D866DF63}" dt="2026-03-04T20:54:59.346" v="162" actId="108"/>
          <ac:spMkLst>
            <pc:docMk/>
            <pc:sldMk cId="3473380260" sldId="410"/>
            <ac:spMk id="27" creationId="{DCEABCFD-733A-417F-BF23-CBDBFB6543C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70563F-02DC-4124-A5F1-A9C636BD1AFF}" type="datetimeFigureOut">
              <a:rPr lang="en-CA" smtClean="0"/>
              <a:t>2026-08-17</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8BEBD6-E9C6-4D02-8BBB-C6BBFADC817C}" type="slidenum">
              <a:rPr lang="en-CA" smtClean="0"/>
              <a:t>‹#›</a:t>
            </a:fld>
            <a:endParaRPr lang="en-CA"/>
          </a:p>
        </p:txBody>
      </p:sp>
    </p:spTree>
    <p:extLst>
      <p:ext uri="{BB962C8B-B14F-4D97-AF65-F5344CB8AC3E}">
        <p14:creationId xmlns:p14="http://schemas.microsoft.com/office/powerpoint/2010/main" val="1921701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buFont typeface="+mj-lt"/>
              <a:buNone/>
            </a:pPr>
            <a:r>
              <a:rPr lang="en-CA" sz="1100" dirty="0">
                <a:effectLst/>
                <a:latin typeface="Calibri" panose="020F0502020204030204" pitchFamily="34" charset="0"/>
                <a:ea typeface="Calibri" panose="020F0502020204030204" pitchFamily="34" charset="0"/>
                <a:cs typeface="Times New Roman" panose="02020603050405020304" pitchFamily="18" charset="0"/>
              </a:rPr>
              <a:t>Question 1: What is the Internet?  (Check all that apply) (Slide 4) – ALL 4 are correct</a:t>
            </a:r>
          </a:p>
          <a:p>
            <a:pPr marL="742950" lvl="1" indent="-285750">
              <a:lnSpc>
                <a:spcPct val="107000"/>
              </a:lnSpc>
              <a:buFont typeface="+mj-lt"/>
              <a:buAutoNum type="alphaLcPeriod"/>
            </a:pPr>
            <a:r>
              <a:rPr lang="en-CA" sz="1100" dirty="0">
                <a:effectLst/>
                <a:latin typeface="Calibri" panose="020F0502020204030204" pitchFamily="34" charset="0"/>
                <a:ea typeface="Calibri" panose="020F0502020204030204" pitchFamily="34" charset="0"/>
                <a:cs typeface="Times New Roman" panose="02020603050405020304" pitchFamily="18" charset="0"/>
              </a:rPr>
              <a:t>The Net</a:t>
            </a:r>
          </a:p>
          <a:p>
            <a:pPr marL="742950" lvl="1" indent="-285750">
              <a:lnSpc>
                <a:spcPct val="107000"/>
              </a:lnSpc>
              <a:buFont typeface="+mj-lt"/>
              <a:buAutoNum type="alphaLcPeriod"/>
            </a:pPr>
            <a:r>
              <a:rPr lang="en-CA" sz="1100" dirty="0">
                <a:effectLst/>
                <a:latin typeface="Calibri" panose="020F0502020204030204" pitchFamily="34" charset="0"/>
                <a:ea typeface="Calibri" panose="020F0502020204030204" pitchFamily="34" charset="0"/>
                <a:cs typeface="Times New Roman" panose="02020603050405020304" pitchFamily="18" charset="0"/>
              </a:rPr>
              <a:t>Superhighway</a:t>
            </a:r>
          </a:p>
          <a:p>
            <a:pPr marL="742950" lvl="1" indent="-285750">
              <a:lnSpc>
                <a:spcPct val="107000"/>
              </a:lnSpc>
              <a:buFont typeface="+mj-lt"/>
              <a:buAutoNum type="alphaLcPeriod"/>
            </a:pPr>
            <a:r>
              <a:rPr lang="en-CA" sz="1100" dirty="0">
                <a:effectLst/>
                <a:latin typeface="Calibri" panose="020F0502020204030204" pitchFamily="34" charset="0"/>
                <a:ea typeface="Calibri" panose="020F0502020204030204" pitchFamily="34" charset="0"/>
                <a:cs typeface="Times New Roman" panose="02020603050405020304" pitchFamily="18" charset="0"/>
              </a:rPr>
              <a:t>Cyberspace</a:t>
            </a:r>
          </a:p>
          <a:p>
            <a:pPr marL="742950" lvl="1" indent="-285750">
              <a:lnSpc>
                <a:spcPct val="107000"/>
              </a:lnSpc>
              <a:spcAft>
                <a:spcPts val="800"/>
              </a:spcAft>
              <a:buFont typeface="+mj-lt"/>
              <a:buAutoNum type="alphaLcPeriod"/>
            </a:pPr>
            <a:r>
              <a:rPr lang="en-CA" sz="1100" dirty="0">
                <a:effectLst/>
                <a:latin typeface="Calibri" panose="020F0502020204030204" pitchFamily="34" charset="0"/>
                <a:ea typeface="Calibri" panose="020F0502020204030204" pitchFamily="34" charset="0"/>
                <a:cs typeface="Times New Roman" panose="02020603050405020304" pitchFamily="18" charset="0"/>
              </a:rPr>
              <a:t>Hyperspace</a:t>
            </a:r>
          </a:p>
          <a:p>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4</a:t>
            </a:fld>
            <a:endParaRPr lang="en-CA"/>
          </a:p>
        </p:txBody>
      </p:sp>
    </p:spTree>
    <p:extLst>
      <p:ext uri="{BB962C8B-B14F-4D97-AF65-F5344CB8AC3E}">
        <p14:creationId xmlns:p14="http://schemas.microsoft.com/office/powerpoint/2010/main" val="3138541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mj-lt"/>
              <a:buAutoNum type="arabicPeriod"/>
            </a:pPr>
            <a:r>
              <a:rPr lang="en-CA" sz="1100" dirty="0">
                <a:effectLst/>
                <a:latin typeface="Calibri" panose="020F0502020204030204" pitchFamily="34" charset="0"/>
                <a:ea typeface="Calibri" panose="020F0502020204030204" pitchFamily="34" charset="0"/>
                <a:cs typeface="Times New Roman" panose="02020603050405020304" pitchFamily="18" charset="0"/>
              </a:rPr>
              <a:t>Up to what speed does 6G operate? (Slide 5)</a:t>
            </a:r>
          </a:p>
          <a:p>
            <a:pPr marL="457200" lvl="1" indent="0">
              <a:lnSpc>
                <a:spcPct val="107000"/>
              </a:lnSpc>
              <a:buFont typeface="+mj-lt"/>
              <a:buNone/>
            </a:pPr>
            <a:r>
              <a:rPr lang="en-CA" sz="1100" dirty="0">
                <a:effectLst/>
                <a:latin typeface="Calibri" panose="020F0502020204030204" pitchFamily="34" charset="0"/>
                <a:ea typeface="Calibri" panose="020F0502020204030204" pitchFamily="34" charset="0"/>
                <a:cs typeface="Times New Roman" panose="02020603050405020304" pitchFamily="18" charset="0"/>
              </a:rPr>
              <a:t>c. 1 </a:t>
            </a:r>
            <a:r>
              <a:rPr lang="en-CA" sz="1100" dirty="0" err="1">
                <a:effectLst/>
                <a:latin typeface="Calibri" panose="020F0502020204030204" pitchFamily="34" charset="0"/>
                <a:ea typeface="Calibri" panose="020F0502020204030204" pitchFamily="34" charset="0"/>
                <a:cs typeface="Times New Roman" panose="02020603050405020304" pitchFamily="18" charset="0"/>
              </a:rPr>
              <a:t>Tbps</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5</a:t>
            </a:fld>
            <a:endParaRPr lang="en-CA"/>
          </a:p>
        </p:txBody>
      </p:sp>
    </p:spTree>
    <p:extLst>
      <p:ext uri="{BB962C8B-B14F-4D97-AF65-F5344CB8AC3E}">
        <p14:creationId xmlns:p14="http://schemas.microsoft.com/office/powerpoint/2010/main" val="21464339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mj-lt"/>
              <a:buAutoNum type="arabicPeriod"/>
            </a:pPr>
            <a:r>
              <a:rPr lang="en-CA" dirty="0"/>
              <a:t>Question 3: </a:t>
            </a:r>
            <a:r>
              <a:rPr lang="en-CA" sz="1100" dirty="0">
                <a:effectLst/>
                <a:latin typeface="Calibri" panose="020F0502020204030204" pitchFamily="34" charset="0"/>
                <a:ea typeface="Calibri" panose="020F0502020204030204" pitchFamily="34" charset="0"/>
                <a:cs typeface="Times New Roman" panose="02020603050405020304" pitchFamily="18" charset="0"/>
              </a:rPr>
              <a:t>Define URL. (Slide 8)</a:t>
            </a:r>
          </a:p>
          <a:p>
            <a:pPr marL="742950" lvl="1" indent="-285750">
              <a:lnSpc>
                <a:spcPct val="107000"/>
              </a:lnSpc>
              <a:buFont typeface="+mj-lt"/>
              <a:buAutoNum type="alphaLcPeriod"/>
            </a:pPr>
            <a:r>
              <a:rPr lang="en-CA" sz="1100" dirty="0">
                <a:effectLst/>
                <a:latin typeface="Calibri" panose="020F0502020204030204" pitchFamily="34" charset="0"/>
                <a:ea typeface="Calibri" panose="020F0502020204030204" pitchFamily="34" charset="0"/>
                <a:cs typeface="Times New Roman" panose="02020603050405020304" pitchFamily="18" charset="0"/>
              </a:rPr>
              <a:t>Uniform Resource Locator</a:t>
            </a:r>
          </a:p>
          <a:p>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8</a:t>
            </a:fld>
            <a:endParaRPr lang="en-CA"/>
          </a:p>
        </p:txBody>
      </p:sp>
    </p:spTree>
    <p:extLst>
      <p:ext uri="{BB962C8B-B14F-4D97-AF65-F5344CB8AC3E}">
        <p14:creationId xmlns:p14="http://schemas.microsoft.com/office/powerpoint/2010/main" val="1203409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mj-lt"/>
              <a:buAutoNum type="arabicPeriod"/>
            </a:pPr>
            <a:r>
              <a:rPr lang="en-CA" dirty="0"/>
              <a:t>Question 4: </a:t>
            </a:r>
            <a:r>
              <a:rPr lang="en-CA" sz="1100" dirty="0">
                <a:effectLst/>
                <a:latin typeface="Calibri" panose="020F0502020204030204" pitchFamily="34" charset="0"/>
                <a:ea typeface="Calibri" panose="020F0502020204030204" pitchFamily="34" charset="0"/>
                <a:cs typeface="Times New Roman" panose="02020603050405020304" pitchFamily="18" charset="0"/>
              </a:rPr>
              <a:t>There are two general methods for anti-virus software to catch the bad files once they infect your computer. (Slide 30)</a:t>
            </a:r>
          </a:p>
          <a:p>
            <a:pPr marL="457200" lvl="1" indent="0">
              <a:lnSpc>
                <a:spcPct val="107000"/>
              </a:lnSpc>
              <a:buFont typeface="+mj-lt"/>
              <a:buNone/>
            </a:pPr>
            <a:r>
              <a:rPr lang="en-CA" sz="1100" dirty="0">
                <a:effectLst/>
                <a:latin typeface="Calibri" panose="020F0502020204030204" pitchFamily="34" charset="0"/>
                <a:ea typeface="Calibri" panose="020F0502020204030204" pitchFamily="34" charset="0"/>
                <a:cs typeface="Times New Roman" panose="02020603050405020304" pitchFamily="18" charset="0"/>
              </a:rPr>
              <a:t>a. File Scan</a:t>
            </a:r>
          </a:p>
          <a:p>
            <a:pPr marL="457200" lvl="1" indent="0">
              <a:lnSpc>
                <a:spcPct val="107000"/>
              </a:lnSpc>
              <a:buFont typeface="+mj-lt"/>
              <a:buNone/>
            </a:pPr>
            <a:r>
              <a:rPr lang="en-CA" sz="1100" dirty="0">
                <a:effectLst/>
                <a:latin typeface="Calibri" panose="020F0502020204030204" pitchFamily="34" charset="0"/>
                <a:ea typeface="Calibri" panose="020F0502020204030204" pitchFamily="34" charset="0"/>
                <a:cs typeface="Times New Roman" panose="02020603050405020304" pitchFamily="18" charset="0"/>
              </a:rPr>
              <a:t>c. Heuristics</a:t>
            </a:r>
          </a:p>
          <a:p>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30</a:t>
            </a:fld>
            <a:endParaRPr lang="en-CA"/>
          </a:p>
        </p:txBody>
      </p:sp>
    </p:spTree>
    <p:extLst>
      <p:ext uri="{BB962C8B-B14F-4D97-AF65-F5344CB8AC3E}">
        <p14:creationId xmlns:p14="http://schemas.microsoft.com/office/powerpoint/2010/main" val="1180278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mj-lt"/>
              <a:buAutoNum type="arabicPeriod"/>
            </a:pPr>
            <a:r>
              <a:rPr lang="en-CA" sz="1100" dirty="0">
                <a:effectLst/>
                <a:latin typeface="Calibri" panose="020F0502020204030204" pitchFamily="34" charset="0"/>
                <a:ea typeface="Calibri" panose="020F0502020204030204" pitchFamily="34" charset="0"/>
                <a:cs typeface="Times New Roman" panose="02020603050405020304" pitchFamily="18" charset="0"/>
              </a:rPr>
              <a:t>Protecting your family from Internet dangers can take on the form of software. That software can be located in either of two different places.  (Check all that apply) (Slide 34)</a:t>
            </a:r>
          </a:p>
          <a:p>
            <a:pPr marL="342900" lvl="0" indent="-342900">
              <a:lnSpc>
                <a:spcPct val="107000"/>
              </a:lnSpc>
              <a:buFont typeface="+mj-lt"/>
              <a:buAutoNum type="arabicPeriod"/>
            </a:pPr>
            <a:r>
              <a:rPr lang="en-CA" sz="1100" dirty="0">
                <a:effectLst/>
                <a:latin typeface="Calibri" panose="020F0502020204030204" pitchFamily="34" charset="0"/>
                <a:ea typeface="Calibri" panose="020F0502020204030204" pitchFamily="34" charset="0"/>
                <a:cs typeface="Times New Roman" panose="02020603050405020304" pitchFamily="18" charset="0"/>
              </a:rPr>
              <a:t>ALL 4 are correct.</a:t>
            </a:r>
          </a:p>
          <a:p>
            <a:pPr marL="742950" lvl="1" indent="-285750">
              <a:lnSpc>
                <a:spcPct val="107000"/>
              </a:lnSpc>
              <a:buFont typeface="+mj-lt"/>
              <a:buAutoNum type="alphaLcPeriod"/>
            </a:pPr>
            <a:r>
              <a:rPr lang="en-CA" sz="1100" dirty="0">
                <a:effectLst/>
                <a:latin typeface="Calibri" panose="020F0502020204030204" pitchFamily="34" charset="0"/>
                <a:ea typeface="Calibri" panose="020F0502020204030204" pitchFamily="34" charset="0"/>
                <a:cs typeface="Times New Roman" panose="02020603050405020304" pitchFamily="18" charset="0"/>
              </a:rPr>
              <a:t>Nanny software on your family’s cell phones</a:t>
            </a:r>
          </a:p>
          <a:p>
            <a:pPr marL="742950" lvl="1" indent="-285750">
              <a:lnSpc>
                <a:spcPct val="107000"/>
              </a:lnSpc>
              <a:buFont typeface="+mj-lt"/>
              <a:buAutoNum type="alphaLcPeriod"/>
            </a:pPr>
            <a:r>
              <a:rPr lang="en-CA" sz="1100" dirty="0">
                <a:effectLst/>
                <a:latin typeface="Calibri" panose="020F0502020204030204" pitchFamily="34" charset="0"/>
                <a:ea typeface="Calibri" panose="020F0502020204030204" pitchFamily="34" charset="0"/>
                <a:cs typeface="Times New Roman" panose="02020603050405020304" pitchFamily="18" charset="0"/>
              </a:rPr>
              <a:t>Nanny software that installs on your computer.</a:t>
            </a:r>
          </a:p>
          <a:p>
            <a:pPr marL="742950" lvl="1" indent="-285750">
              <a:lnSpc>
                <a:spcPct val="107000"/>
              </a:lnSpc>
              <a:buFont typeface="+mj-lt"/>
              <a:buAutoNum type="alphaLcPeriod"/>
            </a:pPr>
            <a:r>
              <a:rPr lang="en-CA" sz="1100" dirty="0">
                <a:effectLst/>
                <a:latin typeface="Calibri" panose="020F0502020204030204" pitchFamily="34" charset="0"/>
                <a:ea typeface="Calibri" panose="020F0502020204030204" pitchFamily="34" charset="0"/>
                <a:cs typeface="Times New Roman" panose="02020603050405020304" pitchFamily="18" charset="0"/>
              </a:rPr>
              <a:t>Software that in built in to your router.</a:t>
            </a:r>
          </a:p>
          <a:p>
            <a:pPr marL="742950" lvl="1" indent="-285750">
              <a:lnSpc>
                <a:spcPct val="107000"/>
              </a:lnSpc>
              <a:spcAft>
                <a:spcPts val="800"/>
              </a:spcAft>
              <a:buFont typeface="+mj-lt"/>
              <a:buAutoNum type="alphaLcPeriod"/>
            </a:pPr>
            <a:r>
              <a:rPr lang="en-CA" sz="1100" dirty="0">
                <a:effectLst/>
                <a:latin typeface="Calibri" panose="020F0502020204030204" pitchFamily="34" charset="0"/>
                <a:ea typeface="Calibri" panose="020F0502020204030204" pitchFamily="34" charset="0"/>
                <a:cs typeface="Times New Roman" panose="02020603050405020304" pitchFamily="18" charset="0"/>
              </a:rPr>
              <a:t>Software installed on tablets and laptops.</a:t>
            </a:r>
          </a:p>
          <a:p>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34</a:t>
            </a:fld>
            <a:endParaRPr lang="en-CA"/>
          </a:p>
        </p:txBody>
      </p:sp>
    </p:spTree>
    <p:extLst>
      <p:ext uri="{BB962C8B-B14F-4D97-AF65-F5344CB8AC3E}">
        <p14:creationId xmlns:p14="http://schemas.microsoft.com/office/powerpoint/2010/main" val="21314435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38</a:t>
            </a:fld>
            <a:endParaRPr lang="en-CA" altLang="en-US"/>
          </a:p>
        </p:txBody>
      </p:sp>
    </p:spTree>
    <p:extLst>
      <p:ext uri="{BB962C8B-B14F-4D97-AF65-F5344CB8AC3E}">
        <p14:creationId xmlns:p14="http://schemas.microsoft.com/office/powerpoint/2010/main" val="1265142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958299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305111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074099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CA"/>
          </a:p>
        </p:txBody>
      </p:sp>
      <p:sp>
        <p:nvSpPr>
          <p:cNvPr id="3" name="ClipArt Placeholder 2"/>
          <p:cNvSpPr>
            <a:spLocks noGrp="1"/>
          </p:cNvSpPr>
          <p:nvPr>
            <p:ph type="clipArt" sz="half" idx="1"/>
          </p:nvPr>
        </p:nvSpPr>
        <p:spPr>
          <a:xfrm>
            <a:off x="914400" y="1981200"/>
            <a:ext cx="5080000" cy="4114800"/>
          </a:xfrm>
        </p:spPr>
        <p:txBody>
          <a:bodyPr rtlCol="0">
            <a:normAutofit/>
          </a:bodyPr>
          <a:lstStyle/>
          <a:p>
            <a:pPr lvl="0"/>
            <a:r>
              <a:rPr lang="en-US" noProof="0"/>
              <a:t>Click icon to add online image</a:t>
            </a:r>
            <a:endParaRPr lang="en-CA" noProof="0"/>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2E2B24C-DC2C-4712-9D60-04BFC1B335EB}" type="slidenum">
              <a:rPr lang="en-US" altLang="en-US"/>
              <a:pPr/>
              <a:t>‹#›</a:t>
            </a:fld>
            <a:endParaRPr lang="en-US" altLang="en-US"/>
          </a:p>
        </p:txBody>
      </p:sp>
    </p:spTree>
    <p:extLst>
      <p:ext uri="{BB962C8B-B14F-4D97-AF65-F5344CB8AC3E}">
        <p14:creationId xmlns:p14="http://schemas.microsoft.com/office/powerpoint/2010/main" val="802009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88771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08243C0-F4D8-4653-8013-BFC6C17075CA}" type="datetimeFigureOut">
              <a:rPr lang="en-CA" smtClean="0"/>
              <a:t>2026-08-17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2543129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508243C0-F4D8-4653-8013-BFC6C17075CA}" type="datetimeFigureOut">
              <a:rPr lang="en-CA" smtClean="0"/>
              <a:t>2026-08-17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484241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508243C0-F4D8-4653-8013-BFC6C17075CA}" type="datetimeFigureOut">
              <a:rPr lang="en-CA" smtClean="0"/>
              <a:t>2026-08-17</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4082030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508243C0-F4D8-4653-8013-BFC6C17075CA}" type="datetimeFigureOut">
              <a:rPr lang="en-CA" smtClean="0"/>
              <a:t>2026-08-17</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437578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8243C0-F4D8-4653-8013-BFC6C17075CA}" type="datetimeFigureOut">
              <a:rPr lang="en-CA" smtClean="0"/>
              <a:t>2026-08-17</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22959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2026-08-17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58664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2026-08-17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3763371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8243C0-F4D8-4653-8013-BFC6C17075CA}" type="datetimeFigureOut">
              <a:rPr lang="en-CA" smtClean="0"/>
              <a:t>2026-08-17</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F1FE83-DA65-41A2-8DA7-B015DC8674AB}" type="slidenum">
              <a:rPr lang="en-CA" smtClean="0"/>
              <a:t>‹#›</a:t>
            </a:fld>
            <a:endParaRPr lang="en-CA"/>
          </a:p>
        </p:txBody>
      </p:sp>
    </p:spTree>
    <p:extLst>
      <p:ext uri="{BB962C8B-B14F-4D97-AF65-F5344CB8AC3E}">
        <p14:creationId xmlns:p14="http://schemas.microsoft.com/office/powerpoint/2010/main" val="1356006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2.xml"/><Relationship Id="rId6" Type="http://schemas.openxmlformats.org/officeDocument/2006/relationships/image" Target="../media/image23.png"/><Relationship Id="rId5" Type="http://schemas.openxmlformats.org/officeDocument/2006/relationships/image" Target="../media/image22.wmf"/><Relationship Id="rId4"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20.png"/><Relationship Id="rId1" Type="http://schemas.openxmlformats.org/officeDocument/2006/relationships/slideLayout" Target="../slideLayouts/slideLayout12.xml"/><Relationship Id="rId6" Type="http://schemas.openxmlformats.org/officeDocument/2006/relationships/image" Target="../media/image22.wmf"/><Relationship Id="rId5" Type="http://schemas.openxmlformats.org/officeDocument/2006/relationships/oleObject" Target="../embeddings/oleObject2.bin"/><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37.jpeg"/><Relationship Id="rId4" Type="http://schemas.openxmlformats.org/officeDocument/2006/relationships/image" Target="../media/image36.png"/></Relationships>
</file>

<file path=ppt/slides/_rels/slide39.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9.png"/><Relationship Id="rId7" Type="http://schemas.openxmlformats.org/officeDocument/2006/relationships/image" Target="../media/image14.png"/><Relationship Id="rId2" Type="http://schemas.openxmlformats.org/officeDocument/2006/relationships/image" Target="../media/image38.png"/><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18.png"/><Relationship Id="rId4" Type="http://schemas.openxmlformats.org/officeDocument/2006/relationships/image" Target="../media/image15.png"/><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Layout" Target="../slideLayouts/slideLayout12.xml"/><Relationship Id="rId6" Type="http://schemas.openxmlformats.org/officeDocument/2006/relationships/image" Target="../media/image45.png"/><Relationship Id="rId5" Type="http://schemas.openxmlformats.org/officeDocument/2006/relationships/image" Target="../media/image44.net"/><Relationship Id="rId4" Type="http://schemas.openxmlformats.org/officeDocument/2006/relationships/image" Target="../media/image43.png"/></Relationships>
</file>

<file path=ppt/slides/_rels/slide4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image" Target="../media/image13.jpe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hyperlink" Target="http://www.domainname.com/"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2"/>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29" y="980902"/>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4" name="TextBox 3">
            <a:extLst>
              <a:ext uri="{FF2B5EF4-FFF2-40B4-BE49-F238E27FC236}">
                <a16:creationId xmlns:a16="http://schemas.microsoft.com/office/drawing/2014/main" id="{24C85F65-DB85-4182-8096-C15FF31740A5}"/>
              </a:ext>
            </a:extLst>
          </p:cNvPr>
          <p:cNvSpPr txBox="1"/>
          <p:nvPr/>
        </p:nvSpPr>
        <p:spPr>
          <a:xfrm>
            <a:off x="5244677" y="3315079"/>
            <a:ext cx="1802287" cy="523220"/>
          </a:xfrm>
          <a:prstGeom prst="rect">
            <a:avLst/>
          </a:prstGeom>
          <a:noFill/>
        </p:spPr>
        <p:txBody>
          <a:bodyPr wrap="square" rtlCol="0">
            <a:spAutoFit/>
          </a:bodyPr>
          <a:lstStyle/>
          <a:p>
            <a:r>
              <a:rPr lang="en-CA" sz="2800" dirty="0">
                <a:latin typeface="Script MT Bold" panose="03040602040607080904" pitchFamily="66" charset="0"/>
              </a:rPr>
              <a:t>Entry Level</a:t>
            </a:r>
          </a:p>
        </p:txBody>
      </p:sp>
      <p:pic>
        <p:nvPicPr>
          <p:cNvPr id="12" name="Picture 11">
            <a:extLst>
              <a:ext uri="{FF2B5EF4-FFF2-40B4-BE49-F238E27FC236}">
                <a16:creationId xmlns:a16="http://schemas.microsoft.com/office/drawing/2014/main" id="{97186D65-30F5-4385-A3FA-20FA73A4E0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2537" y="2097225"/>
            <a:ext cx="720000" cy="720000"/>
          </a:xfrm>
          <a:prstGeom prst="rect">
            <a:avLst/>
          </a:prstGeom>
        </p:spPr>
      </p:pic>
      <p:pic>
        <p:nvPicPr>
          <p:cNvPr id="14" name="Picture 13">
            <a:extLst>
              <a:ext uri="{FF2B5EF4-FFF2-40B4-BE49-F238E27FC236}">
                <a16:creationId xmlns:a16="http://schemas.microsoft.com/office/drawing/2014/main" id="{6706E457-E0D2-4D68-BD77-AA38C8507A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79851" y="2097225"/>
            <a:ext cx="720000" cy="720000"/>
          </a:xfrm>
          <a:prstGeom prst="rect">
            <a:avLst/>
          </a:prstGeom>
        </p:spPr>
      </p:pic>
      <p:pic>
        <p:nvPicPr>
          <p:cNvPr id="16" name="Picture 15">
            <a:extLst>
              <a:ext uri="{FF2B5EF4-FFF2-40B4-BE49-F238E27FC236}">
                <a16:creationId xmlns:a16="http://schemas.microsoft.com/office/drawing/2014/main" id="{960C0C1C-216D-45DF-B7B9-1E5C7E32394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99881" y="2097225"/>
            <a:ext cx="720000" cy="720000"/>
          </a:xfrm>
          <a:prstGeom prst="rect">
            <a:avLst/>
          </a:prstGeom>
        </p:spPr>
      </p:pic>
      <p:pic>
        <p:nvPicPr>
          <p:cNvPr id="17" name="Picture 16">
            <a:extLst>
              <a:ext uri="{FF2B5EF4-FFF2-40B4-BE49-F238E27FC236}">
                <a16:creationId xmlns:a16="http://schemas.microsoft.com/office/drawing/2014/main" id="{E324E01F-6A8C-45D4-A4E1-1871D4CB0AB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39031" y="2097225"/>
            <a:ext cx="606336" cy="646757"/>
          </a:xfrm>
          <a:prstGeom prst="rect">
            <a:avLst/>
          </a:prstGeom>
        </p:spPr>
      </p:pic>
      <p:pic>
        <p:nvPicPr>
          <p:cNvPr id="18" name="Picture 17">
            <a:extLst>
              <a:ext uri="{FF2B5EF4-FFF2-40B4-BE49-F238E27FC236}">
                <a16:creationId xmlns:a16="http://schemas.microsoft.com/office/drawing/2014/main" id="{7083703C-30C5-451F-A87D-C654A40F171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03971" y="2028217"/>
            <a:ext cx="720000" cy="720000"/>
          </a:xfrm>
          <a:prstGeom prst="rect">
            <a:avLst/>
          </a:prstGeom>
        </p:spPr>
      </p:pic>
      <p:pic>
        <p:nvPicPr>
          <p:cNvPr id="19" name="Picture 18">
            <a:extLst>
              <a:ext uri="{FF2B5EF4-FFF2-40B4-BE49-F238E27FC236}">
                <a16:creationId xmlns:a16="http://schemas.microsoft.com/office/drawing/2014/main" id="{474FF9CB-B562-4F9F-9A3B-F904C75C40F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75869" y="2054095"/>
            <a:ext cx="720000" cy="720000"/>
          </a:xfrm>
          <a:prstGeom prst="rect">
            <a:avLst/>
          </a:prstGeom>
        </p:spPr>
      </p:pic>
      <p:sp>
        <p:nvSpPr>
          <p:cNvPr id="21" name="TextBox 20">
            <a:extLst>
              <a:ext uri="{FF2B5EF4-FFF2-40B4-BE49-F238E27FC236}">
                <a16:creationId xmlns:a16="http://schemas.microsoft.com/office/drawing/2014/main" id="{575AC667-BCAF-4C55-8ECA-B1EFF57BEB89}"/>
              </a:ext>
            </a:extLst>
          </p:cNvPr>
          <p:cNvSpPr txBox="1"/>
          <p:nvPr/>
        </p:nvSpPr>
        <p:spPr>
          <a:xfrm>
            <a:off x="2986007" y="2817225"/>
            <a:ext cx="853059" cy="338554"/>
          </a:xfrm>
          <a:prstGeom prst="rect">
            <a:avLst/>
          </a:prstGeom>
          <a:noFill/>
        </p:spPr>
        <p:txBody>
          <a:bodyPr wrap="square" rtlCol="0">
            <a:spAutoFit/>
          </a:bodyPr>
          <a:lstStyle/>
          <a:p>
            <a:r>
              <a:rPr lang="en-CA" sz="1600" dirty="0"/>
              <a:t>Chrome</a:t>
            </a:r>
          </a:p>
        </p:txBody>
      </p:sp>
      <p:sp>
        <p:nvSpPr>
          <p:cNvPr id="22" name="TextBox 21">
            <a:extLst>
              <a:ext uri="{FF2B5EF4-FFF2-40B4-BE49-F238E27FC236}">
                <a16:creationId xmlns:a16="http://schemas.microsoft.com/office/drawing/2014/main" id="{37723073-F2D0-4DF2-BB83-8C7CB7A1A733}"/>
              </a:ext>
            </a:extLst>
          </p:cNvPr>
          <p:cNvSpPr txBox="1"/>
          <p:nvPr/>
        </p:nvSpPr>
        <p:spPr>
          <a:xfrm>
            <a:off x="3914097" y="2817225"/>
            <a:ext cx="853059" cy="338554"/>
          </a:xfrm>
          <a:prstGeom prst="rect">
            <a:avLst/>
          </a:prstGeom>
          <a:noFill/>
        </p:spPr>
        <p:txBody>
          <a:bodyPr wrap="square" rtlCol="0">
            <a:spAutoFit/>
          </a:bodyPr>
          <a:lstStyle/>
          <a:p>
            <a:r>
              <a:rPr lang="en-CA" sz="1600" dirty="0"/>
              <a:t>Firefox</a:t>
            </a:r>
          </a:p>
        </p:txBody>
      </p:sp>
      <p:sp>
        <p:nvSpPr>
          <p:cNvPr id="23" name="TextBox 22">
            <a:extLst>
              <a:ext uri="{FF2B5EF4-FFF2-40B4-BE49-F238E27FC236}">
                <a16:creationId xmlns:a16="http://schemas.microsoft.com/office/drawing/2014/main" id="{EAEB2295-57C8-40CC-9440-5275C32A481B}"/>
              </a:ext>
            </a:extLst>
          </p:cNvPr>
          <p:cNvSpPr txBox="1"/>
          <p:nvPr/>
        </p:nvSpPr>
        <p:spPr>
          <a:xfrm>
            <a:off x="5827971" y="2817225"/>
            <a:ext cx="698132" cy="338554"/>
          </a:xfrm>
          <a:prstGeom prst="rect">
            <a:avLst/>
          </a:prstGeom>
          <a:noFill/>
        </p:spPr>
        <p:txBody>
          <a:bodyPr wrap="square" rtlCol="0">
            <a:spAutoFit/>
          </a:bodyPr>
          <a:lstStyle/>
          <a:p>
            <a:pPr algn="ctr"/>
            <a:r>
              <a:rPr lang="en-CA" sz="1600" dirty="0"/>
              <a:t>Edge</a:t>
            </a:r>
          </a:p>
        </p:txBody>
      </p:sp>
      <p:sp>
        <p:nvSpPr>
          <p:cNvPr id="24" name="TextBox 23">
            <a:extLst>
              <a:ext uri="{FF2B5EF4-FFF2-40B4-BE49-F238E27FC236}">
                <a16:creationId xmlns:a16="http://schemas.microsoft.com/office/drawing/2014/main" id="{B05EFC6D-F22B-4E4E-AFD3-5822B7B26C0F}"/>
              </a:ext>
            </a:extLst>
          </p:cNvPr>
          <p:cNvSpPr txBox="1"/>
          <p:nvPr/>
        </p:nvSpPr>
        <p:spPr>
          <a:xfrm>
            <a:off x="6714905" y="2817225"/>
            <a:ext cx="698132" cy="338554"/>
          </a:xfrm>
          <a:prstGeom prst="rect">
            <a:avLst/>
          </a:prstGeom>
          <a:noFill/>
        </p:spPr>
        <p:txBody>
          <a:bodyPr wrap="square" rtlCol="0">
            <a:spAutoFit/>
          </a:bodyPr>
          <a:lstStyle/>
          <a:p>
            <a:pPr algn="ctr"/>
            <a:r>
              <a:rPr lang="en-CA" sz="1600" dirty="0"/>
              <a:t>Safari</a:t>
            </a:r>
          </a:p>
        </p:txBody>
      </p:sp>
      <p:sp>
        <p:nvSpPr>
          <p:cNvPr id="25" name="TextBox 24">
            <a:extLst>
              <a:ext uri="{FF2B5EF4-FFF2-40B4-BE49-F238E27FC236}">
                <a16:creationId xmlns:a16="http://schemas.microsoft.com/office/drawing/2014/main" id="{08959EEB-E970-4D4C-B364-BC0ABE9F7E56}"/>
              </a:ext>
            </a:extLst>
          </p:cNvPr>
          <p:cNvSpPr txBox="1"/>
          <p:nvPr/>
        </p:nvSpPr>
        <p:spPr>
          <a:xfrm>
            <a:off x="7597737" y="2817225"/>
            <a:ext cx="698132" cy="338554"/>
          </a:xfrm>
          <a:prstGeom prst="rect">
            <a:avLst/>
          </a:prstGeom>
          <a:noFill/>
        </p:spPr>
        <p:txBody>
          <a:bodyPr wrap="square" rtlCol="0">
            <a:spAutoFit/>
          </a:bodyPr>
          <a:lstStyle/>
          <a:p>
            <a:pPr algn="ctr"/>
            <a:r>
              <a:rPr lang="en-CA" sz="1600" dirty="0"/>
              <a:t>Opera</a:t>
            </a:r>
          </a:p>
        </p:txBody>
      </p:sp>
      <p:sp>
        <p:nvSpPr>
          <p:cNvPr id="26" name="TextBox 25">
            <a:extLst>
              <a:ext uri="{FF2B5EF4-FFF2-40B4-BE49-F238E27FC236}">
                <a16:creationId xmlns:a16="http://schemas.microsoft.com/office/drawing/2014/main" id="{635A4827-8DE8-48D6-AF6E-AD38ADC36492}"/>
              </a:ext>
            </a:extLst>
          </p:cNvPr>
          <p:cNvSpPr txBox="1"/>
          <p:nvPr/>
        </p:nvSpPr>
        <p:spPr>
          <a:xfrm>
            <a:off x="8383567" y="2817225"/>
            <a:ext cx="987860" cy="338554"/>
          </a:xfrm>
          <a:prstGeom prst="rect">
            <a:avLst/>
          </a:prstGeom>
          <a:noFill/>
        </p:spPr>
        <p:txBody>
          <a:bodyPr wrap="square" rtlCol="0">
            <a:spAutoFit/>
          </a:bodyPr>
          <a:lstStyle/>
          <a:p>
            <a:pPr algn="ctr"/>
            <a:r>
              <a:rPr lang="en-CA" sz="1600" dirty="0"/>
              <a:t>Maxthon</a:t>
            </a:r>
          </a:p>
        </p:txBody>
      </p:sp>
      <p:sp>
        <p:nvSpPr>
          <p:cNvPr id="27" name="TextBox 26">
            <a:extLst>
              <a:ext uri="{FF2B5EF4-FFF2-40B4-BE49-F238E27FC236}">
                <a16:creationId xmlns:a16="http://schemas.microsoft.com/office/drawing/2014/main" id="{3F8ACA0F-0885-498C-BAEA-9366289DEC67}"/>
              </a:ext>
            </a:extLst>
          </p:cNvPr>
          <p:cNvSpPr txBox="1"/>
          <p:nvPr/>
        </p:nvSpPr>
        <p:spPr>
          <a:xfrm>
            <a:off x="4840636" y="2812574"/>
            <a:ext cx="920030" cy="338554"/>
          </a:xfrm>
          <a:prstGeom prst="rect">
            <a:avLst/>
          </a:prstGeom>
          <a:noFill/>
        </p:spPr>
        <p:txBody>
          <a:bodyPr wrap="square" rtlCol="0">
            <a:spAutoFit/>
          </a:bodyPr>
          <a:lstStyle/>
          <a:p>
            <a:pPr algn="ctr"/>
            <a:r>
              <a:rPr lang="en-CA" sz="1600" dirty="0"/>
              <a:t>Explorer</a:t>
            </a:r>
          </a:p>
        </p:txBody>
      </p:sp>
      <p:pic>
        <p:nvPicPr>
          <p:cNvPr id="5" name="Picture 4">
            <a:extLst>
              <a:ext uri="{FF2B5EF4-FFF2-40B4-BE49-F238E27FC236}">
                <a16:creationId xmlns:a16="http://schemas.microsoft.com/office/drawing/2014/main" id="{65575592-CF1B-460D-B650-C975C58DCD7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455410" y="2054698"/>
            <a:ext cx="794319" cy="805053"/>
          </a:xfrm>
          <a:prstGeom prst="rect">
            <a:avLst/>
          </a:prstGeom>
        </p:spPr>
      </p:pic>
      <p:sp>
        <p:nvSpPr>
          <p:cNvPr id="3" name="TextBox 2">
            <a:extLst>
              <a:ext uri="{FF2B5EF4-FFF2-40B4-BE49-F238E27FC236}">
                <a16:creationId xmlns:a16="http://schemas.microsoft.com/office/drawing/2014/main" id="{D17BBD0D-CA03-4311-B518-64628E7CB842}"/>
              </a:ext>
            </a:extLst>
          </p:cNvPr>
          <p:cNvSpPr txBox="1"/>
          <p:nvPr/>
        </p:nvSpPr>
        <p:spPr>
          <a:xfrm>
            <a:off x="2509520" y="1005840"/>
            <a:ext cx="7213600" cy="830997"/>
          </a:xfrm>
          <a:prstGeom prst="rect">
            <a:avLst/>
          </a:prstGeom>
          <a:noFill/>
        </p:spPr>
        <p:txBody>
          <a:bodyPr wrap="square" rtlCol="0">
            <a:spAutoFit/>
          </a:bodyPr>
          <a:lstStyle/>
          <a:p>
            <a:pPr algn="ctr"/>
            <a:r>
              <a:rPr lang="en-CA" sz="4800" dirty="0">
                <a:solidFill>
                  <a:schemeClr val="tx1"/>
                </a:solidFill>
              </a:rPr>
              <a:t>Internet &amp; Surfing Safety</a:t>
            </a:r>
          </a:p>
        </p:txBody>
      </p:sp>
    </p:spTree>
    <p:extLst>
      <p:ext uri="{BB962C8B-B14F-4D97-AF65-F5344CB8AC3E}">
        <p14:creationId xmlns:p14="http://schemas.microsoft.com/office/powerpoint/2010/main" val="1576177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9" presetClass="exit" presetSubtype="0" fill="hold" nodeType="withEffect">
                                  <p:stCondLst>
                                    <p:cond delay="0"/>
                                  </p:stCondLst>
                                  <p:childTnLst>
                                    <p:animEffect transition="out" filter="dissolve">
                                      <p:cBhvr>
                                        <p:cTn id="9" dur="500"/>
                                        <p:tgtEl>
                                          <p:spTgt spid="12"/>
                                        </p:tgtEl>
                                      </p:cBhvr>
                                    </p:animEffect>
                                    <p:set>
                                      <p:cBhvr>
                                        <p:cTn id="10" dur="1" fill="hold">
                                          <p:stCondLst>
                                            <p:cond delay="499"/>
                                          </p:stCondLst>
                                        </p:cTn>
                                        <p:tgtEl>
                                          <p:spTgt spid="12"/>
                                        </p:tgtEl>
                                        <p:attrNameLst>
                                          <p:attrName>style.visibility</p:attrName>
                                        </p:attrNameLst>
                                      </p:cBhvr>
                                      <p:to>
                                        <p:strVal val="hidden"/>
                                      </p:to>
                                    </p:set>
                                  </p:childTnLst>
                                </p:cTn>
                              </p:par>
                              <p:par>
                                <p:cTn id="11" presetID="9" presetClass="exit" presetSubtype="0" fill="hold" nodeType="withEffect">
                                  <p:stCondLst>
                                    <p:cond delay="0"/>
                                  </p:stCondLst>
                                  <p:childTnLst>
                                    <p:animEffect transition="out" filter="dissolve">
                                      <p:cBhvr>
                                        <p:cTn id="12" dur="500"/>
                                        <p:tgtEl>
                                          <p:spTgt spid="14"/>
                                        </p:tgtEl>
                                      </p:cBhvr>
                                    </p:animEffect>
                                    <p:set>
                                      <p:cBhvr>
                                        <p:cTn id="13" dur="1" fill="hold">
                                          <p:stCondLst>
                                            <p:cond delay="499"/>
                                          </p:stCondLst>
                                        </p:cTn>
                                        <p:tgtEl>
                                          <p:spTgt spid="14"/>
                                        </p:tgtEl>
                                        <p:attrNameLst>
                                          <p:attrName>style.visibility</p:attrName>
                                        </p:attrNameLst>
                                      </p:cBhvr>
                                      <p:to>
                                        <p:strVal val="hidden"/>
                                      </p:to>
                                    </p:set>
                                  </p:childTnLst>
                                </p:cTn>
                              </p:par>
                              <p:par>
                                <p:cTn id="14" presetID="9" presetClass="exit" presetSubtype="0" fill="hold" nodeType="withEffect">
                                  <p:stCondLst>
                                    <p:cond delay="0"/>
                                  </p:stCondLst>
                                  <p:childTnLst>
                                    <p:animEffect transition="out" filter="dissolve">
                                      <p:cBhvr>
                                        <p:cTn id="15" dur="500"/>
                                        <p:tgtEl>
                                          <p:spTgt spid="16"/>
                                        </p:tgtEl>
                                      </p:cBhvr>
                                    </p:animEffect>
                                    <p:set>
                                      <p:cBhvr>
                                        <p:cTn id="16" dur="1" fill="hold">
                                          <p:stCondLst>
                                            <p:cond delay="499"/>
                                          </p:stCondLst>
                                        </p:cTn>
                                        <p:tgtEl>
                                          <p:spTgt spid="16"/>
                                        </p:tgtEl>
                                        <p:attrNameLst>
                                          <p:attrName>style.visibility</p:attrName>
                                        </p:attrNameLst>
                                      </p:cBhvr>
                                      <p:to>
                                        <p:strVal val="hidden"/>
                                      </p:to>
                                    </p:set>
                                  </p:childTnLst>
                                </p:cTn>
                              </p:par>
                              <p:par>
                                <p:cTn id="17" presetID="9" presetClass="exit" presetSubtype="0" fill="hold" nodeType="withEffect">
                                  <p:stCondLst>
                                    <p:cond delay="0"/>
                                  </p:stCondLst>
                                  <p:childTnLst>
                                    <p:animEffect transition="out" filter="dissolve">
                                      <p:cBhvr>
                                        <p:cTn id="18" dur="500"/>
                                        <p:tgtEl>
                                          <p:spTgt spid="17"/>
                                        </p:tgtEl>
                                      </p:cBhvr>
                                    </p:animEffect>
                                    <p:set>
                                      <p:cBhvr>
                                        <p:cTn id="19" dur="1" fill="hold">
                                          <p:stCondLst>
                                            <p:cond delay="499"/>
                                          </p:stCondLst>
                                        </p:cTn>
                                        <p:tgtEl>
                                          <p:spTgt spid="17"/>
                                        </p:tgtEl>
                                        <p:attrNameLst>
                                          <p:attrName>style.visibility</p:attrName>
                                        </p:attrNameLst>
                                      </p:cBhvr>
                                      <p:to>
                                        <p:strVal val="hidden"/>
                                      </p:to>
                                    </p:set>
                                  </p:childTnLst>
                                </p:cTn>
                              </p:par>
                              <p:par>
                                <p:cTn id="20" presetID="9" presetClass="exit" presetSubtype="0" fill="hold" nodeType="withEffect">
                                  <p:stCondLst>
                                    <p:cond delay="0"/>
                                  </p:stCondLst>
                                  <p:childTnLst>
                                    <p:animEffect transition="out" filter="dissolve">
                                      <p:cBhvr>
                                        <p:cTn id="21" dur="500"/>
                                        <p:tgtEl>
                                          <p:spTgt spid="18"/>
                                        </p:tgtEl>
                                      </p:cBhvr>
                                    </p:animEffect>
                                    <p:set>
                                      <p:cBhvr>
                                        <p:cTn id="22" dur="1" fill="hold">
                                          <p:stCondLst>
                                            <p:cond delay="499"/>
                                          </p:stCondLst>
                                        </p:cTn>
                                        <p:tgtEl>
                                          <p:spTgt spid="18"/>
                                        </p:tgtEl>
                                        <p:attrNameLst>
                                          <p:attrName>style.visibility</p:attrName>
                                        </p:attrNameLst>
                                      </p:cBhvr>
                                      <p:to>
                                        <p:strVal val="hidden"/>
                                      </p:to>
                                    </p:set>
                                  </p:childTnLst>
                                </p:cTn>
                              </p:par>
                              <p:par>
                                <p:cTn id="23" presetID="9" presetClass="exit" presetSubtype="0" fill="hold" nodeType="withEffect">
                                  <p:stCondLst>
                                    <p:cond delay="0"/>
                                  </p:stCondLst>
                                  <p:childTnLst>
                                    <p:animEffect transition="out" filter="dissolve">
                                      <p:cBhvr>
                                        <p:cTn id="24" dur="500"/>
                                        <p:tgtEl>
                                          <p:spTgt spid="19"/>
                                        </p:tgtEl>
                                      </p:cBhvr>
                                    </p:animEffect>
                                    <p:set>
                                      <p:cBhvr>
                                        <p:cTn id="25" dur="1" fill="hold">
                                          <p:stCondLst>
                                            <p:cond delay="499"/>
                                          </p:stCondLst>
                                        </p:cTn>
                                        <p:tgtEl>
                                          <p:spTgt spid="19"/>
                                        </p:tgtEl>
                                        <p:attrNameLst>
                                          <p:attrName>style.visibility</p:attrName>
                                        </p:attrNameLst>
                                      </p:cBhvr>
                                      <p:to>
                                        <p:strVal val="hidden"/>
                                      </p:to>
                                    </p:set>
                                  </p:childTnLst>
                                </p:cTn>
                              </p:par>
                              <p:par>
                                <p:cTn id="26" presetID="9" presetClass="exit" presetSubtype="0" fill="hold" grpId="0" nodeType="withEffect">
                                  <p:stCondLst>
                                    <p:cond delay="0"/>
                                  </p:stCondLst>
                                  <p:childTnLst>
                                    <p:animEffect transition="out" filter="dissolve">
                                      <p:cBhvr>
                                        <p:cTn id="27" dur="500"/>
                                        <p:tgtEl>
                                          <p:spTgt spid="21"/>
                                        </p:tgtEl>
                                      </p:cBhvr>
                                    </p:animEffect>
                                    <p:set>
                                      <p:cBhvr>
                                        <p:cTn id="28" dur="1" fill="hold">
                                          <p:stCondLst>
                                            <p:cond delay="499"/>
                                          </p:stCondLst>
                                        </p:cTn>
                                        <p:tgtEl>
                                          <p:spTgt spid="21"/>
                                        </p:tgtEl>
                                        <p:attrNameLst>
                                          <p:attrName>style.visibility</p:attrName>
                                        </p:attrNameLst>
                                      </p:cBhvr>
                                      <p:to>
                                        <p:strVal val="hidden"/>
                                      </p:to>
                                    </p:set>
                                  </p:childTnLst>
                                </p:cTn>
                              </p:par>
                              <p:par>
                                <p:cTn id="29" presetID="9" presetClass="exit" presetSubtype="0" fill="hold" grpId="0" nodeType="withEffect">
                                  <p:stCondLst>
                                    <p:cond delay="0"/>
                                  </p:stCondLst>
                                  <p:childTnLst>
                                    <p:animEffect transition="out" filter="dissolve">
                                      <p:cBhvr>
                                        <p:cTn id="30" dur="500"/>
                                        <p:tgtEl>
                                          <p:spTgt spid="22"/>
                                        </p:tgtEl>
                                      </p:cBhvr>
                                    </p:animEffect>
                                    <p:set>
                                      <p:cBhvr>
                                        <p:cTn id="31" dur="1" fill="hold">
                                          <p:stCondLst>
                                            <p:cond delay="499"/>
                                          </p:stCondLst>
                                        </p:cTn>
                                        <p:tgtEl>
                                          <p:spTgt spid="22"/>
                                        </p:tgtEl>
                                        <p:attrNameLst>
                                          <p:attrName>style.visibility</p:attrName>
                                        </p:attrNameLst>
                                      </p:cBhvr>
                                      <p:to>
                                        <p:strVal val="hidden"/>
                                      </p:to>
                                    </p:set>
                                  </p:childTnLst>
                                </p:cTn>
                              </p:par>
                              <p:par>
                                <p:cTn id="32" presetID="9" presetClass="exit" presetSubtype="0" fill="hold" grpId="0" nodeType="withEffect">
                                  <p:stCondLst>
                                    <p:cond delay="0"/>
                                  </p:stCondLst>
                                  <p:childTnLst>
                                    <p:animEffect transition="out" filter="dissolve">
                                      <p:cBhvr>
                                        <p:cTn id="33" dur="500"/>
                                        <p:tgtEl>
                                          <p:spTgt spid="23"/>
                                        </p:tgtEl>
                                      </p:cBhvr>
                                    </p:animEffect>
                                    <p:set>
                                      <p:cBhvr>
                                        <p:cTn id="34" dur="1" fill="hold">
                                          <p:stCondLst>
                                            <p:cond delay="499"/>
                                          </p:stCondLst>
                                        </p:cTn>
                                        <p:tgtEl>
                                          <p:spTgt spid="23"/>
                                        </p:tgtEl>
                                        <p:attrNameLst>
                                          <p:attrName>style.visibility</p:attrName>
                                        </p:attrNameLst>
                                      </p:cBhvr>
                                      <p:to>
                                        <p:strVal val="hidden"/>
                                      </p:to>
                                    </p:set>
                                  </p:childTnLst>
                                </p:cTn>
                              </p:par>
                              <p:par>
                                <p:cTn id="35" presetID="9" presetClass="exit" presetSubtype="0" fill="hold" grpId="0" nodeType="withEffect">
                                  <p:stCondLst>
                                    <p:cond delay="0"/>
                                  </p:stCondLst>
                                  <p:childTnLst>
                                    <p:animEffect transition="out" filter="dissolve">
                                      <p:cBhvr>
                                        <p:cTn id="36" dur="500"/>
                                        <p:tgtEl>
                                          <p:spTgt spid="24"/>
                                        </p:tgtEl>
                                      </p:cBhvr>
                                    </p:animEffect>
                                    <p:set>
                                      <p:cBhvr>
                                        <p:cTn id="37" dur="1" fill="hold">
                                          <p:stCondLst>
                                            <p:cond delay="499"/>
                                          </p:stCondLst>
                                        </p:cTn>
                                        <p:tgtEl>
                                          <p:spTgt spid="24"/>
                                        </p:tgtEl>
                                        <p:attrNameLst>
                                          <p:attrName>style.visibility</p:attrName>
                                        </p:attrNameLst>
                                      </p:cBhvr>
                                      <p:to>
                                        <p:strVal val="hidden"/>
                                      </p:to>
                                    </p:set>
                                  </p:childTnLst>
                                </p:cTn>
                              </p:par>
                              <p:par>
                                <p:cTn id="38" presetID="9" presetClass="exit" presetSubtype="0" fill="hold" grpId="0" nodeType="withEffect">
                                  <p:stCondLst>
                                    <p:cond delay="0"/>
                                  </p:stCondLst>
                                  <p:childTnLst>
                                    <p:animEffect transition="out" filter="dissolve">
                                      <p:cBhvr>
                                        <p:cTn id="39" dur="500"/>
                                        <p:tgtEl>
                                          <p:spTgt spid="25"/>
                                        </p:tgtEl>
                                      </p:cBhvr>
                                    </p:animEffect>
                                    <p:set>
                                      <p:cBhvr>
                                        <p:cTn id="40" dur="1" fill="hold">
                                          <p:stCondLst>
                                            <p:cond delay="499"/>
                                          </p:stCondLst>
                                        </p:cTn>
                                        <p:tgtEl>
                                          <p:spTgt spid="25"/>
                                        </p:tgtEl>
                                        <p:attrNameLst>
                                          <p:attrName>style.visibility</p:attrName>
                                        </p:attrNameLst>
                                      </p:cBhvr>
                                      <p:to>
                                        <p:strVal val="hidden"/>
                                      </p:to>
                                    </p:set>
                                  </p:childTnLst>
                                </p:cTn>
                              </p:par>
                              <p:par>
                                <p:cTn id="41" presetID="9" presetClass="exit" presetSubtype="0" fill="hold" grpId="0" nodeType="withEffect">
                                  <p:stCondLst>
                                    <p:cond delay="0"/>
                                  </p:stCondLst>
                                  <p:childTnLst>
                                    <p:animEffect transition="out" filter="dissolve">
                                      <p:cBhvr>
                                        <p:cTn id="42" dur="500"/>
                                        <p:tgtEl>
                                          <p:spTgt spid="26"/>
                                        </p:tgtEl>
                                      </p:cBhvr>
                                    </p:animEffect>
                                    <p:set>
                                      <p:cBhvr>
                                        <p:cTn id="43" dur="1" fill="hold">
                                          <p:stCondLst>
                                            <p:cond delay="499"/>
                                          </p:stCondLst>
                                        </p:cTn>
                                        <p:tgtEl>
                                          <p:spTgt spid="26"/>
                                        </p:tgtEl>
                                        <p:attrNameLst>
                                          <p:attrName>style.visibility</p:attrName>
                                        </p:attrNameLst>
                                      </p:cBhvr>
                                      <p:to>
                                        <p:strVal val="hidden"/>
                                      </p:to>
                                    </p:set>
                                  </p:childTnLst>
                                </p:cTn>
                              </p:par>
                              <p:par>
                                <p:cTn id="44" presetID="9" presetClass="exit" presetSubtype="0" fill="hold" grpId="0" nodeType="withEffect">
                                  <p:stCondLst>
                                    <p:cond delay="0"/>
                                  </p:stCondLst>
                                  <p:childTnLst>
                                    <p:animEffect transition="out" filter="dissolve">
                                      <p:cBhvr>
                                        <p:cTn id="45" dur="500"/>
                                        <p:tgtEl>
                                          <p:spTgt spid="27"/>
                                        </p:tgtEl>
                                      </p:cBhvr>
                                    </p:animEffect>
                                    <p:set>
                                      <p:cBhvr>
                                        <p:cTn id="46" dur="1" fill="hold">
                                          <p:stCondLst>
                                            <p:cond delay="499"/>
                                          </p:stCondLst>
                                        </p:cTn>
                                        <p:tgtEl>
                                          <p:spTgt spid="27"/>
                                        </p:tgtEl>
                                        <p:attrNameLst>
                                          <p:attrName>style.visibility</p:attrName>
                                        </p:attrNameLst>
                                      </p:cBhvr>
                                      <p:to>
                                        <p:strVal val="hidden"/>
                                      </p:to>
                                    </p:set>
                                  </p:childTnLst>
                                </p:cTn>
                              </p:par>
                              <p:par>
                                <p:cTn id="47" presetID="9" presetClass="exit" presetSubtype="0" fill="hold" nodeType="withEffect">
                                  <p:stCondLst>
                                    <p:cond delay="0"/>
                                  </p:stCondLst>
                                  <p:childTnLst>
                                    <p:animEffect transition="out" filter="dissolve">
                                      <p:cBhvr>
                                        <p:cTn id="48" dur="500"/>
                                        <p:tgtEl>
                                          <p:spTgt spid="5"/>
                                        </p:tgtEl>
                                      </p:cBhvr>
                                    </p:animEffect>
                                    <p:set>
                                      <p:cBhvr>
                                        <p:cTn id="49" dur="1" fill="hold">
                                          <p:stCondLst>
                                            <p:cond delay="499"/>
                                          </p:stCondLst>
                                        </p:cTn>
                                        <p:tgtEl>
                                          <p:spTgt spid="5"/>
                                        </p:tgtEl>
                                        <p:attrNameLst>
                                          <p:attrName>style.visibility</p:attrName>
                                        </p:attrNameLst>
                                      </p:cBhvr>
                                      <p:to>
                                        <p:strVal val="hidden"/>
                                      </p:to>
                                    </p:set>
                                  </p:childTnLst>
                                </p:cTn>
                              </p:par>
                              <p:par>
                                <p:cTn id="50" presetID="9" presetClass="exit" presetSubtype="0" fill="hold" grpId="0" nodeType="withEffect">
                                  <p:stCondLst>
                                    <p:cond delay="0"/>
                                  </p:stCondLst>
                                  <p:childTnLst>
                                    <p:animEffect transition="out" filter="dissolve">
                                      <p:cBhvr>
                                        <p:cTn id="51" dur="500"/>
                                        <p:tgtEl>
                                          <p:spTgt spid="3"/>
                                        </p:tgtEl>
                                      </p:cBhvr>
                                    </p:animEffect>
                                    <p:set>
                                      <p:cBhvr>
                                        <p:cTn id="52"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1" grpId="0"/>
      <p:bldP spid="22" grpId="0"/>
      <p:bldP spid="23" grpId="0"/>
      <p:bldP spid="24" grpId="0"/>
      <p:bldP spid="25" grpId="0"/>
      <p:bldP spid="26" grpId="0"/>
      <p:bldP spid="27"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6520" y="1276320"/>
            <a:ext cx="11233030" cy="707886"/>
          </a:xfrm>
          <a:prstGeom prst="rect">
            <a:avLst/>
          </a:prstGeom>
          <a:solidFill>
            <a:schemeClr val="accent1">
              <a:lumMod val="20000"/>
              <a:lumOff val="80000"/>
              <a:alpha val="60000"/>
            </a:schemeClr>
          </a:solidFill>
          <a:ln w="19050">
            <a:noFill/>
          </a:ln>
          <a:effectLst>
            <a:softEdge rad="50800"/>
          </a:effectLst>
        </p:spPr>
        <p:txBody>
          <a:bodyPr wrap="square" rtlCol="0">
            <a:spAutoFit/>
          </a:bodyPr>
          <a:lstStyle/>
          <a:p>
            <a:r>
              <a:rPr lang="en-CA" sz="2000" b="1" i="1" dirty="0"/>
              <a:t>Social Media</a:t>
            </a:r>
            <a:r>
              <a:rPr lang="en-CA" sz="2000" dirty="0"/>
              <a:t> –  Websites that are designed to allow people to interact with each other; Facebook, Twitter, Bitchute, etc.</a:t>
            </a:r>
          </a:p>
        </p:txBody>
      </p:sp>
      <p:sp>
        <p:nvSpPr>
          <p:cNvPr id="6" name="TextBox 5"/>
          <p:cNvSpPr txBox="1"/>
          <p:nvPr/>
        </p:nvSpPr>
        <p:spPr>
          <a:xfrm>
            <a:off x="406520" y="3429000"/>
            <a:ext cx="11233030" cy="1323439"/>
          </a:xfrm>
          <a:prstGeom prst="rect">
            <a:avLst/>
          </a:prstGeom>
          <a:solidFill>
            <a:schemeClr val="accent1">
              <a:lumMod val="20000"/>
              <a:lumOff val="80000"/>
              <a:alpha val="60000"/>
            </a:schemeClr>
          </a:solidFill>
          <a:ln w="19050">
            <a:noFill/>
          </a:ln>
          <a:effectLst>
            <a:softEdge rad="50800"/>
          </a:effectLst>
        </p:spPr>
        <p:txBody>
          <a:bodyPr wrap="square" rtlCol="0">
            <a:spAutoFit/>
          </a:bodyPr>
          <a:lstStyle/>
          <a:p>
            <a:r>
              <a:rPr lang="en-CA" sz="2000" b="1" i="1" dirty="0"/>
              <a:t>Cloud Computing </a:t>
            </a:r>
            <a:r>
              <a:rPr lang="en-CA" sz="2000" dirty="0"/>
              <a:t>– Refers to software resources that are Internet-based, not installed on your computer.  Not only is the software located on another server on the Internet, but your data lives there as well.  Cloud computing is becoming increasingly popular because users do not have to buy and maintain the hardware infrastructure.</a:t>
            </a:r>
          </a:p>
        </p:txBody>
      </p:sp>
      <p:sp>
        <p:nvSpPr>
          <p:cNvPr id="7" name="TextBox 6"/>
          <p:cNvSpPr txBox="1"/>
          <p:nvPr/>
        </p:nvSpPr>
        <p:spPr>
          <a:xfrm>
            <a:off x="406520" y="5274803"/>
            <a:ext cx="11233030" cy="707886"/>
          </a:xfrm>
          <a:prstGeom prst="rect">
            <a:avLst/>
          </a:prstGeom>
          <a:solidFill>
            <a:schemeClr val="accent1">
              <a:lumMod val="20000"/>
              <a:lumOff val="80000"/>
              <a:alpha val="60000"/>
            </a:schemeClr>
          </a:solidFill>
          <a:ln w="19050">
            <a:noFill/>
          </a:ln>
          <a:effectLst>
            <a:softEdge rad="50800"/>
          </a:effectLst>
        </p:spPr>
        <p:txBody>
          <a:bodyPr wrap="square" rtlCol="0">
            <a:spAutoFit/>
          </a:bodyPr>
          <a:lstStyle/>
          <a:p>
            <a:r>
              <a:rPr lang="en-CA" sz="2000" b="1" i="1" dirty="0"/>
              <a:t>Encryption</a:t>
            </a:r>
            <a:r>
              <a:rPr lang="en-CA" sz="2000" i="1" dirty="0"/>
              <a:t> – </a:t>
            </a:r>
            <a:r>
              <a:rPr lang="en-CA" sz="2000" dirty="0"/>
              <a:t>Encryption scrambles the data in a pattern which helps prevent unauthorized viewing.  The receiving end knows how to decrypt the data.</a:t>
            </a:r>
          </a:p>
        </p:txBody>
      </p:sp>
      <p:sp>
        <p:nvSpPr>
          <p:cNvPr id="10" name="TextBox 9"/>
          <p:cNvSpPr txBox="1"/>
          <p:nvPr/>
        </p:nvSpPr>
        <p:spPr>
          <a:xfrm>
            <a:off x="406520" y="2506570"/>
            <a:ext cx="11233030" cy="400110"/>
          </a:xfrm>
          <a:prstGeom prst="rect">
            <a:avLst/>
          </a:prstGeom>
          <a:solidFill>
            <a:schemeClr val="accent1">
              <a:lumMod val="20000"/>
              <a:lumOff val="80000"/>
              <a:alpha val="60000"/>
            </a:schemeClr>
          </a:solidFill>
          <a:ln w="19050">
            <a:noFill/>
          </a:ln>
          <a:effectLst>
            <a:softEdge rad="50800"/>
          </a:effectLst>
        </p:spPr>
        <p:txBody>
          <a:bodyPr wrap="square" rtlCol="0">
            <a:spAutoFit/>
          </a:bodyPr>
          <a:lstStyle/>
          <a:p>
            <a:r>
              <a:rPr lang="en-CA" sz="2000" b="1" i="1" dirty="0"/>
              <a:t>Blog </a:t>
            </a:r>
            <a:r>
              <a:rPr lang="en-CA" sz="2000" dirty="0"/>
              <a:t>– Generally this refers to a writer’s column or article.</a:t>
            </a:r>
          </a:p>
        </p:txBody>
      </p:sp>
      <p:sp>
        <p:nvSpPr>
          <p:cNvPr id="12" name="TextBox 11">
            <a:extLst>
              <a:ext uri="{FF2B5EF4-FFF2-40B4-BE49-F238E27FC236}">
                <a16:creationId xmlns:a16="http://schemas.microsoft.com/office/drawing/2014/main" id="{A4F4C770-F6BD-43B8-A2FA-A15900182B4D}"/>
              </a:ext>
            </a:extLst>
          </p:cNvPr>
          <p:cNvSpPr txBox="1"/>
          <p:nvPr/>
        </p:nvSpPr>
        <p:spPr>
          <a:xfrm>
            <a:off x="406520" y="178998"/>
            <a:ext cx="2275720" cy="400110"/>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CA"/>
              <a:t>Some Definitions</a:t>
            </a:r>
            <a:endParaRPr lang="en-CA" dirty="0"/>
          </a:p>
        </p:txBody>
      </p:sp>
      <p:sp>
        <p:nvSpPr>
          <p:cNvPr id="13" name="TextBox 12">
            <a:extLst>
              <a:ext uri="{FF2B5EF4-FFF2-40B4-BE49-F238E27FC236}">
                <a16:creationId xmlns:a16="http://schemas.microsoft.com/office/drawing/2014/main" id="{49062287-B48F-4864-9AD0-25CBD7383518}"/>
              </a:ext>
            </a:extLst>
          </p:cNvPr>
          <p:cNvSpPr txBox="1"/>
          <p:nvPr/>
        </p:nvSpPr>
        <p:spPr>
          <a:xfrm>
            <a:off x="5902232" y="178998"/>
            <a:ext cx="5737318" cy="400110"/>
          </a:xfrm>
          <a:prstGeom prst="rect">
            <a:avLst/>
          </a:prstGeom>
          <a:solidFill>
            <a:schemeClr val="bg1"/>
          </a:solidFill>
          <a:ln w="19050">
            <a:solidFill>
              <a:schemeClr val="accent2"/>
            </a:solidFill>
          </a:ln>
          <a:effectLst>
            <a:softEdge rad="31750"/>
          </a:effectLst>
        </p:spPr>
        <p:txBody>
          <a:bodyPr wrap="square" rtlCol="0">
            <a:spAutoFit/>
          </a:bodyPr>
          <a:lstStyle>
            <a:defPPr>
              <a:defRPr lang="en-US"/>
            </a:defPPr>
            <a:lvl1pPr algn="ctr">
              <a:defRPr b="1">
                <a:solidFill>
                  <a:srgbClr val="FFFF00"/>
                </a:solidFill>
              </a:defRPr>
            </a:lvl1pPr>
          </a:lstStyle>
          <a:p>
            <a:r>
              <a:rPr lang="en-CA" sz="2000" b="0" dirty="0">
                <a:solidFill>
                  <a:schemeClr val="tx1"/>
                </a:solidFill>
              </a:rPr>
              <a:t>Here are some common Internet terms you will hear</a:t>
            </a:r>
          </a:p>
        </p:txBody>
      </p:sp>
      <p:sp>
        <p:nvSpPr>
          <p:cNvPr id="8" name="Slide Number Placeholder 61">
            <a:extLst>
              <a:ext uri="{FF2B5EF4-FFF2-40B4-BE49-F238E27FC236}">
                <a16:creationId xmlns:a16="http://schemas.microsoft.com/office/drawing/2014/main" id="{F2AE7AE8-8BD1-4890-A532-FFD55E8D532E}"/>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10</a:t>
            </a:fld>
            <a:endParaRPr lang="en-US" altLang="en-US" dirty="0">
              <a:solidFill>
                <a:schemeClr val="tx1"/>
              </a:solidFill>
            </a:endParaRPr>
          </a:p>
        </p:txBody>
      </p:sp>
      <p:sp>
        <p:nvSpPr>
          <p:cNvPr id="9" name="TextBox 8">
            <a:extLst>
              <a:ext uri="{FF2B5EF4-FFF2-40B4-BE49-F238E27FC236}">
                <a16:creationId xmlns:a16="http://schemas.microsoft.com/office/drawing/2014/main" id="{B2804BCD-3731-4DA0-A58A-CB2D88DCD0D6}"/>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3014028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0-#ppt_w/2"/>
                                          </p:val>
                                        </p:tav>
                                        <p:tav tm="100000">
                                          <p:val>
                                            <p:strVal val="#ppt_x"/>
                                          </p:val>
                                        </p:tav>
                                      </p:tavLst>
                                    </p:anim>
                                    <p:anim calcmode="lin" valueType="num">
                                      <p:cBhvr additive="base">
                                        <p:cTn id="14"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0-#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xit" presetSubtype="4" fill="hold" grpId="1" nodeType="clickEffect">
                                  <p:stCondLst>
                                    <p:cond delay="0"/>
                                  </p:stCondLst>
                                  <p:childTnLst>
                                    <p:anim calcmode="lin" valueType="num">
                                      <p:cBhvr additive="base">
                                        <p:cTn id="30" dur="500"/>
                                        <p:tgtEl>
                                          <p:spTgt spid="4"/>
                                        </p:tgtEl>
                                        <p:attrNameLst>
                                          <p:attrName>ppt_x</p:attrName>
                                        </p:attrNameLst>
                                      </p:cBhvr>
                                      <p:tavLst>
                                        <p:tav tm="0">
                                          <p:val>
                                            <p:strVal val="ppt_x"/>
                                          </p:val>
                                        </p:tav>
                                        <p:tav tm="100000">
                                          <p:val>
                                            <p:strVal val="ppt_x"/>
                                          </p:val>
                                        </p:tav>
                                      </p:tavLst>
                                    </p:anim>
                                    <p:anim calcmode="lin" valueType="num">
                                      <p:cBhvr additive="base">
                                        <p:cTn id="31" dur="500"/>
                                        <p:tgtEl>
                                          <p:spTgt spid="4"/>
                                        </p:tgtEl>
                                        <p:attrNameLst>
                                          <p:attrName>ppt_y</p:attrName>
                                        </p:attrNameLst>
                                      </p:cBhvr>
                                      <p:tavLst>
                                        <p:tav tm="0">
                                          <p:val>
                                            <p:strVal val="ppt_y"/>
                                          </p:val>
                                        </p:tav>
                                        <p:tav tm="100000">
                                          <p:val>
                                            <p:strVal val="1+ppt_h/2"/>
                                          </p:val>
                                        </p:tav>
                                      </p:tavLst>
                                    </p:anim>
                                    <p:set>
                                      <p:cBhvr>
                                        <p:cTn id="32" dur="1" fill="hold">
                                          <p:stCondLst>
                                            <p:cond delay="499"/>
                                          </p:stCondLst>
                                        </p:cTn>
                                        <p:tgtEl>
                                          <p:spTgt spid="4"/>
                                        </p:tgtEl>
                                        <p:attrNameLst>
                                          <p:attrName>style.visibility</p:attrName>
                                        </p:attrNameLst>
                                      </p:cBhvr>
                                      <p:to>
                                        <p:strVal val="hidden"/>
                                      </p:to>
                                    </p:set>
                                  </p:childTnLst>
                                </p:cTn>
                              </p:par>
                              <p:par>
                                <p:cTn id="33" presetID="2" presetClass="exit" presetSubtype="4" fill="hold" grpId="1" nodeType="withEffect">
                                  <p:stCondLst>
                                    <p:cond delay="0"/>
                                  </p:stCondLst>
                                  <p:childTnLst>
                                    <p:anim calcmode="lin" valueType="num">
                                      <p:cBhvr additive="base">
                                        <p:cTn id="34" dur="500"/>
                                        <p:tgtEl>
                                          <p:spTgt spid="10"/>
                                        </p:tgtEl>
                                        <p:attrNameLst>
                                          <p:attrName>ppt_x</p:attrName>
                                        </p:attrNameLst>
                                      </p:cBhvr>
                                      <p:tavLst>
                                        <p:tav tm="0">
                                          <p:val>
                                            <p:strVal val="ppt_x"/>
                                          </p:val>
                                        </p:tav>
                                        <p:tav tm="100000">
                                          <p:val>
                                            <p:strVal val="ppt_x"/>
                                          </p:val>
                                        </p:tav>
                                      </p:tavLst>
                                    </p:anim>
                                    <p:anim calcmode="lin" valueType="num">
                                      <p:cBhvr additive="base">
                                        <p:cTn id="35" dur="500"/>
                                        <p:tgtEl>
                                          <p:spTgt spid="10"/>
                                        </p:tgtEl>
                                        <p:attrNameLst>
                                          <p:attrName>ppt_y</p:attrName>
                                        </p:attrNameLst>
                                      </p:cBhvr>
                                      <p:tavLst>
                                        <p:tav tm="0">
                                          <p:val>
                                            <p:strVal val="ppt_y"/>
                                          </p:val>
                                        </p:tav>
                                        <p:tav tm="100000">
                                          <p:val>
                                            <p:strVal val="1+ppt_h/2"/>
                                          </p:val>
                                        </p:tav>
                                      </p:tavLst>
                                    </p:anim>
                                    <p:set>
                                      <p:cBhvr>
                                        <p:cTn id="36" dur="1" fill="hold">
                                          <p:stCondLst>
                                            <p:cond delay="499"/>
                                          </p:stCondLst>
                                        </p:cTn>
                                        <p:tgtEl>
                                          <p:spTgt spid="10"/>
                                        </p:tgtEl>
                                        <p:attrNameLst>
                                          <p:attrName>style.visibility</p:attrName>
                                        </p:attrNameLst>
                                      </p:cBhvr>
                                      <p:to>
                                        <p:strVal val="hidden"/>
                                      </p:to>
                                    </p:set>
                                  </p:childTnLst>
                                </p:cTn>
                              </p:par>
                              <p:par>
                                <p:cTn id="37" presetID="2" presetClass="exit" presetSubtype="4" fill="hold" grpId="1" nodeType="withEffect">
                                  <p:stCondLst>
                                    <p:cond delay="0"/>
                                  </p:stCondLst>
                                  <p:childTnLst>
                                    <p:anim calcmode="lin" valueType="num">
                                      <p:cBhvr additive="base">
                                        <p:cTn id="38" dur="500"/>
                                        <p:tgtEl>
                                          <p:spTgt spid="6"/>
                                        </p:tgtEl>
                                        <p:attrNameLst>
                                          <p:attrName>ppt_x</p:attrName>
                                        </p:attrNameLst>
                                      </p:cBhvr>
                                      <p:tavLst>
                                        <p:tav tm="0">
                                          <p:val>
                                            <p:strVal val="ppt_x"/>
                                          </p:val>
                                        </p:tav>
                                        <p:tav tm="100000">
                                          <p:val>
                                            <p:strVal val="ppt_x"/>
                                          </p:val>
                                        </p:tav>
                                      </p:tavLst>
                                    </p:anim>
                                    <p:anim calcmode="lin" valueType="num">
                                      <p:cBhvr additive="base">
                                        <p:cTn id="39" dur="500"/>
                                        <p:tgtEl>
                                          <p:spTgt spid="6"/>
                                        </p:tgtEl>
                                        <p:attrNameLst>
                                          <p:attrName>ppt_y</p:attrName>
                                        </p:attrNameLst>
                                      </p:cBhvr>
                                      <p:tavLst>
                                        <p:tav tm="0">
                                          <p:val>
                                            <p:strVal val="ppt_y"/>
                                          </p:val>
                                        </p:tav>
                                        <p:tav tm="100000">
                                          <p:val>
                                            <p:strVal val="1+ppt_h/2"/>
                                          </p:val>
                                        </p:tav>
                                      </p:tavLst>
                                    </p:anim>
                                    <p:set>
                                      <p:cBhvr>
                                        <p:cTn id="40" dur="1" fill="hold">
                                          <p:stCondLst>
                                            <p:cond delay="499"/>
                                          </p:stCondLst>
                                        </p:cTn>
                                        <p:tgtEl>
                                          <p:spTgt spid="6"/>
                                        </p:tgtEl>
                                        <p:attrNameLst>
                                          <p:attrName>style.visibility</p:attrName>
                                        </p:attrNameLst>
                                      </p:cBhvr>
                                      <p:to>
                                        <p:strVal val="hidden"/>
                                      </p:to>
                                    </p:set>
                                  </p:childTnLst>
                                </p:cTn>
                              </p:par>
                              <p:par>
                                <p:cTn id="41" presetID="2" presetClass="exit" presetSubtype="4" fill="hold" grpId="1" nodeType="withEffect">
                                  <p:stCondLst>
                                    <p:cond delay="0"/>
                                  </p:stCondLst>
                                  <p:childTnLst>
                                    <p:anim calcmode="lin" valueType="num">
                                      <p:cBhvr additive="base">
                                        <p:cTn id="42" dur="500"/>
                                        <p:tgtEl>
                                          <p:spTgt spid="7"/>
                                        </p:tgtEl>
                                        <p:attrNameLst>
                                          <p:attrName>ppt_x</p:attrName>
                                        </p:attrNameLst>
                                      </p:cBhvr>
                                      <p:tavLst>
                                        <p:tav tm="0">
                                          <p:val>
                                            <p:strVal val="ppt_x"/>
                                          </p:val>
                                        </p:tav>
                                        <p:tav tm="100000">
                                          <p:val>
                                            <p:strVal val="ppt_x"/>
                                          </p:val>
                                        </p:tav>
                                      </p:tavLst>
                                    </p:anim>
                                    <p:anim calcmode="lin" valueType="num">
                                      <p:cBhvr additive="base">
                                        <p:cTn id="43" dur="500"/>
                                        <p:tgtEl>
                                          <p:spTgt spid="7"/>
                                        </p:tgtEl>
                                        <p:attrNameLst>
                                          <p:attrName>ppt_y</p:attrName>
                                        </p:attrNameLst>
                                      </p:cBhvr>
                                      <p:tavLst>
                                        <p:tav tm="0">
                                          <p:val>
                                            <p:strVal val="ppt_y"/>
                                          </p:val>
                                        </p:tav>
                                        <p:tav tm="100000">
                                          <p:val>
                                            <p:strVal val="1+ppt_h/2"/>
                                          </p:val>
                                        </p:tav>
                                      </p:tavLst>
                                    </p:anim>
                                    <p:set>
                                      <p:cBhvr>
                                        <p:cTn id="44"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6" grpId="0" animBg="1"/>
      <p:bldP spid="6" grpId="1" animBg="1"/>
      <p:bldP spid="7" grpId="0" animBg="1"/>
      <p:bldP spid="7" grpId="1" animBg="1"/>
      <p:bldP spid="10" grpId="0" animBg="1"/>
      <p:bldP spid="10"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06520" y="3182778"/>
            <a:ext cx="11233030" cy="707886"/>
          </a:xfrm>
          <a:prstGeom prst="rect">
            <a:avLst/>
          </a:prstGeom>
          <a:solidFill>
            <a:schemeClr val="accent1">
              <a:lumMod val="20000"/>
              <a:lumOff val="80000"/>
              <a:alpha val="60000"/>
            </a:schemeClr>
          </a:solidFill>
          <a:ln w="19050">
            <a:noFill/>
          </a:ln>
          <a:effectLst>
            <a:softEdge rad="50800"/>
          </a:effectLst>
        </p:spPr>
        <p:txBody>
          <a:bodyPr wrap="square" rtlCol="0">
            <a:spAutoFit/>
          </a:bodyPr>
          <a:lstStyle/>
          <a:p>
            <a:r>
              <a:rPr lang="en-CA" sz="2000" b="1" i="1" dirty="0"/>
              <a:t>E-Commerce</a:t>
            </a:r>
            <a:r>
              <a:rPr lang="en-CA" sz="2000" dirty="0"/>
              <a:t> – E-commerce is the electronic method of purchasing products online.  Amazon is a prime example is a prime example.</a:t>
            </a:r>
          </a:p>
        </p:txBody>
      </p:sp>
      <p:sp>
        <p:nvSpPr>
          <p:cNvPr id="9" name="TextBox 8"/>
          <p:cNvSpPr txBox="1"/>
          <p:nvPr/>
        </p:nvSpPr>
        <p:spPr>
          <a:xfrm>
            <a:off x="406520" y="4080966"/>
            <a:ext cx="11233030" cy="400110"/>
          </a:xfrm>
          <a:prstGeom prst="rect">
            <a:avLst/>
          </a:prstGeom>
          <a:solidFill>
            <a:schemeClr val="accent1">
              <a:lumMod val="20000"/>
              <a:lumOff val="80000"/>
              <a:alpha val="60000"/>
            </a:schemeClr>
          </a:solidFill>
          <a:ln w="19050">
            <a:noFill/>
          </a:ln>
          <a:effectLst>
            <a:softEdge rad="50800"/>
          </a:effectLst>
        </p:spPr>
        <p:txBody>
          <a:bodyPr wrap="square" rtlCol="0">
            <a:spAutoFit/>
          </a:bodyPr>
          <a:lstStyle/>
          <a:p>
            <a:r>
              <a:rPr lang="en-CA" sz="2000" b="1" i="1" dirty="0"/>
              <a:t>Firewall </a:t>
            </a:r>
            <a:r>
              <a:rPr lang="en-CA" sz="2000" dirty="0"/>
              <a:t>– A firewall refers to a method to block Internet traffic and allow only authorized traffic through.</a:t>
            </a:r>
          </a:p>
        </p:txBody>
      </p:sp>
      <p:sp>
        <p:nvSpPr>
          <p:cNvPr id="11" name="TextBox 10"/>
          <p:cNvSpPr txBox="1"/>
          <p:nvPr/>
        </p:nvSpPr>
        <p:spPr>
          <a:xfrm>
            <a:off x="406520" y="4979154"/>
            <a:ext cx="11233030" cy="1015663"/>
          </a:xfrm>
          <a:prstGeom prst="rect">
            <a:avLst/>
          </a:prstGeom>
          <a:solidFill>
            <a:schemeClr val="accent1">
              <a:lumMod val="20000"/>
              <a:lumOff val="80000"/>
              <a:alpha val="60000"/>
            </a:schemeClr>
          </a:solidFill>
          <a:ln w="19050">
            <a:noFill/>
          </a:ln>
          <a:effectLst>
            <a:softEdge rad="50800"/>
          </a:effectLst>
        </p:spPr>
        <p:txBody>
          <a:bodyPr wrap="square" rtlCol="0">
            <a:spAutoFit/>
          </a:bodyPr>
          <a:lstStyle/>
          <a:p>
            <a:r>
              <a:rPr lang="en-CA" sz="2000" b="1" i="1" dirty="0"/>
              <a:t>Router </a:t>
            </a:r>
            <a:r>
              <a:rPr lang="en-CA" sz="2000" dirty="0"/>
              <a:t>– This is a hardware device that directs internet traffic based upon a defined set of rules.  It typically resides on the edge of a network bordering the Internet and is often used to add a layer of security in addition to directing traffic.</a:t>
            </a:r>
          </a:p>
        </p:txBody>
      </p:sp>
      <p:sp>
        <p:nvSpPr>
          <p:cNvPr id="21" name="TextBox 20"/>
          <p:cNvSpPr txBox="1"/>
          <p:nvPr/>
        </p:nvSpPr>
        <p:spPr>
          <a:xfrm>
            <a:off x="406520" y="1130429"/>
            <a:ext cx="11233030" cy="1631216"/>
          </a:xfrm>
          <a:prstGeom prst="rect">
            <a:avLst/>
          </a:prstGeom>
          <a:solidFill>
            <a:schemeClr val="accent1">
              <a:lumMod val="20000"/>
              <a:lumOff val="80000"/>
              <a:alpha val="60000"/>
            </a:schemeClr>
          </a:solidFill>
          <a:ln w="19050">
            <a:noFill/>
          </a:ln>
          <a:effectLst>
            <a:softEdge rad="50800"/>
          </a:effectLst>
        </p:spPr>
        <p:txBody>
          <a:bodyPr wrap="square" rtlCol="0">
            <a:spAutoFit/>
          </a:bodyPr>
          <a:lstStyle/>
          <a:p>
            <a:r>
              <a:rPr lang="en-CA" sz="2000" b="1" i="1" dirty="0"/>
              <a:t>Authentication </a:t>
            </a:r>
            <a:r>
              <a:rPr lang="en-CA" sz="2000" i="1" dirty="0"/>
              <a:t>– </a:t>
            </a:r>
            <a:r>
              <a:rPr lang="en-CA" sz="2000" dirty="0"/>
              <a:t>This is where you need to login to a service using your username and password.  </a:t>
            </a:r>
          </a:p>
          <a:p>
            <a:endParaRPr lang="en-CA" sz="2000" dirty="0"/>
          </a:p>
          <a:p>
            <a:r>
              <a:rPr lang="en-CA" sz="2000" dirty="0"/>
              <a:t>Authentication also often includes the service called </a:t>
            </a:r>
            <a:r>
              <a:rPr lang="en-CA" sz="2000" b="1" dirty="0"/>
              <a:t>Two-Factor Authentication</a:t>
            </a:r>
            <a:r>
              <a:rPr lang="en-CA" sz="2000" dirty="0"/>
              <a:t>, which sends a randomly generated text, usually numbers, called a code to either your email or another mobile device, such as a smartphone.  Enter the code into the box provided by the service to which you are connecting.</a:t>
            </a:r>
          </a:p>
        </p:txBody>
      </p:sp>
      <p:sp>
        <p:nvSpPr>
          <p:cNvPr id="12" name="TextBox 11">
            <a:extLst>
              <a:ext uri="{FF2B5EF4-FFF2-40B4-BE49-F238E27FC236}">
                <a16:creationId xmlns:a16="http://schemas.microsoft.com/office/drawing/2014/main" id="{A4F4C770-F6BD-43B8-A2FA-A15900182B4D}"/>
              </a:ext>
            </a:extLst>
          </p:cNvPr>
          <p:cNvSpPr txBox="1"/>
          <p:nvPr/>
        </p:nvSpPr>
        <p:spPr>
          <a:xfrm>
            <a:off x="406520" y="178998"/>
            <a:ext cx="2275720" cy="400110"/>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CA"/>
              <a:t>Some Definitions</a:t>
            </a:r>
            <a:endParaRPr lang="en-CA" dirty="0"/>
          </a:p>
        </p:txBody>
      </p:sp>
      <p:sp>
        <p:nvSpPr>
          <p:cNvPr id="13" name="TextBox 12">
            <a:extLst>
              <a:ext uri="{FF2B5EF4-FFF2-40B4-BE49-F238E27FC236}">
                <a16:creationId xmlns:a16="http://schemas.microsoft.com/office/drawing/2014/main" id="{49062287-B48F-4864-9AD0-25CBD7383518}"/>
              </a:ext>
            </a:extLst>
          </p:cNvPr>
          <p:cNvSpPr txBox="1"/>
          <p:nvPr/>
        </p:nvSpPr>
        <p:spPr>
          <a:xfrm>
            <a:off x="5902232" y="178998"/>
            <a:ext cx="5737318" cy="400110"/>
          </a:xfrm>
          <a:prstGeom prst="rect">
            <a:avLst/>
          </a:prstGeom>
          <a:solidFill>
            <a:schemeClr val="bg1"/>
          </a:solidFill>
          <a:ln w="19050">
            <a:solidFill>
              <a:schemeClr val="accent2"/>
            </a:solidFill>
          </a:ln>
          <a:effectLst>
            <a:softEdge rad="31750"/>
          </a:effectLst>
        </p:spPr>
        <p:txBody>
          <a:bodyPr wrap="square" rtlCol="0">
            <a:spAutoFit/>
          </a:bodyPr>
          <a:lstStyle>
            <a:defPPr>
              <a:defRPr lang="en-US"/>
            </a:defPPr>
            <a:lvl1pPr algn="ctr">
              <a:defRPr b="1">
                <a:solidFill>
                  <a:srgbClr val="FFFF00"/>
                </a:solidFill>
              </a:defRPr>
            </a:lvl1pPr>
          </a:lstStyle>
          <a:p>
            <a:r>
              <a:rPr lang="en-CA" sz="2000" b="0" dirty="0">
                <a:solidFill>
                  <a:schemeClr val="tx1"/>
                </a:solidFill>
              </a:rPr>
              <a:t>Here are some common Internet terms you will hear</a:t>
            </a:r>
          </a:p>
        </p:txBody>
      </p:sp>
      <p:sp>
        <p:nvSpPr>
          <p:cNvPr id="10" name="Slide Number Placeholder 61">
            <a:extLst>
              <a:ext uri="{FF2B5EF4-FFF2-40B4-BE49-F238E27FC236}">
                <a16:creationId xmlns:a16="http://schemas.microsoft.com/office/drawing/2014/main" id="{4F043555-8266-400A-90AE-1CE6EF646832}"/>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11</a:t>
            </a:fld>
            <a:endParaRPr lang="en-US" altLang="en-US" dirty="0">
              <a:solidFill>
                <a:schemeClr val="tx1"/>
              </a:solidFill>
            </a:endParaRPr>
          </a:p>
        </p:txBody>
      </p:sp>
      <p:sp>
        <p:nvSpPr>
          <p:cNvPr id="14" name="TextBox 13">
            <a:extLst>
              <a:ext uri="{FF2B5EF4-FFF2-40B4-BE49-F238E27FC236}">
                <a16:creationId xmlns:a16="http://schemas.microsoft.com/office/drawing/2014/main" id="{66BF8EF9-130C-4825-AB65-C91D26CFC123}"/>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403255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0-#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0-#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0-#ppt_w/2"/>
                                          </p:val>
                                        </p:tav>
                                        <p:tav tm="100000">
                                          <p:val>
                                            <p:strVal val="#ppt_x"/>
                                          </p:val>
                                        </p:tav>
                                      </p:tavLst>
                                    </p:anim>
                                    <p:anim calcmode="lin" valueType="num">
                                      <p:cBhvr additive="base">
                                        <p:cTn id="26"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xit" presetSubtype="4" fill="hold" grpId="1" nodeType="clickEffect">
                                  <p:stCondLst>
                                    <p:cond delay="0"/>
                                  </p:stCondLst>
                                  <p:childTnLst>
                                    <p:anim calcmode="lin" valueType="num">
                                      <p:cBhvr additive="base">
                                        <p:cTn id="30" dur="500"/>
                                        <p:tgtEl>
                                          <p:spTgt spid="21"/>
                                        </p:tgtEl>
                                        <p:attrNameLst>
                                          <p:attrName>ppt_x</p:attrName>
                                        </p:attrNameLst>
                                      </p:cBhvr>
                                      <p:tavLst>
                                        <p:tav tm="0">
                                          <p:val>
                                            <p:strVal val="ppt_x"/>
                                          </p:val>
                                        </p:tav>
                                        <p:tav tm="100000">
                                          <p:val>
                                            <p:strVal val="ppt_x"/>
                                          </p:val>
                                        </p:tav>
                                      </p:tavLst>
                                    </p:anim>
                                    <p:anim calcmode="lin" valueType="num">
                                      <p:cBhvr additive="base">
                                        <p:cTn id="31" dur="500"/>
                                        <p:tgtEl>
                                          <p:spTgt spid="21"/>
                                        </p:tgtEl>
                                        <p:attrNameLst>
                                          <p:attrName>ppt_y</p:attrName>
                                        </p:attrNameLst>
                                      </p:cBhvr>
                                      <p:tavLst>
                                        <p:tav tm="0">
                                          <p:val>
                                            <p:strVal val="ppt_y"/>
                                          </p:val>
                                        </p:tav>
                                        <p:tav tm="100000">
                                          <p:val>
                                            <p:strVal val="1+ppt_h/2"/>
                                          </p:val>
                                        </p:tav>
                                      </p:tavLst>
                                    </p:anim>
                                    <p:set>
                                      <p:cBhvr>
                                        <p:cTn id="32" dur="1" fill="hold">
                                          <p:stCondLst>
                                            <p:cond delay="499"/>
                                          </p:stCondLst>
                                        </p:cTn>
                                        <p:tgtEl>
                                          <p:spTgt spid="21"/>
                                        </p:tgtEl>
                                        <p:attrNameLst>
                                          <p:attrName>style.visibility</p:attrName>
                                        </p:attrNameLst>
                                      </p:cBhvr>
                                      <p:to>
                                        <p:strVal val="hidden"/>
                                      </p:to>
                                    </p:set>
                                  </p:childTnLst>
                                </p:cTn>
                              </p:par>
                              <p:par>
                                <p:cTn id="33" presetID="2" presetClass="exit" presetSubtype="4" fill="hold" grpId="1" nodeType="withEffect">
                                  <p:stCondLst>
                                    <p:cond delay="0"/>
                                  </p:stCondLst>
                                  <p:childTnLst>
                                    <p:anim calcmode="lin" valueType="num">
                                      <p:cBhvr additive="base">
                                        <p:cTn id="34" dur="500"/>
                                        <p:tgtEl>
                                          <p:spTgt spid="8"/>
                                        </p:tgtEl>
                                        <p:attrNameLst>
                                          <p:attrName>ppt_x</p:attrName>
                                        </p:attrNameLst>
                                      </p:cBhvr>
                                      <p:tavLst>
                                        <p:tav tm="0">
                                          <p:val>
                                            <p:strVal val="ppt_x"/>
                                          </p:val>
                                        </p:tav>
                                        <p:tav tm="100000">
                                          <p:val>
                                            <p:strVal val="ppt_x"/>
                                          </p:val>
                                        </p:tav>
                                      </p:tavLst>
                                    </p:anim>
                                    <p:anim calcmode="lin" valueType="num">
                                      <p:cBhvr additive="base">
                                        <p:cTn id="35" dur="500"/>
                                        <p:tgtEl>
                                          <p:spTgt spid="8"/>
                                        </p:tgtEl>
                                        <p:attrNameLst>
                                          <p:attrName>ppt_y</p:attrName>
                                        </p:attrNameLst>
                                      </p:cBhvr>
                                      <p:tavLst>
                                        <p:tav tm="0">
                                          <p:val>
                                            <p:strVal val="ppt_y"/>
                                          </p:val>
                                        </p:tav>
                                        <p:tav tm="100000">
                                          <p:val>
                                            <p:strVal val="1+ppt_h/2"/>
                                          </p:val>
                                        </p:tav>
                                      </p:tavLst>
                                    </p:anim>
                                    <p:set>
                                      <p:cBhvr>
                                        <p:cTn id="36" dur="1" fill="hold">
                                          <p:stCondLst>
                                            <p:cond delay="499"/>
                                          </p:stCondLst>
                                        </p:cTn>
                                        <p:tgtEl>
                                          <p:spTgt spid="8"/>
                                        </p:tgtEl>
                                        <p:attrNameLst>
                                          <p:attrName>style.visibility</p:attrName>
                                        </p:attrNameLst>
                                      </p:cBhvr>
                                      <p:to>
                                        <p:strVal val="hidden"/>
                                      </p:to>
                                    </p:set>
                                  </p:childTnLst>
                                </p:cTn>
                              </p:par>
                              <p:par>
                                <p:cTn id="37" presetID="2" presetClass="exit" presetSubtype="4" fill="hold" grpId="1" nodeType="withEffect">
                                  <p:stCondLst>
                                    <p:cond delay="0"/>
                                  </p:stCondLst>
                                  <p:childTnLst>
                                    <p:anim calcmode="lin" valueType="num">
                                      <p:cBhvr additive="base">
                                        <p:cTn id="38" dur="500"/>
                                        <p:tgtEl>
                                          <p:spTgt spid="9"/>
                                        </p:tgtEl>
                                        <p:attrNameLst>
                                          <p:attrName>ppt_x</p:attrName>
                                        </p:attrNameLst>
                                      </p:cBhvr>
                                      <p:tavLst>
                                        <p:tav tm="0">
                                          <p:val>
                                            <p:strVal val="ppt_x"/>
                                          </p:val>
                                        </p:tav>
                                        <p:tav tm="100000">
                                          <p:val>
                                            <p:strVal val="ppt_x"/>
                                          </p:val>
                                        </p:tav>
                                      </p:tavLst>
                                    </p:anim>
                                    <p:anim calcmode="lin" valueType="num">
                                      <p:cBhvr additive="base">
                                        <p:cTn id="39" dur="500"/>
                                        <p:tgtEl>
                                          <p:spTgt spid="9"/>
                                        </p:tgtEl>
                                        <p:attrNameLst>
                                          <p:attrName>ppt_y</p:attrName>
                                        </p:attrNameLst>
                                      </p:cBhvr>
                                      <p:tavLst>
                                        <p:tav tm="0">
                                          <p:val>
                                            <p:strVal val="ppt_y"/>
                                          </p:val>
                                        </p:tav>
                                        <p:tav tm="100000">
                                          <p:val>
                                            <p:strVal val="1+ppt_h/2"/>
                                          </p:val>
                                        </p:tav>
                                      </p:tavLst>
                                    </p:anim>
                                    <p:set>
                                      <p:cBhvr>
                                        <p:cTn id="40" dur="1" fill="hold">
                                          <p:stCondLst>
                                            <p:cond delay="499"/>
                                          </p:stCondLst>
                                        </p:cTn>
                                        <p:tgtEl>
                                          <p:spTgt spid="9"/>
                                        </p:tgtEl>
                                        <p:attrNameLst>
                                          <p:attrName>style.visibility</p:attrName>
                                        </p:attrNameLst>
                                      </p:cBhvr>
                                      <p:to>
                                        <p:strVal val="hidden"/>
                                      </p:to>
                                    </p:set>
                                  </p:childTnLst>
                                </p:cTn>
                              </p:par>
                              <p:par>
                                <p:cTn id="41" presetID="2" presetClass="exit" presetSubtype="4" fill="hold" grpId="1" nodeType="withEffect">
                                  <p:stCondLst>
                                    <p:cond delay="0"/>
                                  </p:stCondLst>
                                  <p:childTnLst>
                                    <p:anim calcmode="lin" valueType="num">
                                      <p:cBhvr additive="base">
                                        <p:cTn id="42" dur="500"/>
                                        <p:tgtEl>
                                          <p:spTgt spid="11"/>
                                        </p:tgtEl>
                                        <p:attrNameLst>
                                          <p:attrName>ppt_x</p:attrName>
                                        </p:attrNameLst>
                                      </p:cBhvr>
                                      <p:tavLst>
                                        <p:tav tm="0">
                                          <p:val>
                                            <p:strVal val="ppt_x"/>
                                          </p:val>
                                        </p:tav>
                                        <p:tav tm="100000">
                                          <p:val>
                                            <p:strVal val="ppt_x"/>
                                          </p:val>
                                        </p:tav>
                                      </p:tavLst>
                                    </p:anim>
                                    <p:anim calcmode="lin" valueType="num">
                                      <p:cBhvr additive="base">
                                        <p:cTn id="43" dur="500"/>
                                        <p:tgtEl>
                                          <p:spTgt spid="11"/>
                                        </p:tgtEl>
                                        <p:attrNameLst>
                                          <p:attrName>ppt_y</p:attrName>
                                        </p:attrNameLst>
                                      </p:cBhvr>
                                      <p:tavLst>
                                        <p:tav tm="0">
                                          <p:val>
                                            <p:strVal val="ppt_y"/>
                                          </p:val>
                                        </p:tav>
                                        <p:tav tm="100000">
                                          <p:val>
                                            <p:strVal val="1+ppt_h/2"/>
                                          </p:val>
                                        </p:tav>
                                      </p:tavLst>
                                    </p:anim>
                                    <p:set>
                                      <p:cBhvr>
                                        <p:cTn id="44" dur="1" fill="hold">
                                          <p:stCondLst>
                                            <p:cond delay="499"/>
                                          </p:stCondLst>
                                        </p:cTn>
                                        <p:tgtEl>
                                          <p:spTgt spid="11"/>
                                        </p:tgtEl>
                                        <p:attrNameLst>
                                          <p:attrName>style.visibility</p:attrName>
                                        </p:attrNameLst>
                                      </p:cBhvr>
                                      <p:to>
                                        <p:strVal val="hidden"/>
                                      </p:to>
                                    </p:set>
                                  </p:childTnLst>
                                </p:cTn>
                              </p:par>
                              <p:par>
                                <p:cTn id="45" presetID="2" presetClass="exit" presetSubtype="4" fill="hold" grpId="0" nodeType="withEffect">
                                  <p:stCondLst>
                                    <p:cond delay="0"/>
                                  </p:stCondLst>
                                  <p:childTnLst>
                                    <p:anim calcmode="lin" valueType="num">
                                      <p:cBhvr additive="base">
                                        <p:cTn id="46" dur="500"/>
                                        <p:tgtEl>
                                          <p:spTgt spid="12"/>
                                        </p:tgtEl>
                                        <p:attrNameLst>
                                          <p:attrName>ppt_x</p:attrName>
                                        </p:attrNameLst>
                                      </p:cBhvr>
                                      <p:tavLst>
                                        <p:tav tm="0">
                                          <p:val>
                                            <p:strVal val="ppt_x"/>
                                          </p:val>
                                        </p:tav>
                                        <p:tav tm="100000">
                                          <p:val>
                                            <p:strVal val="ppt_x"/>
                                          </p:val>
                                        </p:tav>
                                      </p:tavLst>
                                    </p:anim>
                                    <p:anim calcmode="lin" valueType="num">
                                      <p:cBhvr additive="base">
                                        <p:cTn id="47" dur="500"/>
                                        <p:tgtEl>
                                          <p:spTgt spid="12"/>
                                        </p:tgtEl>
                                        <p:attrNameLst>
                                          <p:attrName>ppt_y</p:attrName>
                                        </p:attrNameLst>
                                      </p:cBhvr>
                                      <p:tavLst>
                                        <p:tav tm="0">
                                          <p:val>
                                            <p:strVal val="ppt_y"/>
                                          </p:val>
                                        </p:tav>
                                        <p:tav tm="100000">
                                          <p:val>
                                            <p:strVal val="1+ppt_h/2"/>
                                          </p:val>
                                        </p:tav>
                                      </p:tavLst>
                                    </p:anim>
                                    <p:set>
                                      <p:cBhvr>
                                        <p:cTn id="48" dur="1" fill="hold">
                                          <p:stCondLst>
                                            <p:cond delay="499"/>
                                          </p:stCondLst>
                                        </p:cTn>
                                        <p:tgtEl>
                                          <p:spTgt spid="12"/>
                                        </p:tgtEl>
                                        <p:attrNameLst>
                                          <p:attrName>style.visibility</p:attrName>
                                        </p:attrNameLst>
                                      </p:cBhvr>
                                      <p:to>
                                        <p:strVal val="hidden"/>
                                      </p:to>
                                    </p:set>
                                  </p:childTnLst>
                                </p:cTn>
                              </p:par>
                              <p:par>
                                <p:cTn id="49" presetID="2" presetClass="exit" presetSubtype="4" fill="hold" grpId="0" nodeType="withEffect">
                                  <p:stCondLst>
                                    <p:cond delay="0"/>
                                  </p:stCondLst>
                                  <p:childTnLst>
                                    <p:anim calcmode="lin" valueType="num">
                                      <p:cBhvr additive="base">
                                        <p:cTn id="50" dur="500"/>
                                        <p:tgtEl>
                                          <p:spTgt spid="13"/>
                                        </p:tgtEl>
                                        <p:attrNameLst>
                                          <p:attrName>ppt_x</p:attrName>
                                        </p:attrNameLst>
                                      </p:cBhvr>
                                      <p:tavLst>
                                        <p:tav tm="0">
                                          <p:val>
                                            <p:strVal val="ppt_x"/>
                                          </p:val>
                                        </p:tav>
                                        <p:tav tm="100000">
                                          <p:val>
                                            <p:strVal val="ppt_x"/>
                                          </p:val>
                                        </p:tav>
                                      </p:tavLst>
                                    </p:anim>
                                    <p:anim calcmode="lin" valueType="num">
                                      <p:cBhvr additive="base">
                                        <p:cTn id="51" dur="500"/>
                                        <p:tgtEl>
                                          <p:spTgt spid="13"/>
                                        </p:tgtEl>
                                        <p:attrNameLst>
                                          <p:attrName>ppt_y</p:attrName>
                                        </p:attrNameLst>
                                      </p:cBhvr>
                                      <p:tavLst>
                                        <p:tav tm="0">
                                          <p:val>
                                            <p:strVal val="ppt_y"/>
                                          </p:val>
                                        </p:tav>
                                        <p:tav tm="100000">
                                          <p:val>
                                            <p:strVal val="1+ppt_h/2"/>
                                          </p:val>
                                        </p:tav>
                                      </p:tavLst>
                                    </p:anim>
                                    <p:set>
                                      <p:cBhvr>
                                        <p:cTn id="52"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1" grpId="0" animBg="1"/>
      <p:bldP spid="11" grpId="1" animBg="1"/>
      <p:bldP spid="21" grpId="0" animBg="1"/>
      <p:bldP spid="21" grpId="1" animBg="1"/>
      <p:bldP spid="12" grpId="0" animBg="1"/>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60000" y="166774"/>
            <a:ext cx="10699886" cy="400110"/>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CA" dirty="0"/>
              <a:t>The Internet is far more that just websites.  Some common services available on the Internet are …</a:t>
            </a:r>
          </a:p>
        </p:txBody>
      </p:sp>
      <p:sp>
        <p:nvSpPr>
          <p:cNvPr id="7" name="TextBox 6"/>
          <p:cNvSpPr txBox="1"/>
          <p:nvPr/>
        </p:nvSpPr>
        <p:spPr>
          <a:xfrm>
            <a:off x="359998" y="1062013"/>
            <a:ext cx="11427663" cy="1015663"/>
          </a:xfrm>
          <a:prstGeom prst="rect">
            <a:avLst/>
          </a:prstGeom>
          <a:solidFill>
            <a:schemeClr val="accent1">
              <a:lumMod val="20000"/>
              <a:lumOff val="80000"/>
              <a:alpha val="60000"/>
            </a:schemeClr>
          </a:solidFill>
          <a:effectLst>
            <a:softEdge rad="50800"/>
          </a:effectLst>
        </p:spPr>
        <p:txBody>
          <a:bodyPr wrap="square" rtlCol="0">
            <a:spAutoFit/>
          </a:bodyPr>
          <a:lstStyle/>
          <a:p>
            <a:pPr marL="342900" indent="-342900">
              <a:buFont typeface="+mj-lt"/>
              <a:buAutoNum type="arabicPeriod"/>
            </a:pPr>
            <a:r>
              <a:rPr lang="en-CA" sz="2000" b="1" dirty="0"/>
              <a:t>Websites</a:t>
            </a:r>
            <a:r>
              <a:rPr lang="en-CA" sz="2000" dirty="0"/>
              <a:t> – They serve web pages that can offer a variety of information and links to other resources on</a:t>
            </a:r>
            <a:br>
              <a:rPr lang="en-CA" sz="2000" dirty="0"/>
            </a:br>
            <a:r>
              <a:rPr lang="en-CA" sz="2000" dirty="0"/>
              <a:t>                     the Internet.  Internet Banking is included in the website services category.  Protocol HTTP,</a:t>
            </a:r>
            <a:br>
              <a:rPr lang="en-CA" sz="2000" dirty="0"/>
            </a:br>
            <a:r>
              <a:rPr lang="en-CA" sz="2000" dirty="0"/>
              <a:t>                     Language HTTPS.</a:t>
            </a:r>
          </a:p>
        </p:txBody>
      </p:sp>
      <p:sp>
        <p:nvSpPr>
          <p:cNvPr id="8" name="TextBox 7"/>
          <p:cNvSpPr txBox="1"/>
          <p:nvPr/>
        </p:nvSpPr>
        <p:spPr>
          <a:xfrm>
            <a:off x="359997" y="2720366"/>
            <a:ext cx="11427663" cy="707886"/>
          </a:xfrm>
          <a:prstGeom prst="rect">
            <a:avLst/>
          </a:prstGeom>
          <a:solidFill>
            <a:schemeClr val="accent1">
              <a:lumMod val="20000"/>
              <a:lumOff val="80000"/>
              <a:alpha val="60000"/>
            </a:schemeClr>
          </a:solidFill>
          <a:effectLst>
            <a:softEdge rad="50800"/>
          </a:effectLst>
        </p:spPr>
        <p:txBody>
          <a:bodyPr wrap="square" rtlCol="0">
            <a:spAutoFit/>
          </a:bodyPr>
          <a:lstStyle/>
          <a:p>
            <a:pPr marL="342900" indent="-342900">
              <a:buFont typeface="+mj-lt"/>
              <a:buAutoNum type="arabicPeriod" startAt="2"/>
            </a:pPr>
            <a:r>
              <a:rPr lang="en-CA" sz="2000" b="1" dirty="0"/>
              <a:t>FTP</a:t>
            </a:r>
            <a:r>
              <a:rPr lang="en-CA" sz="2000" dirty="0"/>
              <a:t> sites – They offer a repository of files of all types; software, documents and images being the most</a:t>
            </a:r>
            <a:br>
              <a:rPr lang="en-CA" sz="2000" dirty="0"/>
            </a:br>
            <a:r>
              <a:rPr lang="en-CA" sz="2000" dirty="0"/>
              <a:t>                    common among those resources. Protocol FTP.</a:t>
            </a:r>
          </a:p>
        </p:txBody>
      </p:sp>
      <p:sp>
        <p:nvSpPr>
          <p:cNvPr id="9" name="TextBox 8"/>
          <p:cNvSpPr txBox="1"/>
          <p:nvPr/>
        </p:nvSpPr>
        <p:spPr>
          <a:xfrm>
            <a:off x="359998" y="4070943"/>
            <a:ext cx="11427662" cy="707886"/>
          </a:xfrm>
          <a:prstGeom prst="rect">
            <a:avLst/>
          </a:prstGeom>
          <a:solidFill>
            <a:schemeClr val="accent1">
              <a:lumMod val="20000"/>
              <a:lumOff val="80000"/>
              <a:alpha val="60000"/>
            </a:schemeClr>
          </a:solidFill>
          <a:effectLst>
            <a:softEdge rad="50800"/>
          </a:effectLst>
        </p:spPr>
        <p:txBody>
          <a:bodyPr wrap="square" rtlCol="0">
            <a:spAutoFit/>
          </a:bodyPr>
          <a:lstStyle/>
          <a:p>
            <a:pPr marL="342900" indent="-342900">
              <a:buFont typeface="+mj-lt"/>
              <a:buAutoNum type="arabicPeriod" startAt="3"/>
            </a:pPr>
            <a:r>
              <a:rPr lang="en-CA" sz="2000" b="1" dirty="0"/>
              <a:t>Email</a:t>
            </a:r>
            <a:r>
              <a:rPr lang="en-CA" sz="2000" dirty="0"/>
              <a:t> – The electronic equivalent of postal mail.  This is the most commonly used service on the Internet.</a:t>
            </a:r>
          </a:p>
          <a:p>
            <a:pPr marL="1077913"/>
            <a:r>
              <a:rPr lang="en-CA" sz="2000" dirty="0"/>
              <a:t> Protocols POP, SMTP, IMAP &amp; HTTP.</a:t>
            </a:r>
          </a:p>
        </p:txBody>
      </p:sp>
      <p:sp>
        <p:nvSpPr>
          <p:cNvPr id="10" name="TextBox 9"/>
          <p:cNvSpPr txBox="1"/>
          <p:nvPr/>
        </p:nvSpPr>
        <p:spPr>
          <a:xfrm>
            <a:off x="359997" y="5421520"/>
            <a:ext cx="11427662" cy="1015663"/>
          </a:xfrm>
          <a:prstGeom prst="rect">
            <a:avLst/>
          </a:prstGeom>
          <a:solidFill>
            <a:schemeClr val="accent1">
              <a:lumMod val="20000"/>
              <a:lumOff val="80000"/>
              <a:alpha val="60000"/>
            </a:schemeClr>
          </a:solidFill>
          <a:effectLst>
            <a:softEdge rad="50800"/>
          </a:effectLst>
        </p:spPr>
        <p:txBody>
          <a:bodyPr wrap="square" rtlCol="0">
            <a:spAutoFit/>
          </a:bodyPr>
          <a:lstStyle>
            <a:defPPr>
              <a:defRPr lang="en-US"/>
            </a:defPPr>
            <a:lvl1pPr marL="342900" indent="-342900">
              <a:buFont typeface="+mj-lt"/>
              <a:buAutoNum type="arabicPeriod" startAt="3"/>
              <a:defRPr b="1"/>
            </a:lvl1pPr>
          </a:lstStyle>
          <a:p>
            <a:pPr>
              <a:buFont typeface="+mj-lt"/>
              <a:buAutoNum type="arabicPeriod" startAt="4"/>
            </a:pPr>
            <a:r>
              <a:rPr lang="en-CA" sz="2000" dirty="0"/>
              <a:t>VPN </a:t>
            </a:r>
            <a:r>
              <a:rPr lang="en-CA" sz="2000" b="0" dirty="0"/>
              <a:t>– </a:t>
            </a:r>
            <a:r>
              <a:rPr lang="en-CA" sz="2000" dirty="0"/>
              <a:t>V</a:t>
            </a:r>
            <a:r>
              <a:rPr lang="en-CA" sz="2000" b="0" dirty="0"/>
              <a:t>irtual </a:t>
            </a:r>
            <a:r>
              <a:rPr lang="en-CA" sz="2000" dirty="0"/>
              <a:t>P</a:t>
            </a:r>
            <a:r>
              <a:rPr lang="en-CA" sz="2000" b="0" dirty="0"/>
              <a:t>rivate </a:t>
            </a:r>
            <a:r>
              <a:rPr lang="en-CA" sz="2000" dirty="0"/>
              <a:t>N</a:t>
            </a:r>
            <a:r>
              <a:rPr lang="en-CA" sz="2000" b="0" dirty="0"/>
              <a:t>etworking connects your computer/network to another computer/network which</a:t>
            </a:r>
            <a:br>
              <a:rPr lang="en-CA" sz="2000" b="0" dirty="0"/>
            </a:br>
            <a:r>
              <a:rPr lang="en-CA" sz="2000" b="0" dirty="0"/>
              <a:t>            simulates a large private network.  All the data that traverses the Internet is encrypted so it</a:t>
            </a:r>
            <a:br>
              <a:rPr lang="en-CA" sz="2000" b="0" dirty="0"/>
            </a:br>
            <a:r>
              <a:rPr lang="en-CA" sz="2000" b="0" dirty="0"/>
              <a:t>            remains private.</a:t>
            </a:r>
          </a:p>
        </p:txBody>
      </p:sp>
      <p:sp>
        <p:nvSpPr>
          <p:cNvPr id="11" name="Slide Number Placeholder 61">
            <a:extLst>
              <a:ext uri="{FF2B5EF4-FFF2-40B4-BE49-F238E27FC236}">
                <a16:creationId xmlns:a16="http://schemas.microsoft.com/office/drawing/2014/main" id="{A072B72A-EC2E-42C1-BC50-EEFBE8B658AC}"/>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12</a:t>
            </a:fld>
            <a:endParaRPr lang="en-US" altLang="en-US" dirty="0">
              <a:solidFill>
                <a:schemeClr val="tx1"/>
              </a:solidFill>
            </a:endParaRPr>
          </a:p>
        </p:txBody>
      </p:sp>
      <p:sp>
        <p:nvSpPr>
          <p:cNvPr id="12" name="TextBox 11">
            <a:extLst>
              <a:ext uri="{FF2B5EF4-FFF2-40B4-BE49-F238E27FC236}">
                <a16:creationId xmlns:a16="http://schemas.microsoft.com/office/drawing/2014/main" id="{3E49D98E-CB0A-46A3-9D5A-5C99305BC575}"/>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2620949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0-#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0-#ppt_w/2"/>
                                          </p:val>
                                        </p:tav>
                                        <p:tav tm="100000">
                                          <p:val>
                                            <p:strVal val="#ppt_x"/>
                                          </p:val>
                                        </p:tav>
                                      </p:tavLst>
                                    </p:anim>
                                    <p:anim calcmode="lin" valueType="num">
                                      <p:cBhvr additive="base">
                                        <p:cTn id="26"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0-#ppt_w/2"/>
                                          </p:val>
                                        </p:tav>
                                        <p:tav tm="100000">
                                          <p:val>
                                            <p:strVal val="#ppt_x"/>
                                          </p:val>
                                        </p:tav>
                                      </p:tavLst>
                                    </p:anim>
                                    <p:anim calcmode="lin" valueType="num">
                                      <p:cBhvr additive="base">
                                        <p:cTn id="32"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xit" presetSubtype="4" fill="hold" grpId="1" nodeType="clickEffect">
                                  <p:stCondLst>
                                    <p:cond delay="0"/>
                                  </p:stCondLst>
                                  <p:childTnLst>
                                    <p:anim calcmode="lin" valueType="num">
                                      <p:cBhvr additive="base">
                                        <p:cTn id="36" dur="500"/>
                                        <p:tgtEl>
                                          <p:spTgt spid="7"/>
                                        </p:tgtEl>
                                        <p:attrNameLst>
                                          <p:attrName>ppt_x</p:attrName>
                                        </p:attrNameLst>
                                      </p:cBhvr>
                                      <p:tavLst>
                                        <p:tav tm="0">
                                          <p:val>
                                            <p:strVal val="ppt_x"/>
                                          </p:val>
                                        </p:tav>
                                        <p:tav tm="100000">
                                          <p:val>
                                            <p:strVal val="ppt_x"/>
                                          </p:val>
                                        </p:tav>
                                      </p:tavLst>
                                    </p:anim>
                                    <p:anim calcmode="lin" valueType="num">
                                      <p:cBhvr additive="base">
                                        <p:cTn id="37" dur="500"/>
                                        <p:tgtEl>
                                          <p:spTgt spid="7"/>
                                        </p:tgtEl>
                                        <p:attrNameLst>
                                          <p:attrName>ppt_y</p:attrName>
                                        </p:attrNameLst>
                                      </p:cBhvr>
                                      <p:tavLst>
                                        <p:tav tm="0">
                                          <p:val>
                                            <p:strVal val="ppt_y"/>
                                          </p:val>
                                        </p:tav>
                                        <p:tav tm="100000">
                                          <p:val>
                                            <p:strVal val="1+ppt_h/2"/>
                                          </p:val>
                                        </p:tav>
                                      </p:tavLst>
                                    </p:anim>
                                    <p:set>
                                      <p:cBhvr>
                                        <p:cTn id="38" dur="1" fill="hold">
                                          <p:stCondLst>
                                            <p:cond delay="499"/>
                                          </p:stCondLst>
                                        </p:cTn>
                                        <p:tgtEl>
                                          <p:spTgt spid="7"/>
                                        </p:tgtEl>
                                        <p:attrNameLst>
                                          <p:attrName>style.visibility</p:attrName>
                                        </p:attrNameLst>
                                      </p:cBhvr>
                                      <p:to>
                                        <p:strVal val="hidden"/>
                                      </p:to>
                                    </p:set>
                                  </p:childTnLst>
                                </p:cTn>
                              </p:par>
                              <p:par>
                                <p:cTn id="39" presetID="2" presetClass="exit" presetSubtype="4" fill="hold" grpId="1" nodeType="withEffect">
                                  <p:stCondLst>
                                    <p:cond delay="0"/>
                                  </p:stCondLst>
                                  <p:childTnLst>
                                    <p:anim calcmode="lin" valueType="num">
                                      <p:cBhvr additive="base">
                                        <p:cTn id="40" dur="500"/>
                                        <p:tgtEl>
                                          <p:spTgt spid="8"/>
                                        </p:tgtEl>
                                        <p:attrNameLst>
                                          <p:attrName>ppt_x</p:attrName>
                                        </p:attrNameLst>
                                      </p:cBhvr>
                                      <p:tavLst>
                                        <p:tav tm="0">
                                          <p:val>
                                            <p:strVal val="ppt_x"/>
                                          </p:val>
                                        </p:tav>
                                        <p:tav tm="100000">
                                          <p:val>
                                            <p:strVal val="ppt_x"/>
                                          </p:val>
                                        </p:tav>
                                      </p:tavLst>
                                    </p:anim>
                                    <p:anim calcmode="lin" valueType="num">
                                      <p:cBhvr additive="base">
                                        <p:cTn id="41" dur="500"/>
                                        <p:tgtEl>
                                          <p:spTgt spid="8"/>
                                        </p:tgtEl>
                                        <p:attrNameLst>
                                          <p:attrName>ppt_y</p:attrName>
                                        </p:attrNameLst>
                                      </p:cBhvr>
                                      <p:tavLst>
                                        <p:tav tm="0">
                                          <p:val>
                                            <p:strVal val="ppt_y"/>
                                          </p:val>
                                        </p:tav>
                                        <p:tav tm="100000">
                                          <p:val>
                                            <p:strVal val="1+ppt_h/2"/>
                                          </p:val>
                                        </p:tav>
                                      </p:tavLst>
                                    </p:anim>
                                    <p:set>
                                      <p:cBhvr>
                                        <p:cTn id="42" dur="1" fill="hold">
                                          <p:stCondLst>
                                            <p:cond delay="499"/>
                                          </p:stCondLst>
                                        </p:cTn>
                                        <p:tgtEl>
                                          <p:spTgt spid="8"/>
                                        </p:tgtEl>
                                        <p:attrNameLst>
                                          <p:attrName>style.visibility</p:attrName>
                                        </p:attrNameLst>
                                      </p:cBhvr>
                                      <p:to>
                                        <p:strVal val="hidden"/>
                                      </p:to>
                                    </p:set>
                                  </p:childTnLst>
                                </p:cTn>
                              </p:par>
                              <p:par>
                                <p:cTn id="43" presetID="2" presetClass="exit" presetSubtype="4" fill="hold" grpId="1" nodeType="withEffect">
                                  <p:stCondLst>
                                    <p:cond delay="0"/>
                                  </p:stCondLst>
                                  <p:childTnLst>
                                    <p:anim calcmode="lin" valueType="num">
                                      <p:cBhvr additive="base">
                                        <p:cTn id="44" dur="500"/>
                                        <p:tgtEl>
                                          <p:spTgt spid="9"/>
                                        </p:tgtEl>
                                        <p:attrNameLst>
                                          <p:attrName>ppt_x</p:attrName>
                                        </p:attrNameLst>
                                      </p:cBhvr>
                                      <p:tavLst>
                                        <p:tav tm="0">
                                          <p:val>
                                            <p:strVal val="ppt_x"/>
                                          </p:val>
                                        </p:tav>
                                        <p:tav tm="100000">
                                          <p:val>
                                            <p:strVal val="ppt_x"/>
                                          </p:val>
                                        </p:tav>
                                      </p:tavLst>
                                    </p:anim>
                                    <p:anim calcmode="lin" valueType="num">
                                      <p:cBhvr additive="base">
                                        <p:cTn id="45" dur="500"/>
                                        <p:tgtEl>
                                          <p:spTgt spid="9"/>
                                        </p:tgtEl>
                                        <p:attrNameLst>
                                          <p:attrName>ppt_y</p:attrName>
                                        </p:attrNameLst>
                                      </p:cBhvr>
                                      <p:tavLst>
                                        <p:tav tm="0">
                                          <p:val>
                                            <p:strVal val="ppt_y"/>
                                          </p:val>
                                        </p:tav>
                                        <p:tav tm="100000">
                                          <p:val>
                                            <p:strVal val="1+ppt_h/2"/>
                                          </p:val>
                                        </p:tav>
                                      </p:tavLst>
                                    </p:anim>
                                    <p:set>
                                      <p:cBhvr>
                                        <p:cTn id="46" dur="1" fill="hold">
                                          <p:stCondLst>
                                            <p:cond delay="499"/>
                                          </p:stCondLst>
                                        </p:cTn>
                                        <p:tgtEl>
                                          <p:spTgt spid="9"/>
                                        </p:tgtEl>
                                        <p:attrNameLst>
                                          <p:attrName>style.visibility</p:attrName>
                                        </p:attrNameLst>
                                      </p:cBhvr>
                                      <p:to>
                                        <p:strVal val="hidden"/>
                                      </p:to>
                                    </p:set>
                                  </p:childTnLst>
                                </p:cTn>
                              </p:par>
                              <p:par>
                                <p:cTn id="47" presetID="2" presetClass="exit" presetSubtype="4" fill="hold" grpId="1" nodeType="withEffect">
                                  <p:stCondLst>
                                    <p:cond delay="0"/>
                                  </p:stCondLst>
                                  <p:childTnLst>
                                    <p:anim calcmode="lin" valueType="num">
                                      <p:cBhvr additive="base">
                                        <p:cTn id="48" dur="500"/>
                                        <p:tgtEl>
                                          <p:spTgt spid="10"/>
                                        </p:tgtEl>
                                        <p:attrNameLst>
                                          <p:attrName>ppt_x</p:attrName>
                                        </p:attrNameLst>
                                      </p:cBhvr>
                                      <p:tavLst>
                                        <p:tav tm="0">
                                          <p:val>
                                            <p:strVal val="ppt_x"/>
                                          </p:val>
                                        </p:tav>
                                        <p:tav tm="100000">
                                          <p:val>
                                            <p:strVal val="ppt_x"/>
                                          </p:val>
                                        </p:tav>
                                      </p:tavLst>
                                    </p:anim>
                                    <p:anim calcmode="lin" valueType="num">
                                      <p:cBhvr additive="base">
                                        <p:cTn id="49" dur="500"/>
                                        <p:tgtEl>
                                          <p:spTgt spid="10"/>
                                        </p:tgtEl>
                                        <p:attrNameLst>
                                          <p:attrName>ppt_y</p:attrName>
                                        </p:attrNameLst>
                                      </p:cBhvr>
                                      <p:tavLst>
                                        <p:tav tm="0">
                                          <p:val>
                                            <p:strVal val="ppt_y"/>
                                          </p:val>
                                        </p:tav>
                                        <p:tav tm="100000">
                                          <p:val>
                                            <p:strVal val="1+ppt_h/2"/>
                                          </p:val>
                                        </p:tav>
                                      </p:tavLst>
                                    </p:anim>
                                    <p:set>
                                      <p:cBhvr>
                                        <p:cTn id="50"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7" grpId="1" animBg="1"/>
      <p:bldP spid="8" grpId="0" animBg="1"/>
      <p:bldP spid="8" grpId="1" animBg="1"/>
      <p:bldP spid="9" grpId="0" animBg="1"/>
      <p:bldP spid="9" grpId="1" animBg="1"/>
      <p:bldP spid="10" grpId="0" animBg="1"/>
      <p:bldP spid="10"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59998" y="3429000"/>
            <a:ext cx="11427662" cy="2246769"/>
          </a:xfrm>
          <a:prstGeom prst="rect">
            <a:avLst/>
          </a:prstGeom>
          <a:solidFill>
            <a:schemeClr val="accent1">
              <a:lumMod val="20000"/>
              <a:lumOff val="80000"/>
              <a:alpha val="60000"/>
            </a:schemeClr>
          </a:solidFill>
          <a:effectLst>
            <a:softEdge rad="50800"/>
          </a:effectLst>
        </p:spPr>
        <p:txBody>
          <a:bodyPr wrap="square" rtlCol="0">
            <a:spAutoFit/>
          </a:bodyPr>
          <a:lstStyle/>
          <a:p>
            <a:pPr marL="342900" indent="-342900">
              <a:buFont typeface="+mj-lt"/>
              <a:buAutoNum type="arabicPeriod" startAt="6"/>
            </a:pPr>
            <a:r>
              <a:rPr lang="en-CA" sz="2000" b="1" dirty="0"/>
              <a:t>Telephony </a:t>
            </a:r>
            <a:r>
              <a:rPr lang="en-CA" sz="2000" dirty="0"/>
              <a:t>services – Standard POTS (</a:t>
            </a:r>
            <a:r>
              <a:rPr lang="en-CA" sz="2000" b="1" dirty="0"/>
              <a:t>P</a:t>
            </a:r>
            <a:r>
              <a:rPr lang="en-CA" sz="2000" dirty="0"/>
              <a:t>lain </a:t>
            </a:r>
            <a:r>
              <a:rPr lang="en-CA" sz="2000" b="1" dirty="0"/>
              <a:t>O</a:t>
            </a:r>
            <a:r>
              <a:rPr lang="en-CA" sz="2000" dirty="0"/>
              <a:t>ld </a:t>
            </a:r>
            <a:r>
              <a:rPr lang="en-CA" sz="2000" b="1" dirty="0"/>
              <a:t>T</a:t>
            </a:r>
            <a:r>
              <a:rPr lang="en-CA" sz="2000" dirty="0"/>
              <a:t>elephone </a:t>
            </a:r>
            <a:r>
              <a:rPr lang="en-CA" sz="2000" b="1" dirty="0"/>
              <a:t>S</a:t>
            </a:r>
            <a:r>
              <a:rPr lang="en-CA" sz="2000" dirty="0"/>
              <a:t>ystem) is converted to a format able to</a:t>
            </a:r>
            <a:br>
              <a:rPr lang="en-CA" sz="2000" dirty="0"/>
            </a:br>
            <a:r>
              <a:rPr lang="en-CA" sz="2000" dirty="0"/>
              <a:t>                                       transferred over the Internet.  This is called VoIP (</a:t>
            </a:r>
            <a:r>
              <a:rPr lang="en-CA" sz="2000" b="1" dirty="0"/>
              <a:t>V</a:t>
            </a:r>
            <a:r>
              <a:rPr lang="en-CA" sz="2000" dirty="0"/>
              <a:t>oice </a:t>
            </a:r>
            <a:r>
              <a:rPr lang="en-CA" sz="2000" b="1" dirty="0"/>
              <a:t>o</a:t>
            </a:r>
            <a:r>
              <a:rPr lang="en-CA" sz="2000" dirty="0"/>
              <a:t>ver </a:t>
            </a:r>
            <a:r>
              <a:rPr lang="en-CA" sz="2000" b="1" dirty="0"/>
              <a:t>IP</a:t>
            </a:r>
            <a:r>
              <a:rPr lang="en-CA" sz="2000" dirty="0"/>
              <a:t>).  All major phone</a:t>
            </a:r>
            <a:br>
              <a:rPr lang="en-CA" sz="2000" dirty="0"/>
            </a:br>
            <a:r>
              <a:rPr lang="en-CA" sz="2000" dirty="0"/>
              <a:t>                                       companies use the Internet to move their phone service from one point to another</a:t>
            </a:r>
            <a:br>
              <a:rPr lang="en-CA" sz="2000" dirty="0"/>
            </a:br>
            <a:r>
              <a:rPr lang="en-CA" sz="2000" dirty="0"/>
              <a:t>                                       even though you may not realize it.  This is a mix of old analog POTS and digital VoIP.</a:t>
            </a:r>
          </a:p>
          <a:p>
            <a:pPr marL="2333625"/>
            <a:endParaRPr lang="en-CA" sz="2000" dirty="0"/>
          </a:p>
          <a:p>
            <a:pPr marL="2333625"/>
            <a:r>
              <a:rPr lang="en-CA" sz="2000" dirty="0"/>
              <a:t>    Some other companies, such as cable companies, offer pure VoIP without using the</a:t>
            </a:r>
            <a:br>
              <a:rPr lang="en-CA" sz="2000" dirty="0"/>
            </a:br>
            <a:r>
              <a:rPr lang="en-CA" sz="2000" dirty="0"/>
              <a:t>    old analog phone system.</a:t>
            </a:r>
          </a:p>
        </p:txBody>
      </p:sp>
      <p:sp>
        <p:nvSpPr>
          <p:cNvPr id="11" name="TextBox 10"/>
          <p:cNvSpPr txBox="1"/>
          <p:nvPr/>
        </p:nvSpPr>
        <p:spPr>
          <a:xfrm>
            <a:off x="359998" y="1254028"/>
            <a:ext cx="11427662" cy="1323439"/>
          </a:xfrm>
          <a:prstGeom prst="rect">
            <a:avLst/>
          </a:prstGeom>
          <a:solidFill>
            <a:schemeClr val="accent1">
              <a:lumMod val="20000"/>
              <a:lumOff val="80000"/>
              <a:alpha val="60000"/>
            </a:schemeClr>
          </a:solidFill>
          <a:effectLst>
            <a:softEdge rad="50800"/>
          </a:effectLst>
        </p:spPr>
        <p:txBody>
          <a:bodyPr wrap="square" rtlCol="0">
            <a:spAutoFit/>
          </a:bodyPr>
          <a:lstStyle/>
          <a:p>
            <a:pPr marL="342900" indent="-342900">
              <a:buFont typeface="+mj-lt"/>
              <a:buAutoNum type="arabicPeriod" startAt="5"/>
            </a:pPr>
            <a:r>
              <a:rPr lang="en-CA" sz="2000" b="1" dirty="0"/>
              <a:t>Audio/Video Streaming</a:t>
            </a:r>
            <a:r>
              <a:rPr lang="en-CA" sz="2000" dirty="0"/>
              <a:t> – This can take on two forms:  Protocols RTSP, RTP, RTCP &amp; RTSP; compression</a:t>
            </a:r>
            <a:br>
              <a:rPr lang="en-CA" sz="2000" dirty="0"/>
            </a:br>
            <a:r>
              <a:rPr lang="en-CA" sz="2000" dirty="0"/>
              <a:t>                                                algorithms, also called a codec.</a:t>
            </a:r>
          </a:p>
          <a:p>
            <a:pPr marL="914400" lvl="1" indent="-457200">
              <a:buFont typeface="+mj-lt"/>
              <a:buAutoNum type="arabicParenR"/>
            </a:pPr>
            <a:r>
              <a:rPr lang="en-CA" sz="2000" dirty="0"/>
              <a:t>Streaming from an AV file located on a server somewhere.</a:t>
            </a:r>
          </a:p>
          <a:p>
            <a:pPr marL="914400" lvl="1" indent="-457200">
              <a:buFont typeface="+mj-lt"/>
              <a:buAutoNum type="arabicParenR"/>
            </a:pPr>
            <a:r>
              <a:rPr lang="en-CA" sz="2000" dirty="0"/>
              <a:t>Live AV streaming directly from AV equipment at a live event is streamed directly to your computer.</a:t>
            </a:r>
          </a:p>
        </p:txBody>
      </p:sp>
      <p:sp>
        <p:nvSpPr>
          <p:cNvPr id="12" name="TextBox 11">
            <a:extLst>
              <a:ext uri="{FF2B5EF4-FFF2-40B4-BE49-F238E27FC236}">
                <a16:creationId xmlns:a16="http://schemas.microsoft.com/office/drawing/2014/main" id="{6C2C2B1C-49A2-4CBF-B485-05D120796A2A}"/>
              </a:ext>
            </a:extLst>
          </p:cNvPr>
          <p:cNvSpPr txBox="1"/>
          <p:nvPr/>
        </p:nvSpPr>
        <p:spPr>
          <a:xfrm>
            <a:off x="360000" y="166774"/>
            <a:ext cx="10699886" cy="400110"/>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CA" dirty="0"/>
              <a:t>The Internet is far more that just websites.  Some common services available on the Internet are …</a:t>
            </a:r>
          </a:p>
        </p:txBody>
      </p:sp>
      <p:sp>
        <p:nvSpPr>
          <p:cNvPr id="5" name="Slide Number Placeholder 61">
            <a:extLst>
              <a:ext uri="{FF2B5EF4-FFF2-40B4-BE49-F238E27FC236}">
                <a16:creationId xmlns:a16="http://schemas.microsoft.com/office/drawing/2014/main" id="{83ABE752-4D41-4B7D-927C-77A4E2597C68}"/>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13</a:t>
            </a:fld>
            <a:endParaRPr lang="en-US" altLang="en-US" dirty="0">
              <a:solidFill>
                <a:schemeClr val="tx1"/>
              </a:solidFill>
            </a:endParaRPr>
          </a:p>
        </p:txBody>
      </p:sp>
      <p:sp>
        <p:nvSpPr>
          <p:cNvPr id="7" name="TextBox 6">
            <a:extLst>
              <a:ext uri="{FF2B5EF4-FFF2-40B4-BE49-F238E27FC236}">
                <a16:creationId xmlns:a16="http://schemas.microsoft.com/office/drawing/2014/main" id="{0A16E624-A640-4265-AC50-A62732496A55}"/>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3805004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grpId="1" nodeType="clickEffect">
                                  <p:stCondLst>
                                    <p:cond delay="0"/>
                                  </p:stCondLst>
                                  <p:childTnLst>
                                    <p:anim calcmode="lin" valueType="num">
                                      <p:cBhvr additive="base">
                                        <p:cTn id="18" dur="500"/>
                                        <p:tgtEl>
                                          <p:spTgt spid="11"/>
                                        </p:tgtEl>
                                        <p:attrNameLst>
                                          <p:attrName>ppt_x</p:attrName>
                                        </p:attrNameLst>
                                      </p:cBhvr>
                                      <p:tavLst>
                                        <p:tav tm="0">
                                          <p:val>
                                            <p:strVal val="ppt_x"/>
                                          </p:val>
                                        </p:tav>
                                        <p:tav tm="100000">
                                          <p:val>
                                            <p:strVal val="ppt_x"/>
                                          </p:val>
                                        </p:tav>
                                      </p:tavLst>
                                    </p:anim>
                                    <p:anim calcmode="lin" valueType="num">
                                      <p:cBhvr additive="base">
                                        <p:cTn id="19" dur="500"/>
                                        <p:tgtEl>
                                          <p:spTgt spid="11"/>
                                        </p:tgtEl>
                                        <p:attrNameLst>
                                          <p:attrName>ppt_y</p:attrName>
                                        </p:attrNameLst>
                                      </p:cBhvr>
                                      <p:tavLst>
                                        <p:tav tm="0">
                                          <p:val>
                                            <p:strVal val="ppt_y"/>
                                          </p:val>
                                        </p:tav>
                                        <p:tav tm="100000">
                                          <p:val>
                                            <p:strVal val="1+ppt_h/2"/>
                                          </p:val>
                                        </p:tav>
                                      </p:tavLst>
                                    </p:anim>
                                    <p:set>
                                      <p:cBhvr>
                                        <p:cTn id="20" dur="1" fill="hold">
                                          <p:stCondLst>
                                            <p:cond delay="499"/>
                                          </p:stCondLst>
                                        </p:cTn>
                                        <p:tgtEl>
                                          <p:spTgt spid="11"/>
                                        </p:tgtEl>
                                        <p:attrNameLst>
                                          <p:attrName>style.visibility</p:attrName>
                                        </p:attrNameLst>
                                      </p:cBhvr>
                                      <p:to>
                                        <p:strVal val="hidden"/>
                                      </p:to>
                                    </p:set>
                                  </p:childTnLst>
                                </p:cTn>
                              </p:par>
                              <p:par>
                                <p:cTn id="21" presetID="2" presetClass="exit" presetSubtype="4" fill="hold" grpId="1" nodeType="withEffect">
                                  <p:stCondLst>
                                    <p:cond delay="0"/>
                                  </p:stCondLst>
                                  <p:childTnLst>
                                    <p:anim calcmode="lin" valueType="num">
                                      <p:cBhvr additive="base">
                                        <p:cTn id="22" dur="500"/>
                                        <p:tgtEl>
                                          <p:spTgt spid="6"/>
                                        </p:tgtEl>
                                        <p:attrNameLst>
                                          <p:attrName>ppt_x</p:attrName>
                                        </p:attrNameLst>
                                      </p:cBhvr>
                                      <p:tavLst>
                                        <p:tav tm="0">
                                          <p:val>
                                            <p:strVal val="ppt_x"/>
                                          </p:val>
                                        </p:tav>
                                        <p:tav tm="100000">
                                          <p:val>
                                            <p:strVal val="ppt_x"/>
                                          </p:val>
                                        </p:tav>
                                      </p:tavLst>
                                    </p:anim>
                                    <p:anim calcmode="lin" valueType="num">
                                      <p:cBhvr additive="base">
                                        <p:cTn id="23" dur="500"/>
                                        <p:tgtEl>
                                          <p:spTgt spid="6"/>
                                        </p:tgtEl>
                                        <p:attrNameLst>
                                          <p:attrName>ppt_y</p:attrName>
                                        </p:attrNameLst>
                                      </p:cBhvr>
                                      <p:tavLst>
                                        <p:tav tm="0">
                                          <p:val>
                                            <p:strVal val="ppt_y"/>
                                          </p:val>
                                        </p:tav>
                                        <p:tav tm="100000">
                                          <p:val>
                                            <p:strVal val="1+ppt_h/2"/>
                                          </p:val>
                                        </p:tav>
                                      </p:tavLst>
                                    </p:anim>
                                    <p:set>
                                      <p:cBhvr>
                                        <p:cTn id="24"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11" grpId="0" animBg="1"/>
      <p:bldP spid="11"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60000" y="1236194"/>
            <a:ext cx="11427663" cy="1015663"/>
          </a:xfrm>
          <a:prstGeom prst="rect">
            <a:avLst/>
          </a:prstGeom>
          <a:solidFill>
            <a:schemeClr val="accent1">
              <a:lumMod val="20000"/>
              <a:lumOff val="80000"/>
              <a:alpha val="60000"/>
            </a:schemeClr>
          </a:solidFill>
          <a:effectLst>
            <a:softEdge rad="50800"/>
          </a:effectLst>
        </p:spPr>
        <p:txBody>
          <a:bodyPr wrap="square" rtlCol="0">
            <a:spAutoFit/>
          </a:bodyPr>
          <a:lstStyle/>
          <a:p>
            <a:pPr marL="342900" indent="-342900">
              <a:buFont typeface="+mj-lt"/>
              <a:buAutoNum type="arabicPeriod" startAt="7"/>
            </a:pPr>
            <a:r>
              <a:rPr lang="en-CA" sz="2000" b="1" dirty="0"/>
              <a:t>News </a:t>
            </a:r>
            <a:r>
              <a:rPr lang="en-CA" sz="2000" dirty="0"/>
              <a:t>groups – This service is derived from email which allows for public debate on issues. Protocol NEWS.</a:t>
            </a:r>
          </a:p>
          <a:p>
            <a:pPr marL="1771650"/>
            <a:r>
              <a:rPr lang="en-CA" sz="2000" dirty="0"/>
              <a:t>For example, news://news.domain.hr</a:t>
            </a:r>
          </a:p>
        </p:txBody>
      </p:sp>
      <p:sp>
        <p:nvSpPr>
          <p:cNvPr id="8" name="TextBox 7"/>
          <p:cNvSpPr txBox="1"/>
          <p:nvPr/>
        </p:nvSpPr>
        <p:spPr>
          <a:xfrm>
            <a:off x="382169" y="2921168"/>
            <a:ext cx="11427663" cy="1015663"/>
          </a:xfrm>
          <a:prstGeom prst="rect">
            <a:avLst/>
          </a:prstGeom>
          <a:solidFill>
            <a:schemeClr val="accent1">
              <a:lumMod val="20000"/>
              <a:lumOff val="80000"/>
              <a:alpha val="60000"/>
            </a:schemeClr>
          </a:solidFill>
          <a:effectLst>
            <a:softEdge rad="50800"/>
          </a:effectLst>
        </p:spPr>
        <p:txBody>
          <a:bodyPr wrap="square" rtlCol="0">
            <a:spAutoFit/>
          </a:bodyPr>
          <a:lstStyle/>
          <a:p>
            <a:pPr marL="342900" indent="-342900">
              <a:buFont typeface="+mj-lt"/>
              <a:buAutoNum type="arabicPeriod" startAt="8"/>
            </a:pPr>
            <a:r>
              <a:rPr lang="en-CA" sz="2000" b="1" dirty="0"/>
              <a:t>IRC </a:t>
            </a:r>
            <a:r>
              <a:rPr lang="en-CA" sz="2000" dirty="0"/>
              <a:t>sites – </a:t>
            </a:r>
            <a:r>
              <a:rPr lang="en-CA" sz="2000" b="1" dirty="0"/>
              <a:t>I</a:t>
            </a:r>
            <a:r>
              <a:rPr lang="en-CA" sz="2000" dirty="0"/>
              <a:t>nternet </a:t>
            </a:r>
            <a:r>
              <a:rPr lang="en-CA" sz="2000" b="1" dirty="0"/>
              <a:t>R</a:t>
            </a:r>
            <a:r>
              <a:rPr lang="en-CA" sz="2000" dirty="0"/>
              <a:t>elay </a:t>
            </a:r>
            <a:r>
              <a:rPr lang="en-CA" sz="2000" b="1" dirty="0"/>
              <a:t>C</a:t>
            </a:r>
            <a:r>
              <a:rPr lang="en-CA" sz="2000" dirty="0"/>
              <a:t>hat offers channels, also referred to as “rooms”, where almost instantaneous text chat is</a:t>
            </a:r>
          </a:p>
          <a:p>
            <a:pPr marL="1343025"/>
            <a:r>
              <a:rPr lang="en-CA" sz="2000" dirty="0"/>
              <a:t>available to all those participating in the “room”.</a:t>
            </a:r>
          </a:p>
        </p:txBody>
      </p:sp>
      <p:sp>
        <p:nvSpPr>
          <p:cNvPr id="9" name="TextBox 8"/>
          <p:cNvSpPr txBox="1"/>
          <p:nvPr/>
        </p:nvSpPr>
        <p:spPr>
          <a:xfrm>
            <a:off x="382169" y="4606142"/>
            <a:ext cx="11427662" cy="1323439"/>
          </a:xfrm>
          <a:prstGeom prst="rect">
            <a:avLst/>
          </a:prstGeom>
          <a:solidFill>
            <a:schemeClr val="accent1">
              <a:lumMod val="20000"/>
              <a:lumOff val="80000"/>
              <a:alpha val="60000"/>
            </a:schemeClr>
          </a:solidFill>
          <a:effectLst>
            <a:softEdge rad="50800"/>
          </a:effectLst>
        </p:spPr>
        <p:txBody>
          <a:bodyPr wrap="square" rtlCol="0">
            <a:spAutoFit/>
          </a:bodyPr>
          <a:lstStyle/>
          <a:p>
            <a:pPr marL="342900" indent="-342900">
              <a:buFont typeface="+mj-lt"/>
              <a:buAutoNum type="arabicPeriod" startAt="9"/>
            </a:pPr>
            <a:r>
              <a:rPr lang="en-CA" sz="2000" b="1" dirty="0"/>
              <a:t>Telnet </a:t>
            </a:r>
            <a:r>
              <a:rPr lang="en-CA" sz="2000" dirty="0"/>
              <a:t>– Telnet is not used much because it is unsecure, all data including the login is transferred in plain text and is</a:t>
            </a:r>
          </a:p>
          <a:p>
            <a:pPr marL="1133475"/>
            <a:r>
              <a:rPr lang="en-CA" sz="2000" dirty="0"/>
              <a:t>easily  read if intercepted.  SSH is the encrypted version of Telnet.  It offers a command line type interface.</a:t>
            </a:r>
          </a:p>
        </p:txBody>
      </p:sp>
      <p:sp>
        <p:nvSpPr>
          <p:cNvPr id="14" name="TextBox 13">
            <a:extLst>
              <a:ext uri="{FF2B5EF4-FFF2-40B4-BE49-F238E27FC236}">
                <a16:creationId xmlns:a16="http://schemas.microsoft.com/office/drawing/2014/main" id="{B506B9CB-527E-4575-B662-61098173FBA0}"/>
              </a:ext>
            </a:extLst>
          </p:cNvPr>
          <p:cNvSpPr txBox="1"/>
          <p:nvPr/>
        </p:nvSpPr>
        <p:spPr>
          <a:xfrm>
            <a:off x="360000" y="166774"/>
            <a:ext cx="10699886" cy="400110"/>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CA" dirty="0"/>
              <a:t>The Internet is far more that just websites.  Some common services available on the Internet are …</a:t>
            </a:r>
          </a:p>
        </p:txBody>
      </p:sp>
      <p:sp>
        <p:nvSpPr>
          <p:cNvPr id="6" name="Slide Number Placeholder 61">
            <a:extLst>
              <a:ext uri="{FF2B5EF4-FFF2-40B4-BE49-F238E27FC236}">
                <a16:creationId xmlns:a16="http://schemas.microsoft.com/office/drawing/2014/main" id="{46AE3614-CF7A-48AF-AC28-58D7D0160412}"/>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14</a:t>
            </a:fld>
            <a:endParaRPr lang="en-US" altLang="en-US" dirty="0">
              <a:solidFill>
                <a:schemeClr val="tx1"/>
              </a:solidFill>
            </a:endParaRPr>
          </a:p>
        </p:txBody>
      </p:sp>
      <p:sp>
        <p:nvSpPr>
          <p:cNvPr id="10" name="TextBox 9">
            <a:extLst>
              <a:ext uri="{FF2B5EF4-FFF2-40B4-BE49-F238E27FC236}">
                <a16:creationId xmlns:a16="http://schemas.microsoft.com/office/drawing/2014/main" id="{4C7AF372-CAFB-4A26-B4AB-AB93BB444E18}"/>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911471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0-#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grpId="1" nodeType="clickEffect">
                                  <p:stCondLst>
                                    <p:cond delay="0"/>
                                  </p:stCondLst>
                                  <p:childTnLst>
                                    <p:anim calcmode="lin" valueType="num">
                                      <p:cBhvr additive="base">
                                        <p:cTn id="24" dur="500"/>
                                        <p:tgtEl>
                                          <p:spTgt spid="7"/>
                                        </p:tgtEl>
                                        <p:attrNameLst>
                                          <p:attrName>ppt_x</p:attrName>
                                        </p:attrNameLst>
                                      </p:cBhvr>
                                      <p:tavLst>
                                        <p:tav tm="0">
                                          <p:val>
                                            <p:strVal val="ppt_x"/>
                                          </p:val>
                                        </p:tav>
                                        <p:tav tm="100000">
                                          <p:val>
                                            <p:strVal val="ppt_x"/>
                                          </p:val>
                                        </p:tav>
                                      </p:tavLst>
                                    </p:anim>
                                    <p:anim calcmode="lin" valueType="num">
                                      <p:cBhvr additive="base">
                                        <p:cTn id="25" dur="500"/>
                                        <p:tgtEl>
                                          <p:spTgt spid="7"/>
                                        </p:tgtEl>
                                        <p:attrNameLst>
                                          <p:attrName>ppt_y</p:attrName>
                                        </p:attrNameLst>
                                      </p:cBhvr>
                                      <p:tavLst>
                                        <p:tav tm="0">
                                          <p:val>
                                            <p:strVal val="ppt_y"/>
                                          </p:val>
                                        </p:tav>
                                        <p:tav tm="100000">
                                          <p:val>
                                            <p:strVal val="1+ppt_h/2"/>
                                          </p:val>
                                        </p:tav>
                                      </p:tavLst>
                                    </p:anim>
                                    <p:set>
                                      <p:cBhvr>
                                        <p:cTn id="26" dur="1" fill="hold">
                                          <p:stCondLst>
                                            <p:cond delay="499"/>
                                          </p:stCondLst>
                                        </p:cTn>
                                        <p:tgtEl>
                                          <p:spTgt spid="7"/>
                                        </p:tgtEl>
                                        <p:attrNameLst>
                                          <p:attrName>style.visibility</p:attrName>
                                        </p:attrNameLst>
                                      </p:cBhvr>
                                      <p:to>
                                        <p:strVal val="hidden"/>
                                      </p:to>
                                    </p:set>
                                  </p:childTnLst>
                                </p:cTn>
                              </p:par>
                              <p:par>
                                <p:cTn id="27" presetID="2" presetClass="exit" presetSubtype="4" fill="hold" grpId="1" nodeType="withEffect">
                                  <p:stCondLst>
                                    <p:cond delay="0"/>
                                  </p:stCondLst>
                                  <p:childTnLst>
                                    <p:anim calcmode="lin" valueType="num">
                                      <p:cBhvr additive="base">
                                        <p:cTn id="28" dur="500"/>
                                        <p:tgtEl>
                                          <p:spTgt spid="8"/>
                                        </p:tgtEl>
                                        <p:attrNameLst>
                                          <p:attrName>ppt_x</p:attrName>
                                        </p:attrNameLst>
                                      </p:cBhvr>
                                      <p:tavLst>
                                        <p:tav tm="0">
                                          <p:val>
                                            <p:strVal val="ppt_x"/>
                                          </p:val>
                                        </p:tav>
                                        <p:tav tm="100000">
                                          <p:val>
                                            <p:strVal val="ppt_x"/>
                                          </p:val>
                                        </p:tav>
                                      </p:tavLst>
                                    </p:anim>
                                    <p:anim calcmode="lin" valueType="num">
                                      <p:cBhvr additive="base">
                                        <p:cTn id="29" dur="500"/>
                                        <p:tgtEl>
                                          <p:spTgt spid="8"/>
                                        </p:tgtEl>
                                        <p:attrNameLst>
                                          <p:attrName>ppt_y</p:attrName>
                                        </p:attrNameLst>
                                      </p:cBhvr>
                                      <p:tavLst>
                                        <p:tav tm="0">
                                          <p:val>
                                            <p:strVal val="ppt_y"/>
                                          </p:val>
                                        </p:tav>
                                        <p:tav tm="100000">
                                          <p:val>
                                            <p:strVal val="1+ppt_h/2"/>
                                          </p:val>
                                        </p:tav>
                                      </p:tavLst>
                                    </p:anim>
                                    <p:set>
                                      <p:cBhvr>
                                        <p:cTn id="30" dur="1" fill="hold">
                                          <p:stCondLst>
                                            <p:cond delay="499"/>
                                          </p:stCondLst>
                                        </p:cTn>
                                        <p:tgtEl>
                                          <p:spTgt spid="8"/>
                                        </p:tgtEl>
                                        <p:attrNameLst>
                                          <p:attrName>style.visibility</p:attrName>
                                        </p:attrNameLst>
                                      </p:cBhvr>
                                      <p:to>
                                        <p:strVal val="hidden"/>
                                      </p:to>
                                    </p:set>
                                  </p:childTnLst>
                                </p:cTn>
                              </p:par>
                              <p:par>
                                <p:cTn id="31" presetID="2" presetClass="exit" presetSubtype="4" fill="hold" grpId="1" nodeType="withEffect">
                                  <p:stCondLst>
                                    <p:cond delay="0"/>
                                  </p:stCondLst>
                                  <p:childTnLst>
                                    <p:anim calcmode="lin" valueType="num">
                                      <p:cBhvr additive="base">
                                        <p:cTn id="32" dur="500"/>
                                        <p:tgtEl>
                                          <p:spTgt spid="9"/>
                                        </p:tgtEl>
                                        <p:attrNameLst>
                                          <p:attrName>ppt_x</p:attrName>
                                        </p:attrNameLst>
                                      </p:cBhvr>
                                      <p:tavLst>
                                        <p:tav tm="0">
                                          <p:val>
                                            <p:strVal val="ppt_x"/>
                                          </p:val>
                                        </p:tav>
                                        <p:tav tm="100000">
                                          <p:val>
                                            <p:strVal val="ppt_x"/>
                                          </p:val>
                                        </p:tav>
                                      </p:tavLst>
                                    </p:anim>
                                    <p:anim calcmode="lin" valueType="num">
                                      <p:cBhvr additive="base">
                                        <p:cTn id="33" dur="500"/>
                                        <p:tgtEl>
                                          <p:spTgt spid="9"/>
                                        </p:tgtEl>
                                        <p:attrNameLst>
                                          <p:attrName>ppt_y</p:attrName>
                                        </p:attrNameLst>
                                      </p:cBhvr>
                                      <p:tavLst>
                                        <p:tav tm="0">
                                          <p:val>
                                            <p:strVal val="ppt_y"/>
                                          </p:val>
                                        </p:tav>
                                        <p:tav tm="100000">
                                          <p:val>
                                            <p:strVal val="1+ppt_h/2"/>
                                          </p:val>
                                        </p:tav>
                                      </p:tavLst>
                                    </p:anim>
                                    <p:set>
                                      <p:cBhvr>
                                        <p:cTn id="34"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9" grpId="0" animBg="1"/>
      <p:bldP spid="9"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6126" y="5026329"/>
            <a:ext cx="11427662" cy="1015663"/>
          </a:xfrm>
          <a:prstGeom prst="rect">
            <a:avLst/>
          </a:prstGeom>
          <a:solidFill>
            <a:schemeClr val="accent1">
              <a:lumMod val="20000"/>
              <a:lumOff val="80000"/>
              <a:alpha val="60000"/>
            </a:schemeClr>
          </a:solidFill>
          <a:effectLst>
            <a:softEdge rad="50800"/>
          </a:effectLst>
        </p:spPr>
        <p:txBody>
          <a:bodyPr wrap="square" rtlCol="0">
            <a:spAutoFit/>
          </a:bodyPr>
          <a:lstStyle/>
          <a:p>
            <a:pPr marL="342900" indent="-342900">
              <a:buFont typeface="+mj-lt"/>
              <a:buAutoNum type="arabicPeriod" startAt="12"/>
            </a:pPr>
            <a:r>
              <a:rPr lang="en-CA" sz="2000" b="1" dirty="0"/>
              <a:t> E-Commerce</a:t>
            </a:r>
            <a:r>
              <a:rPr lang="en-CA" sz="2000" dirty="0"/>
              <a:t> – E-commerce represents online payment services coupled with web pages in a secure</a:t>
            </a:r>
            <a:br>
              <a:rPr lang="en-CA" sz="2000" dirty="0"/>
            </a:br>
            <a:r>
              <a:rPr lang="en-CA" sz="2000" dirty="0"/>
              <a:t>                             encrypted environment.  Services such as PayPal, along with credit card portals, are</a:t>
            </a:r>
            <a:br>
              <a:rPr lang="en-CA" sz="2000" dirty="0"/>
            </a:br>
            <a:r>
              <a:rPr lang="en-CA" sz="2000" dirty="0"/>
              <a:t>                             offered as payment methods for all types of products.</a:t>
            </a:r>
          </a:p>
        </p:txBody>
      </p:sp>
      <p:sp>
        <p:nvSpPr>
          <p:cNvPr id="10" name="TextBox 9"/>
          <p:cNvSpPr txBox="1"/>
          <p:nvPr/>
        </p:nvSpPr>
        <p:spPr>
          <a:xfrm>
            <a:off x="382169" y="1103152"/>
            <a:ext cx="11427662" cy="707886"/>
          </a:xfrm>
          <a:prstGeom prst="rect">
            <a:avLst/>
          </a:prstGeom>
          <a:solidFill>
            <a:schemeClr val="accent1">
              <a:lumMod val="20000"/>
              <a:lumOff val="80000"/>
              <a:alpha val="60000"/>
            </a:schemeClr>
          </a:solidFill>
          <a:effectLst>
            <a:softEdge rad="50800"/>
          </a:effectLst>
        </p:spPr>
        <p:txBody>
          <a:bodyPr wrap="square" rtlCol="0">
            <a:spAutoFit/>
          </a:bodyPr>
          <a:lstStyle>
            <a:defPPr>
              <a:defRPr lang="en-US"/>
            </a:defPPr>
            <a:lvl1pPr marL="342900" indent="-342900">
              <a:buFont typeface="+mj-lt"/>
              <a:buAutoNum type="arabicPeriod" startAt="3"/>
              <a:defRPr b="1"/>
            </a:lvl1pPr>
          </a:lstStyle>
          <a:p>
            <a:pPr>
              <a:buFont typeface="+mj-lt"/>
              <a:buAutoNum type="arabicPeriod" startAt="10"/>
            </a:pPr>
            <a:r>
              <a:rPr lang="en-CA" sz="2000" dirty="0"/>
              <a:t> AV Communications </a:t>
            </a:r>
            <a:r>
              <a:rPr lang="en-CA" sz="2000" b="0" dirty="0"/>
              <a:t>– As a hybrid service from other protocols, software like Skype offers bi-directional</a:t>
            </a:r>
            <a:br>
              <a:rPr lang="en-CA" sz="2000" b="0" dirty="0"/>
            </a:br>
            <a:r>
              <a:rPr lang="en-CA" sz="2000" b="0" dirty="0"/>
              <a:t>                                          audio/visual communications in real time.</a:t>
            </a:r>
          </a:p>
        </p:txBody>
      </p:sp>
      <p:sp>
        <p:nvSpPr>
          <p:cNvPr id="11" name="TextBox 10"/>
          <p:cNvSpPr txBox="1"/>
          <p:nvPr/>
        </p:nvSpPr>
        <p:spPr>
          <a:xfrm>
            <a:off x="382169" y="2756964"/>
            <a:ext cx="11427662" cy="1323439"/>
          </a:xfrm>
          <a:prstGeom prst="rect">
            <a:avLst/>
          </a:prstGeom>
          <a:solidFill>
            <a:schemeClr val="accent1">
              <a:lumMod val="20000"/>
              <a:lumOff val="80000"/>
              <a:alpha val="60000"/>
            </a:schemeClr>
          </a:solidFill>
          <a:effectLst>
            <a:softEdge rad="50800"/>
          </a:effectLst>
        </p:spPr>
        <p:txBody>
          <a:bodyPr wrap="square" rtlCol="0">
            <a:spAutoFit/>
          </a:bodyPr>
          <a:lstStyle/>
          <a:p>
            <a:pPr marL="342900" indent="-342900">
              <a:buFont typeface="+mj-lt"/>
              <a:buAutoNum type="arabicPeriod" startAt="11"/>
            </a:pPr>
            <a:r>
              <a:rPr lang="en-CA" sz="2000" b="1" dirty="0"/>
              <a:t> Social Network</a:t>
            </a:r>
            <a:r>
              <a:rPr lang="en-CA" sz="2000" dirty="0"/>
              <a:t> – Although technically this is a web service, social networking can be categorized as its’</a:t>
            </a:r>
            <a:br>
              <a:rPr lang="en-CA" sz="2000" dirty="0"/>
            </a:br>
            <a:r>
              <a:rPr lang="en-CA" sz="2000" dirty="0"/>
              <a:t>                                 own service.  It combines web pages with real-time chat, similar to an IRC server and 		       AV communications similar to Skype to create a platform intended to be a social</a:t>
            </a:r>
          </a:p>
          <a:p>
            <a:r>
              <a:rPr lang="en-CA" sz="2000" dirty="0"/>
              <a:t>                                       meeting place.</a:t>
            </a:r>
          </a:p>
        </p:txBody>
      </p:sp>
      <p:sp>
        <p:nvSpPr>
          <p:cNvPr id="14" name="TextBox 13">
            <a:extLst>
              <a:ext uri="{FF2B5EF4-FFF2-40B4-BE49-F238E27FC236}">
                <a16:creationId xmlns:a16="http://schemas.microsoft.com/office/drawing/2014/main" id="{B506B9CB-527E-4575-B662-61098173FBA0}"/>
              </a:ext>
            </a:extLst>
          </p:cNvPr>
          <p:cNvSpPr txBox="1"/>
          <p:nvPr/>
        </p:nvSpPr>
        <p:spPr>
          <a:xfrm>
            <a:off x="360000" y="166774"/>
            <a:ext cx="10699886" cy="400110"/>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CA" dirty="0"/>
              <a:t>The Internet is far more that just websites.  Some common services available on the Internet are …</a:t>
            </a:r>
          </a:p>
        </p:txBody>
      </p:sp>
      <p:sp>
        <p:nvSpPr>
          <p:cNvPr id="7" name="Slide Number Placeholder 61">
            <a:extLst>
              <a:ext uri="{FF2B5EF4-FFF2-40B4-BE49-F238E27FC236}">
                <a16:creationId xmlns:a16="http://schemas.microsoft.com/office/drawing/2014/main" id="{6ECF1418-1721-4F5B-AE2D-29437378A379}"/>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15</a:t>
            </a:fld>
            <a:endParaRPr lang="en-US" altLang="en-US" dirty="0">
              <a:solidFill>
                <a:schemeClr val="tx1"/>
              </a:solidFill>
            </a:endParaRPr>
          </a:p>
        </p:txBody>
      </p:sp>
      <p:sp>
        <p:nvSpPr>
          <p:cNvPr id="8" name="TextBox 7">
            <a:extLst>
              <a:ext uri="{FF2B5EF4-FFF2-40B4-BE49-F238E27FC236}">
                <a16:creationId xmlns:a16="http://schemas.microsoft.com/office/drawing/2014/main" id="{F30CC0E3-8A52-4A75-A76A-0620113BDD35}"/>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807317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0-#ppt_w/2"/>
                                          </p:val>
                                        </p:tav>
                                        <p:tav tm="100000">
                                          <p:val>
                                            <p:strVal val="#ppt_x"/>
                                          </p:val>
                                        </p:tav>
                                      </p:tavLst>
                                    </p:anim>
                                    <p:anim calcmode="lin" valueType="num">
                                      <p:cBhvr additive="base">
                                        <p:cTn id="14"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0-#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grpId="1" nodeType="clickEffect">
                                  <p:stCondLst>
                                    <p:cond delay="0"/>
                                  </p:stCondLst>
                                  <p:childTnLst>
                                    <p:anim calcmode="lin" valueType="num">
                                      <p:cBhvr additive="base">
                                        <p:cTn id="24" dur="500"/>
                                        <p:tgtEl>
                                          <p:spTgt spid="10"/>
                                        </p:tgtEl>
                                        <p:attrNameLst>
                                          <p:attrName>ppt_x</p:attrName>
                                        </p:attrNameLst>
                                      </p:cBhvr>
                                      <p:tavLst>
                                        <p:tav tm="0">
                                          <p:val>
                                            <p:strVal val="ppt_x"/>
                                          </p:val>
                                        </p:tav>
                                        <p:tav tm="100000">
                                          <p:val>
                                            <p:strVal val="ppt_x"/>
                                          </p:val>
                                        </p:tav>
                                      </p:tavLst>
                                    </p:anim>
                                    <p:anim calcmode="lin" valueType="num">
                                      <p:cBhvr additive="base">
                                        <p:cTn id="25" dur="500"/>
                                        <p:tgtEl>
                                          <p:spTgt spid="10"/>
                                        </p:tgtEl>
                                        <p:attrNameLst>
                                          <p:attrName>ppt_y</p:attrName>
                                        </p:attrNameLst>
                                      </p:cBhvr>
                                      <p:tavLst>
                                        <p:tav tm="0">
                                          <p:val>
                                            <p:strVal val="ppt_y"/>
                                          </p:val>
                                        </p:tav>
                                        <p:tav tm="100000">
                                          <p:val>
                                            <p:strVal val="1+ppt_h/2"/>
                                          </p:val>
                                        </p:tav>
                                      </p:tavLst>
                                    </p:anim>
                                    <p:set>
                                      <p:cBhvr>
                                        <p:cTn id="26" dur="1" fill="hold">
                                          <p:stCondLst>
                                            <p:cond delay="499"/>
                                          </p:stCondLst>
                                        </p:cTn>
                                        <p:tgtEl>
                                          <p:spTgt spid="10"/>
                                        </p:tgtEl>
                                        <p:attrNameLst>
                                          <p:attrName>style.visibility</p:attrName>
                                        </p:attrNameLst>
                                      </p:cBhvr>
                                      <p:to>
                                        <p:strVal val="hidden"/>
                                      </p:to>
                                    </p:set>
                                  </p:childTnLst>
                                </p:cTn>
                              </p:par>
                              <p:par>
                                <p:cTn id="27" presetID="2" presetClass="exit" presetSubtype="4" fill="hold" grpId="1" nodeType="withEffect">
                                  <p:stCondLst>
                                    <p:cond delay="0"/>
                                  </p:stCondLst>
                                  <p:childTnLst>
                                    <p:anim calcmode="lin" valueType="num">
                                      <p:cBhvr additive="base">
                                        <p:cTn id="28" dur="500"/>
                                        <p:tgtEl>
                                          <p:spTgt spid="11"/>
                                        </p:tgtEl>
                                        <p:attrNameLst>
                                          <p:attrName>ppt_x</p:attrName>
                                        </p:attrNameLst>
                                      </p:cBhvr>
                                      <p:tavLst>
                                        <p:tav tm="0">
                                          <p:val>
                                            <p:strVal val="ppt_x"/>
                                          </p:val>
                                        </p:tav>
                                        <p:tav tm="100000">
                                          <p:val>
                                            <p:strVal val="ppt_x"/>
                                          </p:val>
                                        </p:tav>
                                      </p:tavLst>
                                    </p:anim>
                                    <p:anim calcmode="lin" valueType="num">
                                      <p:cBhvr additive="base">
                                        <p:cTn id="29" dur="500"/>
                                        <p:tgtEl>
                                          <p:spTgt spid="11"/>
                                        </p:tgtEl>
                                        <p:attrNameLst>
                                          <p:attrName>ppt_y</p:attrName>
                                        </p:attrNameLst>
                                      </p:cBhvr>
                                      <p:tavLst>
                                        <p:tav tm="0">
                                          <p:val>
                                            <p:strVal val="ppt_y"/>
                                          </p:val>
                                        </p:tav>
                                        <p:tav tm="100000">
                                          <p:val>
                                            <p:strVal val="1+ppt_h/2"/>
                                          </p:val>
                                        </p:tav>
                                      </p:tavLst>
                                    </p:anim>
                                    <p:set>
                                      <p:cBhvr>
                                        <p:cTn id="30" dur="1" fill="hold">
                                          <p:stCondLst>
                                            <p:cond delay="499"/>
                                          </p:stCondLst>
                                        </p:cTn>
                                        <p:tgtEl>
                                          <p:spTgt spid="11"/>
                                        </p:tgtEl>
                                        <p:attrNameLst>
                                          <p:attrName>style.visibility</p:attrName>
                                        </p:attrNameLst>
                                      </p:cBhvr>
                                      <p:to>
                                        <p:strVal val="hidden"/>
                                      </p:to>
                                    </p:set>
                                  </p:childTnLst>
                                </p:cTn>
                              </p:par>
                              <p:par>
                                <p:cTn id="31" presetID="2" presetClass="exit" presetSubtype="4" fill="hold" grpId="1" nodeType="withEffect">
                                  <p:stCondLst>
                                    <p:cond delay="0"/>
                                  </p:stCondLst>
                                  <p:childTnLst>
                                    <p:anim calcmode="lin" valueType="num">
                                      <p:cBhvr additive="base">
                                        <p:cTn id="32" dur="500"/>
                                        <p:tgtEl>
                                          <p:spTgt spid="6"/>
                                        </p:tgtEl>
                                        <p:attrNameLst>
                                          <p:attrName>ppt_x</p:attrName>
                                        </p:attrNameLst>
                                      </p:cBhvr>
                                      <p:tavLst>
                                        <p:tav tm="0">
                                          <p:val>
                                            <p:strVal val="ppt_x"/>
                                          </p:val>
                                        </p:tav>
                                        <p:tav tm="100000">
                                          <p:val>
                                            <p:strVal val="ppt_x"/>
                                          </p:val>
                                        </p:tav>
                                      </p:tavLst>
                                    </p:anim>
                                    <p:anim calcmode="lin" valueType="num">
                                      <p:cBhvr additive="base">
                                        <p:cTn id="33" dur="500"/>
                                        <p:tgtEl>
                                          <p:spTgt spid="6"/>
                                        </p:tgtEl>
                                        <p:attrNameLst>
                                          <p:attrName>ppt_y</p:attrName>
                                        </p:attrNameLst>
                                      </p:cBhvr>
                                      <p:tavLst>
                                        <p:tav tm="0">
                                          <p:val>
                                            <p:strVal val="ppt_y"/>
                                          </p:val>
                                        </p:tav>
                                        <p:tav tm="100000">
                                          <p:val>
                                            <p:strVal val="1+ppt_h/2"/>
                                          </p:val>
                                        </p:tav>
                                      </p:tavLst>
                                    </p:anim>
                                    <p:set>
                                      <p:cBhvr>
                                        <p:cTn id="34" dur="1" fill="hold">
                                          <p:stCondLst>
                                            <p:cond delay="499"/>
                                          </p:stCondLst>
                                        </p:cTn>
                                        <p:tgtEl>
                                          <p:spTgt spid="6"/>
                                        </p:tgtEl>
                                        <p:attrNameLst>
                                          <p:attrName>style.visibility</p:attrName>
                                        </p:attrNameLst>
                                      </p:cBhvr>
                                      <p:to>
                                        <p:strVal val="hidden"/>
                                      </p:to>
                                    </p:set>
                                  </p:childTnLst>
                                </p:cTn>
                              </p:par>
                              <p:par>
                                <p:cTn id="35" presetID="2" presetClass="exit" presetSubtype="4" fill="hold" grpId="0" nodeType="withEffect">
                                  <p:stCondLst>
                                    <p:cond delay="0"/>
                                  </p:stCondLst>
                                  <p:childTnLst>
                                    <p:anim calcmode="lin" valueType="num">
                                      <p:cBhvr additive="base">
                                        <p:cTn id="36" dur="500"/>
                                        <p:tgtEl>
                                          <p:spTgt spid="14"/>
                                        </p:tgtEl>
                                        <p:attrNameLst>
                                          <p:attrName>ppt_x</p:attrName>
                                        </p:attrNameLst>
                                      </p:cBhvr>
                                      <p:tavLst>
                                        <p:tav tm="0">
                                          <p:val>
                                            <p:strVal val="ppt_x"/>
                                          </p:val>
                                        </p:tav>
                                        <p:tav tm="100000">
                                          <p:val>
                                            <p:strVal val="ppt_x"/>
                                          </p:val>
                                        </p:tav>
                                      </p:tavLst>
                                    </p:anim>
                                    <p:anim calcmode="lin" valueType="num">
                                      <p:cBhvr additive="base">
                                        <p:cTn id="37" dur="500"/>
                                        <p:tgtEl>
                                          <p:spTgt spid="14"/>
                                        </p:tgtEl>
                                        <p:attrNameLst>
                                          <p:attrName>ppt_y</p:attrName>
                                        </p:attrNameLst>
                                      </p:cBhvr>
                                      <p:tavLst>
                                        <p:tav tm="0">
                                          <p:val>
                                            <p:strVal val="ppt_y"/>
                                          </p:val>
                                        </p:tav>
                                        <p:tav tm="100000">
                                          <p:val>
                                            <p:strVal val="1+ppt_h/2"/>
                                          </p:val>
                                        </p:tav>
                                      </p:tavLst>
                                    </p:anim>
                                    <p:set>
                                      <p:cBhvr>
                                        <p:cTn id="38"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10" grpId="0" animBg="1"/>
      <p:bldP spid="10" grpId="1" animBg="1"/>
      <p:bldP spid="11" grpId="0" animBg="1"/>
      <p:bldP spid="11" grpId="1" animBg="1"/>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31"/>
          <p:cNvGrpSpPr/>
          <p:nvPr/>
        </p:nvGrpSpPr>
        <p:grpSpPr>
          <a:xfrm>
            <a:off x="4303840" y="758092"/>
            <a:ext cx="7708406" cy="5824478"/>
            <a:chOff x="4303840" y="758092"/>
            <a:chExt cx="7708406" cy="5824478"/>
          </a:xfrm>
        </p:grpSpPr>
        <p:grpSp>
          <p:nvGrpSpPr>
            <p:cNvPr id="21" name="Group 20"/>
            <p:cNvGrpSpPr/>
            <p:nvPr/>
          </p:nvGrpSpPr>
          <p:grpSpPr>
            <a:xfrm>
              <a:off x="4303840" y="758092"/>
              <a:ext cx="7708406" cy="5824478"/>
              <a:chOff x="4303840" y="758092"/>
              <a:chExt cx="7708406" cy="5824478"/>
            </a:xfrm>
          </p:grpSpPr>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03840" y="758092"/>
                <a:ext cx="7708406" cy="5824478"/>
              </a:xfrm>
              <a:prstGeom prst="rect">
                <a:avLst/>
              </a:prstGeom>
            </p:spPr>
          </p:pic>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9536" y="1078270"/>
                <a:ext cx="4474341" cy="234258"/>
              </a:xfrm>
              <a:prstGeom prst="rect">
                <a:avLst/>
              </a:prstGeom>
            </p:spPr>
          </p:pic>
        </p:grpSp>
        <p:graphicFrame>
          <p:nvGraphicFramePr>
            <p:cNvPr id="31" name="Object 30"/>
            <p:cNvGraphicFramePr>
              <a:graphicFrameLocks noChangeAspect="1"/>
            </p:cNvGraphicFramePr>
            <p:nvPr>
              <p:extLst>
                <p:ext uri="{D42A27DB-BD31-4B8C-83A1-F6EECF244321}">
                  <p14:modId xmlns:p14="http://schemas.microsoft.com/office/powerpoint/2010/main" val="685644656"/>
                </p:ext>
              </p:extLst>
            </p:nvPr>
          </p:nvGraphicFramePr>
          <p:xfrm>
            <a:off x="6237498" y="3833590"/>
            <a:ext cx="3907031" cy="414729"/>
          </p:xfrm>
          <a:graphic>
            <a:graphicData uri="http://schemas.openxmlformats.org/presentationml/2006/ole">
              <mc:AlternateContent xmlns:mc="http://schemas.openxmlformats.org/markup-compatibility/2006">
                <mc:Choice xmlns:v="urn:schemas-microsoft-com:vml" Requires="v">
                  <p:oleObj name="Image" r:id="rId4" imgW="6221880" imgH="660240" progId="Photoshop.Image.12">
                    <p:embed/>
                  </p:oleObj>
                </mc:Choice>
                <mc:Fallback>
                  <p:oleObj name="Image" r:id="rId4" imgW="6221880" imgH="660240" progId="Photoshop.Image.12">
                    <p:embed/>
                    <p:pic>
                      <p:nvPicPr>
                        <p:cNvPr id="31" name="Object 30"/>
                        <p:cNvPicPr/>
                        <p:nvPr/>
                      </p:nvPicPr>
                      <p:blipFill>
                        <a:blip r:embed="rId5"/>
                        <a:stretch>
                          <a:fillRect/>
                        </a:stretch>
                      </p:blipFill>
                      <p:spPr>
                        <a:xfrm>
                          <a:off x="6237498" y="3833590"/>
                          <a:ext cx="3907031" cy="414729"/>
                        </a:xfrm>
                        <a:prstGeom prst="rect">
                          <a:avLst/>
                        </a:prstGeom>
                      </p:spPr>
                    </p:pic>
                  </p:oleObj>
                </mc:Fallback>
              </mc:AlternateContent>
            </a:graphicData>
          </a:graphic>
        </p:graphicFrame>
      </p:grpSp>
      <p:sp>
        <p:nvSpPr>
          <p:cNvPr id="2" name="TextBox 1"/>
          <p:cNvSpPr txBox="1"/>
          <p:nvPr/>
        </p:nvSpPr>
        <p:spPr>
          <a:xfrm>
            <a:off x="247650" y="123682"/>
            <a:ext cx="2577617" cy="400110"/>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CA" dirty="0"/>
              <a:t>Searching the Internet</a:t>
            </a:r>
          </a:p>
        </p:txBody>
      </p:sp>
      <p:sp>
        <p:nvSpPr>
          <p:cNvPr id="3" name="TextBox 2"/>
          <p:cNvSpPr txBox="1"/>
          <p:nvPr/>
        </p:nvSpPr>
        <p:spPr>
          <a:xfrm>
            <a:off x="3056709" y="123682"/>
            <a:ext cx="9048205" cy="400110"/>
          </a:xfrm>
          <a:prstGeom prst="rect">
            <a:avLst/>
          </a:prstGeom>
          <a:noFill/>
          <a:ln w="19050">
            <a:solidFill>
              <a:srgbClr val="00B050"/>
            </a:solidFill>
          </a:ln>
        </p:spPr>
        <p:txBody>
          <a:bodyPr wrap="square" rtlCol="0">
            <a:spAutoFit/>
          </a:bodyPr>
          <a:lstStyle/>
          <a:p>
            <a:r>
              <a:rPr lang="en-US" sz="2000" dirty="0"/>
              <a:t>How do you go about finding what you need in this vast forest of millions of websites?</a:t>
            </a:r>
          </a:p>
        </p:txBody>
      </p:sp>
      <p:sp>
        <p:nvSpPr>
          <p:cNvPr id="4" name="TextBox 3"/>
          <p:cNvSpPr txBox="1"/>
          <p:nvPr/>
        </p:nvSpPr>
        <p:spPr>
          <a:xfrm>
            <a:off x="237398" y="670234"/>
            <a:ext cx="3855427" cy="3477875"/>
          </a:xfrm>
          <a:prstGeom prst="rect">
            <a:avLst/>
          </a:prstGeom>
          <a:noFill/>
          <a:ln w="19050">
            <a:solidFill>
              <a:schemeClr val="accent2"/>
            </a:solidFill>
          </a:ln>
        </p:spPr>
        <p:txBody>
          <a:bodyPr wrap="square" rtlCol="0">
            <a:spAutoFit/>
          </a:bodyPr>
          <a:lstStyle/>
          <a:p>
            <a:r>
              <a:rPr lang="en-US" sz="2000" dirty="0"/>
              <a:t>The most common method to find stuff on the Internet is to use a search engine such as:</a:t>
            </a:r>
          </a:p>
          <a:p>
            <a:endParaRPr lang="en-US" sz="2000" dirty="0"/>
          </a:p>
          <a:p>
            <a:r>
              <a:rPr lang="en-US" sz="2000" b="1" i="1" dirty="0"/>
              <a:t>Google</a:t>
            </a:r>
            <a:r>
              <a:rPr lang="en-US" sz="2000" dirty="0"/>
              <a:t> – www.google.com</a:t>
            </a:r>
          </a:p>
          <a:p>
            <a:r>
              <a:rPr lang="en-US" sz="2000" b="1" i="1" dirty="0"/>
              <a:t>Yahoo</a:t>
            </a:r>
            <a:r>
              <a:rPr lang="en-US" sz="2000" dirty="0"/>
              <a:t> – www.yahoo.com</a:t>
            </a:r>
          </a:p>
          <a:p>
            <a:r>
              <a:rPr lang="en-US" sz="2000" b="1" i="1" dirty="0"/>
              <a:t>Bing</a:t>
            </a:r>
            <a:r>
              <a:rPr lang="en-US" sz="2000" dirty="0"/>
              <a:t> – www.bing.com</a:t>
            </a:r>
          </a:p>
          <a:p>
            <a:r>
              <a:rPr lang="en-US" sz="2000" b="1" i="1" dirty="0"/>
              <a:t>DuckDuckGo</a:t>
            </a:r>
            <a:r>
              <a:rPr lang="en-US" sz="2000" dirty="0"/>
              <a:t> – www.duckduckgo.com</a:t>
            </a:r>
          </a:p>
          <a:p>
            <a:r>
              <a:rPr lang="en-US" sz="2000" b="1" i="1" dirty="0"/>
              <a:t>Ask</a:t>
            </a:r>
            <a:r>
              <a:rPr lang="en-US" sz="2000" dirty="0"/>
              <a:t> – www.ask.com</a:t>
            </a:r>
          </a:p>
          <a:p>
            <a:r>
              <a:rPr lang="en-US" sz="2000" b="1" i="1" dirty="0"/>
              <a:t>AOL</a:t>
            </a:r>
            <a:r>
              <a:rPr lang="en-US" sz="2000" dirty="0"/>
              <a:t> – www.aol.com</a:t>
            </a:r>
          </a:p>
        </p:txBody>
      </p:sp>
      <p:sp>
        <p:nvSpPr>
          <p:cNvPr id="16" name="TextBox 15"/>
          <p:cNvSpPr txBox="1"/>
          <p:nvPr/>
        </p:nvSpPr>
        <p:spPr>
          <a:xfrm>
            <a:off x="247650" y="5635339"/>
            <a:ext cx="3855427" cy="707886"/>
          </a:xfrm>
          <a:prstGeom prst="rect">
            <a:avLst/>
          </a:prstGeom>
          <a:noFill/>
          <a:ln w="19050">
            <a:solidFill>
              <a:srgbClr val="00B0F0"/>
            </a:solidFill>
          </a:ln>
        </p:spPr>
        <p:txBody>
          <a:bodyPr wrap="square" rtlCol="0">
            <a:spAutoFit/>
          </a:bodyPr>
          <a:lstStyle/>
          <a:p>
            <a:pPr marL="342900" indent="-342900">
              <a:buFont typeface="+mj-lt"/>
              <a:buAutoNum type="arabicPeriod" startAt="2"/>
            </a:pPr>
            <a:r>
              <a:rPr lang="en-US" sz="2000" dirty="0"/>
              <a:t>Type into the Address Bar </a:t>
            </a:r>
            <a:r>
              <a:rPr lang="en-US" sz="2000" b="1" i="1" dirty="0"/>
              <a:t>google.com </a:t>
            </a:r>
            <a:r>
              <a:rPr lang="en-US" sz="2000" dirty="0"/>
              <a:t>and press </a:t>
            </a:r>
            <a:r>
              <a:rPr lang="en-US" sz="2000" b="1" i="1" dirty="0"/>
              <a:t>Enter.</a:t>
            </a:r>
          </a:p>
        </p:txBody>
      </p:sp>
      <p:cxnSp>
        <p:nvCxnSpPr>
          <p:cNvPr id="18" name="Straight Arrow Connector 17"/>
          <p:cNvCxnSpPr>
            <a:cxnSpLocks/>
          </p:cNvCxnSpPr>
          <p:nvPr/>
        </p:nvCxnSpPr>
        <p:spPr>
          <a:xfrm flipV="1">
            <a:off x="4092825" y="1320326"/>
            <a:ext cx="2003175" cy="3243860"/>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47650" y="4510969"/>
            <a:ext cx="3855427" cy="707886"/>
          </a:xfrm>
          <a:prstGeom prst="rect">
            <a:avLst/>
          </a:prstGeom>
          <a:solidFill>
            <a:schemeClr val="bg1">
              <a:alpha val="80000"/>
            </a:schemeClr>
          </a:solidFill>
          <a:ln w="19050">
            <a:solidFill>
              <a:schemeClr val="accent1"/>
            </a:solidFill>
          </a:ln>
        </p:spPr>
        <p:txBody>
          <a:bodyPr wrap="square" rtlCol="0">
            <a:spAutoFit/>
          </a:bodyPr>
          <a:lstStyle/>
          <a:p>
            <a:pPr marL="342900" indent="-342900">
              <a:buFont typeface="+mj-lt"/>
              <a:buAutoNum type="arabicPeriod"/>
            </a:pPr>
            <a:r>
              <a:rPr lang="en-US" sz="2000" dirty="0"/>
              <a:t>On your computer start your favorite web browser.</a:t>
            </a:r>
          </a:p>
        </p:txBody>
      </p:sp>
      <p:pic>
        <p:nvPicPr>
          <p:cNvPr id="23" name="Picture 2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29536" y="1078259"/>
            <a:ext cx="4474341" cy="242067"/>
          </a:xfrm>
          <a:prstGeom prst="rect">
            <a:avLst/>
          </a:prstGeom>
        </p:spPr>
      </p:pic>
      <p:cxnSp>
        <p:nvCxnSpPr>
          <p:cNvPr id="25" name="Straight Arrow Connector 24"/>
          <p:cNvCxnSpPr>
            <a:cxnSpLocks/>
            <a:stCxn id="26" idx="0"/>
          </p:cNvCxnSpPr>
          <p:nvPr/>
        </p:nvCxnSpPr>
        <p:spPr>
          <a:xfrm flipH="1" flipV="1">
            <a:off x="6533663" y="1320329"/>
            <a:ext cx="1705316" cy="4169138"/>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4824549" y="5489467"/>
            <a:ext cx="6828860" cy="1015663"/>
          </a:xfrm>
          <a:prstGeom prst="rect">
            <a:avLst/>
          </a:prstGeom>
          <a:solidFill>
            <a:schemeClr val="bg1"/>
          </a:solidFill>
          <a:ln w="19050">
            <a:solidFill>
              <a:srgbClr val="00B050"/>
            </a:solidFill>
          </a:ln>
        </p:spPr>
        <p:txBody>
          <a:bodyPr wrap="square" rtlCol="0">
            <a:spAutoFit/>
          </a:bodyPr>
          <a:lstStyle/>
          <a:p>
            <a:r>
              <a:rPr lang="en-US" sz="2000" dirty="0"/>
              <a:t>Notice what it changed to once you press </a:t>
            </a:r>
            <a:r>
              <a:rPr lang="en-US" sz="2000" b="1" i="1" dirty="0"/>
              <a:t>Enter</a:t>
            </a:r>
            <a:r>
              <a:rPr lang="en-US" sz="2000" dirty="0"/>
              <a:t>.  It changed to:</a:t>
            </a:r>
          </a:p>
          <a:p>
            <a:pPr marL="461963" indent="-285750">
              <a:buFont typeface="Wingdings" panose="05000000000000000000" pitchFamily="2" charset="2"/>
              <a:buChar char="Ø"/>
            </a:pPr>
            <a:r>
              <a:rPr lang="en-US" sz="2000" b="1" dirty="0"/>
              <a:t>https</a:t>
            </a:r>
            <a:r>
              <a:rPr lang="en-US" sz="2000" dirty="0"/>
              <a:t> – encrypted</a:t>
            </a:r>
          </a:p>
          <a:p>
            <a:pPr marL="461963" indent="-285750">
              <a:buFont typeface="Wingdings" panose="05000000000000000000" pitchFamily="2" charset="2"/>
              <a:buChar char="Ø"/>
            </a:pPr>
            <a:r>
              <a:rPr lang="en-US" sz="2000" b="1" dirty="0"/>
              <a:t>www.google.ca</a:t>
            </a:r>
            <a:r>
              <a:rPr lang="en-US" sz="2000" dirty="0"/>
              <a:t> – country specific</a:t>
            </a:r>
          </a:p>
        </p:txBody>
      </p:sp>
      <p:sp>
        <p:nvSpPr>
          <p:cNvPr id="17" name="Slide Number Placeholder 61">
            <a:extLst>
              <a:ext uri="{FF2B5EF4-FFF2-40B4-BE49-F238E27FC236}">
                <a16:creationId xmlns:a16="http://schemas.microsoft.com/office/drawing/2014/main" id="{C80C2473-0C6D-4AED-A560-9E5C7359EF24}"/>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16</a:t>
            </a:fld>
            <a:endParaRPr lang="en-US" altLang="en-US" dirty="0">
              <a:solidFill>
                <a:schemeClr val="tx1"/>
              </a:solidFill>
            </a:endParaRPr>
          </a:p>
        </p:txBody>
      </p:sp>
      <p:sp>
        <p:nvSpPr>
          <p:cNvPr id="19" name="TextBox 18">
            <a:extLst>
              <a:ext uri="{FF2B5EF4-FFF2-40B4-BE49-F238E27FC236}">
                <a16:creationId xmlns:a16="http://schemas.microsoft.com/office/drawing/2014/main" id="{AE25E4B6-7176-42A8-A1BC-18A11F5F4377}"/>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4115811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par>
                                <p:cTn id="11" presetID="14" presetClass="entr" presetSubtype="10"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randombar(horizontal)">
                                      <p:cBhvr>
                                        <p:cTn id="13" dur="500"/>
                                        <p:tgtEl>
                                          <p:spTgt spid="32"/>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0-#ppt_w/2"/>
                                          </p:val>
                                        </p:tav>
                                        <p:tav tm="100000">
                                          <p:val>
                                            <p:strVal val="#ppt_x"/>
                                          </p:val>
                                        </p:tav>
                                      </p:tavLst>
                                    </p:anim>
                                    <p:anim calcmode="lin" valueType="num">
                                      <p:cBhvr additive="base">
                                        <p:cTn id="19"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0-#ppt_w/2"/>
                                          </p:val>
                                        </p:tav>
                                        <p:tav tm="100000">
                                          <p:val>
                                            <p:strVal val="#ppt_x"/>
                                          </p:val>
                                        </p:tav>
                                      </p:tavLst>
                                    </p:anim>
                                    <p:anim calcmode="lin" valueType="num">
                                      <p:cBhvr additive="base">
                                        <p:cTn id="25" dur="500" fill="hold"/>
                                        <p:tgtEl>
                                          <p:spTgt spid="15"/>
                                        </p:tgtEl>
                                        <p:attrNameLst>
                                          <p:attrName>ppt_y</p:attrName>
                                        </p:attrNameLst>
                                      </p:cBhvr>
                                      <p:tavLst>
                                        <p:tav tm="0">
                                          <p:val>
                                            <p:strVal val="#ppt_y"/>
                                          </p:val>
                                        </p:tav>
                                        <p:tav tm="100000">
                                          <p:val>
                                            <p:strVal val="#ppt_y"/>
                                          </p:val>
                                        </p:tav>
                                      </p:tavLst>
                                    </p:anim>
                                  </p:childTnLst>
                                </p:cTn>
                              </p:par>
                            </p:childTnLst>
                          </p:cTn>
                        </p:par>
                        <p:par>
                          <p:cTn id="26" fill="hold">
                            <p:stCondLst>
                              <p:cond delay="500"/>
                            </p:stCondLst>
                            <p:childTnLst>
                              <p:par>
                                <p:cTn id="27" presetID="22" presetClass="entr" presetSubtype="4"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wipe(down)">
                                      <p:cBhvr>
                                        <p:cTn id="29" dur="500"/>
                                        <p:tgtEl>
                                          <p:spTgt spid="18"/>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additive="base">
                                        <p:cTn id="34" dur="500" fill="hold"/>
                                        <p:tgtEl>
                                          <p:spTgt spid="16"/>
                                        </p:tgtEl>
                                        <p:attrNameLst>
                                          <p:attrName>ppt_x</p:attrName>
                                        </p:attrNameLst>
                                      </p:cBhvr>
                                      <p:tavLst>
                                        <p:tav tm="0">
                                          <p:val>
                                            <p:strVal val="0-#ppt_w/2"/>
                                          </p:val>
                                        </p:tav>
                                        <p:tav tm="100000">
                                          <p:val>
                                            <p:strVal val="#ppt_x"/>
                                          </p:val>
                                        </p:tav>
                                      </p:tavLst>
                                    </p:anim>
                                    <p:anim calcmode="lin" valueType="num">
                                      <p:cBhvr additive="base">
                                        <p:cTn id="35"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6" fill="hold" grpId="0" nodeType="clickEffect">
                                  <p:stCondLst>
                                    <p:cond delay="0"/>
                                  </p:stCondLst>
                                  <p:childTnLst>
                                    <p:set>
                                      <p:cBhvr>
                                        <p:cTn id="39" dur="1" fill="hold">
                                          <p:stCondLst>
                                            <p:cond delay="0"/>
                                          </p:stCondLst>
                                        </p:cTn>
                                        <p:tgtEl>
                                          <p:spTgt spid="26"/>
                                        </p:tgtEl>
                                        <p:attrNameLst>
                                          <p:attrName>style.visibility</p:attrName>
                                        </p:attrNameLst>
                                      </p:cBhvr>
                                      <p:to>
                                        <p:strVal val="visible"/>
                                      </p:to>
                                    </p:set>
                                    <p:anim calcmode="lin" valueType="num">
                                      <p:cBhvr additive="base">
                                        <p:cTn id="40" dur="500" fill="hold"/>
                                        <p:tgtEl>
                                          <p:spTgt spid="26"/>
                                        </p:tgtEl>
                                        <p:attrNameLst>
                                          <p:attrName>ppt_x</p:attrName>
                                        </p:attrNameLst>
                                      </p:cBhvr>
                                      <p:tavLst>
                                        <p:tav tm="0">
                                          <p:val>
                                            <p:strVal val="1+#ppt_w/2"/>
                                          </p:val>
                                        </p:tav>
                                        <p:tav tm="100000">
                                          <p:val>
                                            <p:strVal val="#ppt_x"/>
                                          </p:val>
                                        </p:tav>
                                      </p:tavLst>
                                    </p:anim>
                                    <p:anim calcmode="lin" valueType="num">
                                      <p:cBhvr additive="base">
                                        <p:cTn id="41" dur="500" fill="hold"/>
                                        <p:tgtEl>
                                          <p:spTgt spid="26"/>
                                        </p:tgtEl>
                                        <p:attrNameLst>
                                          <p:attrName>ppt_y</p:attrName>
                                        </p:attrNameLst>
                                      </p:cBhvr>
                                      <p:tavLst>
                                        <p:tav tm="0">
                                          <p:val>
                                            <p:strVal val="1+#ppt_h/2"/>
                                          </p:val>
                                        </p:tav>
                                        <p:tav tm="100000">
                                          <p:val>
                                            <p:strVal val="#ppt_y"/>
                                          </p:val>
                                        </p:tav>
                                      </p:tavLst>
                                    </p:anim>
                                  </p:childTnLst>
                                </p:cTn>
                              </p:par>
                            </p:childTnLst>
                          </p:cTn>
                        </p:par>
                        <p:par>
                          <p:cTn id="42" fill="hold">
                            <p:stCondLst>
                              <p:cond delay="500"/>
                            </p:stCondLst>
                            <p:childTnLst>
                              <p:par>
                                <p:cTn id="43" presetID="22" presetClass="entr" presetSubtype="4" fill="hold" nodeType="after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wipe(down)">
                                      <p:cBhvr>
                                        <p:cTn id="45" dur="500"/>
                                        <p:tgtEl>
                                          <p:spTgt spid="25"/>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xit" presetSubtype="1" fill="hold" nodeType="clickEffect">
                                  <p:stCondLst>
                                    <p:cond delay="0"/>
                                  </p:stCondLst>
                                  <p:childTnLst>
                                    <p:animEffect transition="out" filter="wipe(up)">
                                      <p:cBhvr>
                                        <p:cTn id="49" dur="500"/>
                                        <p:tgtEl>
                                          <p:spTgt spid="18"/>
                                        </p:tgtEl>
                                      </p:cBhvr>
                                    </p:animEffect>
                                    <p:set>
                                      <p:cBhvr>
                                        <p:cTn id="50" dur="1" fill="hold">
                                          <p:stCondLst>
                                            <p:cond delay="499"/>
                                          </p:stCondLst>
                                        </p:cTn>
                                        <p:tgtEl>
                                          <p:spTgt spid="18"/>
                                        </p:tgtEl>
                                        <p:attrNameLst>
                                          <p:attrName>style.visibility</p:attrName>
                                        </p:attrNameLst>
                                      </p:cBhvr>
                                      <p:to>
                                        <p:strVal val="hidden"/>
                                      </p:to>
                                    </p:set>
                                  </p:childTnLst>
                                </p:cTn>
                              </p:par>
                              <p:par>
                                <p:cTn id="51" presetID="22" presetClass="exit" presetSubtype="1" fill="hold" nodeType="withEffect">
                                  <p:stCondLst>
                                    <p:cond delay="0"/>
                                  </p:stCondLst>
                                  <p:childTnLst>
                                    <p:animEffect transition="out" filter="wipe(up)">
                                      <p:cBhvr>
                                        <p:cTn id="52" dur="500"/>
                                        <p:tgtEl>
                                          <p:spTgt spid="25"/>
                                        </p:tgtEl>
                                      </p:cBhvr>
                                    </p:animEffect>
                                    <p:set>
                                      <p:cBhvr>
                                        <p:cTn id="53" dur="1" fill="hold">
                                          <p:stCondLst>
                                            <p:cond delay="499"/>
                                          </p:stCondLst>
                                        </p:cTn>
                                        <p:tgtEl>
                                          <p:spTgt spid="25"/>
                                        </p:tgtEl>
                                        <p:attrNameLst>
                                          <p:attrName>style.visibility</p:attrName>
                                        </p:attrNameLst>
                                      </p:cBhvr>
                                      <p:to>
                                        <p:strVal val="hidden"/>
                                      </p:to>
                                    </p:set>
                                  </p:childTnLst>
                                </p:cTn>
                              </p:par>
                              <p:par>
                                <p:cTn id="54" presetID="2" presetClass="exit" presetSubtype="4" fill="hold" grpId="1" nodeType="withEffect">
                                  <p:stCondLst>
                                    <p:cond delay="0"/>
                                  </p:stCondLst>
                                  <p:childTnLst>
                                    <p:anim calcmode="lin" valueType="num">
                                      <p:cBhvr additive="base">
                                        <p:cTn id="55" dur="500"/>
                                        <p:tgtEl>
                                          <p:spTgt spid="3"/>
                                        </p:tgtEl>
                                        <p:attrNameLst>
                                          <p:attrName>ppt_x</p:attrName>
                                        </p:attrNameLst>
                                      </p:cBhvr>
                                      <p:tavLst>
                                        <p:tav tm="0">
                                          <p:val>
                                            <p:strVal val="ppt_x"/>
                                          </p:val>
                                        </p:tav>
                                        <p:tav tm="100000">
                                          <p:val>
                                            <p:strVal val="ppt_x"/>
                                          </p:val>
                                        </p:tav>
                                      </p:tavLst>
                                    </p:anim>
                                    <p:anim calcmode="lin" valueType="num">
                                      <p:cBhvr additive="base">
                                        <p:cTn id="56" dur="500"/>
                                        <p:tgtEl>
                                          <p:spTgt spid="3"/>
                                        </p:tgtEl>
                                        <p:attrNameLst>
                                          <p:attrName>ppt_y</p:attrName>
                                        </p:attrNameLst>
                                      </p:cBhvr>
                                      <p:tavLst>
                                        <p:tav tm="0">
                                          <p:val>
                                            <p:strVal val="ppt_y"/>
                                          </p:val>
                                        </p:tav>
                                        <p:tav tm="100000">
                                          <p:val>
                                            <p:strVal val="1+ppt_h/2"/>
                                          </p:val>
                                        </p:tav>
                                      </p:tavLst>
                                    </p:anim>
                                    <p:set>
                                      <p:cBhvr>
                                        <p:cTn id="57" dur="1" fill="hold">
                                          <p:stCondLst>
                                            <p:cond delay="499"/>
                                          </p:stCondLst>
                                        </p:cTn>
                                        <p:tgtEl>
                                          <p:spTgt spid="3"/>
                                        </p:tgtEl>
                                        <p:attrNameLst>
                                          <p:attrName>style.visibility</p:attrName>
                                        </p:attrNameLst>
                                      </p:cBhvr>
                                      <p:to>
                                        <p:strVal val="hidden"/>
                                      </p:to>
                                    </p:set>
                                  </p:childTnLst>
                                </p:cTn>
                              </p:par>
                              <p:par>
                                <p:cTn id="58" presetID="2" presetClass="exit" presetSubtype="4" fill="hold" grpId="1" nodeType="withEffect">
                                  <p:stCondLst>
                                    <p:cond delay="0"/>
                                  </p:stCondLst>
                                  <p:childTnLst>
                                    <p:anim calcmode="lin" valueType="num">
                                      <p:cBhvr additive="base">
                                        <p:cTn id="59" dur="500"/>
                                        <p:tgtEl>
                                          <p:spTgt spid="4"/>
                                        </p:tgtEl>
                                        <p:attrNameLst>
                                          <p:attrName>ppt_x</p:attrName>
                                        </p:attrNameLst>
                                      </p:cBhvr>
                                      <p:tavLst>
                                        <p:tav tm="0">
                                          <p:val>
                                            <p:strVal val="ppt_x"/>
                                          </p:val>
                                        </p:tav>
                                        <p:tav tm="100000">
                                          <p:val>
                                            <p:strVal val="ppt_x"/>
                                          </p:val>
                                        </p:tav>
                                      </p:tavLst>
                                    </p:anim>
                                    <p:anim calcmode="lin" valueType="num">
                                      <p:cBhvr additive="base">
                                        <p:cTn id="60" dur="500"/>
                                        <p:tgtEl>
                                          <p:spTgt spid="4"/>
                                        </p:tgtEl>
                                        <p:attrNameLst>
                                          <p:attrName>ppt_y</p:attrName>
                                        </p:attrNameLst>
                                      </p:cBhvr>
                                      <p:tavLst>
                                        <p:tav tm="0">
                                          <p:val>
                                            <p:strVal val="ppt_y"/>
                                          </p:val>
                                        </p:tav>
                                        <p:tav tm="100000">
                                          <p:val>
                                            <p:strVal val="1+ppt_h/2"/>
                                          </p:val>
                                        </p:tav>
                                      </p:tavLst>
                                    </p:anim>
                                    <p:set>
                                      <p:cBhvr>
                                        <p:cTn id="61" dur="1" fill="hold">
                                          <p:stCondLst>
                                            <p:cond delay="499"/>
                                          </p:stCondLst>
                                        </p:cTn>
                                        <p:tgtEl>
                                          <p:spTgt spid="4"/>
                                        </p:tgtEl>
                                        <p:attrNameLst>
                                          <p:attrName>style.visibility</p:attrName>
                                        </p:attrNameLst>
                                      </p:cBhvr>
                                      <p:to>
                                        <p:strVal val="hidden"/>
                                      </p:to>
                                    </p:set>
                                  </p:childTnLst>
                                </p:cTn>
                              </p:par>
                              <p:par>
                                <p:cTn id="62" presetID="2" presetClass="exit" presetSubtype="4" fill="hold" grpId="1" nodeType="withEffect">
                                  <p:stCondLst>
                                    <p:cond delay="0"/>
                                  </p:stCondLst>
                                  <p:childTnLst>
                                    <p:anim calcmode="lin" valueType="num">
                                      <p:cBhvr additive="base">
                                        <p:cTn id="63" dur="500"/>
                                        <p:tgtEl>
                                          <p:spTgt spid="15"/>
                                        </p:tgtEl>
                                        <p:attrNameLst>
                                          <p:attrName>ppt_x</p:attrName>
                                        </p:attrNameLst>
                                      </p:cBhvr>
                                      <p:tavLst>
                                        <p:tav tm="0">
                                          <p:val>
                                            <p:strVal val="ppt_x"/>
                                          </p:val>
                                        </p:tav>
                                        <p:tav tm="100000">
                                          <p:val>
                                            <p:strVal val="ppt_x"/>
                                          </p:val>
                                        </p:tav>
                                      </p:tavLst>
                                    </p:anim>
                                    <p:anim calcmode="lin" valueType="num">
                                      <p:cBhvr additive="base">
                                        <p:cTn id="64" dur="500"/>
                                        <p:tgtEl>
                                          <p:spTgt spid="15"/>
                                        </p:tgtEl>
                                        <p:attrNameLst>
                                          <p:attrName>ppt_y</p:attrName>
                                        </p:attrNameLst>
                                      </p:cBhvr>
                                      <p:tavLst>
                                        <p:tav tm="0">
                                          <p:val>
                                            <p:strVal val="ppt_y"/>
                                          </p:val>
                                        </p:tav>
                                        <p:tav tm="100000">
                                          <p:val>
                                            <p:strVal val="1+ppt_h/2"/>
                                          </p:val>
                                        </p:tav>
                                      </p:tavLst>
                                    </p:anim>
                                    <p:set>
                                      <p:cBhvr>
                                        <p:cTn id="65" dur="1" fill="hold">
                                          <p:stCondLst>
                                            <p:cond delay="499"/>
                                          </p:stCondLst>
                                        </p:cTn>
                                        <p:tgtEl>
                                          <p:spTgt spid="15"/>
                                        </p:tgtEl>
                                        <p:attrNameLst>
                                          <p:attrName>style.visibility</p:attrName>
                                        </p:attrNameLst>
                                      </p:cBhvr>
                                      <p:to>
                                        <p:strVal val="hidden"/>
                                      </p:to>
                                    </p:set>
                                  </p:childTnLst>
                                </p:cTn>
                              </p:par>
                              <p:par>
                                <p:cTn id="66" presetID="2" presetClass="exit" presetSubtype="4" fill="hold" grpId="1" nodeType="withEffect">
                                  <p:stCondLst>
                                    <p:cond delay="0"/>
                                  </p:stCondLst>
                                  <p:childTnLst>
                                    <p:anim calcmode="lin" valueType="num">
                                      <p:cBhvr additive="base">
                                        <p:cTn id="67" dur="500"/>
                                        <p:tgtEl>
                                          <p:spTgt spid="16"/>
                                        </p:tgtEl>
                                        <p:attrNameLst>
                                          <p:attrName>ppt_x</p:attrName>
                                        </p:attrNameLst>
                                      </p:cBhvr>
                                      <p:tavLst>
                                        <p:tav tm="0">
                                          <p:val>
                                            <p:strVal val="ppt_x"/>
                                          </p:val>
                                        </p:tav>
                                        <p:tav tm="100000">
                                          <p:val>
                                            <p:strVal val="ppt_x"/>
                                          </p:val>
                                        </p:tav>
                                      </p:tavLst>
                                    </p:anim>
                                    <p:anim calcmode="lin" valueType="num">
                                      <p:cBhvr additive="base">
                                        <p:cTn id="68" dur="500"/>
                                        <p:tgtEl>
                                          <p:spTgt spid="16"/>
                                        </p:tgtEl>
                                        <p:attrNameLst>
                                          <p:attrName>ppt_y</p:attrName>
                                        </p:attrNameLst>
                                      </p:cBhvr>
                                      <p:tavLst>
                                        <p:tav tm="0">
                                          <p:val>
                                            <p:strVal val="ppt_y"/>
                                          </p:val>
                                        </p:tav>
                                        <p:tav tm="100000">
                                          <p:val>
                                            <p:strVal val="1+ppt_h/2"/>
                                          </p:val>
                                        </p:tav>
                                      </p:tavLst>
                                    </p:anim>
                                    <p:set>
                                      <p:cBhvr>
                                        <p:cTn id="69" dur="1" fill="hold">
                                          <p:stCondLst>
                                            <p:cond delay="499"/>
                                          </p:stCondLst>
                                        </p:cTn>
                                        <p:tgtEl>
                                          <p:spTgt spid="16"/>
                                        </p:tgtEl>
                                        <p:attrNameLst>
                                          <p:attrName>style.visibility</p:attrName>
                                        </p:attrNameLst>
                                      </p:cBhvr>
                                      <p:to>
                                        <p:strVal val="hidden"/>
                                      </p:to>
                                    </p:set>
                                  </p:childTnLst>
                                </p:cTn>
                              </p:par>
                              <p:par>
                                <p:cTn id="70" presetID="2" presetClass="exit" presetSubtype="4" fill="hold" grpId="1" nodeType="withEffect">
                                  <p:stCondLst>
                                    <p:cond delay="0"/>
                                  </p:stCondLst>
                                  <p:childTnLst>
                                    <p:anim calcmode="lin" valueType="num">
                                      <p:cBhvr additive="base">
                                        <p:cTn id="71" dur="500"/>
                                        <p:tgtEl>
                                          <p:spTgt spid="26"/>
                                        </p:tgtEl>
                                        <p:attrNameLst>
                                          <p:attrName>ppt_x</p:attrName>
                                        </p:attrNameLst>
                                      </p:cBhvr>
                                      <p:tavLst>
                                        <p:tav tm="0">
                                          <p:val>
                                            <p:strVal val="ppt_x"/>
                                          </p:val>
                                        </p:tav>
                                        <p:tav tm="100000">
                                          <p:val>
                                            <p:strVal val="ppt_x"/>
                                          </p:val>
                                        </p:tav>
                                      </p:tavLst>
                                    </p:anim>
                                    <p:anim calcmode="lin" valueType="num">
                                      <p:cBhvr additive="base">
                                        <p:cTn id="72" dur="500"/>
                                        <p:tgtEl>
                                          <p:spTgt spid="26"/>
                                        </p:tgtEl>
                                        <p:attrNameLst>
                                          <p:attrName>ppt_y</p:attrName>
                                        </p:attrNameLst>
                                      </p:cBhvr>
                                      <p:tavLst>
                                        <p:tav tm="0">
                                          <p:val>
                                            <p:strVal val="ppt_y"/>
                                          </p:val>
                                        </p:tav>
                                        <p:tav tm="100000">
                                          <p:val>
                                            <p:strVal val="1+ppt_h/2"/>
                                          </p:val>
                                        </p:tav>
                                      </p:tavLst>
                                    </p:anim>
                                    <p:set>
                                      <p:cBhvr>
                                        <p:cTn id="73" dur="1" fill="hold">
                                          <p:stCondLst>
                                            <p:cond delay="4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3" grpId="1" animBg="1"/>
      <p:bldP spid="4" grpId="0" animBg="1"/>
      <p:bldP spid="4" grpId="1" animBg="1"/>
      <p:bldP spid="16" grpId="0" animBg="1"/>
      <p:bldP spid="16" grpId="1" animBg="1"/>
      <p:bldP spid="15" grpId="0" animBg="1"/>
      <p:bldP spid="15" grpId="1" animBg="1"/>
      <p:bldP spid="26" grpId="0" animBg="1"/>
      <p:bldP spid="26"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4303840" y="758092"/>
            <a:ext cx="7708406" cy="5824478"/>
            <a:chOff x="4303840" y="758092"/>
            <a:chExt cx="7708406" cy="5824478"/>
          </a:xfrm>
        </p:grpSpPr>
        <p:grpSp>
          <p:nvGrpSpPr>
            <p:cNvPr id="3" name="Group 2"/>
            <p:cNvGrpSpPr/>
            <p:nvPr/>
          </p:nvGrpSpPr>
          <p:grpSpPr>
            <a:xfrm>
              <a:off x="4303840" y="758092"/>
              <a:ext cx="7708406" cy="5824478"/>
              <a:chOff x="4303840" y="758092"/>
              <a:chExt cx="7708406" cy="5824478"/>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03840" y="758092"/>
                <a:ext cx="7708406" cy="5824478"/>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9536" y="1078270"/>
                <a:ext cx="4474341" cy="234258"/>
              </a:xfrm>
              <a:prstGeom prst="rect">
                <a:avLst/>
              </a:prstGeom>
            </p:spPr>
          </p:pic>
        </p:gr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29536" y="1078259"/>
              <a:ext cx="4474341" cy="242067"/>
            </a:xfrm>
            <a:prstGeom prst="rect">
              <a:avLst/>
            </a:prstGeom>
          </p:spPr>
        </p:pic>
      </p:grpSp>
      <p:graphicFrame>
        <p:nvGraphicFramePr>
          <p:cNvPr id="4" name="Object 3"/>
          <p:cNvGraphicFramePr>
            <a:graphicFrameLocks noChangeAspect="1"/>
          </p:cNvGraphicFramePr>
          <p:nvPr>
            <p:extLst>
              <p:ext uri="{D42A27DB-BD31-4B8C-83A1-F6EECF244321}">
                <p14:modId xmlns:p14="http://schemas.microsoft.com/office/powerpoint/2010/main" val="3532979554"/>
              </p:ext>
            </p:extLst>
          </p:nvPr>
        </p:nvGraphicFramePr>
        <p:xfrm>
          <a:off x="6237498" y="3833590"/>
          <a:ext cx="3907031" cy="414729"/>
        </p:xfrm>
        <a:graphic>
          <a:graphicData uri="http://schemas.openxmlformats.org/presentationml/2006/ole">
            <mc:AlternateContent xmlns:mc="http://schemas.openxmlformats.org/markup-compatibility/2006">
              <mc:Choice xmlns:v="urn:schemas-microsoft-com:vml" Requires="v">
                <p:oleObj name="Image" r:id="rId5" imgW="6221880" imgH="660240" progId="Photoshop.Image.12">
                  <p:embed/>
                </p:oleObj>
              </mc:Choice>
              <mc:Fallback>
                <p:oleObj name="Image" r:id="rId5" imgW="6221880" imgH="660240" progId="Photoshop.Image.12">
                  <p:embed/>
                  <p:pic>
                    <p:nvPicPr>
                      <p:cNvPr id="4" name="Object 3"/>
                      <p:cNvPicPr/>
                      <p:nvPr/>
                    </p:nvPicPr>
                    <p:blipFill>
                      <a:blip r:embed="rId6"/>
                      <a:stretch>
                        <a:fillRect/>
                      </a:stretch>
                    </p:blipFill>
                    <p:spPr>
                      <a:xfrm>
                        <a:off x="6237498" y="3833590"/>
                        <a:ext cx="3907031" cy="414729"/>
                      </a:xfrm>
                      <a:prstGeom prst="rect">
                        <a:avLst/>
                      </a:prstGeom>
                    </p:spPr>
                  </p:pic>
                </p:oleObj>
              </mc:Fallback>
            </mc:AlternateContent>
          </a:graphicData>
        </a:graphic>
      </p:graphicFrame>
      <p:sp>
        <p:nvSpPr>
          <p:cNvPr id="10" name="TextBox 9"/>
          <p:cNvSpPr txBox="1"/>
          <p:nvPr/>
        </p:nvSpPr>
        <p:spPr>
          <a:xfrm>
            <a:off x="114300" y="758092"/>
            <a:ext cx="3962400" cy="1015663"/>
          </a:xfrm>
          <a:prstGeom prst="rect">
            <a:avLst/>
          </a:prstGeom>
          <a:noFill/>
          <a:ln w="19050">
            <a:solidFill>
              <a:srgbClr val="7030A0"/>
            </a:solidFill>
          </a:ln>
        </p:spPr>
        <p:txBody>
          <a:bodyPr wrap="square" rtlCol="0">
            <a:spAutoFit/>
          </a:bodyPr>
          <a:lstStyle/>
          <a:p>
            <a:r>
              <a:rPr lang="en-US" sz="2000" dirty="0"/>
              <a:t>Now type into the search engine text box, </a:t>
            </a:r>
            <a:r>
              <a:rPr lang="en-US" sz="2000" b="1" i="1" dirty="0"/>
              <a:t>search engines list</a:t>
            </a:r>
            <a:r>
              <a:rPr lang="en-US" sz="2000" dirty="0"/>
              <a:t> and press </a:t>
            </a:r>
            <a:r>
              <a:rPr lang="en-US" sz="2000" b="1" i="1" dirty="0"/>
              <a:t>Enter</a:t>
            </a:r>
            <a:endParaRPr lang="en-US" sz="2000" dirty="0"/>
          </a:p>
        </p:txBody>
      </p:sp>
      <p:cxnSp>
        <p:nvCxnSpPr>
          <p:cNvPr id="12" name="Straight Arrow Connector 11"/>
          <p:cNvCxnSpPr>
            <a:cxnSpLocks/>
          </p:cNvCxnSpPr>
          <p:nvPr/>
        </p:nvCxnSpPr>
        <p:spPr>
          <a:xfrm>
            <a:off x="4076700" y="1773755"/>
            <a:ext cx="2187913" cy="2142747"/>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0CBF116E-646E-469C-AF8F-F79960D4DBA5}"/>
              </a:ext>
            </a:extLst>
          </p:cNvPr>
          <p:cNvSpPr txBox="1"/>
          <p:nvPr/>
        </p:nvSpPr>
        <p:spPr>
          <a:xfrm>
            <a:off x="247650" y="123682"/>
            <a:ext cx="2577617" cy="400110"/>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CA" dirty="0"/>
              <a:t>Searching the Internet</a:t>
            </a:r>
          </a:p>
        </p:txBody>
      </p:sp>
      <p:pic>
        <p:nvPicPr>
          <p:cNvPr id="28" name="Picture 27">
            <a:extLst>
              <a:ext uri="{FF2B5EF4-FFF2-40B4-BE49-F238E27FC236}">
                <a16:creationId xmlns:a16="http://schemas.microsoft.com/office/drawing/2014/main" id="{637F67D8-28D7-42F2-A73C-4B5E5F172DDA}"/>
              </a:ext>
            </a:extLst>
          </p:cNvPr>
          <p:cNvPicPr>
            <a:picLocks noChangeAspect="1"/>
          </p:cNvPicPr>
          <p:nvPr/>
        </p:nvPicPr>
        <p:blipFill>
          <a:blip r:embed="rId7"/>
          <a:stretch>
            <a:fillRect/>
          </a:stretch>
        </p:blipFill>
        <p:spPr>
          <a:xfrm>
            <a:off x="6337302" y="3945690"/>
            <a:ext cx="1276528" cy="190527"/>
          </a:xfrm>
          <a:prstGeom prst="rect">
            <a:avLst/>
          </a:prstGeom>
        </p:spPr>
      </p:pic>
      <p:sp>
        <p:nvSpPr>
          <p:cNvPr id="13" name="Slide Number Placeholder 61">
            <a:extLst>
              <a:ext uri="{FF2B5EF4-FFF2-40B4-BE49-F238E27FC236}">
                <a16:creationId xmlns:a16="http://schemas.microsoft.com/office/drawing/2014/main" id="{AC19572D-2156-4B6C-B21B-E50EB4CDC47E}"/>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17</a:t>
            </a:fld>
            <a:endParaRPr lang="en-US" altLang="en-US" dirty="0">
              <a:solidFill>
                <a:schemeClr val="tx1"/>
              </a:solidFill>
            </a:endParaRPr>
          </a:p>
        </p:txBody>
      </p:sp>
      <p:sp>
        <p:nvSpPr>
          <p:cNvPr id="14" name="TextBox 13">
            <a:extLst>
              <a:ext uri="{FF2B5EF4-FFF2-40B4-BE49-F238E27FC236}">
                <a16:creationId xmlns:a16="http://schemas.microsoft.com/office/drawing/2014/main" id="{154C71B5-54A8-4AA3-A896-D1475367887A}"/>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2421297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1" nodeType="clickEffect">
                                  <p:stCondLst>
                                    <p:cond delay="0"/>
                                  </p:stCondLst>
                                  <p:childTnLst>
                                    <p:anim calcmode="lin" valueType="num">
                                      <p:cBhvr additive="base">
                                        <p:cTn id="16" dur="500"/>
                                        <p:tgtEl>
                                          <p:spTgt spid="10"/>
                                        </p:tgtEl>
                                        <p:attrNameLst>
                                          <p:attrName>ppt_x</p:attrName>
                                        </p:attrNameLst>
                                      </p:cBhvr>
                                      <p:tavLst>
                                        <p:tav tm="0">
                                          <p:val>
                                            <p:strVal val="ppt_x"/>
                                          </p:val>
                                        </p:tav>
                                        <p:tav tm="100000">
                                          <p:val>
                                            <p:strVal val="ppt_x"/>
                                          </p:val>
                                        </p:tav>
                                      </p:tavLst>
                                    </p:anim>
                                    <p:anim calcmode="lin" valueType="num">
                                      <p:cBhvr additive="base">
                                        <p:cTn id="17" dur="500"/>
                                        <p:tgtEl>
                                          <p:spTgt spid="10"/>
                                        </p:tgtEl>
                                        <p:attrNameLst>
                                          <p:attrName>ppt_y</p:attrName>
                                        </p:attrNameLst>
                                      </p:cBhvr>
                                      <p:tavLst>
                                        <p:tav tm="0">
                                          <p:val>
                                            <p:strVal val="ppt_y"/>
                                          </p:val>
                                        </p:tav>
                                        <p:tav tm="100000">
                                          <p:val>
                                            <p:strVal val="1+ppt_h/2"/>
                                          </p:val>
                                        </p:tav>
                                      </p:tavLst>
                                    </p:anim>
                                    <p:set>
                                      <p:cBhvr>
                                        <p:cTn id="18" dur="1" fill="hold">
                                          <p:stCondLst>
                                            <p:cond delay="499"/>
                                          </p:stCondLst>
                                        </p:cTn>
                                        <p:tgtEl>
                                          <p:spTgt spid="10"/>
                                        </p:tgtEl>
                                        <p:attrNameLst>
                                          <p:attrName>style.visibility</p:attrName>
                                        </p:attrNameLst>
                                      </p:cBhvr>
                                      <p:to>
                                        <p:strVal val="hidden"/>
                                      </p:to>
                                    </p:set>
                                  </p:childTnLst>
                                </p:cTn>
                              </p:par>
                              <p:par>
                                <p:cTn id="19" presetID="2" presetClass="exit" presetSubtype="4" fill="hold" nodeType="withEffect">
                                  <p:stCondLst>
                                    <p:cond delay="0"/>
                                  </p:stCondLst>
                                  <p:childTnLst>
                                    <p:anim calcmode="lin" valueType="num">
                                      <p:cBhvr additive="base">
                                        <p:cTn id="20" dur="500"/>
                                        <p:tgtEl>
                                          <p:spTgt spid="12"/>
                                        </p:tgtEl>
                                        <p:attrNameLst>
                                          <p:attrName>ppt_x</p:attrName>
                                        </p:attrNameLst>
                                      </p:cBhvr>
                                      <p:tavLst>
                                        <p:tav tm="0">
                                          <p:val>
                                            <p:strVal val="ppt_x"/>
                                          </p:val>
                                        </p:tav>
                                        <p:tav tm="100000">
                                          <p:val>
                                            <p:strVal val="ppt_x"/>
                                          </p:val>
                                        </p:tav>
                                      </p:tavLst>
                                    </p:anim>
                                    <p:anim calcmode="lin" valueType="num">
                                      <p:cBhvr additive="base">
                                        <p:cTn id="21" dur="500"/>
                                        <p:tgtEl>
                                          <p:spTgt spid="12"/>
                                        </p:tgtEl>
                                        <p:attrNameLst>
                                          <p:attrName>ppt_y</p:attrName>
                                        </p:attrNameLst>
                                      </p:cBhvr>
                                      <p:tavLst>
                                        <p:tav tm="0">
                                          <p:val>
                                            <p:strVal val="ppt_y"/>
                                          </p:val>
                                        </p:tav>
                                        <p:tav tm="100000">
                                          <p:val>
                                            <p:strVal val="1+ppt_h/2"/>
                                          </p:val>
                                        </p:tav>
                                      </p:tavLst>
                                    </p:anim>
                                    <p:set>
                                      <p:cBhvr>
                                        <p:cTn id="22" dur="1" fill="hold">
                                          <p:stCondLst>
                                            <p:cond delay="499"/>
                                          </p:stCondLst>
                                        </p:cTn>
                                        <p:tgtEl>
                                          <p:spTgt spid="12"/>
                                        </p:tgtEl>
                                        <p:attrNameLst>
                                          <p:attrName>style.visibility</p:attrName>
                                        </p:attrNameLst>
                                      </p:cBhvr>
                                      <p:to>
                                        <p:strVal val="hidden"/>
                                      </p:to>
                                    </p:set>
                                  </p:childTnLst>
                                </p:cTn>
                              </p:par>
                              <p:par>
                                <p:cTn id="23" presetID="2" presetClass="exit" presetSubtype="4" fill="hold" nodeType="withEffect">
                                  <p:stCondLst>
                                    <p:cond delay="0"/>
                                  </p:stCondLst>
                                  <p:childTnLst>
                                    <p:anim calcmode="lin" valueType="num">
                                      <p:cBhvr additive="base">
                                        <p:cTn id="24" dur="500"/>
                                        <p:tgtEl>
                                          <p:spTgt spid="9"/>
                                        </p:tgtEl>
                                        <p:attrNameLst>
                                          <p:attrName>ppt_x</p:attrName>
                                        </p:attrNameLst>
                                      </p:cBhvr>
                                      <p:tavLst>
                                        <p:tav tm="0">
                                          <p:val>
                                            <p:strVal val="ppt_x"/>
                                          </p:val>
                                        </p:tav>
                                        <p:tav tm="100000">
                                          <p:val>
                                            <p:strVal val="ppt_x"/>
                                          </p:val>
                                        </p:tav>
                                      </p:tavLst>
                                    </p:anim>
                                    <p:anim calcmode="lin" valueType="num">
                                      <p:cBhvr additive="base">
                                        <p:cTn id="25" dur="500"/>
                                        <p:tgtEl>
                                          <p:spTgt spid="9"/>
                                        </p:tgtEl>
                                        <p:attrNameLst>
                                          <p:attrName>ppt_y</p:attrName>
                                        </p:attrNameLst>
                                      </p:cBhvr>
                                      <p:tavLst>
                                        <p:tav tm="0">
                                          <p:val>
                                            <p:strVal val="ppt_y"/>
                                          </p:val>
                                        </p:tav>
                                        <p:tav tm="100000">
                                          <p:val>
                                            <p:strVal val="1+ppt_h/2"/>
                                          </p:val>
                                        </p:tav>
                                      </p:tavLst>
                                    </p:anim>
                                    <p:set>
                                      <p:cBhvr>
                                        <p:cTn id="26" dur="1" fill="hold">
                                          <p:stCondLst>
                                            <p:cond delay="499"/>
                                          </p:stCondLst>
                                        </p:cTn>
                                        <p:tgtEl>
                                          <p:spTgt spid="9"/>
                                        </p:tgtEl>
                                        <p:attrNameLst>
                                          <p:attrName>style.visibility</p:attrName>
                                        </p:attrNameLst>
                                      </p:cBhvr>
                                      <p:to>
                                        <p:strVal val="hidden"/>
                                      </p:to>
                                    </p:set>
                                  </p:childTnLst>
                                </p:cTn>
                              </p:par>
                              <p:par>
                                <p:cTn id="27" presetID="2" presetClass="exit" presetSubtype="4" fill="hold" nodeType="withEffect">
                                  <p:stCondLst>
                                    <p:cond delay="0"/>
                                  </p:stCondLst>
                                  <p:childTnLst>
                                    <p:anim calcmode="lin" valueType="num">
                                      <p:cBhvr additive="base">
                                        <p:cTn id="28" dur="500"/>
                                        <p:tgtEl>
                                          <p:spTgt spid="4"/>
                                        </p:tgtEl>
                                        <p:attrNameLst>
                                          <p:attrName>ppt_x</p:attrName>
                                        </p:attrNameLst>
                                      </p:cBhvr>
                                      <p:tavLst>
                                        <p:tav tm="0">
                                          <p:val>
                                            <p:strVal val="ppt_x"/>
                                          </p:val>
                                        </p:tav>
                                        <p:tav tm="100000">
                                          <p:val>
                                            <p:strVal val="ppt_x"/>
                                          </p:val>
                                        </p:tav>
                                      </p:tavLst>
                                    </p:anim>
                                    <p:anim calcmode="lin" valueType="num">
                                      <p:cBhvr additive="base">
                                        <p:cTn id="29" dur="500"/>
                                        <p:tgtEl>
                                          <p:spTgt spid="4"/>
                                        </p:tgtEl>
                                        <p:attrNameLst>
                                          <p:attrName>ppt_y</p:attrName>
                                        </p:attrNameLst>
                                      </p:cBhvr>
                                      <p:tavLst>
                                        <p:tav tm="0">
                                          <p:val>
                                            <p:strVal val="ppt_y"/>
                                          </p:val>
                                        </p:tav>
                                        <p:tav tm="100000">
                                          <p:val>
                                            <p:strVal val="1+ppt_h/2"/>
                                          </p:val>
                                        </p:tav>
                                      </p:tavLst>
                                    </p:anim>
                                    <p:set>
                                      <p:cBhvr>
                                        <p:cTn id="30" dur="1" fill="hold">
                                          <p:stCondLst>
                                            <p:cond delay="499"/>
                                          </p:stCondLst>
                                        </p:cTn>
                                        <p:tgtEl>
                                          <p:spTgt spid="4"/>
                                        </p:tgtEl>
                                        <p:attrNameLst>
                                          <p:attrName>style.visibility</p:attrName>
                                        </p:attrNameLst>
                                      </p:cBhvr>
                                      <p:to>
                                        <p:strVal val="hidden"/>
                                      </p:to>
                                    </p:set>
                                  </p:childTnLst>
                                </p:cTn>
                              </p:par>
                              <p:par>
                                <p:cTn id="31" presetID="2" presetClass="exit" presetSubtype="4" fill="hold" nodeType="withEffect">
                                  <p:stCondLst>
                                    <p:cond delay="0"/>
                                  </p:stCondLst>
                                  <p:childTnLst>
                                    <p:anim calcmode="lin" valueType="num">
                                      <p:cBhvr additive="base">
                                        <p:cTn id="32" dur="500"/>
                                        <p:tgtEl>
                                          <p:spTgt spid="28"/>
                                        </p:tgtEl>
                                        <p:attrNameLst>
                                          <p:attrName>ppt_x</p:attrName>
                                        </p:attrNameLst>
                                      </p:cBhvr>
                                      <p:tavLst>
                                        <p:tav tm="0">
                                          <p:val>
                                            <p:strVal val="ppt_x"/>
                                          </p:val>
                                        </p:tav>
                                        <p:tav tm="100000">
                                          <p:val>
                                            <p:strVal val="ppt_x"/>
                                          </p:val>
                                        </p:tav>
                                      </p:tavLst>
                                    </p:anim>
                                    <p:anim calcmode="lin" valueType="num">
                                      <p:cBhvr additive="base">
                                        <p:cTn id="33" dur="500"/>
                                        <p:tgtEl>
                                          <p:spTgt spid="28"/>
                                        </p:tgtEl>
                                        <p:attrNameLst>
                                          <p:attrName>ppt_y</p:attrName>
                                        </p:attrNameLst>
                                      </p:cBhvr>
                                      <p:tavLst>
                                        <p:tav tm="0">
                                          <p:val>
                                            <p:strVal val="ppt_y"/>
                                          </p:val>
                                        </p:tav>
                                        <p:tav tm="100000">
                                          <p:val>
                                            <p:strVal val="1+ppt_h/2"/>
                                          </p:val>
                                        </p:tav>
                                      </p:tavLst>
                                    </p:anim>
                                    <p:set>
                                      <p:cBhvr>
                                        <p:cTn id="34"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2E7AC41B-F6CD-4479-A368-397BB52C1C6F}"/>
              </a:ext>
            </a:extLst>
          </p:cNvPr>
          <p:cNvPicPr>
            <a:picLocks noChangeAspect="1"/>
          </p:cNvPicPr>
          <p:nvPr/>
        </p:nvPicPr>
        <p:blipFill>
          <a:blip r:embed="rId2"/>
          <a:stretch>
            <a:fillRect/>
          </a:stretch>
        </p:blipFill>
        <p:spPr>
          <a:xfrm>
            <a:off x="1825826" y="661871"/>
            <a:ext cx="10321546" cy="6162908"/>
          </a:xfrm>
          <a:prstGeom prst="rect">
            <a:avLst/>
          </a:prstGeom>
        </p:spPr>
      </p:pic>
      <p:sp>
        <p:nvSpPr>
          <p:cNvPr id="16" name="TextBox 15"/>
          <p:cNvSpPr txBox="1"/>
          <p:nvPr/>
        </p:nvSpPr>
        <p:spPr>
          <a:xfrm>
            <a:off x="176211" y="1150760"/>
            <a:ext cx="3855858" cy="1323439"/>
          </a:xfrm>
          <a:prstGeom prst="rect">
            <a:avLst/>
          </a:prstGeom>
          <a:solidFill>
            <a:schemeClr val="bg1"/>
          </a:solidFill>
          <a:ln w="19050">
            <a:solidFill>
              <a:srgbClr val="00B0F0"/>
            </a:solidFill>
          </a:ln>
        </p:spPr>
        <p:txBody>
          <a:bodyPr wrap="square" rtlCol="0">
            <a:spAutoFit/>
          </a:bodyPr>
          <a:lstStyle/>
          <a:p>
            <a:r>
              <a:rPr lang="en-US" sz="2000" dirty="0"/>
              <a:t>The trick with search engines is to be specific, but try to avoid unnecessary words such as conjunctions and prepositions.</a:t>
            </a:r>
          </a:p>
        </p:txBody>
      </p:sp>
      <p:sp>
        <p:nvSpPr>
          <p:cNvPr id="17" name="TextBox 16"/>
          <p:cNvSpPr txBox="1"/>
          <p:nvPr/>
        </p:nvSpPr>
        <p:spPr>
          <a:xfrm>
            <a:off x="6558643" y="136504"/>
            <a:ext cx="2097677" cy="400110"/>
          </a:xfrm>
          <a:prstGeom prst="rect">
            <a:avLst/>
          </a:prstGeom>
          <a:solidFill>
            <a:srgbClr val="00B050">
              <a:alpha val="20000"/>
            </a:srgbClr>
          </a:solidFill>
          <a:ln w="19050">
            <a:solidFill>
              <a:srgbClr val="00B050"/>
            </a:solidFill>
          </a:ln>
        </p:spPr>
        <p:txBody>
          <a:bodyPr wrap="square" rtlCol="0">
            <a:spAutoFit/>
          </a:bodyPr>
          <a:lstStyle/>
          <a:p>
            <a:r>
              <a:rPr lang="en-US" sz="2000" dirty="0"/>
              <a:t>Search engine tips</a:t>
            </a:r>
          </a:p>
        </p:txBody>
      </p:sp>
      <p:sp>
        <p:nvSpPr>
          <p:cNvPr id="18" name="TextBox 17"/>
          <p:cNvSpPr txBox="1"/>
          <p:nvPr/>
        </p:nvSpPr>
        <p:spPr>
          <a:xfrm>
            <a:off x="4373443" y="712002"/>
            <a:ext cx="7773929" cy="2862322"/>
          </a:xfrm>
          <a:prstGeom prst="rect">
            <a:avLst/>
          </a:prstGeom>
          <a:solidFill>
            <a:schemeClr val="bg1"/>
          </a:solidFill>
          <a:ln w="19050">
            <a:solidFill>
              <a:srgbClr val="C00000"/>
            </a:solidFill>
          </a:ln>
        </p:spPr>
        <p:txBody>
          <a:bodyPr wrap="square" rtlCol="0">
            <a:spAutoFit/>
          </a:bodyPr>
          <a:lstStyle/>
          <a:p>
            <a:r>
              <a:rPr lang="en-US" sz="2000" dirty="0"/>
              <a:t>You can also use </a:t>
            </a:r>
            <a:r>
              <a:rPr lang="en-US" sz="2000" b="1" i="1" dirty="0"/>
              <a:t>logical operators</a:t>
            </a:r>
            <a:r>
              <a:rPr lang="en-US" sz="2000" dirty="0"/>
              <a:t> to further qualify your search such as:</a:t>
            </a:r>
          </a:p>
          <a:p>
            <a:pPr lvl="1"/>
            <a:r>
              <a:rPr lang="en-US" sz="2000" b="1" dirty="0"/>
              <a:t>AND</a:t>
            </a:r>
            <a:r>
              <a:rPr lang="en-US" sz="2000" dirty="0"/>
              <a:t> – All linked words are included</a:t>
            </a:r>
          </a:p>
          <a:p>
            <a:pPr lvl="1"/>
            <a:r>
              <a:rPr lang="en-US" sz="2000" b="1" dirty="0"/>
              <a:t>OR</a:t>
            </a:r>
            <a:r>
              <a:rPr lang="en-US" sz="2000" dirty="0"/>
              <a:t>    – One or the other search term</a:t>
            </a:r>
          </a:p>
          <a:p>
            <a:pPr lvl="1"/>
            <a:r>
              <a:rPr lang="en-US" sz="2000" b="1" dirty="0"/>
              <a:t>“”</a:t>
            </a:r>
            <a:r>
              <a:rPr lang="en-US" sz="2000" dirty="0"/>
              <a:t>     </a:t>
            </a:r>
            <a:r>
              <a:rPr lang="en-US" sz="1000" dirty="0"/>
              <a:t> </a:t>
            </a:r>
            <a:r>
              <a:rPr lang="en-US" sz="2000" dirty="0"/>
              <a:t>– Quotation marks, exact search</a:t>
            </a:r>
          </a:p>
          <a:p>
            <a:pPr lvl="1"/>
            <a:r>
              <a:rPr lang="en-US" sz="2000" b="1" dirty="0"/>
              <a:t>-</a:t>
            </a:r>
            <a:r>
              <a:rPr lang="en-US" sz="2000" dirty="0"/>
              <a:t>        – Remove the word from the search</a:t>
            </a:r>
          </a:p>
          <a:p>
            <a:pPr lvl="1"/>
            <a:r>
              <a:rPr lang="en-US" sz="2000" b="1" dirty="0"/>
              <a:t>*</a:t>
            </a:r>
            <a:r>
              <a:rPr lang="en-US" sz="2000" dirty="0"/>
              <a:t>       – Wild card</a:t>
            </a:r>
          </a:p>
          <a:p>
            <a:pPr lvl="1"/>
            <a:r>
              <a:rPr lang="en-US" sz="2000" b="1" dirty="0"/>
              <a:t>~</a:t>
            </a:r>
            <a:r>
              <a:rPr lang="en-US" sz="2000" dirty="0"/>
              <a:t>       – Search for all synonyms</a:t>
            </a:r>
          </a:p>
          <a:p>
            <a:pPr lvl="1"/>
            <a:r>
              <a:rPr lang="en-US" sz="2000" b="1" dirty="0"/>
              <a:t>..</a:t>
            </a:r>
            <a:r>
              <a:rPr lang="en-US" sz="2000" dirty="0"/>
              <a:t>       – Between two numbers indicates a</a:t>
            </a:r>
          </a:p>
          <a:p>
            <a:pPr marL="800100" lvl="1"/>
            <a:r>
              <a:rPr lang="en-US" sz="2000" dirty="0"/>
              <a:t>       range of numbers</a:t>
            </a:r>
          </a:p>
        </p:txBody>
      </p:sp>
      <p:sp>
        <p:nvSpPr>
          <p:cNvPr id="27" name="TextBox 26">
            <a:extLst>
              <a:ext uri="{FF2B5EF4-FFF2-40B4-BE49-F238E27FC236}">
                <a16:creationId xmlns:a16="http://schemas.microsoft.com/office/drawing/2014/main" id="{981D221F-F2B6-4607-84AD-FB2F2FAE4E5C}"/>
              </a:ext>
            </a:extLst>
          </p:cNvPr>
          <p:cNvSpPr txBox="1"/>
          <p:nvPr/>
        </p:nvSpPr>
        <p:spPr>
          <a:xfrm>
            <a:off x="247650" y="123682"/>
            <a:ext cx="2577617" cy="400110"/>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CA" dirty="0"/>
              <a:t>Searching the Internet</a:t>
            </a:r>
          </a:p>
        </p:txBody>
      </p:sp>
      <p:sp>
        <p:nvSpPr>
          <p:cNvPr id="7" name="Slide Number Placeholder 61">
            <a:extLst>
              <a:ext uri="{FF2B5EF4-FFF2-40B4-BE49-F238E27FC236}">
                <a16:creationId xmlns:a16="http://schemas.microsoft.com/office/drawing/2014/main" id="{6D905173-6B39-4730-8AE0-1B8268260091}"/>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18</a:t>
            </a:fld>
            <a:endParaRPr lang="en-US" altLang="en-US" dirty="0">
              <a:solidFill>
                <a:schemeClr val="tx1"/>
              </a:solidFill>
            </a:endParaRPr>
          </a:p>
        </p:txBody>
      </p:sp>
      <p:sp>
        <p:nvSpPr>
          <p:cNvPr id="8" name="TextBox 7">
            <a:extLst>
              <a:ext uri="{FF2B5EF4-FFF2-40B4-BE49-F238E27FC236}">
                <a16:creationId xmlns:a16="http://schemas.microsoft.com/office/drawing/2014/main" id="{65375F3F-BD59-4E26-BD6B-23371F135987}"/>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1970612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par>
                                <p:cTn id="8" presetID="14" presetClass="entr" presetSubtype="1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randombar(horizontal)">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0-#ppt_w/2"/>
                                          </p:val>
                                        </p:tav>
                                        <p:tav tm="100000">
                                          <p:val>
                                            <p:strVal val="#ppt_x"/>
                                          </p:val>
                                        </p:tav>
                                      </p:tavLst>
                                    </p:anim>
                                    <p:anim calcmode="lin" valueType="num">
                                      <p:cBhvr additive="base">
                                        <p:cTn id="16"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1+#ppt_w/2"/>
                                          </p:val>
                                        </p:tav>
                                        <p:tav tm="100000">
                                          <p:val>
                                            <p:strVal val="#ppt_x"/>
                                          </p:val>
                                        </p:tav>
                                      </p:tavLst>
                                    </p:anim>
                                    <p:anim calcmode="lin" valueType="num">
                                      <p:cBhvr additive="base">
                                        <p:cTn id="22"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78800" y="0"/>
            <a:ext cx="7815899" cy="6858000"/>
          </a:xfrm>
          <a:prstGeom prst="rect">
            <a:avLst/>
          </a:prstGeom>
        </p:spPr>
      </p:pic>
      <p:sp>
        <p:nvSpPr>
          <p:cNvPr id="4" name="TextBox 3"/>
          <p:cNvSpPr txBox="1"/>
          <p:nvPr/>
        </p:nvSpPr>
        <p:spPr>
          <a:xfrm>
            <a:off x="151050" y="904875"/>
            <a:ext cx="4162425" cy="2923877"/>
          </a:xfrm>
          <a:prstGeom prst="rect">
            <a:avLst/>
          </a:prstGeom>
          <a:noFill/>
          <a:ln w="19050">
            <a:noFill/>
          </a:ln>
          <a:effectLst>
            <a:softEdge rad="88900"/>
          </a:effectLst>
        </p:spPr>
        <p:txBody>
          <a:bodyPr wrap="square" rtlCol="0">
            <a:spAutoFit/>
          </a:bodyPr>
          <a:lstStyle/>
          <a:p>
            <a:r>
              <a:rPr lang="en-US" sz="2000" dirty="0"/>
              <a:t>If you do not want to use the logical operators, then you can use the </a:t>
            </a:r>
            <a:r>
              <a:rPr lang="en-US" sz="2000" b="1" i="1" dirty="0"/>
              <a:t>advanced search</a:t>
            </a:r>
            <a:r>
              <a:rPr lang="en-US" sz="2000" i="1" dirty="0"/>
              <a:t>, </a:t>
            </a:r>
            <a:r>
              <a:rPr lang="en-US" sz="2000" dirty="0"/>
              <a:t>which will provide the logical operators for you.</a:t>
            </a:r>
            <a:br>
              <a:rPr lang="en-US" sz="2000" dirty="0"/>
            </a:br>
            <a:endParaRPr lang="en-US" sz="800" dirty="0"/>
          </a:p>
          <a:p>
            <a:r>
              <a:rPr lang="en-US" sz="2000" b="1" i="1" dirty="0">
                <a:solidFill>
                  <a:srgbClr val="00B050"/>
                </a:solidFill>
              </a:rPr>
              <a:t>www.google.ca/advanced_search</a:t>
            </a:r>
          </a:p>
          <a:p>
            <a:endParaRPr lang="en-US" sz="800" b="1" i="1" dirty="0"/>
          </a:p>
          <a:p>
            <a:r>
              <a:rPr lang="en-US" sz="2000" b="1" i="1" dirty="0"/>
              <a:t>Google</a:t>
            </a:r>
            <a:r>
              <a:rPr lang="en-US" sz="2000" dirty="0"/>
              <a:t> and </a:t>
            </a:r>
            <a:r>
              <a:rPr lang="en-US" sz="2000" b="1" i="1" dirty="0"/>
              <a:t>Yahoo</a:t>
            </a:r>
            <a:r>
              <a:rPr lang="en-US" sz="2000" dirty="0"/>
              <a:t> have advanced search web pages.</a:t>
            </a:r>
          </a:p>
          <a:p>
            <a:endParaRPr lang="en-US" sz="800" dirty="0"/>
          </a:p>
          <a:p>
            <a:r>
              <a:rPr lang="en-US" sz="2000" b="1" i="1" dirty="0">
                <a:solidFill>
                  <a:srgbClr val="00B050"/>
                </a:solidFill>
              </a:rPr>
              <a:t>ca.search.yahoo.com/web/advanced</a:t>
            </a:r>
          </a:p>
        </p:txBody>
      </p:sp>
      <p:sp>
        <p:nvSpPr>
          <p:cNvPr id="5" name="TextBox 4"/>
          <p:cNvSpPr txBox="1"/>
          <p:nvPr/>
        </p:nvSpPr>
        <p:spPr>
          <a:xfrm>
            <a:off x="1027611" y="4355647"/>
            <a:ext cx="2917280" cy="400110"/>
          </a:xfrm>
          <a:prstGeom prst="rect">
            <a:avLst/>
          </a:prstGeom>
          <a:noFill/>
          <a:ln w="19050">
            <a:solidFill>
              <a:srgbClr val="00B050"/>
            </a:solidFill>
          </a:ln>
        </p:spPr>
        <p:txBody>
          <a:bodyPr wrap="square" rtlCol="0">
            <a:spAutoFit/>
          </a:bodyPr>
          <a:lstStyle/>
          <a:p>
            <a:pPr algn="r"/>
            <a:r>
              <a:rPr lang="en-US" sz="2000" dirty="0"/>
              <a:t>Google advanced search</a:t>
            </a:r>
          </a:p>
        </p:txBody>
      </p:sp>
      <p:sp>
        <p:nvSpPr>
          <p:cNvPr id="6" name="TextBox 5"/>
          <p:cNvSpPr txBox="1"/>
          <p:nvPr/>
        </p:nvSpPr>
        <p:spPr>
          <a:xfrm>
            <a:off x="1027612" y="5106217"/>
            <a:ext cx="2917280" cy="400110"/>
          </a:xfrm>
          <a:prstGeom prst="rect">
            <a:avLst/>
          </a:prstGeom>
          <a:noFill/>
          <a:ln w="19050">
            <a:solidFill>
              <a:srgbClr val="00B050"/>
            </a:solidFill>
          </a:ln>
        </p:spPr>
        <p:txBody>
          <a:bodyPr wrap="square" rtlCol="0">
            <a:spAutoFit/>
          </a:bodyPr>
          <a:lstStyle/>
          <a:p>
            <a:pPr algn="r"/>
            <a:r>
              <a:rPr lang="en-US" sz="2000" dirty="0"/>
              <a:t>Yahoo advanced search</a:t>
            </a:r>
          </a:p>
        </p:txBody>
      </p:sp>
      <p:cxnSp>
        <p:nvCxnSpPr>
          <p:cNvPr id="8" name="Straight Arrow Connector 7"/>
          <p:cNvCxnSpPr>
            <a:cxnSpLocks/>
            <a:stCxn id="5" idx="3"/>
          </p:cNvCxnSpPr>
          <p:nvPr/>
        </p:nvCxnSpPr>
        <p:spPr>
          <a:xfrm flipV="1">
            <a:off x="3944891" y="4180536"/>
            <a:ext cx="467890" cy="375166"/>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6" idx="3"/>
          </p:cNvCxnSpPr>
          <p:nvPr/>
        </p:nvCxnSpPr>
        <p:spPr>
          <a:xfrm flipV="1">
            <a:off x="3944892" y="5106218"/>
            <a:ext cx="433908" cy="200054"/>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793" y="8712"/>
            <a:ext cx="7815899" cy="6858000"/>
          </a:xfrm>
          <a:prstGeom prst="rect">
            <a:avLst/>
          </a:prstGeom>
        </p:spPr>
      </p:pic>
      <p:sp>
        <p:nvSpPr>
          <p:cNvPr id="15" name="TextBox 14">
            <a:extLst>
              <a:ext uri="{FF2B5EF4-FFF2-40B4-BE49-F238E27FC236}">
                <a16:creationId xmlns:a16="http://schemas.microsoft.com/office/drawing/2014/main" id="{F06A9448-912B-4C2A-B6DA-846442F2950E}"/>
              </a:ext>
            </a:extLst>
          </p:cNvPr>
          <p:cNvSpPr txBox="1"/>
          <p:nvPr/>
        </p:nvSpPr>
        <p:spPr>
          <a:xfrm>
            <a:off x="247650" y="123682"/>
            <a:ext cx="2577617" cy="400110"/>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CA" dirty="0"/>
              <a:t>Searching the Internet</a:t>
            </a:r>
          </a:p>
        </p:txBody>
      </p:sp>
      <p:sp>
        <p:nvSpPr>
          <p:cNvPr id="12" name="Slide Number Placeholder 61">
            <a:extLst>
              <a:ext uri="{FF2B5EF4-FFF2-40B4-BE49-F238E27FC236}">
                <a16:creationId xmlns:a16="http://schemas.microsoft.com/office/drawing/2014/main" id="{86760E97-820B-43E4-AD3F-BA02481B4E3E}"/>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19</a:t>
            </a:fld>
            <a:endParaRPr lang="en-US" altLang="en-US" dirty="0">
              <a:solidFill>
                <a:schemeClr val="tx1"/>
              </a:solidFill>
            </a:endParaRPr>
          </a:p>
        </p:txBody>
      </p:sp>
      <p:sp>
        <p:nvSpPr>
          <p:cNvPr id="13" name="TextBox 12">
            <a:extLst>
              <a:ext uri="{FF2B5EF4-FFF2-40B4-BE49-F238E27FC236}">
                <a16:creationId xmlns:a16="http://schemas.microsoft.com/office/drawing/2014/main" id="{C49AC3EB-1CBC-4A20-867B-70A784681E2D}"/>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582156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0-#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2" presetClass="entr" presetSubtype="4"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childTnLst>
                          </p:cTn>
                        </p:par>
                        <p:par>
                          <p:cTn id="19" fill="hold">
                            <p:stCondLst>
                              <p:cond delay="1000"/>
                            </p:stCondLst>
                            <p:childTnLst>
                              <p:par>
                                <p:cTn id="20" presetID="22" presetClass="entr" presetSubtype="1" fill="hold"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up)">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0-#ppt_w/2"/>
                                          </p:val>
                                        </p:tav>
                                        <p:tav tm="100000">
                                          <p:val>
                                            <p:strVal val="#ppt_x"/>
                                          </p:val>
                                        </p:tav>
                                      </p:tavLst>
                                    </p:anim>
                                    <p:anim calcmode="lin" valueType="num">
                                      <p:cBhvr additive="base">
                                        <p:cTn id="28" dur="500" fill="hold"/>
                                        <p:tgtEl>
                                          <p:spTgt spid="6"/>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4"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down)">
                                      <p:cBhvr>
                                        <p:cTn id="32" dur="500"/>
                                        <p:tgtEl>
                                          <p:spTgt spid="10"/>
                                        </p:tgtEl>
                                      </p:cBhvr>
                                    </p:animEffect>
                                  </p:childTnLst>
                                </p:cTn>
                              </p:par>
                            </p:childTnLst>
                          </p:cTn>
                        </p:par>
                        <p:par>
                          <p:cTn id="33" fill="hold">
                            <p:stCondLst>
                              <p:cond delay="1000"/>
                            </p:stCondLst>
                            <p:childTnLst>
                              <p:par>
                                <p:cTn id="34" presetID="22" presetClass="entr" presetSubtype="1" fill="hold"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up)">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xit" presetSubtype="4" fill="hold" grpId="1" nodeType="clickEffect">
                                  <p:stCondLst>
                                    <p:cond delay="0"/>
                                  </p:stCondLst>
                                  <p:childTnLst>
                                    <p:anim calcmode="lin" valueType="num">
                                      <p:cBhvr additive="base">
                                        <p:cTn id="40" dur="500"/>
                                        <p:tgtEl>
                                          <p:spTgt spid="4"/>
                                        </p:tgtEl>
                                        <p:attrNameLst>
                                          <p:attrName>ppt_x</p:attrName>
                                        </p:attrNameLst>
                                      </p:cBhvr>
                                      <p:tavLst>
                                        <p:tav tm="0">
                                          <p:val>
                                            <p:strVal val="ppt_x"/>
                                          </p:val>
                                        </p:tav>
                                        <p:tav tm="100000">
                                          <p:val>
                                            <p:strVal val="ppt_x"/>
                                          </p:val>
                                        </p:tav>
                                      </p:tavLst>
                                    </p:anim>
                                    <p:anim calcmode="lin" valueType="num">
                                      <p:cBhvr additive="base">
                                        <p:cTn id="41" dur="500"/>
                                        <p:tgtEl>
                                          <p:spTgt spid="4"/>
                                        </p:tgtEl>
                                        <p:attrNameLst>
                                          <p:attrName>ppt_y</p:attrName>
                                        </p:attrNameLst>
                                      </p:cBhvr>
                                      <p:tavLst>
                                        <p:tav tm="0">
                                          <p:val>
                                            <p:strVal val="ppt_y"/>
                                          </p:val>
                                        </p:tav>
                                        <p:tav tm="100000">
                                          <p:val>
                                            <p:strVal val="1+ppt_h/2"/>
                                          </p:val>
                                        </p:tav>
                                      </p:tavLst>
                                    </p:anim>
                                    <p:set>
                                      <p:cBhvr>
                                        <p:cTn id="42" dur="1" fill="hold">
                                          <p:stCondLst>
                                            <p:cond delay="499"/>
                                          </p:stCondLst>
                                        </p:cTn>
                                        <p:tgtEl>
                                          <p:spTgt spid="4"/>
                                        </p:tgtEl>
                                        <p:attrNameLst>
                                          <p:attrName>style.visibility</p:attrName>
                                        </p:attrNameLst>
                                      </p:cBhvr>
                                      <p:to>
                                        <p:strVal val="hidden"/>
                                      </p:to>
                                    </p:set>
                                  </p:childTnLst>
                                </p:cTn>
                              </p:par>
                              <p:par>
                                <p:cTn id="43" presetID="2" presetClass="exit" presetSubtype="4" fill="hold" grpId="1" nodeType="withEffect">
                                  <p:stCondLst>
                                    <p:cond delay="0"/>
                                  </p:stCondLst>
                                  <p:childTnLst>
                                    <p:anim calcmode="lin" valueType="num">
                                      <p:cBhvr additive="base">
                                        <p:cTn id="44" dur="500"/>
                                        <p:tgtEl>
                                          <p:spTgt spid="5"/>
                                        </p:tgtEl>
                                        <p:attrNameLst>
                                          <p:attrName>ppt_x</p:attrName>
                                        </p:attrNameLst>
                                      </p:cBhvr>
                                      <p:tavLst>
                                        <p:tav tm="0">
                                          <p:val>
                                            <p:strVal val="ppt_x"/>
                                          </p:val>
                                        </p:tav>
                                        <p:tav tm="100000">
                                          <p:val>
                                            <p:strVal val="ppt_x"/>
                                          </p:val>
                                        </p:tav>
                                      </p:tavLst>
                                    </p:anim>
                                    <p:anim calcmode="lin" valueType="num">
                                      <p:cBhvr additive="base">
                                        <p:cTn id="45" dur="500"/>
                                        <p:tgtEl>
                                          <p:spTgt spid="5"/>
                                        </p:tgtEl>
                                        <p:attrNameLst>
                                          <p:attrName>ppt_y</p:attrName>
                                        </p:attrNameLst>
                                      </p:cBhvr>
                                      <p:tavLst>
                                        <p:tav tm="0">
                                          <p:val>
                                            <p:strVal val="ppt_y"/>
                                          </p:val>
                                        </p:tav>
                                        <p:tav tm="100000">
                                          <p:val>
                                            <p:strVal val="1+ppt_h/2"/>
                                          </p:val>
                                        </p:tav>
                                      </p:tavLst>
                                    </p:anim>
                                    <p:set>
                                      <p:cBhvr>
                                        <p:cTn id="46" dur="1" fill="hold">
                                          <p:stCondLst>
                                            <p:cond delay="499"/>
                                          </p:stCondLst>
                                        </p:cTn>
                                        <p:tgtEl>
                                          <p:spTgt spid="5"/>
                                        </p:tgtEl>
                                        <p:attrNameLst>
                                          <p:attrName>style.visibility</p:attrName>
                                        </p:attrNameLst>
                                      </p:cBhvr>
                                      <p:to>
                                        <p:strVal val="hidden"/>
                                      </p:to>
                                    </p:set>
                                  </p:childTnLst>
                                </p:cTn>
                              </p:par>
                              <p:par>
                                <p:cTn id="47" presetID="2" presetClass="exit" presetSubtype="4" fill="hold" nodeType="withEffect">
                                  <p:stCondLst>
                                    <p:cond delay="0"/>
                                  </p:stCondLst>
                                  <p:childTnLst>
                                    <p:anim calcmode="lin" valueType="num">
                                      <p:cBhvr additive="base">
                                        <p:cTn id="48" dur="500"/>
                                        <p:tgtEl>
                                          <p:spTgt spid="8"/>
                                        </p:tgtEl>
                                        <p:attrNameLst>
                                          <p:attrName>ppt_x</p:attrName>
                                        </p:attrNameLst>
                                      </p:cBhvr>
                                      <p:tavLst>
                                        <p:tav tm="0">
                                          <p:val>
                                            <p:strVal val="ppt_x"/>
                                          </p:val>
                                        </p:tav>
                                        <p:tav tm="100000">
                                          <p:val>
                                            <p:strVal val="ppt_x"/>
                                          </p:val>
                                        </p:tav>
                                      </p:tavLst>
                                    </p:anim>
                                    <p:anim calcmode="lin" valueType="num">
                                      <p:cBhvr additive="base">
                                        <p:cTn id="49" dur="500"/>
                                        <p:tgtEl>
                                          <p:spTgt spid="8"/>
                                        </p:tgtEl>
                                        <p:attrNameLst>
                                          <p:attrName>ppt_y</p:attrName>
                                        </p:attrNameLst>
                                      </p:cBhvr>
                                      <p:tavLst>
                                        <p:tav tm="0">
                                          <p:val>
                                            <p:strVal val="ppt_y"/>
                                          </p:val>
                                        </p:tav>
                                        <p:tav tm="100000">
                                          <p:val>
                                            <p:strVal val="1+ppt_h/2"/>
                                          </p:val>
                                        </p:tav>
                                      </p:tavLst>
                                    </p:anim>
                                    <p:set>
                                      <p:cBhvr>
                                        <p:cTn id="50" dur="1" fill="hold">
                                          <p:stCondLst>
                                            <p:cond delay="499"/>
                                          </p:stCondLst>
                                        </p:cTn>
                                        <p:tgtEl>
                                          <p:spTgt spid="8"/>
                                        </p:tgtEl>
                                        <p:attrNameLst>
                                          <p:attrName>style.visibility</p:attrName>
                                        </p:attrNameLst>
                                      </p:cBhvr>
                                      <p:to>
                                        <p:strVal val="hidden"/>
                                      </p:to>
                                    </p:set>
                                  </p:childTnLst>
                                </p:cTn>
                              </p:par>
                              <p:par>
                                <p:cTn id="51" presetID="2" presetClass="exit" presetSubtype="4" fill="hold" nodeType="withEffect">
                                  <p:stCondLst>
                                    <p:cond delay="0"/>
                                  </p:stCondLst>
                                  <p:childTnLst>
                                    <p:anim calcmode="lin" valueType="num">
                                      <p:cBhvr additive="base">
                                        <p:cTn id="52" dur="500"/>
                                        <p:tgtEl>
                                          <p:spTgt spid="2"/>
                                        </p:tgtEl>
                                        <p:attrNameLst>
                                          <p:attrName>ppt_x</p:attrName>
                                        </p:attrNameLst>
                                      </p:cBhvr>
                                      <p:tavLst>
                                        <p:tav tm="0">
                                          <p:val>
                                            <p:strVal val="ppt_x"/>
                                          </p:val>
                                        </p:tav>
                                        <p:tav tm="100000">
                                          <p:val>
                                            <p:strVal val="ppt_x"/>
                                          </p:val>
                                        </p:tav>
                                      </p:tavLst>
                                    </p:anim>
                                    <p:anim calcmode="lin" valueType="num">
                                      <p:cBhvr additive="base">
                                        <p:cTn id="53" dur="500"/>
                                        <p:tgtEl>
                                          <p:spTgt spid="2"/>
                                        </p:tgtEl>
                                        <p:attrNameLst>
                                          <p:attrName>ppt_y</p:attrName>
                                        </p:attrNameLst>
                                      </p:cBhvr>
                                      <p:tavLst>
                                        <p:tav tm="0">
                                          <p:val>
                                            <p:strVal val="ppt_y"/>
                                          </p:val>
                                        </p:tav>
                                        <p:tav tm="100000">
                                          <p:val>
                                            <p:strVal val="1+ppt_h/2"/>
                                          </p:val>
                                        </p:tav>
                                      </p:tavLst>
                                    </p:anim>
                                    <p:set>
                                      <p:cBhvr>
                                        <p:cTn id="54" dur="1" fill="hold">
                                          <p:stCondLst>
                                            <p:cond delay="499"/>
                                          </p:stCondLst>
                                        </p:cTn>
                                        <p:tgtEl>
                                          <p:spTgt spid="2"/>
                                        </p:tgtEl>
                                        <p:attrNameLst>
                                          <p:attrName>style.visibility</p:attrName>
                                        </p:attrNameLst>
                                      </p:cBhvr>
                                      <p:to>
                                        <p:strVal val="hidden"/>
                                      </p:to>
                                    </p:set>
                                  </p:childTnLst>
                                </p:cTn>
                              </p:par>
                              <p:par>
                                <p:cTn id="55" presetID="2" presetClass="exit" presetSubtype="4" fill="hold" grpId="1" nodeType="withEffect">
                                  <p:stCondLst>
                                    <p:cond delay="0"/>
                                  </p:stCondLst>
                                  <p:childTnLst>
                                    <p:anim calcmode="lin" valueType="num">
                                      <p:cBhvr additive="base">
                                        <p:cTn id="56" dur="500"/>
                                        <p:tgtEl>
                                          <p:spTgt spid="6"/>
                                        </p:tgtEl>
                                        <p:attrNameLst>
                                          <p:attrName>ppt_x</p:attrName>
                                        </p:attrNameLst>
                                      </p:cBhvr>
                                      <p:tavLst>
                                        <p:tav tm="0">
                                          <p:val>
                                            <p:strVal val="ppt_x"/>
                                          </p:val>
                                        </p:tav>
                                        <p:tav tm="100000">
                                          <p:val>
                                            <p:strVal val="ppt_x"/>
                                          </p:val>
                                        </p:tav>
                                      </p:tavLst>
                                    </p:anim>
                                    <p:anim calcmode="lin" valueType="num">
                                      <p:cBhvr additive="base">
                                        <p:cTn id="57" dur="500"/>
                                        <p:tgtEl>
                                          <p:spTgt spid="6"/>
                                        </p:tgtEl>
                                        <p:attrNameLst>
                                          <p:attrName>ppt_y</p:attrName>
                                        </p:attrNameLst>
                                      </p:cBhvr>
                                      <p:tavLst>
                                        <p:tav tm="0">
                                          <p:val>
                                            <p:strVal val="ppt_y"/>
                                          </p:val>
                                        </p:tav>
                                        <p:tav tm="100000">
                                          <p:val>
                                            <p:strVal val="1+ppt_h/2"/>
                                          </p:val>
                                        </p:tav>
                                      </p:tavLst>
                                    </p:anim>
                                    <p:set>
                                      <p:cBhvr>
                                        <p:cTn id="58" dur="1" fill="hold">
                                          <p:stCondLst>
                                            <p:cond delay="499"/>
                                          </p:stCondLst>
                                        </p:cTn>
                                        <p:tgtEl>
                                          <p:spTgt spid="6"/>
                                        </p:tgtEl>
                                        <p:attrNameLst>
                                          <p:attrName>style.visibility</p:attrName>
                                        </p:attrNameLst>
                                      </p:cBhvr>
                                      <p:to>
                                        <p:strVal val="hidden"/>
                                      </p:to>
                                    </p:set>
                                  </p:childTnLst>
                                </p:cTn>
                              </p:par>
                              <p:par>
                                <p:cTn id="59" presetID="2" presetClass="exit" presetSubtype="4" fill="hold" nodeType="withEffect">
                                  <p:stCondLst>
                                    <p:cond delay="0"/>
                                  </p:stCondLst>
                                  <p:childTnLst>
                                    <p:anim calcmode="lin" valueType="num">
                                      <p:cBhvr additive="base">
                                        <p:cTn id="60" dur="500"/>
                                        <p:tgtEl>
                                          <p:spTgt spid="10"/>
                                        </p:tgtEl>
                                        <p:attrNameLst>
                                          <p:attrName>ppt_x</p:attrName>
                                        </p:attrNameLst>
                                      </p:cBhvr>
                                      <p:tavLst>
                                        <p:tav tm="0">
                                          <p:val>
                                            <p:strVal val="ppt_x"/>
                                          </p:val>
                                        </p:tav>
                                        <p:tav tm="100000">
                                          <p:val>
                                            <p:strVal val="ppt_x"/>
                                          </p:val>
                                        </p:tav>
                                      </p:tavLst>
                                    </p:anim>
                                    <p:anim calcmode="lin" valueType="num">
                                      <p:cBhvr additive="base">
                                        <p:cTn id="61" dur="500"/>
                                        <p:tgtEl>
                                          <p:spTgt spid="10"/>
                                        </p:tgtEl>
                                        <p:attrNameLst>
                                          <p:attrName>ppt_y</p:attrName>
                                        </p:attrNameLst>
                                      </p:cBhvr>
                                      <p:tavLst>
                                        <p:tav tm="0">
                                          <p:val>
                                            <p:strVal val="ppt_y"/>
                                          </p:val>
                                        </p:tav>
                                        <p:tav tm="100000">
                                          <p:val>
                                            <p:strVal val="1+ppt_h/2"/>
                                          </p:val>
                                        </p:tav>
                                      </p:tavLst>
                                    </p:anim>
                                    <p:set>
                                      <p:cBhvr>
                                        <p:cTn id="62" dur="1" fill="hold">
                                          <p:stCondLst>
                                            <p:cond delay="499"/>
                                          </p:stCondLst>
                                        </p:cTn>
                                        <p:tgtEl>
                                          <p:spTgt spid="10"/>
                                        </p:tgtEl>
                                        <p:attrNameLst>
                                          <p:attrName>style.visibility</p:attrName>
                                        </p:attrNameLst>
                                      </p:cBhvr>
                                      <p:to>
                                        <p:strVal val="hidden"/>
                                      </p:to>
                                    </p:set>
                                  </p:childTnLst>
                                </p:cTn>
                              </p:par>
                              <p:par>
                                <p:cTn id="63" presetID="2" presetClass="exit" presetSubtype="4" fill="hold" nodeType="withEffect">
                                  <p:stCondLst>
                                    <p:cond delay="0"/>
                                  </p:stCondLst>
                                  <p:childTnLst>
                                    <p:anim calcmode="lin" valueType="num">
                                      <p:cBhvr additive="base">
                                        <p:cTn id="64" dur="500"/>
                                        <p:tgtEl>
                                          <p:spTgt spid="11"/>
                                        </p:tgtEl>
                                        <p:attrNameLst>
                                          <p:attrName>ppt_x</p:attrName>
                                        </p:attrNameLst>
                                      </p:cBhvr>
                                      <p:tavLst>
                                        <p:tav tm="0">
                                          <p:val>
                                            <p:strVal val="ppt_x"/>
                                          </p:val>
                                        </p:tav>
                                        <p:tav tm="100000">
                                          <p:val>
                                            <p:strVal val="ppt_x"/>
                                          </p:val>
                                        </p:tav>
                                      </p:tavLst>
                                    </p:anim>
                                    <p:anim calcmode="lin" valueType="num">
                                      <p:cBhvr additive="base">
                                        <p:cTn id="65" dur="500"/>
                                        <p:tgtEl>
                                          <p:spTgt spid="11"/>
                                        </p:tgtEl>
                                        <p:attrNameLst>
                                          <p:attrName>ppt_y</p:attrName>
                                        </p:attrNameLst>
                                      </p:cBhvr>
                                      <p:tavLst>
                                        <p:tav tm="0">
                                          <p:val>
                                            <p:strVal val="ppt_y"/>
                                          </p:val>
                                        </p:tav>
                                        <p:tav tm="100000">
                                          <p:val>
                                            <p:strVal val="1+ppt_h/2"/>
                                          </p:val>
                                        </p:tav>
                                      </p:tavLst>
                                    </p:anim>
                                    <p:set>
                                      <p:cBhvr>
                                        <p:cTn id="66"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animBg="1"/>
      <p:bldP spid="5" grpId="1" animBg="1"/>
      <p:bldP spid="6" grpId="0" animBg="1"/>
      <p:bldP spid="6"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3"/>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30" y="980903"/>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9" name="TextBox 8">
            <a:extLst>
              <a:ext uri="{FF2B5EF4-FFF2-40B4-BE49-F238E27FC236}">
                <a16:creationId xmlns:a16="http://schemas.microsoft.com/office/drawing/2014/main" id="{D90872C0-37D4-427C-8A86-6ED8570E0717}"/>
              </a:ext>
            </a:extLst>
          </p:cNvPr>
          <p:cNvSpPr txBox="1"/>
          <p:nvPr/>
        </p:nvSpPr>
        <p:spPr>
          <a:xfrm>
            <a:off x="3091543" y="1124744"/>
            <a:ext cx="6008915" cy="913007"/>
          </a:xfrm>
          <a:prstGeom prst="rect">
            <a:avLst/>
          </a:prstGeom>
          <a:noFill/>
        </p:spPr>
        <p:txBody>
          <a:bodyPr wrap="square" rtlCol="0">
            <a:spAutoFit/>
          </a:bodyPr>
          <a:lstStyle/>
          <a:p>
            <a:r>
              <a:rPr lang="en-CA" sz="5333" dirty="0"/>
              <a:t>NITHA IT Helpdesk</a:t>
            </a:r>
          </a:p>
        </p:txBody>
      </p:sp>
      <p:sp>
        <p:nvSpPr>
          <p:cNvPr id="10" name="TextBox 9">
            <a:extLst>
              <a:ext uri="{FF2B5EF4-FFF2-40B4-BE49-F238E27FC236}">
                <a16:creationId xmlns:a16="http://schemas.microsoft.com/office/drawing/2014/main" id="{357063A2-4328-4368-A158-A5E26DB01651}"/>
              </a:ext>
            </a:extLst>
          </p:cNvPr>
          <p:cNvSpPr txBox="1"/>
          <p:nvPr/>
        </p:nvSpPr>
        <p:spPr>
          <a:xfrm>
            <a:off x="3091543" y="2014535"/>
            <a:ext cx="6130835" cy="923330"/>
          </a:xfrm>
          <a:prstGeom prst="rect">
            <a:avLst/>
          </a:prstGeom>
          <a:noFill/>
        </p:spPr>
        <p:txBody>
          <a:bodyPr wrap="square" rtlCol="0">
            <a:spAutoFit/>
          </a:bodyPr>
          <a:lstStyle/>
          <a:p>
            <a:r>
              <a:rPr lang="en-CA" sz="5400" dirty="0"/>
              <a:t>helpdesk@nitha.com</a:t>
            </a:r>
          </a:p>
        </p:txBody>
      </p:sp>
      <p:sp>
        <p:nvSpPr>
          <p:cNvPr id="11" name="TextBox 10">
            <a:extLst>
              <a:ext uri="{FF2B5EF4-FFF2-40B4-BE49-F238E27FC236}">
                <a16:creationId xmlns:a16="http://schemas.microsoft.com/office/drawing/2014/main" id="{A407D3C2-1B0E-4004-85DE-0017032B2081}"/>
              </a:ext>
            </a:extLst>
          </p:cNvPr>
          <p:cNvSpPr txBox="1"/>
          <p:nvPr/>
        </p:nvSpPr>
        <p:spPr>
          <a:xfrm>
            <a:off x="3664817" y="3066004"/>
            <a:ext cx="5184576" cy="995209"/>
          </a:xfrm>
          <a:prstGeom prst="rect">
            <a:avLst/>
          </a:prstGeom>
          <a:noFill/>
        </p:spPr>
        <p:txBody>
          <a:bodyPr wrap="square" rtlCol="0">
            <a:spAutoFit/>
          </a:bodyPr>
          <a:lstStyle/>
          <a:p>
            <a:r>
              <a:rPr lang="en-CA" sz="5867" dirty="0"/>
              <a:t>1(306)953-5008</a:t>
            </a:r>
            <a:endParaRPr lang="en-CA" sz="5400" dirty="0"/>
          </a:p>
        </p:txBody>
      </p:sp>
    </p:spTree>
    <p:extLst>
      <p:ext uri="{BB962C8B-B14F-4D97-AF65-F5344CB8AC3E}">
        <p14:creationId xmlns:p14="http://schemas.microsoft.com/office/powerpoint/2010/main" val="2716035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dissolve">
                                      <p:cBhvr>
                                        <p:cTn id="10" dur="500"/>
                                        <p:tgtEl>
                                          <p:spTgt spid="10"/>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dissolv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3131" y="911112"/>
            <a:ext cx="11885735" cy="1015663"/>
          </a:xfrm>
          <a:prstGeom prst="rect">
            <a:avLst/>
          </a:prstGeom>
          <a:noFill/>
          <a:ln w="19050">
            <a:solidFill>
              <a:schemeClr val="accent2">
                <a:lumMod val="60000"/>
                <a:lumOff val="40000"/>
              </a:schemeClr>
            </a:solidFill>
          </a:ln>
        </p:spPr>
        <p:txBody>
          <a:bodyPr wrap="square" rtlCol="0">
            <a:spAutoFit/>
          </a:bodyPr>
          <a:lstStyle>
            <a:defPPr>
              <a:defRPr lang="en-US"/>
            </a:defPPr>
            <a:lvl1pPr>
              <a:defRPr sz="2000"/>
            </a:lvl1pPr>
          </a:lstStyle>
          <a:p>
            <a:r>
              <a:rPr lang="en-US" dirty="0"/>
              <a:t>Definition:</a:t>
            </a:r>
          </a:p>
          <a:p>
            <a:r>
              <a:rPr lang="en-US" b="1" dirty="0"/>
              <a:t>FTP</a:t>
            </a:r>
            <a:r>
              <a:rPr lang="en-US" dirty="0"/>
              <a:t> – File Transfer Protocol transfers files. It is like copying a file from your computer hard drive to your USB stick</a:t>
            </a:r>
            <a:br>
              <a:rPr lang="en-US" dirty="0"/>
            </a:br>
            <a:r>
              <a:rPr lang="en-US" dirty="0"/>
              <a:t>           but in this case over the Internet.</a:t>
            </a:r>
          </a:p>
        </p:txBody>
      </p:sp>
      <p:sp>
        <p:nvSpPr>
          <p:cNvPr id="9" name="TextBox 8"/>
          <p:cNvSpPr txBox="1"/>
          <p:nvPr/>
        </p:nvSpPr>
        <p:spPr>
          <a:xfrm>
            <a:off x="153131" y="2474948"/>
            <a:ext cx="11885734" cy="400110"/>
          </a:xfrm>
          <a:prstGeom prst="rect">
            <a:avLst/>
          </a:prstGeom>
          <a:noFill/>
          <a:ln w="19050">
            <a:solidFill>
              <a:schemeClr val="accent2">
                <a:lumMod val="60000"/>
                <a:lumOff val="40000"/>
              </a:schemeClr>
            </a:solidFill>
          </a:ln>
        </p:spPr>
        <p:txBody>
          <a:bodyPr wrap="square" rtlCol="0">
            <a:spAutoFit/>
          </a:bodyPr>
          <a:lstStyle>
            <a:defPPr>
              <a:defRPr lang="en-US"/>
            </a:defPPr>
            <a:lvl1pPr>
              <a:defRPr sz="2000"/>
            </a:lvl1pPr>
          </a:lstStyle>
          <a:p>
            <a:r>
              <a:rPr lang="en-US" dirty="0"/>
              <a:t>The previous mentioned search engines search websites the best, but FTP sites search for files for downloading.</a:t>
            </a:r>
          </a:p>
        </p:txBody>
      </p:sp>
      <p:sp>
        <p:nvSpPr>
          <p:cNvPr id="10" name="TextBox 9"/>
          <p:cNvSpPr txBox="1"/>
          <p:nvPr/>
        </p:nvSpPr>
        <p:spPr>
          <a:xfrm>
            <a:off x="153131" y="4268682"/>
            <a:ext cx="11885734" cy="400110"/>
          </a:xfrm>
          <a:prstGeom prst="rect">
            <a:avLst/>
          </a:prstGeom>
          <a:noFill/>
          <a:ln w="19050">
            <a:solidFill>
              <a:schemeClr val="accent2">
                <a:lumMod val="60000"/>
                <a:lumOff val="40000"/>
              </a:schemeClr>
            </a:solidFill>
          </a:ln>
        </p:spPr>
        <p:txBody>
          <a:bodyPr wrap="square" rtlCol="0">
            <a:spAutoFit/>
          </a:bodyPr>
          <a:lstStyle>
            <a:defPPr>
              <a:defRPr lang="en-US"/>
            </a:defPPr>
            <a:lvl1pPr>
              <a:defRPr sz="2000"/>
            </a:lvl1pPr>
          </a:lstStyle>
          <a:p>
            <a:r>
              <a:rPr lang="en-US" b="1" dirty="0"/>
              <a:t>Archie</a:t>
            </a:r>
            <a:r>
              <a:rPr lang="en-US" dirty="0"/>
              <a:t> – Archie is one of the original FTP search engines.  An Archie searches FTP sites.</a:t>
            </a:r>
          </a:p>
        </p:txBody>
      </p:sp>
      <p:sp>
        <p:nvSpPr>
          <p:cNvPr id="21" name="TextBox 20"/>
          <p:cNvSpPr txBox="1"/>
          <p:nvPr/>
        </p:nvSpPr>
        <p:spPr>
          <a:xfrm>
            <a:off x="153131" y="4981827"/>
            <a:ext cx="11885734" cy="1631216"/>
          </a:xfrm>
          <a:prstGeom prst="rect">
            <a:avLst/>
          </a:prstGeom>
          <a:solidFill>
            <a:srgbClr val="F2F2F2"/>
          </a:solidFill>
          <a:effectLst>
            <a:glow rad="101600">
              <a:srgbClr val="FF0000">
                <a:alpha val="40000"/>
              </a:srgbClr>
            </a:glow>
            <a:softEdge rad="31750"/>
          </a:effectLst>
        </p:spPr>
        <p:txBody>
          <a:bodyPr wrap="square" rtlCol="0">
            <a:spAutoFit/>
          </a:bodyPr>
          <a:lstStyle>
            <a:defPPr>
              <a:defRPr lang="en-US"/>
            </a:defPPr>
            <a:lvl1pPr algn="ctr"/>
          </a:lstStyle>
          <a:p>
            <a:r>
              <a:rPr lang="en-US" sz="2000" b="1" i="1" dirty="0">
                <a:solidFill>
                  <a:srgbClr val="FF0000"/>
                </a:solidFill>
              </a:rPr>
              <a:t>Be aware</a:t>
            </a:r>
            <a:r>
              <a:rPr lang="en-US" sz="2000" dirty="0">
                <a:solidFill>
                  <a:srgbClr val="FF0000"/>
                </a:solidFill>
              </a:rPr>
              <a:t> </a:t>
            </a:r>
            <a:r>
              <a:rPr lang="en-US" sz="2000" dirty="0"/>
              <a:t>that when you download a file, it may contain a virus or be malware, so be cautious.</a:t>
            </a:r>
          </a:p>
          <a:p>
            <a:endParaRPr lang="en-US" sz="2000" dirty="0"/>
          </a:p>
          <a:p>
            <a:r>
              <a:rPr lang="en-US" sz="2000" dirty="0"/>
              <a:t>You can right-click on the newly downloaded file in your downloads folder and start a virus scan of that file.</a:t>
            </a:r>
          </a:p>
          <a:p>
            <a:endParaRPr lang="en-US" sz="2000" dirty="0"/>
          </a:p>
          <a:p>
            <a:r>
              <a:rPr lang="en-US" sz="2000" dirty="0"/>
              <a:t>Some browsers, such as Edge, also have a block that requires your authorization to continue with the download.</a:t>
            </a:r>
          </a:p>
        </p:txBody>
      </p:sp>
      <p:sp>
        <p:nvSpPr>
          <p:cNvPr id="22" name="TextBox 21">
            <a:extLst>
              <a:ext uri="{FF2B5EF4-FFF2-40B4-BE49-F238E27FC236}">
                <a16:creationId xmlns:a16="http://schemas.microsoft.com/office/drawing/2014/main" id="{FEBE24CA-F87C-4718-A071-7314D975D35D}"/>
              </a:ext>
            </a:extLst>
          </p:cNvPr>
          <p:cNvSpPr txBox="1"/>
          <p:nvPr/>
        </p:nvSpPr>
        <p:spPr>
          <a:xfrm>
            <a:off x="247650" y="123682"/>
            <a:ext cx="2504259" cy="400110"/>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CA" dirty="0"/>
              <a:t>Searching the Internet</a:t>
            </a:r>
          </a:p>
        </p:txBody>
      </p:sp>
      <p:sp>
        <p:nvSpPr>
          <p:cNvPr id="23" name="TextBox 22">
            <a:extLst>
              <a:ext uri="{FF2B5EF4-FFF2-40B4-BE49-F238E27FC236}">
                <a16:creationId xmlns:a16="http://schemas.microsoft.com/office/drawing/2014/main" id="{32F910B7-A82D-4A8C-9C1B-3FF344B091CA}"/>
              </a:ext>
            </a:extLst>
          </p:cNvPr>
          <p:cNvSpPr txBox="1"/>
          <p:nvPr/>
        </p:nvSpPr>
        <p:spPr>
          <a:xfrm>
            <a:off x="153131" y="3417244"/>
            <a:ext cx="11885734" cy="400110"/>
          </a:xfrm>
          <a:prstGeom prst="rect">
            <a:avLst/>
          </a:prstGeom>
          <a:noFill/>
          <a:ln w="19050">
            <a:solidFill>
              <a:schemeClr val="accent2">
                <a:lumMod val="60000"/>
                <a:lumOff val="40000"/>
              </a:schemeClr>
            </a:solidFill>
          </a:ln>
        </p:spPr>
        <p:txBody>
          <a:bodyPr wrap="square" rtlCol="0">
            <a:spAutoFit/>
          </a:bodyPr>
          <a:lstStyle>
            <a:defPPr>
              <a:defRPr lang="en-US"/>
            </a:defPPr>
            <a:lvl1pPr>
              <a:defRPr sz="2000"/>
            </a:lvl1pPr>
          </a:lstStyle>
          <a:p>
            <a:r>
              <a:rPr lang="en-US" dirty="0"/>
              <a:t>Some FTP servers are:  </a:t>
            </a:r>
            <a:r>
              <a:rPr lang="en-US" dirty="0" err="1"/>
              <a:t>Metaftp</a:t>
            </a:r>
            <a:r>
              <a:rPr lang="en-US" dirty="0"/>
              <a:t>, Global File Search, </a:t>
            </a:r>
            <a:r>
              <a:rPr lang="en-US" dirty="0" err="1"/>
              <a:t>Mamont</a:t>
            </a:r>
            <a:r>
              <a:rPr lang="en-US" dirty="0"/>
              <a:t>, File Searching, Napalm File Indexer, File Watcher</a:t>
            </a:r>
          </a:p>
        </p:txBody>
      </p:sp>
      <p:sp>
        <p:nvSpPr>
          <p:cNvPr id="8" name="Slide Number Placeholder 61">
            <a:extLst>
              <a:ext uri="{FF2B5EF4-FFF2-40B4-BE49-F238E27FC236}">
                <a16:creationId xmlns:a16="http://schemas.microsoft.com/office/drawing/2014/main" id="{651F08A4-9D88-43A6-B917-E605B9A3928B}"/>
              </a:ext>
            </a:extLst>
          </p:cNvPr>
          <p:cNvSpPr>
            <a:spLocks noGrp="1"/>
          </p:cNvSpPr>
          <p:nvPr>
            <p:ph type="sldNum" sz="quarter" idx="12"/>
          </p:nvPr>
        </p:nvSpPr>
        <p:spPr>
          <a:xfrm>
            <a:off x="337306" y="6558470"/>
            <a:ext cx="476250" cy="387350"/>
          </a:xfrm>
        </p:spPr>
        <p:txBody>
          <a:bodyPr/>
          <a:lstStyle/>
          <a:p>
            <a:pPr algn="ctr"/>
            <a:fld id="{42E2B24C-DC2C-4712-9D60-04BFC1B335EB}" type="slidenum">
              <a:rPr lang="en-US" altLang="en-US" smtClean="0">
                <a:solidFill>
                  <a:schemeClr val="tx1"/>
                </a:solidFill>
              </a:rPr>
              <a:pPr algn="ctr"/>
              <a:t>20</a:t>
            </a:fld>
            <a:endParaRPr lang="en-US" altLang="en-US" dirty="0">
              <a:solidFill>
                <a:schemeClr val="tx1"/>
              </a:solidFill>
            </a:endParaRPr>
          </a:p>
        </p:txBody>
      </p:sp>
      <p:sp>
        <p:nvSpPr>
          <p:cNvPr id="11" name="TextBox 10">
            <a:extLst>
              <a:ext uri="{FF2B5EF4-FFF2-40B4-BE49-F238E27FC236}">
                <a16:creationId xmlns:a16="http://schemas.microsoft.com/office/drawing/2014/main" id="{953B52A3-BC92-4BA4-9BA3-240A4BAF6BEF}"/>
              </a:ext>
            </a:extLst>
          </p:cNvPr>
          <p:cNvSpPr txBox="1"/>
          <p:nvPr/>
        </p:nvSpPr>
        <p:spPr>
          <a:xfrm>
            <a:off x="61081" y="6613645"/>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1356542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0-#ppt_w/2"/>
                                          </p:val>
                                        </p:tav>
                                        <p:tav tm="100000">
                                          <p:val>
                                            <p:strVal val="#ppt_x"/>
                                          </p:val>
                                        </p:tav>
                                      </p:tavLst>
                                    </p:anim>
                                    <p:anim calcmode="lin" valueType="num">
                                      <p:cBhvr additive="base">
                                        <p:cTn id="14"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0-#ppt_w/2"/>
                                          </p:val>
                                        </p:tav>
                                        <p:tav tm="100000">
                                          <p:val>
                                            <p:strVal val="#ppt_x"/>
                                          </p:val>
                                        </p:tav>
                                      </p:tavLst>
                                    </p:anim>
                                    <p:anim calcmode="lin" valueType="num">
                                      <p:cBhvr additive="base">
                                        <p:cTn id="20"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0-#ppt_w/2"/>
                                          </p:val>
                                        </p:tav>
                                        <p:tav tm="100000">
                                          <p:val>
                                            <p:strVal val="#ppt_x"/>
                                          </p:val>
                                        </p:tav>
                                      </p:tavLst>
                                    </p:anim>
                                    <p:anim calcmode="lin" valueType="num">
                                      <p:cBhvr additive="base">
                                        <p:cTn id="26"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ppt_x"/>
                                          </p:val>
                                        </p:tav>
                                        <p:tav tm="100000">
                                          <p:val>
                                            <p:strVal val="#ppt_x"/>
                                          </p:val>
                                        </p:tav>
                                      </p:tavLst>
                                    </p:anim>
                                    <p:anim calcmode="lin" valueType="num">
                                      <p:cBhvr additive="base">
                                        <p:cTn id="3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xit" presetSubtype="4" fill="hold" grpId="1" nodeType="clickEffect">
                                  <p:stCondLst>
                                    <p:cond delay="0"/>
                                  </p:stCondLst>
                                  <p:childTnLst>
                                    <p:anim calcmode="lin" valueType="num">
                                      <p:cBhvr additive="base">
                                        <p:cTn id="36" dur="500"/>
                                        <p:tgtEl>
                                          <p:spTgt spid="2"/>
                                        </p:tgtEl>
                                        <p:attrNameLst>
                                          <p:attrName>ppt_x</p:attrName>
                                        </p:attrNameLst>
                                      </p:cBhvr>
                                      <p:tavLst>
                                        <p:tav tm="0">
                                          <p:val>
                                            <p:strVal val="ppt_x"/>
                                          </p:val>
                                        </p:tav>
                                        <p:tav tm="100000">
                                          <p:val>
                                            <p:strVal val="ppt_x"/>
                                          </p:val>
                                        </p:tav>
                                      </p:tavLst>
                                    </p:anim>
                                    <p:anim calcmode="lin" valueType="num">
                                      <p:cBhvr additive="base">
                                        <p:cTn id="37" dur="500"/>
                                        <p:tgtEl>
                                          <p:spTgt spid="2"/>
                                        </p:tgtEl>
                                        <p:attrNameLst>
                                          <p:attrName>ppt_y</p:attrName>
                                        </p:attrNameLst>
                                      </p:cBhvr>
                                      <p:tavLst>
                                        <p:tav tm="0">
                                          <p:val>
                                            <p:strVal val="ppt_y"/>
                                          </p:val>
                                        </p:tav>
                                        <p:tav tm="100000">
                                          <p:val>
                                            <p:strVal val="1+ppt_h/2"/>
                                          </p:val>
                                        </p:tav>
                                      </p:tavLst>
                                    </p:anim>
                                    <p:set>
                                      <p:cBhvr>
                                        <p:cTn id="38" dur="1" fill="hold">
                                          <p:stCondLst>
                                            <p:cond delay="499"/>
                                          </p:stCondLst>
                                        </p:cTn>
                                        <p:tgtEl>
                                          <p:spTgt spid="2"/>
                                        </p:tgtEl>
                                        <p:attrNameLst>
                                          <p:attrName>style.visibility</p:attrName>
                                        </p:attrNameLst>
                                      </p:cBhvr>
                                      <p:to>
                                        <p:strVal val="hidden"/>
                                      </p:to>
                                    </p:set>
                                  </p:childTnLst>
                                </p:cTn>
                              </p:par>
                              <p:par>
                                <p:cTn id="39" presetID="2" presetClass="exit" presetSubtype="4" fill="hold" grpId="1" nodeType="withEffect">
                                  <p:stCondLst>
                                    <p:cond delay="0"/>
                                  </p:stCondLst>
                                  <p:childTnLst>
                                    <p:anim calcmode="lin" valueType="num">
                                      <p:cBhvr additive="base">
                                        <p:cTn id="40" dur="500"/>
                                        <p:tgtEl>
                                          <p:spTgt spid="9"/>
                                        </p:tgtEl>
                                        <p:attrNameLst>
                                          <p:attrName>ppt_x</p:attrName>
                                        </p:attrNameLst>
                                      </p:cBhvr>
                                      <p:tavLst>
                                        <p:tav tm="0">
                                          <p:val>
                                            <p:strVal val="ppt_x"/>
                                          </p:val>
                                        </p:tav>
                                        <p:tav tm="100000">
                                          <p:val>
                                            <p:strVal val="ppt_x"/>
                                          </p:val>
                                        </p:tav>
                                      </p:tavLst>
                                    </p:anim>
                                    <p:anim calcmode="lin" valueType="num">
                                      <p:cBhvr additive="base">
                                        <p:cTn id="41" dur="500"/>
                                        <p:tgtEl>
                                          <p:spTgt spid="9"/>
                                        </p:tgtEl>
                                        <p:attrNameLst>
                                          <p:attrName>ppt_y</p:attrName>
                                        </p:attrNameLst>
                                      </p:cBhvr>
                                      <p:tavLst>
                                        <p:tav tm="0">
                                          <p:val>
                                            <p:strVal val="ppt_y"/>
                                          </p:val>
                                        </p:tav>
                                        <p:tav tm="100000">
                                          <p:val>
                                            <p:strVal val="1+ppt_h/2"/>
                                          </p:val>
                                        </p:tav>
                                      </p:tavLst>
                                    </p:anim>
                                    <p:set>
                                      <p:cBhvr>
                                        <p:cTn id="42" dur="1" fill="hold">
                                          <p:stCondLst>
                                            <p:cond delay="499"/>
                                          </p:stCondLst>
                                        </p:cTn>
                                        <p:tgtEl>
                                          <p:spTgt spid="9"/>
                                        </p:tgtEl>
                                        <p:attrNameLst>
                                          <p:attrName>style.visibility</p:attrName>
                                        </p:attrNameLst>
                                      </p:cBhvr>
                                      <p:to>
                                        <p:strVal val="hidden"/>
                                      </p:to>
                                    </p:set>
                                  </p:childTnLst>
                                </p:cTn>
                              </p:par>
                              <p:par>
                                <p:cTn id="43" presetID="2" presetClass="exit" presetSubtype="4" fill="hold" grpId="1" nodeType="withEffect">
                                  <p:stCondLst>
                                    <p:cond delay="0"/>
                                  </p:stCondLst>
                                  <p:childTnLst>
                                    <p:anim calcmode="lin" valueType="num">
                                      <p:cBhvr additive="base">
                                        <p:cTn id="44" dur="500"/>
                                        <p:tgtEl>
                                          <p:spTgt spid="23"/>
                                        </p:tgtEl>
                                        <p:attrNameLst>
                                          <p:attrName>ppt_x</p:attrName>
                                        </p:attrNameLst>
                                      </p:cBhvr>
                                      <p:tavLst>
                                        <p:tav tm="0">
                                          <p:val>
                                            <p:strVal val="ppt_x"/>
                                          </p:val>
                                        </p:tav>
                                        <p:tav tm="100000">
                                          <p:val>
                                            <p:strVal val="ppt_x"/>
                                          </p:val>
                                        </p:tav>
                                      </p:tavLst>
                                    </p:anim>
                                    <p:anim calcmode="lin" valueType="num">
                                      <p:cBhvr additive="base">
                                        <p:cTn id="45" dur="500"/>
                                        <p:tgtEl>
                                          <p:spTgt spid="23"/>
                                        </p:tgtEl>
                                        <p:attrNameLst>
                                          <p:attrName>ppt_y</p:attrName>
                                        </p:attrNameLst>
                                      </p:cBhvr>
                                      <p:tavLst>
                                        <p:tav tm="0">
                                          <p:val>
                                            <p:strVal val="ppt_y"/>
                                          </p:val>
                                        </p:tav>
                                        <p:tav tm="100000">
                                          <p:val>
                                            <p:strVal val="1+ppt_h/2"/>
                                          </p:val>
                                        </p:tav>
                                      </p:tavLst>
                                    </p:anim>
                                    <p:set>
                                      <p:cBhvr>
                                        <p:cTn id="46" dur="1" fill="hold">
                                          <p:stCondLst>
                                            <p:cond delay="499"/>
                                          </p:stCondLst>
                                        </p:cTn>
                                        <p:tgtEl>
                                          <p:spTgt spid="23"/>
                                        </p:tgtEl>
                                        <p:attrNameLst>
                                          <p:attrName>style.visibility</p:attrName>
                                        </p:attrNameLst>
                                      </p:cBhvr>
                                      <p:to>
                                        <p:strVal val="hidden"/>
                                      </p:to>
                                    </p:set>
                                  </p:childTnLst>
                                </p:cTn>
                              </p:par>
                              <p:par>
                                <p:cTn id="47" presetID="2" presetClass="exit" presetSubtype="4" fill="hold" grpId="1" nodeType="withEffect">
                                  <p:stCondLst>
                                    <p:cond delay="0"/>
                                  </p:stCondLst>
                                  <p:childTnLst>
                                    <p:anim calcmode="lin" valueType="num">
                                      <p:cBhvr additive="base">
                                        <p:cTn id="48" dur="500"/>
                                        <p:tgtEl>
                                          <p:spTgt spid="10"/>
                                        </p:tgtEl>
                                        <p:attrNameLst>
                                          <p:attrName>ppt_x</p:attrName>
                                        </p:attrNameLst>
                                      </p:cBhvr>
                                      <p:tavLst>
                                        <p:tav tm="0">
                                          <p:val>
                                            <p:strVal val="ppt_x"/>
                                          </p:val>
                                        </p:tav>
                                        <p:tav tm="100000">
                                          <p:val>
                                            <p:strVal val="ppt_x"/>
                                          </p:val>
                                        </p:tav>
                                      </p:tavLst>
                                    </p:anim>
                                    <p:anim calcmode="lin" valueType="num">
                                      <p:cBhvr additive="base">
                                        <p:cTn id="49" dur="500"/>
                                        <p:tgtEl>
                                          <p:spTgt spid="10"/>
                                        </p:tgtEl>
                                        <p:attrNameLst>
                                          <p:attrName>ppt_y</p:attrName>
                                        </p:attrNameLst>
                                      </p:cBhvr>
                                      <p:tavLst>
                                        <p:tav tm="0">
                                          <p:val>
                                            <p:strVal val="ppt_y"/>
                                          </p:val>
                                        </p:tav>
                                        <p:tav tm="100000">
                                          <p:val>
                                            <p:strVal val="1+ppt_h/2"/>
                                          </p:val>
                                        </p:tav>
                                      </p:tavLst>
                                    </p:anim>
                                    <p:set>
                                      <p:cBhvr>
                                        <p:cTn id="50" dur="1" fill="hold">
                                          <p:stCondLst>
                                            <p:cond delay="499"/>
                                          </p:stCondLst>
                                        </p:cTn>
                                        <p:tgtEl>
                                          <p:spTgt spid="10"/>
                                        </p:tgtEl>
                                        <p:attrNameLst>
                                          <p:attrName>style.visibility</p:attrName>
                                        </p:attrNameLst>
                                      </p:cBhvr>
                                      <p:to>
                                        <p:strVal val="hidden"/>
                                      </p:to>
                                    </p:set>
                                  </p:childTnLst>
                                </p:cTn>
                              </p:par>
                              <p:par>
                                <p:cTn id="51" presetID="2" presetClass="exit" presetSubtype="4" fill="hold" grpId="1" nodeType="withEffect">
                                  <p:stCondLst>
                                    <p:cond delay="0"/>
                                  </p:stCondLst>
                                  <p:childTnLst>
                                    <p:anim calcmode="lin" valueType="num">
                                      <p:cBhvr additive="base">
                                        <p:cTn id="52" dur="500"/>
                                        <p:tgtEl>
                                          <p:spTgt spid="21"/>
                                        </p:tgtEl>
                                        <p:attrNameLst>
                                          <p:attrName>ppt_x</p:attrName>
                                        </p:attrNameLst>
                                      </p:cBhvr>
                                      <p:tavLst>
                                        <p:tav tm="0">
                                          <p:val>
                                            <p:strVal val="ppt_x"/>
                                          </p:val>
                                        </p:tav>
                                        <p:tav tm="100000">
                                          <p:val>
                                            <p:strVal val="ppt_x"/>
                                          </p:val>
                                        </p:tav>
                                      </p:tavLst>
                                    </p:anim>
                                    <p:anim calcmode="lin" valueType="num">
                                      <p:cBhvr additive="base">
                                        <p:cTn id="53" dur="500"/>
                                        <p:tgtEl>
                                          <p:spTgt spid="21"/>
                                        </p:tgtEl>
                                        <p:attrNameLst>
                                          <p:attrName>ppt_y</p:attrName>
                                        </p:attrNameLst>
                                      </p:cBhvr>
                                      <p:tavLst>
                                        <p:tav tm="0">
                                          <p:val>
                                            <p:strVal val="ppt_y"/>
                                          </p:val>
                                        </p:tav>
                                        <p:tav tm="100000">
                                          <p:val>
                                            <p:strVal val="1+ppt_h/2"/>
                                          </p:val>
                                        </p:tav>
                                      </p:tavLst>
                                    </p:anim>
                                    <p:set>
                                      <p:cBhvr>
                                        <p:cTn id="54" dur="1" fill="hold">
                                          <p:stCondLst>
                                            <p:cond delay="499"/>
                                          </p:stCondLst>
                                        </p:cTn>
                                        <p:tgtEl>
                                          <p:spTgt spid="21"/>
                                        </p:tgtEl>
                                        <p:attrNameLst>
                                          <p:attrName>style.visibility</p:attrName>
                                        </p:attrNameLst>
                                      </p:cBhvr>
                                      <p:to>
                                        <p:strVal val="hidden"/>
                                      </p:to>
                                    </p:set>
                                  </p:childTnLst>
                                </p:cTn>
                              </p:par>
                              <p:par>
                                <p:cTn id="55" presetID="2" presetClass="exit" presetSubtype="4" fill="hold" grpId="0" nodeType="withEffect">
                                  <p:stCondLst>
                                    <p:cond delay="0"/>
                                  </p:stCondLst>
                                  <p:childTnLst>
                                    <p:anim calcmode="lin" valueType="num">
                                      <p:cBhvr additive="base">
                                        <p:cTn id="56" dur="500"/>
                                        <p:tgtEl>
                                          <p:spTgt spid="22"/>
                                        </p:tgtEl>
                                        <p:attrNameLst>
                                          <p:attrName>ppt_x</p:attrName>
                                        </p:attrNameLst>
                                      </p:cBhvr>
                                      <p:tavLst>
                                        <p:tav tm="0">
                                          <p:val>
                                            <p:strVal val="ppt_x"/>
                                          </p:val>
                                        </p:tav>
                                        <p:tav tm="100000">
                                          <p:val>
                                            <p:strVal val="ppt_x"/>
                                          </p:val>
                                        </p:tav>
                                      </p:tavLst>
                                    </p:anim>
                                    <p:anim calcmode="lin" valueType="num">
                                      <p:cBhvr additive="base">
                                        <p:cTn id="57" dur="500"/>
                                        <p:tgtEl>
                                          <p:spTgt spid="22"/>
                                        </p:tgtEl>
                                        <p:attrNameLst>
                                          <p:attrName>ppt_y</p:attrName>
                                        </p:attrNameLst>
                                      </p:cBhvr>
                                      <p:tavLst>
                                        <p:tav tm="0">
                                          <p:val>
                                            <p:strVal val="ppt_y"/>
                                          </p:val>
                                        </p:tav>
                                        <p:tav tm="100000">
                                          <p:val>
                                            <p:strVal val="1+ppt_h/2"/>
                                          </p:val>
                                        </p:tav>
                                      </p:tavLst>
                                    </p:anim>
                                    <p:set>
                                      <p:cBhvr>
                                        <p:cTn id="58"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9" grpId="0" animBg="1"/>
      <p:bldP spid="9" grpId="1" animBg="1"/>
      <p:bldP spid="10" grpId="0" animBg="1"/>
      <p:bldP spid="10" grpId="1" animBg="1"/>
      <p:bldP spid="21" grpId="0" animBg="1"/>
      <p:bldP spid="21" grpId="1" animBg="1"/>
      <p:bldP spid="22" grpId="0" animBg="1"/>
      <p:bldP spid="23" grpId="0" animBg="1"/>
      <p:bldP spid="23"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38496" y="777695"/>
            <a:ext cx="11477625" cy="707886"/>
          </a:xfrm>
          <a:prstGeom prst="rect">
            <a:avLst/>
          </a:prstGeom>
          <a:noFill/>
          <a:ln w="19050">
            <a:solidFill>
              <a:srgbClr val="00B050"/>
            </a:solidFill>
          </a:ln>
        </p:spPr>
        <p:txBody>
          <a:bodyPr wrap="square" rtlCol="0">
            <a:spAutoFit/>
          </a:bodyPr>
          <a:lstStyle/>
          <a:p>
            <a:r>
              <a:rPr lang="en-CA" sz="2000" dirty="0"/>
              <a:t>A firewall can help protect your network/computer from unauthorized entry.  Someone, whether actively or by using a script (automated software), attempts to access your computer from the Internet.</a:t>
            </a:r>
          </a:p>
        </p:txBody>
      </p:sp>
      <p:sp>
        <p:nvSpPr>
          <p:cNvPr id="30" name="TextBox 29"/>
          <p:cNvSpPr txBox="1"/>
          <p:nvPr/>
        </p:nvSpPr>
        <p:spPr>
          <a:xfrm>
            <a:off x="338496" y="4588369"/>
            <a:ext cx="11477625" cy="707886"/>
          </a:xfrm>
          <a:prstGeom prst="rect">
            <a:avLst/>
          </a:prstGeom>
          <a:noFill/>
          <a:ln w="19050">
            <a:solidFill>
              <a:srgbClr val="00B050"/>
            </a:solidFill>
          </a:ln>
        </p:spPr>
        <p:txBody>
          <a:bodyPr wrap="square" rtlCol="0">
            <a:spAutoFit/>
          </a:bodyPr>
          <a:lstStyle/>
          <a:p>
            <a:pPr marL="339725" indent="-339725">
              <a:buFont typeface="+mj-lt"/>
              <a:buAutoNum type="arabicPeriod" startAt="2"/>
            </a:pPr>
            <a:r>
              <a:rPr lang="en-CA" sz="2000" dirty="0"/>
              <a:t>Hardware device, a router, restricts/allows entry mainly based on NAT (Network Address Translation) and ports.</a:t>
            </a:r>
          </a:p>
        </p:txBody>
      </p:sp>
      <p:sp>
        <p:nvSpPr>
          <p:cNvPr id="2" name="TextBox 1"/>
          <p:cNvSpPr txBox="1"/>
          <p:nvPr/>
        </p:nvSpPr>
        <p:spPr>
          <a:xfrm>
            <a:off x="186146" y="147606"/>
            <a:ext cx="5483134" cy="400110"/>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CA" dirty="0"/>
              <a:t>Dangers of the Internet – Viruses, Worms &amp; More</a:t>
            </a:r>
          </a:p>
        </p:txBody>
      </p:sp>
      <p:grpSp>
        <p:nvGrpSpPr>
          <p:cNvPr id="32" name="Group 31"/>
          <p:cNvGrpSpPr/>
          <p:nvPr/>
        </p:nvGrpSpPr>
        <p:grpSpPr>
          <a:xfrm>
            <a:off x="929084" y="2776009"/>
            <a:ext cx="9968070" cy="1592383"/>
            <a:chOff x="3817278" y="2343834"/>
            <a:chExt cx="4528868" cy="1960747"/>
          </a:xfrm>
        </p:grpSpPr>
        <p:sp>
          <p:nvSpPr>
            <p:cNvPr id="31" name="Horizontal Scroll 30"/>
            <p:cNvSpPr/>
            <p:nvPr/>
          </p:nvSpPr>
          <p:spPr>
            <a:xfrm>
              <a:off x="3817278" y="2343834"/>
              <a:ext cx="4528868" cy="1960747"/>
            </a:xfrm>
            <a:prstGeom prst="horizontalScroll">
              <a:avLst/>
            </a:prstGeom>
            <a:blipFill dpi="0" rotWithShape="1">
              <a:blip r:embed="rId2">
                <a:alphaModFix amt="40000"/>
              </a:blip>
              <a:srcRec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6" name="TextBox 5"/>
            <p:cNvSpPr txBox="1"/>
            <p:nvPr/>
          </p:nvSpPr>
          <p:spPr>
            <a:xfrm>
              <a:off x="3927241" y="2706330"/>
              <a:ext cx="4418905" cy="1402204"/>
            </a:xfrm>
            <a:prstGeom prst="rect">
              <a:avLst/>
            </a:prstGeom>
            <a:noFill/>
            <a:ln w="19050">
              <a:solidFill>
                <a:srgbClr val="00B050"/>
              </a:solidFill>
            </a:ln>
            <a:effectLst>
              <a:softEdge rad="127000"/>
            </a:effectLst>
          </p:spPr>
          <p:txBody>
            <a:bodyPr wrap="square" rtlCol="0">
              <a:spAutoFit/>
            </a:bodyPr>
            <a:lstStyle/>
            <a:p>
              <a:r>
                <a:rPr lang="en-CA" sz="2000" dirty="0">
                  <a:latin typeface="Comic Sans MS" panose="030F0702030302020204" pitchFamily="66" charset="0"/>
                </a:rPr>
                <a:t>Windows comes with a software firewall and virus software, called Defender.</a:t>
              </a:r>
              <a:br>
                <a:rPr lang="en-CA" sz="2000" dirty="0">
                  <a:latin typeface="Comic Sans MS" panose="030F0702030302020204" pitchFamily="66" charset="0"/>
                </a:rPr>
              </a:br>
              <a:endParaRPr lang="en-CA" sz="800" dirty="0">
                <a:latin typeface="Comic Sans MS" panose="030F0702030302020204" pitchFamily="66" charset="0"/>
              </a:endParaRPr>
            </a:p>
            <a:p>
              <a:r>
                <a:rPr lang="en-CA" sz="2000" dirty="0">
                  <a:latin typeface="Comic Sans MS" panose="030F0702030302020204" pitchFamily="66" charset="0"/>
                </a:rPr>
                <a:t>Some Internet Anti-Virus packages also come with their own software firewall.</a:t>
              </a:r>
            </a:p>
          </p:txBody>
        </p:sp>
      </p:grpSp>
      <p:sp>
        <p:nvSpPr>
          <p:cNvPr id="33" name="TextBox 32"/>
          <p:cNvSpPr txBox="1"/>
          <p:nvPr/>
        </p:nvSpPr>
        <p:spPr>
          <a:xfrm>
            <a:off x="543176" y="5454939"/>
            <a:ext cx="11065350" cy="707886"/>
          </a:xfrm>
          <a:prstGeom prst="rect">
            <a:avLst/>
          </a:prstGeom>
          <a:noFill/>
        </p:spPr>
        <p:txBody>
          <a:bodyPr wrap="square" rtlCol="0">
            <a:spAutoFit/>
          </a:bodyPr>
          <a:lstStyle/>
          <a:p>
            <a:r>
              <a:rPr lang="en-CA" sz="2000" dirty="0"/>
              <a:t>By changing your IP address from one only accessible to the Internet, called a </a:t>
            </a:r>
            <a:r>
              <a:rPr lang="en-CA" sz="2000" b="1" i="1" dirty="0"/>
              <a:t>public IP</a:t>
            </a:r>
            <a:r>
              <a:rPr lang="en-CA" sz="2000" dirty="0"/>
              <a:t>, to an internal </a:t>
            </a:r>
            <a:r>
              <a:rPr lang="en-CA" sz="2000" b="1" i="1" dirty="0"/>
              <a:t>private IP</a:t>
            </a:r>
            <a:r>
              <a:rPr lang="en-CA" sz="2000" b="1" dirty="0"/>
              <a:t> </a:t>
            </a:r>
            <a:r>
              <a:rPr lang="en-CA" sz="2000" dirty="0"/>
              <a:t>address in itself offers some protection through your router.</a:t>
            </a:r>
          </a:p>
        </p:txBody>
      </p:sp>
      <p:sp>
        <p:nvSpPr>
          <p:cNvPr id="34" name="TextBox 33"/>
          <p:cNvSpPr txBox="1"/>
          <p:nvPr/>
        </p:nvSpPr>
        <p:spPr>
          <a:xfrm>
            <a:off x="543176" y="6271968"/>
            <a:ext cx="11477625" cy="400110"/>
          </a:xfrm>
          <a:prstGeom prst="rect">
            <a:avLst/>
          </a:prstGeom>
          <a:noFill/>
        </p:spPr>
        <p:txBody>
          <a:bodyPr wrap="square" rtlCol="0">
            <a:spAutoFit/>
          </a:bodyPr>
          <a:lstStyle/>
          <a:p>
            <a:r>
              <a:rPr lang="en-CA" sz="2000" dirty="0"/>
              <a:t>Your router also filters by port number, and other technical methods using a process called </a:t>
            </a:r>
            <a:r>
              <a:rPr lang="en-CA" sz="2000" i="1" dirty="0"/>
              <a:t>packet inspection.</a:t>
            </a:r>
            <a:endParaRPr lang="en-CA" sz="2000" dirty="0"/>
          </a:p>
        </p:txBody>
      </p:sp>
      <p:sp>
        <p:nvSpPr>
          <p:cNvPr id="16" name="TextBox 15">
            <a:extLst>
              <a:ext uri="{FF2B5EF4-FFF2-40B4-BE49-F238E27FC236}">
                <a16:creationId xmlns:a16="http://schemas.microsoft.com/office/drawing/2014/main" id="{5F8CE341-1283-4350-8EE8-4871533D8E09}"/>
              </a:ext>
            </a:extLst>
          </p:cNvPr>
          <p:cNvSpPr txBox="1"/>
          <p:nvPr/>
        </p:nvSpPr>
        <p:spPr>
          <a:xfrm>
            <a:off x="9643382" y="142901"/>
            <a:ext cx="2177143" cy="400110"/>
          </a:xfrm>
          <a:prstGeom prst="rect">
            <a:avLst/>
          </a:prstGeom>
          <a:noFill/>
          <a:ln w="19050">
            <a:solidFill>
              <a:schemeClr val="accent2">
                <a:lumMod val="60000"/>
                <a:lumOff val="40000"/>
              </a:schemeClr>
            </a:solidFill>
          </a:ln>
        </p:spPr>
        <p:txBody>
          <a:bodyPr wrap="square">
            <a:spAutoFit/>
          </a:bodyPr>
          <a:lstStyle/>
          <a:p>
            <a:r>
              <a:rPr lang="en-CA" sz="2000" dirty="0"/>
              <a:t>Firewall Protection</a:t>
            </a:r>
            <a:endParaRPr lang="en-US" sz="2000" dirty="0"/>
          </a:p>
        </p:txBody>
      </p:sp>
      <p:sp>
        <p:nvSpPr>
          <p:cNvPr id="18" name="TextBox 17">
            <a:extLst>
              <a:ext uri="{FF2B5EF4-FFF2-40B4-BE49-F238E27FC236}">
                <a16:creationId xmlns:a16="http://schemas.microsoft.com/office/drawing/2014/main" id="{A1B57855-BDB2-4B4C-A5F2-5AB30F5886DE}"/>
              </a:ext>
            </a:extLst>
          </p:cNvPr>
          <p:cNvSpPr txBox="1"/>
          <p:nvPr/>
        </p:nvSpPr>
        <p:spPr>
          <a:xfrm>
            <a:off x="338495" y="1776852"/>
            <a:ext cx="11477625" cy="707886"/>
          </a:xfrm>
          <a:prstGeom prst="rect">
            <a:avLst/>
          </a:prstGeom>
          <a:noFill/>
          <a:ln w="19050">
            <a:solidFill>
              <a:srgbClr val="00B050"/>
            </a:solidFill>
          </a:ln>
        </p:spPr>
        <p:txBody>
          <a:bodyPr wrap="square">
            <a:spAutoFit/>
          </a:bodyPr>
          <a:lstStyle/>
          <a:p>
            <a:r>
              <a:rPr lang="en-CA" sz="2000" dirty="0"/>
              <a:t>A firewall can take on two forms:</a:t>
            </a:r>
          </a:p>
          <a:p>
            <a:pPr marL="287338" indent="-227013">
              <a:buFont typeface="+mj-lt"/>
              <a:buAutoNum type="arabicPeriod"/>
            </a:pPr>
            <a:r>
              <a:rPr lang="en-CA" sz="2000" dirty="0"/>
              <a:t> Software installed on your computer restricts or allows entry by monitoring installed software and ports.</a:t>
            </a:r>
          </a:p>
        </p:txBody>
      </p:sp>
      <p:sp>
        <p:nvSpPr>
          <p:cNvPr id="12" name="Slide Number Placeholder 61">
            <a:extLst>
              <a:ext uri="{FF2B5EF4-FFF2-40B4-BE49-F238E27FC236}">
                <a16:creationId xmlns:a16="http://schemas.microsoft.com/office/drawing/2014/main" id="{86D5CF4F-8EA7-40D5-8D94-FE72CC92786F}"/>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21</a:t>
            </a:fld>
            <a:endParaRPr lang="en-US" altLang="en-US" dirty="0">
              <a:solidFill>
                <a:schemeClr val="tx1"/>
              </a:solidFill>
            </a:endParaRPr>
          </a:p>
        </p:txBody>
      </p:sp>
      <p:sp>
        <p:nvSpPr>
          <p:cNvPr id="13" name="TextBox 12">
            <a:extLst>
              <a:ext uri="{FF2B5EF4-FFF2-40B4-BE49-F238E27FC236}">
                <a16:creationId xmlns:a16="http://schemas.microsoft.com/office/drawing/2014/main" id="{5A3E3ECF-A76D-4CBF-8B37-53FA04D7AABA}"/>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1250780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0-#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0-#ppt_w/2"/>
                                          </p:val>
                                        </p:tav>
                                        <p:tav tm="100000">
                                          <p:val>
                                            <p:strVal val="#ppt_x"/>
                                          </p:val>
                                        </p:tav>
                                      </p:tavLst>
                                    </p:anim>
                                    <p:anim calcmode="lin" valueType="num">
                                      <p:cBhvr additive="base">
                                        <p:cTn id="22"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37" fill="hold" nodeType="click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barn(outVertical)">
                                      <p:cBhvr>
                                        <p:cTn id="27" dur="500"/>
                                        <p:tgtEl>
                                          <p:spTgt spid="32"/>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30"/>
                                        </p:tgtEl>
                                        <p:attrNameLst>
                                          <p:attrName>style.visibility</p:attrName>
                                        </p:attrNameLst>
                                      </p:cBhvr>
                                      <p:to>
                                        <p:strVal val="visible"/>
                                      </p:to>
                                    </p:set>
                                    <p:anim calcmode="lin" valueType="num">
                                      <p:cBhvr additive="base">
                                        <p:cTn id="32" dur="500" fill="hold"/>
                                        <p:tgtEl>
                                          <p:spTgt spid="30"/>
                                        </p:tgtEl>
                                        <p:attrNameLst>
                                          <p:attrName>ppt_x</p:attrName>
                                        </p:attrNameLst>
                                      </p:cBhvr>
                                      <p:tavLst>
                                        <p:tav tm="0">
                                          <p:val>
                                            <p:strVal val="0-#ppt_w/2"/>
                                          </p:val>
                                        </p:tav>
                                        <p:tav tm="100000">
                                          <p:val>
                                            <p:strVal val="#ppt_x"/>
                                          </p:val>
                                        </p:tav>
                                      </p:tavLst>
                                    </p:anim>
                                    <p:anim calcmode="lin" valueType="num">
                                      <p:cBhvr additive="base">
                                        <p:cTn id="33"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33"/>
                                        </p:tgtEl>
                                        <p:attrNameLst>
                                          <p:attrName>style.visibility</p:attrName>
                                        </p:attrNameLst>
                                      </p:cBhvr>
                                      <p:to>
                                        <p:strVal val="visible"/>
                                      </p:to>
                                    </p:set>
                                    <p:anim calcmode="lin" valueType="num">
                                      <p:cBhvr additive="base">
                                        <p:cTn id="38" dur="500" fill="hold"/>
                                        <p:tgtEl>
                                          <p:spTgt spid="33"/>
                                        </p:tgtEl>
                                        <p:attrNameLst>
                                          <p:attrName>ppt_x</p:attrName>
                                        </p:attrNameLst>
                                      </p:cBhvr>
                                      <p:tavLst>
                                        <p:tav tm="0">
                                          <p:val>
                                            <p:strVal val="0-#ppt_w/2"/>
                                          </p:val>
                                        </p:tav>
                                        <p:tav tm="100000">
                                          <p:val>
                                            <p:strVal val="#ppt_x"/>
                                          </p:val>
                                        </p:tav>
                                      </p:tavLst>
                                    </p:anim>
                                    <p:anim calcmode="lin" valueType="num">
                                      <p:cBhvr additive="base">
                                        <p:cTn id="39"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8" fill="hold" grpId="0" nodeType="clickEffect">
                                  <p:stCondLst>
                                    <p:cond delay="0"/>
                                  </p:stCondLst>
                                  <p:childTnLst>
                                    <p:set>
                                      <p:cBhvr>
                                        <p:cTn id="43" dur="1" fill="hold">
                                          <p:stCondLst>
                                            <p:cond delay="0"/>
                                          </p:stCondLst>
                                        </p:cTn>
                                        <p:tgtEl>
                                          <p:spTgt spid="34"/>
                                        </p:tgtEl>
                                        <p:attrNameLst>
                                          <p:attrName>style.visibility</p:attrName>
                                        </p:attrNameLst>
                                      </p:cBhvr>
                                      <p:to>
                                        <p:strVal val="visible"/>
                                      </p:to>
                                    </p:set>
                                    <p:anim calcmode="lin" valueType="num">
                                      <p:cBhvr additive="base">
                                        <p:cTn id="44" dur="500" fill="hold"/>
                                        <p:tgtEl>
                                          <p:spTgt spid="34"/>
                                        </p:tgtEl>
                                        <p:attrNameLst>
                                          <p:attrName>ppt_x</p:attrName>
                                        </p:attrNameLst>
                                      </p:cBhvr>
                                      <p:tavLst>
                                        <p:tav tm="0">
                                          <p:val>
                                            <p:strVal val="0-#ppt_w/2"/>
                                          </p:val>
                                        </p:tav>
                                        <p:tav tm="100000">
                                          <p:val>
                                            <p:strVal val="#ppt_x"/>
                                          </p:val>
                                        </p:tav>
                                      </p:tavLst>
                                    </p:anim>
                                    <p:anim calcmode="lin" valueType="num">
                                      <p:cBhvr additive="base">
                                        <p:cTn id="45" dur="500" fill="hold"/>
                                        <p:tgtEl>
                                          <p:spTgt spid="34"/>
                                        </p:tgtEl>
                                        <p:attrNameLst>
                                          <p:attrName>ppt_y</p:attrName>
                                        </p:attrNameLst>
                                      </p:cBhvr>
                                      <p:tavLst>
                                        <p:tav tm="0">
                                          <p:val>
                                            <p:strVal val="#ppt_y"/>
                                          </p:val>
                                        </p:tav>
                                        <p:tav tm="100000">
                                          <p:val>
                                            <p:strVal val="#ppt_y"/>
                                          </p:val>
                                        </p:tav>
                                      </p:tavLst>
                                    </p:anim>
                                  </p:childTnLst>
                                </p:cTn>
                              </p:par>
                              <p:par>
                                <p:cTn id="46" presetID="2" presetClass="exit" presetSubtype="4" fill="hold" grpId="1" nodeType="withEffect">
                                  <p:stCondLst>
                                    <p:cond delay="0"/>
                                  </p:stCondLst>
                                  <p:childTnLst>
                                    <p:anim calcmode="lin" valueType="num">
                                      <p:cBhvr additive="base">
                                        <p:cTn id="47" dur="500"/>
                                        <p:tgtEl>
                                          <p:spTgt spid="3"/>
                                        </p:tgtEl>
                                        <p:attrNameLst>
                                          <p:attrName>ppt_x</p:attrName>
                                        </p:attrNameLst>
                                      </p:cBhvr>
                                      <p:tavLst>
                                        <p:tav tm="0">
                                          <p:val>
                                            <p:strVal val="ppt_x"/>
                                          </p:val>
                                        </p:tav>
                                        <p:tav tm="100000">
                                          <p:val>
                                            <p:strVal val="ppt_x"/>
                                          </p:val>
                                        </p:tav>
                                      </p:tavLst>
                                    </p:anim>
                                    <p:anim calcmode="lin" valueType="num">
                                      <p:cBhvr additive="base">
                                        <p:cTn id="48" dur="500"/>
                                        <p:tgtEl>
                                          <p:spTgt spid="3"/>
                                        </p:tgtEl>
                                        <p:attrNameLst>
                                          <p:attrName>ppt_y</p:attrName>
                                        </p:attrNameLst>
                                      </p:cBhvr>
                                      <p:tavLst>
                                        <p:tav tm="0">
                                          <p:val>
                                            <p:strVal val="ppt_y"/>
                                          </p:val>
                                        </p:tav>
                                        <p:tav tm="100000">
                                          <p:val>
                                            <p:strVal val="1+ppt_h/2"/>
                                          </p:val>
                                        </p:tav>
                                      </p:tavLst>
                                    </p:anim>
                                    <p:set>
                                      <p:cBhvr>
                                        <p:cTn id="49" dur="1" fill="hold">
                                          <p:stCondLst>
                                            <p:cond delay="499"/>
                                          </p:stCondLst>
                                        </p:cTn>
                                        <p:tgtEl>
                                          <p:spTgt spid="3"/>
                                        </p:tgtEl>
                                        <p:attrNameLst>
                                          <p:attrName>style.visibility</p:attrName>
                                        </p:attrNameLst>
                                      </p:cBhvr>
                                      <p:to>
                                        <p:strVal val="hidden"/>
                                      </p:to>
                                    </p:set>
                                  </p:childTnLst>
                                </p:cTn>
                              </p:par>
                              <p:par>
                                <p:cTn id="50" presetID="2" presetClass="exit" presetSubtype="4" fill="hold" grpId="1" nodeType="withEffect">
                                  <p:stCondLst>
                                    <p:cond delay="0"/>
                                  </p:stCondLst>
                                  <p:childTnLst>
                                    <p:anim calcmode="lin" valueType="num">
                                      <p:cBhvr additive="base">
                                        <p:cTn id="51" dur="500"/>
                                        <p:tgtEl>
                                          <p:spTgt spid="18"/>
                                        </p:tgtEl>
                                        <p:attrNameLst>
                                          <p:attrName>ppt_x</p:attrName>
                                        </p:attrNameLst>
                                      </p:cBhvr>
                                      <p:tavLst>
                                        <p:tav tm="0">
                                          <p:val>
                                            <p:strVal val="ppt_x"/>
                                          </p:val>
                                        </p:tav>
                                        <p:tav tm="100000">
                                          <p:val>
                                            <p:strVal val="ppt_x"/>
                                          </p:val>
                                        </p:tav>
                                      </p:tavLst>
                                    </p:anim>
                                    <p:anim calcmode="lin" valueType="num">
                                      <p:cBhvr additive="base">
                                        <p:cTn id="52" dur="500"/>
                                        <p:tgtEl>
                                          <p:spTgt spid="18"/>
                                        </p:tgtEl>
                                        <p:attrNameLst>
                                          <p:attrName>ppt_y</p:attrName>
                                        </p:attrNameLst>
                                      </p:cBhvr>
                                      <p:tavLst>
                                        <p:tav tm="0">
                                          <p:val>
                                            <p:strVal val="ppt_y"/>
                                          </p:val>
                                        </p:tav>
                                        <p:tav tm="100000">
                                          <p:val>
                                            <p:strVal val="1+ppt_h/2"/>
                                          </p:val>
                                        </p:tav>
                                      </p:tavLst>
                                    </p:anim>
                                    <p:set>
                                      <p:cBhvr>
                                        <p:cTn id="53" dur="1" fill="hold">
                                          <p:stCondLst>
                                            <p:cond delay="499"/>
                                          </p:stCondLst>
                                        </p:cTn>
                                        <p:tgtEl>
                                          <p:spTgt spid="18"/>
                                        </p:tgtEl>
                                        <p:attrNameLst>
                                          <p:attrName>style.visibility</p:attrName>
                                        </p:attrNameLst>
                                      </p:cBhvr>
                                      <p:to>
                                        <p:strVal val="hidden"/>
                                      </p:to>
                                    </p:set>
                                  </p:childTnLst>
                                </p:cTn>
                              </p:par>
                              <p:par>
                                <p:cTn id="54" presetID="2" presetClass="exit" presetSubtype="4" fill="hold" nodeType="withEffect">
                                  <p:stCondLst>
                                    <p:cond delay="0"/>
                                  </p:stCondLst>
                                  <p:childTnLst>
                                    <p:anim calcmode="lin" valueType="num">
                                      <p:cBhvr additive="base">
                                        <p:cTn id="55" dur="500"/>
                                        <p:tgtEl>
                                          <p:spTgt spid="32"/>
                                        </p:tgtEl>
                                        <p:attrNameLst>
                                          <p:attrName>ppt_x</p:attrName>
                                        </p:attrNameLst>
                                      </p:cBhvr>
                                      <p:tavLst>
                                        <p:tav tm="0">
                                          <p:val>
                                            <p:strVal val="ppt_x"/>
                                          </p:val>
                                        </p:tav>
                                        <p:tav tm="100000">
                                          <p:val>
                                            <p:strVal val="ppt_x"/>
                                          </p:val>
                                        </p:tav>
                                      </p:tavLst>
                                    </p:anim>
                                    <p:anim calcmode="lin" valueType="num">
                                      <p:cBhvr additive="base">
                                        <p:cTn id="56" dur="500"/>
                                        <p:tgtEl>
                                          <p:spTgt spid="32"/>
                                        </p:tgtEl>
                                        <p:attrNameLst>
                                          <p:attrName>ppt_y</p:attrName>
                                        </p:attrNameLst>
                                      </p:cBhvr>
                                      <p:tavLst>
                                        <p:tav tm="0">
                                          <p:val>
                                            <p:strVal val="ppt_y"/>
                                          </p:val>
                                        </p:tav>
                                        <p:tav tm="100000">
                                          <p:val>
                                            <p:strVal val="1+ppt_h/2"/>
                                          </p:val>
                                        </p:tav>
                                      </p:tavLst>
                                    </p:anim>
                                    <p:set>
                                      <p:cBhvr>
                                        <p:cTn id="57" dur="1" fill="hold">
                                          <p:stCondLst>
                                            <p:cond delay="499"/>
                                          </p:stCondLst>
                                        </p:cTn>
                                        <p:tgtEl>
                                          <p:spTgt spid="32"/>
                                        </p:tgtEl>
                                        <p:attrNameLst>
                                          <p:attrName>style.visibility</p:attrName>
                                        </p:attrNameLst>
                                      </p:cBhvr>
                                      <p:to>
                                        <p:strVal val="hidden"/>
                                      </p:to>
                                    </p:set>
                                  </p:childTnLst>
                                </p:cTn>
                              </p:par>
                              <p:par>
                                <p:cTn id="58" presetID="2" presetClass="exit" presetSubtype="4" fill="hold" grpId="1" nodeType="withEffect">
                                  <p:stCondLst>
                                    <p:cond delay="0"/>
                                  </p:stCondLst>
                                  <p:childTnLst>
                                    <p:anim calcmode="lin" valueType="num">
                                      <p:cBhvr additive="base">
                                        <p:cTn id="59" dur="500"/>
                                        <p:tgtEl>
                                          <p:spTgt spid="30"/>
                                        </p:tgtEl>
                                        <p:attrNameLst>
                                          <p:attrName>ppt_x</p:attrName>
                                        </p:attrNameLst>
                                      </p:cBhvr>
                                      <p:tavLst>
                                        <p:tav tm="0">
                                          <p:val>
                                            <p:strVal val="ppt_x"/>
                                          </p:val>
                                        </p:tav>
                                        <p:tav tm="100000">
                                          <p:val>
                                            <p:strVal val="ppt_x"/>
                                          </p:val>
                                        </p:tav>
                                      </p:tavLst>
                                    </p:anim>
                                    <p:anim calcmode="lin" valueType="num">
                                      <p:cBhvr additive="base">
                                        <p:cTn id="60" dur="500"/>
                                        <p:tgtEl>
                                          <p:spTgt spid="30"/>
                                        </p:tgtEl>
                                        <p:attrNameLst>
                                          <p:attrName>ppt_y</p:attrName>
                                        </p:attrNameLst>
                                      </p:cBhvr>
                                      <p:tavLst>
                                        <p:tav tm="0">
                                          <p:val>
                                            <p:strVal val="ppt_y"/>
                                          </p:val>
                                        </p:tav>
                                        <p:tav tm="100000">
                                          <p:val>
                                            <p:strVal val="1+ppt_h/2"/>
                                          </p:val>
                                        </p:tav>
                                      </p:tavLst>
                                    </p:anim>
                                    <p:set>
                                      <p:cBhvr>
                                        <p:cTn id="61" dur="1" fill="hold">
                                          <p:stCondLst>
                                            <p:cond delay="499"/>
                                          </p:stCondLst>
                                        </p:cTn>
                                        <p:tgtEl>
                                          <p:spTgt spid="30"/>
                                        </p:tgtEl>
                                        <p:attrNameLst>
                                          <p:attrName>style.visibility</p:attrName>
                                        </p:attrNameLst>
                                      </p:cBhvr>
                                      <p:to>
                                        <p:strVal val="hidden"/>
                                      </p:to>
                                    </p:set>
                                  </p:childTnLst>
                                </p:cTn>
                              </p:par>
                              <p:par>
                                <p:cTn id="62" presetID="2" presetClass="exit" presetSubtype="4" fill="hold" grpId="1" nodeType="withEffect">
                                  <p:stCondLst>
                                    <p:cond delay="0"/>
                                  </p:stCondLst>
                                  <p:childTnLst>
                                    <p:anim calcmode="lin" valueType="num">
                                      <p:cBhvr additive="base">
                                        <p:cTn id="63" dur="500"/>
                                        <p:tgtEl>
                                          <p:spTgt spid="33"/>
                                        </p:tgtEl>
                                        <p:attrNameLst>
                                          <p:attrName>ppt_x</p:attrName>
                                        </p:attrNameLst>
                                      </p:cBhvr>
                                      <p:tavLst>
                                        <p:tav tm="0">
                                          <p:val>
                                            <p:strVal val="ppt_x"/>
                                          </p:val>
                                        </p:tav>
                                        <p:tav tm="100000">
                                          <p:val>
                                            <p:strVal val="ppt_x"/>
                                          </p:val>
                                        </p:tav>
                                      </p:tavLst>
                                    </p:anim>
                                    <p:anim calcmode="lin" valueType="num">
                                      <p:cBhvr additive="base">
                                        <p:cTn id="64" dur="500"/>
                                        <p:tgtEl>
                                          <p:spTgt spid="33"/>
                                        </p:tgtEl>
                                        <p:attrNameLst>
                                          <p:attrName>ppt_y</p:attrName>
                                        </p:attrNameLst>
                                      </p:cBhvr>
                                      <p:tavLst>
                                        <p:tav tm="0">
                                          <p:val>
                                            <p:strVal val="ppt_y"/>
                                          </p:val>
                                        </p:tav>
                                        <p:tav tm="100000">
                                          <p:val>
                                            <p:strVal val="1+ppt_h/2"/>
                                          </p:val>
                                        </p:tav>
                                      </p:tavLst>
                                    </p:anim>
                                    <p:set>
                                      <p:cBhvr>
                                        <p:cTn id="65" dur="1" fill="hold">
                                          <p:stCondLst>
                                            <p:cond delay="499"/>
                                          </p:stCondLst>
                                        </p:cTn>
                                        <p:tgtEl>
                                          <p:spTgt spid="33"/>
                                        </p:tgtEl>
                                        <p:attrNameLst>
                                          <p:attrName>style.visibility</p:attrName>
                                        </p:attrNameLst>
                                      </p:cBhvr>
                                      <p:to>
                                        <p:strVal val="hidden"/>
                                      </p:to>
                                    </p:set>
                                  </p:childTnLst>
                                </p:cTn>
                              </p:par>
                              <p:par>
                                <p:cTn id="66" presetID="2" presetClass="exit" presetSubtype="4" fill="hold" grpId="1" nodeType="withEffect">
                                  <p:stCondLst>
                                    <p:cond delay="0"/>
                                  </p:stCondLst>
                                  <p:childTnLst>
                                    <p:anim calcmode="lin" valueType="num">
                                      <p:cBhvr additive="base">
                                        <p:cTn id="67" dur="500"/>
                                        <p:tgtEl>
                                          <p:spTgt spid="34"/>
                                        </p:tgtEl>
                                        <p:attrNameLst>
                                          <p:attrName>ppt_x</p:attrName>
                                        </p:attrNameLst>
                                      </p:cBhvr>
                                      <p:tavLst>
                                        <p:tav tm="0">
                                          <p:val>
                                            <p:strVal val="ppt_x"/>
                                          </p:val>
                                        </p:tav>
                                        <p:tav tm="100000">
                                          <p:val>
                                            <p:strVal val="ppt_x"/>
                                          </p:val>
                                        </p:tav>
                                      </p:tavLst>
                                    </p:anim>
                                    <p:anim calcmode="lin" valueType="num">
                                      <p:cBhvr additive="base">
                                        <p:cTn id="68" dur="500"/>
                                        <p:tgtEl>
                                          <p:spTgt spid="34"/>
                                        </p:tgtEl>
                                        <p:attrNameLst>
                                          <p:attrName>ppt_y</p:attrName>
                                        </p:attrNameLst>
                                      </p:cBhvr>
                                      <p:tavLst>
                                        <p:tav tm="0">
                                          <p:val>
                                            <p:strVal val="ppt_y"/>
                                          </p:val>
                                        </p:tav>
                                        <p:tav tm="100000">
                                          <p:val>
                                            <p:strVal val="1+ppt_h/2"/>
                                          </p:val>
                                        </p:tav>
                                      </p:tavLst>
                                    </p:anim>
                                    <p:set>
                                      <p:cBhvr>
                                        <p:cTn id="69" dur="1" fill="hold">
                                          <p:stCondLst>
                                            <p:cond delay="499"/>
                                          </p:stCondLst>
                                        </p:cTn>
                                        <p:tgtEl>
                                          <p:spTgt spid="34"/>
                                        </p:tgtEl>
                                        <p:attrNameLst>
                                          <p:attrName>style.visibility</p:attrName>
                                        </p:attrNameLst>
                                      </p:cBhvr>
                                      <p:to>
                                        <p:strVal val="hidden"/>
                                      </p:to>
                                    </p:set>
                                  </p:childTnLst>
                                </p:cTn>
                              </p:par>
                              <p:par>
                                <p:cTn id="70" presetID="2" presetClass="exit" presetSubtype="4" fill="hold" grpId="1" nodeType="withEffect">
                                  <p:stCondLst>
                                    <p:cond delay="0"/>
                                  </p:stCondLst>
                                  <p:childTnLst>
                                    <p:anim calcmode="lin" valueType="num">
                                      <p:cBhvr additive="base">
                                        <p:cTn id="71" dur="500"/>
                                        <p:tgtEl>
                                          <p:spTgt spid="16"/>
                                        </p:tgtEl>
                                        <p:attrNameLst>
                                          <p:attrName>ppt_x</p:attrName>
                                        </p:attrNameLst>
                                      </p:cBhvr>
                                      <p:tavLst>
                                        <p:tav tm="0">
                                          <p:val>
                                            <p:strVal val="ppt_x"/>
                                          </p:val>
                                        </p:tav>
                                        <p:tav tm="100000">
                                          <p:val>
                                            <p:strVal val="ppt_x"/>
                                          </p:val>
                                        </p:tav>
                                      </p:tavLst>
                                    </p:anim>
                                    <p:anim calcmode="lin" valueType="num">
                                      <p:cBhvr additive="base">
                                        <p:cTn id="72" dur="500"/>
                                        <p:tgtEl>
                                          <p:spTgt spid="16"/>
                                        </p:tgtEl>
                                        <p:attrNameLst>
                                          <p:attrName>ppt_y</p:attrName>
                                        </p:attrNameLst>
                                      </p:cBhvr>
                                      <p:tavLst>
                                        <p:tav tm="0">
                                          <p:val>
                                            <p:strVal val="ppt_y"/>
                                          </p:val>
                                        </p:tav>
                                        <p:tav tm="100000">
                                          <p:val>
                                            <p:strVal val="1+ppt_h/2"/>
                                          </p:val>
                                        </p:tav>
                                      </p:tavLst>
                                    </p:anim>
                                    <p:set>
                                      <p:cBhvr>
                                        <p:cTn id="73"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30" grpId="0" animBg="1"/>
      <p:bldP spid="30" grpId="1" animBg="1"/>
      <p:bldP spid="2" grpId="0" animBg="1"/>
      <p:bldP spid="33" grpId="0"/>
      <p:bldP spid="33" grpId="1"/>
      <p:bldP spid="34" grpId="0"/>
      <p:bldP spid="34" grpId="1"/>
      <p:bldP spid="16" grpId="0" animBg="1"/>
      <p:bldP spid="16" grpId="1" animBg="1"/>
      <p:bldP spid="18" grpId="0" animBg="1"/>
      <p:bldP spid="18"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239382" y="1035872"/>
            <a:ext cx="11691361" cy="707886"/>
          </a:xfrm>
          <a:prstGeom prst="rect">
            <a:avLst/>
          </a:prstGeom>
          <a:noFill/>
          <a:ln w="19050">
            <a:solidFill>
              <a:srgbClr val="C00000"/>
            </a:solidFill>
          </a:ln>
        </p:spPr>
        <p:txBody>
          <a:bodyPr wrap="square" rtlCol="0">
            <a:spAutoFit/>
          </a:bodyPr>
          <a:lstStyle/>
          <a:p>
            <a:r>
              <a:rPr lang="en-CA" sz="2000" dirty="0"/>
              <a:t>A firewall can offer some limited protection against viruses, worms, Trojans and Malware, but the main protection against these is an </a:t>
            </a:r>
            <a:r>
              <a:rPr lang="en-CA" sz="2000" b="1" i="1" dirty="0"/>
              <a:t>Anti-Virus</a:t>
            </a:r>
            <a:r>
              <a:rPr lang="en-CA" sz="2000" dirty="0"/>
              <a:t> software package.</a:t>
            </a:r>
          </a:p>
        </p:txBody>
      </p:sp>
      <p:sp>
        <p:nvSpPr>
          <p:cNvPr id="16" name="TextBox 15"/>
          <p:cNvSpPr txBox="1"/>
          <p:nvPr/>
        </p:nvSpPr>
        <p:spPr>
          <a:xfrm>
            <a:off x="239383" y="2540598"/>
            <a:ext cx="11691360" cy="400110"/>
          </a:xfrm>
          <a:prstGeom prst="rect">
            <a:avLst/>
          </a:prstGeom>
          <a:noFill/>
          <a:ln w="19050">
            <a:solidFill>
              <a:schemeClr val="accent2"/>
            </a:solidFill>
          </a:ln>
        </p:spPr>
        <p:txBody>
          <a:bodyPr wrap="square" rtlCol="0">
            <a:spAutoFit/>
          </a:bodyPr>
          <a:lstStyle/>
          <a:p>
            <a:r>
              <a:rPr lang="en-CA" sz="2000" dirty="0"/>
              <a:t>There are plenty of AV packages.  Some of the more popular are (in no particular order):</a:t>
            </a:r>
          </a:p>
        </p:txBody>
      </p:sp>
      <p:sp>
        <p:nvSpPr>
          <p:cNvPr id="17" name="TextBox 16"/>
          <p:cNvSpPr txBox="1"/>
          <p:nvPr/>
        </p:nvSpPr>
        <p:spPr>
          <a:xfrm>
            <a:off x="782306" y="3335650"/>
            <a:ext cx="1552577" cy="400110"/>
          </a:xfrm>
          <a:prstGeom prst="rect">
            <a:avLst/>
          </a:prstGeom>
          <a:noFill/>
        </p:spPr>
        <p:txBody>
          <a:bodyPr wrap="square" rtlCol="0">
            <a:spAutoFit/>
          </a:bodyPr>
          <a:lstStyle/>
          <a:p>
            <a:r>
              <a:rPr lang="en-CA" sz="2000" dirty="0"/>
              <a:t>Kaspersky AV</a:t>
            </a:r>
          </a:p>
        </p:txBody>
      </p:sp>
      <p:sp>
        <p:nvSpPr>
          <p:cNvPr id="18" name="TextBox 17"/>
          <p:cNvSpPr txBox="1"/>
          <p:nvPr/>
        </p:nvSpPr>
        <p:spPr>
          <a:xfrm>
            <a:off x="3363257" y="3335650"/>
            <a:ext cx="2277123" cy="400110"/>
          </a:xfrm>
          <a:prstGeom prst="rect">
            <a:avLst/>
          </a:prstGeom>
          <a:noFill/>
        </p:spPr>
        <p:txBody>
          <a:bodyPr wrap="square" rtlCol="0">
            <a:spAutoFit/>
          </a:bodyPr>
          <a:lstStyle/>
          <a:p>
            <a:r>
              <a:rPr lang="en-CA" sz="2000" dirty="0"/>
              <a:t>Symantec Endpoint</a:t>
            </a:r>
          </a:p>
        </p:txBody>
      </p:sp>
      <p:sp>
        <p:nvSpPr>
          <p:cNvPr id="19" name="TextBox 18"/>
          <p:cNvSpPr txBox="1"/>
          <p:nvPr/>
        </p:nvSpPr>
        <p:spPr>
          <a:xfrm>
            <a:off x="6926097" y="3224551"/>
            <a:ext cx="1543052" cy="400110"/>
          </a:xfrm>
          <a:prstGeom prst="rect">
            <a:avLst/>
          </a:prstGeom>
          <a:noFill/>
        </p:spPr>
        <p:txBody>
          <a:bodyPr wrap="square" rtlCol="0">
            <a:spAutoFit/>
          </a:bodyPr>
          <a:lstStyle/>
          <a:p>
            <a:r>
              <a:rPr lang="en-CA" sz="2000" dirty="0"/>
              <a:t>Bit Defender</a:t>
            </a:r>
          </a:p>
        </p:txBody>
      </p:sp>
      <p:sp>
        <p:nvSpPr>
          <p:cNvPr id="20" name="TextBox 19"/>
          <p:cNvSpPr txBox="1"/>
          <p:nvPr/>
        </p:nvSpPr>
        <p:spPr>
          <a:xfrm>
            <a:off x="9699709" y="3224551"/>
            <a:ext cx="1392104" cy="400110"/>
          </a:xfrm>
          <a:prstGeom prst="rect">
            <a:avLst/>
          </a:prstGeom>
          <a:noFill/>
        </p:spPr>
        <p:txBody>
          <a:bodyPr wrap="square" rtlCol="0">
            <a:spAutoFit/>
          </a:bodyPr>
          <a:lstStyle/>
          <a:p>
            <a:r>
              <a:rPr lang="en-CA" sz="2000" dirty="0"/>
              <a:t>McAfee AV</a:t>
            </a:r>
          </a:p>
        </p:txBody>
      </p:sp>
      <p:sp>
        <p:nvSpPr>
          <p:cNvPr id="21" name="TextBox 20"/>
          <p:cNvSpPr txBox="1"/>
          <p:nvPr/>
        </p:nvSpPr>
        <p:spPr>
          <a:xfrm>
            <a:off x="9699709" y="3808209"/>
            <a:ext cx="1453064" cy="400110"/>
          </a:xfrm>
          <a:prstGeom prst="rect">
            <a:avLst/>
          </a:prstGeom>
          <a:noFill/>
        </p:spPr>
        <p:txBody>
          <a:bodyPr wrap="square" rtlCol="0">
            <a:spAutoFit/>
          </a:bodyPr>
          <a:lstStyle/>
          <a:p>
            <a:r>
              <a:rPr lang="en-CA" sz="2000" dirty="0"/>
              <a:t>Avast!</a:t>
            </a:r>
          </a:p>
        </p:txBody>
      </p:sp>
      <p:sp>
        <p:nvSpPr>
          <p:cNvPr id="22" name="TextBox 21"/>
          <p:cNvSpPr txBox="1"/>
          <p:nvPr/>
        </p:nvSpPr>
        <p:spPr>
          <a:xfrm>
            <a:off x="782303" y="3826503"/>
            <a:ext cx="1085850" cy="400110"/>
          </a:xfrm>
          <a:prstGeom prst="rect">
            <a:avLst/>
          </a:prstGeom>
          <a:noFill/>
        </p:spPr>
        <p:txBody>
          <a:bodyPr wrap="square" rtlCol="0">
            <a:spAutoFit/>
          </a:bodyPr>
          <a:lstStyle/>
          <a:p>
            <a:r>
              <a:rPr lang="en-CA" sz="2000" dirty="0"/>
              <a:t>AVG</a:t>
            </a:r>
          </a:p>
        </p:txBody>
      </p:sp>
      <p:sp>
        <p:nvSpPr>
          <p:cNvPr id="23" name="TextBox 22"/>
          <p:cNvSpPr txBox="1"/>
          <p:nvPr/>
        </p:nvSpPr>
        <p:spPr>
          <a:xfrm>
            <a:off x="3363257" y="3808209"/>
            <a:ext cx="2085975" cy="400110"/>
          </a:xfrm>
          <a:prstGeom prst="rect">
            <a:avLst/>
          </a:prstGeom>
          <a:noFill/>
        </p:spPr>
        <p:txBody>
          <a:bodyPr wrap="square" rtlCol="0">
            <a:spAutoFit/>
          </a:bodyPr>
          <a:lstStyle/>
          <a:p>
            <a:r>
              <a:rPr lang="en-CA" sz="2000" dirty="0"/>
              <a:t>Trend Micro</a:t>
            </a:r>
          </a:p>
        </p:txBody>
      </p:sp>
      <p:sp>
        <p:nvSpPr>
          <p:cNvPr id="24" name="TextBox 23"/>
          <p:cNvSpPr txBox="1"/>
          <p:nvPr/>
        </p:nvSpPr>
        <p:spPr>
          <a:xfrm>
            <a:off x="6944336" y="3829515"/>
            <a:ext cx="1028702" cy="400110"/>
          </a:xfrm>
          <a:prstGeom prst="rect">
            <a:avLst/>
          </a:prstGeom>
          <a:noFill/>
        </p:spPr>
        <p:txBody>
          <a:bodyPr wrap="square" rtlCol="0">
            <a:spAutoFit/>
          </a:bodyPr>
          <a:lstStyle/>
          <a:p>
            <a:r>
              <a:rPr lang="en-CA" sz="2000" dirty="0"/>
              <a:t>Panda</a:t>
            </a:r>
          </a:p>
        </p:txBody>
      </p:sp>
      <p:sp>
        <p:nvSpPr>
          <p:cNvPr id="25" name="TextBox 24"/>
          <p:cNvSpPr txBox="1"/>
          <p:nvPr/>
        </p:nvSpPr>
        <p:spPr>
          <a:xfrm>
            <a:off x="239382" y="4847550"/>
            <a:ext cx="11691360" cy="1323439"/>
          </a:xfrm>
          <a:prstGeom prst="rect">
            <a:avLst/>
          </a:prstGeom>
          <a:noFill/>
          <a:ln w="19050">
            <a:solidFill>
              <a:srgbClr val="00B0F0"/>
            </a:solidFill>
          </a:ln>
        </p:spPr>
        <p:txBody>
          <a:bodyPr wrap="square" rtlCol="0">
            <a:spAutoFit/>
          </a:bodyPr>
          <a:lstStyle/>
          <a:p>
            <a:r>
              <a:rPr lang="en-CA" sz="2000" dirty="0"/>
              <a:t>Anti-Virus programs work in two general ways:</a:t>
            </a:r>
          </a:p>
          <a:p>
            <a:pPr marL="714375" indent="-342900">
              <a:buFont typeface="+mj-lt"/>
              <a:buAutoNum type="arabicPeriod"/>
            </a:pPr>
            <a:r>
              <a:rPr lang="en-CA" sz="2000" dirty="0"/>
              <a:t>File scan, which looks for signatures in the files identified as a virus, worm, Trojan or Malware.</a:t>
            </a:r>
          </a:p>
          <a:p>
            <a:pPr marL="714375" indent="-342900">
              <a:buFont typeface="+mj-lt"/>
              <a:buAutoNum type="arabicPeriod"/>
            </a:pPr>
            <a:r>
              <a:rPr lang="en-CA" sz="2000" dirty="0"/>
              <a:t>Heuristics, which is a program that runs in the background on your computer that looks for virus-like activity.</a:t>
            </a:r>
          </a:p>
        </p:txBody>
      </p:sp>
      <p:sp>
        <p:nvSpPr>
          <p:cNvPr id="44" name="TextBox 43">
            <a:extLst>
              <a:ext uri="{FF2B5EF4-FFF2-40B4-BE49-F238E27FC236}">
                <a16:creationId xmlns:a16="http://schemas.microsoft.com/office/drawing/2014/main" id="{1F9A7CC4-864B-4535-B229-584A125EB8E1}"/>
              </a:ext>
            </a:extLst>
          </p:cNvPr>
          <p:cNvSpPr txBox="1"/>
          <p:nvPr/>
        </p:nvSpPr>
        <p:spPr>
          <a:xfrm>
            <a:off x="186146" y="147606"/>
            <a:ext cx="5483134" cy="400110"/>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CA" dirty="0"/>
              <a:t>Dangers of the Internet – Viruses, Worms &amp; More</a:t>
            </a:r>
          </a:p>
        </p:txBody>
      </p:sp>
      <p:sp>
        <p:nvSpPr>
          <p:cNvPr id="46" name="TextBox 45">
            <a:extLst>
              <a:ext uri="{FF2B5EF4-FFF2-40B4-BE49-F238E27FC236}">
                <a16:creationId xmlns:a16="http://schemas.microsoft.com/office/drawing/2014/main" id="{C554993E-02FA-44D8-9B9E-670FB63889B4}"/>
              </a:ext>
            </a:extLst>
          </p:cNvPr>
          <p:cNvSpPr txBox="1"/>
          <p:nvPr/>
        </p:nvSpPr>
        <p:spPr>
          <a:xfrm>
            <a:off x="10197737" y="142901"/>
            <a:ext cx="1622788" cy="400110"/>
          </a:xfrm>
          <a:prstGeom prst="rect">
            <a:avLst/>
          </a:prstGeom>
          <a:noFill/>
          <a:ln w="19050">
            <a:solidFill>
              <a:schemeClr val="accent2">
                <a:lumMod val="60000"/>
                <a:lumOff val="40000"/>
              </a:schemeClr>
            </a:solidFill>
          </a:ln>
        </p:spPr>
        <p:txBody>
          <a:bodyPr wrap="square">
            <a:spAutoFit/>
          </a:bodyPr>
          <a:lstStyle/>
          <a:p>
            <a:r>
              <a:rPr lang="en-CA" sz="2000" dirty="0"/>
              <a:t>AV Protection</a:t>
            </a:r>
            <a:endParaRPr lang="en-US" sz="2000" dirty="0"/>
          </a:p>
        </p:txBody>
      </p:sp>
      <p:sp>
        <p:nvSpPr>
          <p:cNvPr id="26" name="Slide Number Placeholder 61">
            <a:extLst>
              <a:ext uri="{FF2B5EF4-FFF2-40B4-BE49-F238E27FC236}">
                <a16:creationId xmlns:a16="http://schemas.microsoft.com/office/drawing/2014/main" id="{2DD92DE9-882D-45CB-B330-9BD65FD8997C}"/>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22</a:t>
            </a:fld>
            <a:endParaRPr lang="en-US" altLang="en-US" dirty="0">
              <a:solidFill>
                <a:schemeClr val="tx1"/>
              </a:solidFill>
            </a:endParaRPr>
          </a:p>
        </p:txBody>
      </p:sp>
      <p:sp>
        <p:nvSpPr>
          <p:cNvPr id="27" name="TextBox 26">
            <a:extLst>
              <a:ext uri="{FF2B5EF4-FFF2-40B4-BE49-F238E27FC236}">
                <a16:creationId xmlns:a16="http://schemas.microsoft.com/office/drawing/2014/main" id="{6A55C4CE-592D-43FC-A711-71FE446CAC94}"/>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1558915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randombar(horizontal)">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0-#ppt_w/2"/>
                                          </p:val>
                                        </p:tav>
                                        <p:tav tm="100000">
                                          <p:val>
                                            <p:strVal val="#ppt_x"/>
                                          </p:val>
                                        </p:tav>
                                      </p:tavLst>
                                    </p:anim>
                                    <p:anim calcmode="lin" valueType="num">
                                      <p:cBhvr additive="base">
                                        <p:cTn id="13"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500" fill="hold"/>
                                        <p:tgtEl>
                                          <p:spTgt spid="16"/>
                                        </p:tgtEl>
                                        <p:attrNameLst>
                                          <p:attrName>ppt_x</p:attrName>
                                        </p:attrNameLst>
                                      </p:cBhvr>
                                      <p:tavLst>
                                        <p:tav tm="0">
                                          <p:val>
                                            <p:strVal val="0-#ppt_w/2"/>
                                          </p:val>
                                        </p:tav>
                                        <p:tav tm="100000">
                                          <p:val>
                                            <p:strVal val="#ppt_x"/>
                                          </p:val>
                                        </p:tav>
                                      </p:tavLst>
                                    </p:anim>
                                    <p:anim calcmode="lin" valueType="num">
                                      <p:cBhvr additive="base">
                                        <p:cTn id="19"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p:cTn id="24" dur="500" fill="hold"/>
                                        <p:tgtEl>
                                          <p:spTgt spid="17"/>
                                        </p:tgtEl>
                                        <p:attrNameLst>
                                          <p:attrName>ppt_w</p:attrName>
                                        </p:attrNameLst>
                                      </p:cBhvr>
                                      <p:tavLst>
                                        <p:tav tm="0">
                                          <p:val>
                                            <p:fltVal val="0"/>
                                          </p:val>
                                        </p:tav>
                                        <p:tav tm="100000">
                                          <p:val>
                                            <p:strVal val="#ppt_w"/>
                                          </p:val>
                                        </p:tav>
                                      </p:tavLst>
                                    </p:anim>
                                    <p:anim calcmode="lin" valueType="num">
                                      <p:cBhvr>
                                        <p:cTn id="25" dur="500" fill="hold"/>
                                        <p:tgtEl>
                                          <p:spTgt spid="17"/>
                                        </p:tgtEl>
                                        <p:attrNameLst>
                                          <p:attrName>ppt_h</p:attrName>
                                        </p:attrNameLst>
                                      </p:cBhvr>
                                      <p:tavLst>
                                        <p:tav tm="0">
                                          <p:val>
                                            <p:fltVal val="0"/>
                                          </p:val>
                                        </p:tav>
                                        <p:tav tm="100000">
                                          <p:val>
                                            <p:strVal val="#ppt_h"/>
                                          </p:val>
                                        </p:tav>
                                      </p:tavLst>
                                    </p:anim>
                                    <p:animEffect transition="in" filter="fade">
                                      <p:cBhvr>
                                        <p:cTn id="26" dur="500"/>
                                        <p:tgtEl>
                                          <p:spTgt spid="17"/>
                                        </p:tgtEl>
                                      </p:cBhvr>
                                    </p:animEffect>
                                  </p:childTnLst>
                                </p:cTn>
                              </p:par>
                            </p:childTnLst>
                          </p:cTn>
                        </p:par>
                        <p:par>
                          <p:cTn id="27" fill="hold">
                            <p:stCondLst>
                              <p:cond delay="500"/>
                            </p:stCondLst>
                            <p:childTnLst>
                              <p:par>
                                <p:cTn id="28" presetID="53" presetClass="entr" presetSubtype="16" fill="hold" grpId="0" nodeType="after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500" fill="hold"/>
                                        <p:tgtEl>
                                          <p:spTgt spid="18"/>
                                        </p:tgtEl>
                                        <p:attrNameLst>
                                          <p:attrName>ppt_w</p:attrName>
                                        </p:attrNameLst>
                                      </p:cBhvr>
                                      <p:tavLst>
                                        <p:tav tm="0">
                                          <p:val>
                                            <p:fltVal val="0"/>
                                          </p:val>
                                        </p:tav>
                                        <p:tav tm="100000">
                                          <p:val>
                                            <p:strVal val="#ppt_w"/>
                                          </p:val>
                                        </p:tav>
                                      </p:tavLst>
                                    </p:anim>
                                    <p:anim calcmode="lin" valueType="num">
                                      <p:cBhvr>
                                        <p:cTn id="31" dur="500" fill="hold"/>
                                        <p:tgtEl>
                                          <p:spTgt spid="18"/>
                                        </p:tgtEl>
                                        <p:attrNameLst>
                                          <p:attrName>ppt_h</p:attrName>
                                        </p:attrNameLst>
                                      </p:cBhvr>
                                      <p:tavLst>
                                        <p:tav tm="0">
                                          <p:val>
                                            <p:fltVal val="0"/>
                                          </p:val>
                                        </p:tav>
                                        <p:tav tm="100000">
                                          <p:val>
                                            <p:strVal val="#ppt_h"/>
                                          </p:val>
                                        </p:tav>
                                      </p:tavLst>
                                    </p:anim>
                                    <p:animEffect transition="in" filter="fade">
                                      <p:cBhvr>
                                        <p:cTn id="32" dur="500"/>
                                        <p:tgtEl>
                                          <p:spTgt spid="18"/>
                                        </p:tgtEl>
                                      </p:cBhvr>
                                    </p:animEffect>
                                  </p:childTnLst>
                                </p:cTn>
                              </p:par>
                            </p:childTnLst>
                          </p:cTn>
                        </p:par>
                        <p:par>
                          <p:cTn id="33" fill="hold">
                            <p:stCondLst>
                              <p:cond delay="1000"/>
                            </p:stCondLst>
                            <p:childTnLst>
                              <p:par>
                                <p:cTn id="34" presetID="53" presetClass="entr" presetSubtype="16" fill="hold" grpId="0" nodeType="after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p:cTn id="36" dur="500" fill="hold"/>
                                        <p:tgtEl>
                                          <p:spTgt spid="19"/>
                                        </p:tgtEl>
                                        <p:attrNameLst>
                                          <p:attrName>ppt_w</p:attrName>
                                        </p:attrNameLst>
                                      </p:cBhvr>
                                      <p:tavLst>
                                        <p:tav tm="0">
                                          <p:val>
                                            <p:fltVal val="0"/>
                                          </p:val>
                                        </p:tav>
                                        <p:tav tm="100000">
                                          <p:val>
                                            <p:strVal val="#ppt_w"/>
                                          </p:val>
                                        </p:tav>
                                      </p:tavLst>
                                    </p:anim>
                                    <p:anim calcmode="lin" valueType="num">
                                      <p:cBhvr>
                                        <p:cTn id="37" dur="500" fill="hold"/>
                                        <p:tgtEl>
                                          <p:spTgt spid="19"/>
                                        </p:tgtEl>
                                        <p:attrNameLst>
                                          <p:attrName>ppt_h</p:attrName>
                                        </p:attrNameLst>
                                      </p:cBhvr>
                                      <p:tavLst>
                                        <p:tav tm="0">
                                          <p:val>
                                            <p:fltVal val="0"/>
                                          </p:val>
                                        </p:tav>
                                        <p:tav tm="100000">
                                          <p:val>
                                            <p:strVal val="#ppt_h"/>
                                          </p:val>
                                        </p:tav>
                                      </p:tavLst>
                                    </p:anim>
                                    <p:animEffect transition="in" filter="fade">
                                      <p:cBhvr>
                                        <p:cTn id="38" dur="500"/>
                                        <p:tgtEl>
                                          <p:spTgt spid="19"/>
                                        </p:tgtEl>
                                      </p:cBhvr>
                                    </p:animEffect>
                                  </p:childTnLst>
                                </p:cTn>
                              </p:par>
                            </p:childTnLst>
                          </p:cTn>
                        </p:par>
                        <p:par>
                          <p:cTn id="39" fill="hold">
                            <p:stCondLst>
                              <p:cond delay="1500"/>
                            </p:stCondLst>
                            <p:childTnLst>
                              <p:par>
                                <p:cTn id="40" presetID="53" presetClass="entr" presetSubtype="16" fill="hold" grpId="0" nodeType="afterEffect">
                                  <p:stCondLst>
                                    <p:cond delay="0"/>
                                  </p:stCondLst>
                                  <p:childTnLst>
                                    <p:set>
                                      <p:cBhvr>
                                        <p:cTn id="41" dur="1" fill="hold">
                                          <p:stCondLst>
                                            <p:cond delay="0"/>
                                          </p:stCondLst>
                                        </p:cTn>
                                        <p:tgtEl>
                                          <p:spTgt spid="20"/>
                                        </p:tgtEl>
                                        <p:attrNameLst>
                                          <p:attrName>style.visibility</p:attrName>
                                        </p:attrNameLst>
                                      </p:cBhvr>
                                      <p:to>
                                        <p:strVal val="visible"/>
                                      </p:to>
                                    </p:set>
                                    <p:anim calcmode="lin" valueType="num">
                                      <p:cBhvr>
                                        <p:cTn id="42" dur="500" fill="hold"/>
                                        <p:tgtEl>
                                          <p:spTgt spid="20"/>
                                        </p:tgtEl>
                                        <p:attrNameLst>
                                          <p:attrName>ppt_w</p:attrName>
                                        </p:attrNameLst>
                                      </p:cBhvr>
                                      <p:tavLst>
                                        <p:tav tm="0">
                                          <p:val>
                                            <p:fltVal val="0"/>
                                          </p:val>
                                        </p:tav>
                                        <p:tav tm="100000">
                                          <p:val>
                                            <p:strVal val="#ppt_w"/>
                                          </p:val>
                                        </p:tav>
                                      </p:tavLst>
                                    </p:anim>
                                    <p:anim calcmode="lin" valueType="num">
                                      <p:cBhvr>
                                        <p:cTn id="43" dur="500" fill="hold"/>
                                        <p:tgtEl>
                                          <p:spTgt spid="20"/>
                                        </p:tgtEl>
                                        <p:attrNameLst>
                                          <p:attrName>ppt_h</p:attrName>
                                        </p:attrNameLst>
                                      </p:cBhvr>
                                      <p:tavLst>
                                        <p:tav tm="0">
                                          <p:val>
                                            <p:fltVal val="0"/>
                                          </p:val>
                                        </p:tav>
                                        <p:tav tm="100000">
                                          <p:val>
                                            <p:strVal val="#ppt_h"/>
                                          </p:val>
                                        </p:tav>
                                      </p:tavLst>
                                    </p:anim>
                                    <p:animEffect transition="in" filter="fade">
                                      <p:cBhvr>
                                        <p:cTn id="44" dur="500"/>
                                        <p:tgtEl>
                                          <p:spTgt spid="20"/>
                                        </p:tgtEl>
                                      </p:cBhvr>
                                    </p:animEffect>
                                  </p:childTnLst>
                                </p:cTn>
                              </p:par>
                            </p:childTnLst>
                          </p:cTn>
                        </p:par>
                        <p:par>
                          <p:cTn id="45" fill="hold">
                            <p:stCondLst>
                              <p:cond delay="2000"/>
                            </p:stCondLst>
                            <p:childTnLst>
                              <p:par>
                                <p:cTn id="46" presetID="53" presetClass="entr" presetSubtype="16" fill="hold" grpId="0" nodeType="afterEffect">
                                  <p:stCondLst>
                                    <p:cond delay="0"/>
                                  </p:stCondLst>
                                  <p:childTnLst>
                                    <p:set>
                                      <p:cBhvr>
                                        <p:cTn id="47" dur="1" fill="hold">
                                          <p:stCondLst>
                                            <p:cond delay="0"/>
                                          </p:stCondLst>
                                        </p:cTn>
                                        <p:tgtEl>
                                          <p:spTgt spid="22"/>
                                        </p:tgtEl>
                                        <p:attrNameLst>
                                          <p:attrName>style.visibility</p:attrName>
                                        </p:attrNameLst>
                                      </p:cBhvr>
                                      <p:to>
                                        <p:strVal val="visible"/>
                                      </p:to>
                                    </p:set>
                                    <p:anim calcmode="lin" valueType="num">
                                      <p:cBhvr>
                                        <p:cTn id="48" dur="500" fill="hold"/>
                                        <p:tgtEl>
                                          <p:spTgt spid="22"/>
                                        </p:tgtEl>
                                        <p:attrNameLst>
                                          <p:attrName>ppt_w</p:attrName>
                                        </p:attrNameLst>
                                      </p:cBhvr>
                                      <p:tavLst>
                                        <p:tav tm="0">
                                          <p:val>
                                            <p:fltVal val="0"/>
                                          </p:val>
                                        </p:tav>
                                        <p:tav tm="100000">
                                          <p:val>
                                            <p:strVal val="#ppt_w"/>
                                          </p:val>
                                        </p:tav>
                                      </p:tavLst>
                                    </p:anim>
                                    <p:anim calcmode="lin" valueType="num">
                                      <p:cBhvr>
                                        <p:cTn id="49" dur="500" fill="hold"/>
                                        <p:tgtEl>
                                          <p:spTgt spid="22"/>
                                        </p:tgtEl>
                                        <p:attrNameLst>
                                          <p:attrName>ppt_h</p:attrName>
                                        </p:attrNameLst>
                                      </p:cBhvr>
                                      <p:tavLst>
                                        <p:tav tm="0">
                                          <p:val>
                                            <p:fltVal val="0"/>
                                          </p:val>
                                        </p:tav>
                                        <p:tav tm="100000">
                                          <p:val>
                                            <p:strVal val="#ppt_h"/>
                                          </p:val>
                                        </p:tav>
                                      </p:tavLst>
                                    </p:anim>
                                    <p:animEffect transition="in" filter="fade">
                                      <p:cBhvr>
                                        <p:cTn id="50" dur="500"/>
                                        <p:tgtEl>
                                          <p:spTgt spid="22"/>
                                        </p:tgtEl>
                                      </p:cBhvr>
                                    </p:animEffect>
                                  </p:childTnLst>
                                </p:cTn>
                              </p:par>
                            </p:childTnLst>
                          </p:cTn>
                        </p:par>
                        <p:par>
                          <p:cTn id="51" fill="hold">
                            <p:stCondLst>
                              <p:cond delay="2500"/>
                            </p:stCondLst>
                            <p:childTnLst>
                              <p:par>
                                <p:cTn id="52" presetID="53" presetClass="entr" presetSubtype="16" fill="hold" grpId="0" nodeType="after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animEffect transition="in" filter="fade">
                                      <p:cBhvr>
                                        <p:cTn id="56" dur="500"/>
                                        <p:tgtEl>
                                          <p:spTgt spid="23"/>
                                        </p:tgtEl>
                                      </p:cBhvr>
                                    </p:animEffect>
                                  </p:childTnLst>
                                </p:cTn>
                              </p:par>
                            </p:childTnLst>
                          </p:cTn>
                        </p:par>
                        <p:par>
                          <p:cTn id="57" fill="hold">
                            <p:stCondLst>
                              <p:cond delay="3000"/>
                            </p:stCondLst>
                            <p:childTnLst>
                              <p:par>
                                <p:cTn id="58" presetID="53" presetClass="entr" presetSubtype="16" fill="hold" grpId="0" nodeType="afterEffect">
                                  <p:stCondLst>
                                    <p:cond delay="0"/>
                                  </p:stCondLst>
                                  <p:childTnLst>
                                    <p:set>
                                      <p:cBhvr>
                                        <p:cTn id="59" dur="1" fill="hold">
                                          <p:stCondLst>
                                            <p:cond delay="0"/>
                                          </p:stCondLst>
                                        </p:cTn>
                                        <p:tgtEl>
                                          <p:spTgt spid="24"/>
                                        </p:tgtEl>
                                        <p:attrNameLst>
                                          <p:attrName>style.visibility</p:attrName>
                                        </p:attrNameLst>
                                      </p:cBhvr>
                                      <p:to>
                                        <p:strVal val="visible"/>
                                      </p:to>
                                    </p:set>
                                    <p:anim calcmode="lin" valueType="num">
                                      <p:cBhvr>
                                        <p:cTn id="60" dur="500" fill="hold"/>
                                        <p:tgtEl>
                                          <p:spTgt spid="24"/>
                                        </p:tgtEl>
                                        <p:attrNameLst>
                                          <p:attrName>ppt_w</p:attrName>
                                        </p:attrNameLst>
                                      </p:cBhvr>
                                      <p:tavLst>
                                        <p:tav tm="0">
                                          <p:val>
                                            <p:fltVal val="0"/>
                                          </p:val>
                                        </p:tav>
                                        <p:tav tm="100000">
                                          <p:val>
                                            <p:strVal val="#ppt_w"/>
                                          </p:val>
                                        </p:tav>
                                      </p:tavLst>
                                    </p:anim>
                                    <p:anim calcmode="lin" valueType="num">
                                      <p:cBhvr>
                                        <p:cTn id="61" dur="500" fill="hold"/>
                                        <p:tgtEl>
                                          <p:spTgt spid="24"/>
                                        </p:tgtEl>
                                        <p:attrNameLst>
                                          <p:attrName>ppt_h</p:attrName>
                                        </p:attrNameLst>
                                      </p:cBhvr>
                                      <p:tavLst>
                                        <p:tav tm="0">
                                          <p:val>
                                            <p:fltVal val="0"/>
                                          </p:val>
                                        </p:tav>
                                        <p:tav tm="100000">
                                          <p:val>
                                            <p:strVal val="#ppt_h"/>
                                          </p:val>
                                        </p:tav>
                                      </p:tavLst>
                                    </p:anim>
                                    <p:animEffect transition="in" filter="fade">
                                      <p:cBhvr>
                                        <p:cTn id="62" dur="500"/>
                                        <p:tgtEl>
                                          <p:spTgt spid="24"/>
                                        </p:tgtEl>
                                      </p:cBhvr>
                                    </p:animEffect>
                                  </p:childTnLst>
                                </p:cTn>
                              </p:par>
                            </p:childTnLst>
                          </p:cTn>
                        </p:par>
                        <p:par>
                          <p:cTn id="63" fill="hold">
                            <p:stCondLst>
                              <p:cond delay="3500"/>
                            </p:stCondLst>
                            <p:childTnLst>
                              <p:par>
                                <p:cTn id="64" presetID="53" presetClass="entr" presetSubtype="16" fill="hold" grpId="0" nodeType="afterEffect">
                                  <p:stCondLst>
                                    <p:cond delay="0"/>
                                  </p:stCondLst>
                                  <p:childTnLst>
                                    <p:set>
                                      <p:cBhvr>
                                        <p:cTn id="65" dur="1" fill="hold">
                                          <p:stCondLst>
                                            <p:cond delay="0"/>
                                          </p:stCondLst>
                                        </p:cTn>
                                        <p:tgtEl>
                                          <p:spTgt spid="21"/>
                                        </p:tgtEl>
                                        <p:attrNameLst>
                                          <p:attrName>style.visibility</p:attrName>
                                        </p:attrNameLst>
                                      </p:cBhvr>
                                      <p:to>
                                        <p:strVal val="visible"/>
                                      </p:to>
                                    </p:set>
                                    <p:anim calcmode="lin" valueType="num">
                                      <p:cBhvr>
                                        <p:cTn id="66" dur="500" fill="hold"/>
                                        <p:tgtEl>
                                          <p:spTgt spid="21"/>
                                        </p:tgtEl>
                                        <p:attrNameLst>
                                          <p:attrName>ppt_w</p:attrName>
                                        </p:attrNameLst>
                                      </p:cBhvr>
                                      <p:tavLst>
                                        <p:tav tm="0">
                                          <p:val>
                                            <p:fltVal val="0"/>
                                          </p:val>
                                        </p:tav>
                                        <p:tav tm="100000">
                                          <p:val>
                                            <p:strVal val="#ppt_w"/>
                                          </p:val>
                                        </p:tav>
                                      </p:tavLst>
                                    </p:anim>
                                    <p:anim calcmode="lin" valueType="num">
                                      <p:cBhvr>
                                        <p:cTn id="67" dur="500" fill="hold"/>
                                        <p:tgtEl>
                                          <p:spTgt spid="21"/>
                                        </p:tgtEl>
                                        <p:attrNameLst>
                                          <p:attrName>ppt_h</p:attrName>
                                        </p:attrNameLst>
                                      </p:cBhvr>
                                      <p:tavLst>
                                        <p:tav tm="0">
                                          <p:val>
                                            <p:fltVal val="0"/>
                                          </p:val>
                                        </p:tav>
                                        <p:tav tm="100000">
                                          <p:val>
                                            <p:strVal val="#ppt_h"/>
                                          </p:val>
                                        </p:tav>
                                      </p:tavLst>
                                    </p:anim>
                                    <p:animEffect transition="in" filter="fade">
                                      <p:cBhvr>
                                        <p:cTn id="68" dur="500"/>
                                        <p:tgtEl>
                                          <p:spTgt spid="21"/>
                                        </p:tgtEl>
                                      </p:cBhvr>
                                    </p:animEffect>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5"/>
                                        </p:tgtEl>
                                        <p:attrNameLst>
                                          <p:attrName>style.visibility</p:attrName>
                                        </p:attrNameLst>
                                      </p:cBhvr>
                                      <p:to>
                                        <p:strVal val="visible"/>
                                      </p:to>
                                    </p:set>
                                    <p:anim calcmode="lin" valueType="num">
                                      <p:cBhvr additive="base">
                                        <p:cTn id="73" dur="500" fill="hold"/>
                                        <p:tgtEl>
                                          <p:spTgt spid="25"/>
                                        </p:tgtEl>
                                        <p:attrNameLst>
                                          <p:attrName>ppt_x</p:attrName>
                                        </p:attrNameLst>
                                      </p:cBhvr>
                                      <p:tavLst>
                                        <p:tav tm="0">
                                          <p:val>
                                            <p:strVal val="#ppt_x"/>
                                          </p:val>
                                        </p:tav>
                                        <p:tav tm="100000">
                                          <p:val>
                                            <p:strVal val="#ppt_x"/>
                                          </p:val>
                                        </p:tav>
                                      </p:tavLst>
                                    </p:anim>
                                    <p:anim calcmode="lin" valueType="num">
                                      <p:cBhvr additive="base">
                                        <p:cTn id="7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xit" presetSubtype="4" fill="hold" grpId="1" nodeType="clickEffect">
                                  <p:stCondLst>
                                    <p:cond delay="0"/>
                                  </p:stCondLst>
                                  <p:childTnLst>
                                    <p:anim calcmode="lin" valueType="num">
                                      <p:cBhvr additive="base">
                                        <p:cTn id="78" dur="500"/>
                                        <p:tgtEl>
                                          <p:spTgt spid="15"/>
                                        </p:tgtEl>
                                        <p:attrNameLst>
                                          <p:attrName>ppt_x</p:attrName>
                                        </p:attrNameLst>
                                      </p:cBhvr>
                                      <p:tavLst>
                                        <p:tav tm="0">
                                          <p:val>
                                            <p:strVal val="ppt_x"/>
                                          </p:val>
                                        </p:tav>
                                        <p:tav tm="100000">
                                          <p:val>
                                            <p:strVal val="ppt_x"/>
                                          </p:val>
                                        </p:tav>
                                      </p:tavLst>
                                    </p:anim>
                                    <p:anim calcmode="lin" valueType="num">
                                      <p:cBhvr additive="base">
                                        <p:cTn id="79" dur="500"/>
                                        <p:tgtEl>
                                          <p:spTgt spid="15"/>
                                        </p:tgtEl>
                                        <p:attrNameLst>
                                          <p:attrName>ppt_y</p:attrName>
                                        </p:attrNameLst>
                                      </p:cBhvr>
                                      <p:tavLst>
                                        <p:tav tm="0">
                                          <p:val>
                                            <p:strVal val="ppt_y"/>
                                          </p:val>
                                        </p:tav>
                                        <p:tav tm="100000">
                                          <p:val>
                                            <p:strVal val="1+ppt_h/2"/>
                                          </p:val>
                                        </p:tav>
                                      </p:tavLst>
                                    </p:anim>
                                    <p:set>
                                      <p:cBhvr>
                                        <p:cTn id="80" dur="1" fill="hold">
                                          <p:stCondLst>
                                            <p:cond delay="499"/>
                                          </p:stCondLst>
                                        </p:cTn>
                                        <p:tgtEl>
                                          <p:spTgt spid="15"/>
                                        </p:tgtEl>
                                        <p:attrNameLst>
                                          <p:attrName>style.visibility</p:attrName>
                                        </p:attrNameLst>
                                      </p:cBhvr>
                                      <p:to>
                                        <p:strVal val="hidden"/>
                                      </p:to>
                                    </p:set>
                                  </p:childTnLst>
                                </p:cTn>
                              </p:par>
                              <p:par>
                                <p:cTn id="81" presetID="2" presetClass="exit" presetSubtype="4" fill="hold" grpId="1" nodeType="withEffect">
                                  <p:stCondLst>
                                    <p:cond delay="0"/>
                                  </p:stCondLst>
                                  <p:childTnLst>
                                    <p:anim calcmode="lin" valueType="num">
                                      <p:cBhvr additive="base">
                                        <p:cTn id="82" dur="500"/>
                                        <p:tgtEl>
                                          <p:spTgt spid="16"/>
                                        </p:tgtEl>
                                        <p:attrNameLst>
                                          <p:attrName>ppt_x</p:attrName>
                                        </p:attrNameLst>
                                      </p:cBhvr>
                                      <p:tavLst>
                                        <p:tav tm="0">
                                          <p:val>
                                            <p:strVal val="ppt_x"/>
                                          </p:val>
                                        </p:tav>
                                        <p:tav tm="100000">
                                          <p:val>
                                            <p:strVal val="ppt_x"/>
                                          </p:val>
                                        </p:tav>
                                      </p:tavLst>
                                    </p:anim>
                                    <p:anim calcmode="lin" valueType="num">
                                      <p:cBhvr additive="base">
                                        <p:cTn id="83" dur="500"/>
                                        <p:tgtEl>
                                          <p:spTgt spid="16"/>
                                        </p:tgtEl>
                                        <p:attrNameLst>
                                          <p:attrName>ppt_y</p:attrName>
                                        </p:attrNameLst>
                                      </p:cBhvr>
                                      <p:tavLst>
                                        <p:tav tm="0">
                                          <p:val>
                                            <p:strVal val="ppt_y"/>
                                          </p:val>
                                        </p:tav>
                                        <p:tav tm="100000">
                                          <p:val>
                                            <p:strVal val="1+ppt_h/2"/>
                                          </p:val>
                                        </p:tav>
                                      </p:tavLst>
                                    </p:anim>
                                    <p:set>
                                      <p:cBhvr>
                                        <p:cTn id="84" dur="1" fill="hold">
                                          <p:stCondLst>
                                            <p:cond delay="499"/>
                                          </p:stCondLst>
                                        </p:cTn>
                                        <p:tgtEl>
                                          <p:spTgt spid="16"/>
                                        </p:tgtEl>
                                        <p:attrNameLst>
                                          <p:attrName>style.visibility</p:attrName>
                                        </p:attrNameLst>
                                      </p:cBhvr>
                                      <p:to>
                                        <p:strVal val="hidden"/>
                                      </p:to>
                                    </p:set>
                                  </p:childTnLst>
                                </p:cTn>
                              </p:par>
                              <p:par>
                                <p:cTn id="85" presetID="2" presetClass="exit" presetSubtype="4" fill="hold" grpId="1" nodeType="withEffect">
                                  <p:stCondLst>
                                    <p:cond delay="0"/>
                                  </p:stCondLst>
                                  <p:childTnLst>
                                    <p:anim calcmode="lin" valueType="num">
                                      <p:cBhvr additive="base">
                                        <p:cTn id="86" dur="500"/>
                                        <p:tgtEl>
                                          <p:spTgt spid="17"/>
                                        </p:tgtEl>
                                        <p:attrNameLst>
                                          <p:attrName>ppt_x</p:attrName>
                                        </p:attrNameLst>
                                      </p:cBhvr>
                                      <p:tavLst>
                                        <p:tav tm="0">
                                          <p:val>
                                            <p:strVal val="ppt_x"/>
                                          </p:val>
                                        </p:tav>
                                        <p:tav tm="100000">
                                          <p:val>
                                            <p:strVal val="ppt_x"/>
                                          </p:val>
                                        </p:tav>
                                      </p:tavLst>
                                    </p:anim>
                                    <p:anim calcmode="lin" valueType="num">
                                      <p:cBhvr additive="base">
                                        <p:cTn id="87" dur="500"/>
                                        <p:tgtEl>
                                          <p:spTgt spid="17"/>
                                        </p:tgtEl>
                                        <p:attrNameLst>
                                          <p:attrName>ppt_y</p:attrName>
                                        </p:attrNameLst>
                                      </p:cBhvr>
                                      <p:tavLst>
                                        <p:tav tm="0">
                                          <p:val>
                                            <p:strVal val="ppt_y"/>
                                          </p:val>
                                        </p:tav>
                                        <p:tav tm="100000">
                                          <p:val>
                                            <p:strVal val="1+ppt_h/2"/>
                                          </p:val>
                                        </p:tav>
                                      </p:tavLst>
                                    </p:anim>
                                    <p:set>
                                      <p:cBhvr>
                                        <p:cTn id="88" dur="1" fill="hold">
                                          <p:stCondLst>
                                            <p:cond delay="499"/>
                                          </p:stCondLst>
                                        </p:cTn>
                                        <p:tgtEl>
                                          <p:spTgt spid="17"/>
                                        </p:tgtEl>
                                        <p:attrNameLst>
                                          <p:attrName>style.visibility</p:attrName>
                                        </p:attrNameLst>
                                      </p:cBhvr>
                                      <p:to>
                                        <p:strVal val="hidden"/>
                                      </p:to>
                                    </p:set>
                                  </p:childTnLst>
                                </p:cTn>
                              </p:par>
                              <p:par>
                                <p:cTn id="89" presetID="2" presetClass="exit" presetSubtype="4" fill="hold" grpId="1" nodeType="withEffect">
                                  <p:stCondLst>
                                    <p:cond delay="0"/>
                                  </p:stCondLst>
                                  <p:childTnLst>
                                    <p:anim calcmode="lin" valueType="num">
                                      <p:cBhvr additive="base">
                                        <p:cTn id="90" dur="500"/>
                                        <p:tgtEl>
                                          <p:spTgt spid="18"/>
                                        </p:tgtEl>
                                        <p:attrNameLst>
                                          <p:attrName>ppt_x</p:attrName>
                                        </p:attrNameLst>
                                      </p:cBhvr>
                                      <p:tavLst>
                                        <p:tav tm="0">
                                          <p:val>
                                            <p:strVal val="ppt_x"/>
                                          </p:val>
                                        </p:tav>
                                        <p:tav tm="100000">
                                          <p:val>
                                            <p:strVal val="ppt_x"/>
                                          </p:val>
                                        </p:tav>
                                      </p:tavLst>
                                    </p:anim>
                                    <p:anim calcmode="lin" valueType="num">
                                      <p:cBhvr additive="base">
                                        <p:cTn id="91" dur="500"/>
                                        <p:tgtEl>
                                          <p:spTgt spid="18"/>
                                        </p:tgtEl>
                                        <p:attrNameLst>
                                          <p:attrName>ppt_y</p:attrName>
                                        </p:attrNameLst>
                                      </p:cBhvr>
                                      <p:tavLst>
                                        <p:tav tm="0">
                                          <p:val>
                                            <p:strVal val="ppt_y"/>
                                          </p:val>
                                        </p:tav>
                                        <p:tav tm="100000">
                                          <p:val>
                                            <p:strVal val="1+ppt_h/2"/>
                                          </p:val>
                                        </p:tav>
                                      </p:tavLst>
                                    </p:anim>
                                    <p:set>
                                      <p:cBhvr>
                                        <p:cTn id="92" dur="1" fill="hold">
                                          <p:stCondLst>
                                            <p:cond delay="499"/>
                                          </p:stCondLst>
                                        </p:cTn>
                                        <p:tgtEl>
                                          <p:spTgt spid="18"/>
                                        </p:tgtEl>
                                        <p:attrNameLst>
                                          <p:attrName>style.visibility</p:attrName>
                                        </p:attrNameLst>
                                      </p:cBhvr>
                                      <p:to>
                                        <p:strVal val="hidden"/>
                                      </p:to>
                                    </p:set>
                                  </p:childTnLst>
                                </p:cTn>
                              </p:par>
                              <p:par>
                                <p:cTn id="93" presetID="2" presetClass="exit" presetSubtype="4" fill="hold" grpId="1" nodeType="withEffect">
                                  <p:stCondLst>
                                    <p:cond delay="0"/>
                                  </p:stCondLst>
                                  <p:childTnLst>
                                    <p:anim calcmode="lin" valueType="num">
                                      <p:cBhvr additive="base">
                                        <p:cTn id="94" dur="500"/>
                                        <p:tgtEl>
                                          <p:spTgt spid="19"/>
                                        </p:tgtEl>
                                        <p:attrNameLst>
                                          <p:attrName>ppt_x</p:attrName>
                                        </p:attrNameLst>
                                      </p:cBhvr>
                                      <p:tavLst>
                                        <p:tav tm="0">
                                          <p:val>
                                            <p:strVal val="ppt_x"/>
                                          </p:val>
                                        </p:tav>
                                        <p:tav tm="100000">
                                          <p:val>
                                            <p:strVal val="ppt_x"/>
                                          </p:val>
                                        </p:tav>
                                      </p:tavLst>
                                    </p:anim>
                                    <p:anim calcmode="lin" valueType="num">
                                      <p:cBhvr additive="base">
                                        <p:cTn id="95" dur="500"/>
                                        <p:tgtEl>
                                          <p:spTgt spid="19"/>
                                        </p:tgtEl>
                                        <p:attrNameLst>
                                          <p:attrName>ppt_y</p:attrName>
                                        </p:attrNameLst>
                                      </p:cBhvr>
                                      <p:tavLst>
                                        <p:tav tm="0">
                                          <p:val>
                                            <p:strVal val="ppt_y"/>
                                          </p:val>
                                        </p:tav>
                                        <p:tav tm="100000">
                                          <p:val>
                                            <p:strVal val="1+ppt_h/2"/>
                                          </p:val>
                                        </p:tav>
                                      </p:tavLst>
                                    </p:anim>
                                    <p:set>
                                      <p:cBhvr>
                                        <p:cTn id="96" dur="1" fill="hold">
                                          <p:stCondLst>
                                            <p:cond delay="499"/>
                                          </p:stCondLst>
                                        </p:cTn>
                                        <p:tgtEl>
                                          <p:spTgt spid="19"/>
                                        </p:tgtEl>
                                        <p:attrNameLst>
                                          <p:attrName>style.visibility</p:attrName>
                                        </p:attrNameLst>
                                      </p:cBhvr>
                                      <p:to>
                                        <p:strVal val="hidden"/>
                                      </p:to>
                                    </p:set>
                                  </p:childTnLst>
                                </p:cTn>
                              </p:par>
                              <p:par>
                                <p:cTn id="97" presetID="2" presetClass="exit" presetSubtype="4" fill="hold" grpId="1" nodeType="withEffect">
                                  <p:stCondLst>
                                    <p:cond delay="0"/>
                                  </p:stCondLst>
                                  <p:childTnLst>
                                    <p:anim calcmode="lin" valueType="num">
                                      <p:cBhvr additive="base">
                                        <p:cTn id="98" dur="500"/>
                                        <p:tgtEl>
                                          <p:spTgt spid="20"/>
                                        </p:tgtEl>
                                        <p:attrNameLst>
                                          <p:attrName>ppt_x</p:attrName>
                                        </p:attrNameLst>
                                      </p:cBhvr>
                                      <p:tavLst>
                                        <p:tav tm="0">
                                          <p:val>
                                            <p:strVal val="ppt_x"/>
                                          </p:val>
                                        </p:tav>
                                        <p:tav tm="100000">
                                          <p:val>
                                            <p:strVal val="ppt_x"/>
                                          </p:val>
                                        </p:tav>
                                      </p:tavLst>
                                    </p:anim>
                                    <p:anim calcmode="lin" valueType="num">
                                      <p:cBhvr additive="base">
                                        <p:cTn id="99" dur="500"/>
                                        <p:tgtEl>
                                          <p:spTgt spid="20"/>
                                        </p:tgtEl>
                                        <p:attrNameLst>
                                          <p:attrName>ppt_y</p:attrName>
                                        </p:attrNameLst>
                                      </p:cBhvr>
                                      <p:tavLst>
                                        <p:tav tm="0">
                                          <p:val>
                                            <p:strVal val="ppt_y"/>
                                          </p:val>
                                        </p:tav>
                                        <p:tav tm="100000">
                                          <p:val>
                                            <p:strVal val="1+ppt_h/2"/>
                                          </p:val>
                                        </p:tav>
                                      </p:tavLst>
                                    </p:anim>
                                    <p:set>
                                      <p:cBhvr>
                                        <p:cTn id="100" dur="1" fill="hold">
                                          <p:stCondLst>
                                            <p:cond delay="499"/>
                                          </p:stCondLst>
                                        </p:cTn>
                                        <p:tgtEl>
                                          <p:spTgt spid="20"/>
                                        </p:tgtEl>
                                        <p:attrNameLst>
                                          <p:attrName>style.visibility</p:attrName>
                                        </p:attrNameLst>
                                      </p:cBhvr>
                                      <p:to>
                                        <p:strVal val="hidden"/>
                                      </p:to>
                                    </p:set>
                                  </p:childTnLst>
                                </p:cTn>
                              </p:par>
                              <p:par>
                                <p:cTn id="101" presetID="2" presetClass="exit" presetSubtype="4" fill="hold" grpId="1" nodeType="withEffect">
                                  <p:stCondLst>
                                    <p:cond delay="0"/>
                                  </p:stCondLst>
                                  <p:childTnLst>
                                    <p:anim calcmode="lin" valueType="num">
                                      <p:cBhvr additive="base">
                                        <p:cTn id="102" dur="500"/>
                                        <p:tgtEl>
                                          <p:spTgt spid="22"/>
                                        </p:tgtEl>
                                        <p:attrNameLst>
                                          <p:attrName>ppt_x</p:attrName>
                                        </p:attrNameLst>
                                      </p:cBhvr>
                                      <p:tavLst>
                                        <p:tav tm="0">
                                          <p:val>
                                            <p:strVal val="ppt_x"/>
                                          </p:val>
                                        </p:tav>
                                        <p:tav tm="100000">
                                          <p:val>
                                            <p:strVal val="ppt_x"/>
                                          </p:val>
                                        </p:tav>
                                      </p:tavLst>
                                    </p:anim>
                                    <p:anim calcmode="lin" valueType="num">
                                      <p:cBhvr additive="base">
                                        <p:cTn id="103" dur="500"/>
                                        <p:tgtEl>
                                          <p:spTgt spid="22"/>
                                        </p:tgtEl>
                                        <p:attrNameLst>
                                          <p:attrName>ppt_y</p:attrName>
                                        </p:attrNameLst>
                                      </p:cBhvr>
                                      <p:tavLst>
                                        <p:tav tm="0">
                                          <p:val>
                                            <p:strVal val="ppt_y"/>
                                          </p:val>
                                        </p:tav>
                                        <p:tav tm="100000">
                                          <p:val>
                                            <p:strVal val="1+ppt_h/2"/>
                                          </p:val>
                                        </p:tav>
                                      </p:tavLst>
                                    </p:anim>
                                    <p:set>
                                      <p:cBhvr>
                                        <p:cTn id="104" dur="1" fill="hold">
                                          <p:stCondLst>
                                            <p:cond delay="499"/>
                                          </p:stCondLst>
                                        </p:cTn>
                                        <p:tgtEl>
                                          <p:spTgt spid="22"/>
                                        </p:tgtEl>
                                        <p:attrNameLst>
                                          <p:attrName>style.visibility</p:attrName>
                                        </p:attrNameLst>
                                      </p:cBhvr>
                                      <p:to>
                                        <p:strVal val="hidden"/>
                                      </p:to>
                                    </p:set>
                                  </p:childTnLst>
                                </p:cTn>
                              </p:par>
                              <p:par>
                                <p:cTn id="105" presetID="2" presetClass="exit" presetSubtype="4" fill="hold" grpId="1" nodeType="withEffect">
                                  <p:stCondLst>
                                    <p:cond delay="0"/>
                                  </p:stCondLst>
                                  <p:childTnLst>
                                    <p:anim calcmode="lin" valueType="num">
                                      <p:cBhvr additive="base">
                                        <p:cTn id="106" dur="500"/>
                                        <p:tgtEl>
                                          <p:spTgt spid="23"/>
                                        </p:tgtEl>
                                        <p:attrNameLst>
                                          <p:attrName>ppt_x</p:attrName>
                                        </p:attrNameLst>
                                      </p:cBhvr>
                                      <p:tavLst>
                                        <p:tav tm="0">
                                          <p:val>
                                            <p:strVal val="ppt_x"/>
                                          </p:val>
                                        </p:tav>
                                        <p:tav tm="100000">
                                          <p:val>
                                            <p:strVal val="ppt_x"/>
                                          </p:val>
                                        </p:tav>
                                      </p:tavLst>
                                    </p:anim>
                                    <p:anim calcmode="lin" valueType="num">
                                      <p:cBhvr additive="base">
                                        <p:cTn id="107" dur="500"/>
                                        <p:tgtEl>
                                          <p:spTgt spid="23"/>
                                        </p:tgtEl>
                                        <p:attrNameLst>
                                          <p:attrName>ppt_y</p:attrName>
                                        </p:attrNameLst>
                                      </p:cBhvr>
                                      <p:tavLst>
                                        <p:tav tm="0">
                                          <p:val>
                                            <p:strVal val="ppt_y"/>
                                          </p:val>
                                        </p:tav>
                                        <p:tav tm="100000">
                                          <p:val>
                                            <p:strVal val="1+ppt_h/2"/>
                                          </p:val>
                                        </p:tav>
                                      </p:tavLst>
                                    </p:anim>
                                    <p:set>
                                      <p:cBhvr>
                                        <p:cTn id="108" dur="1" fill="hold">
                                          <p:stCondLst>
                                            <p:cond delay="499"/>
                                          </p:stCondLst>
                                        </p:cTn>
                                        <p:tgtEl>
                                          <p:spTgt spid="23"/>
                                        </p:tgtEl>
                                        <p:attrNameLst>
                                          <p:attrName>style.visibility</p:attrName>
                                        </p:attrNameLst>
                                      </p:cBhvr>
                                      <p:to>
                                        <p:strVal val="hidden"/>
                                      </p:to>
                                    </p:set>
                                  </p:childTnLst>
                                </p:cTn>
                              </p:par>
                              <p:par>
                                <p:cTn id="109" presetID="2" presetClass="exit" presetSubtype="4" fill="hold" grpId="1" nodeType="withEffect">
                                  <p:stCondLst>
                                    <p:cond delay="0"/>
                                  </p:stCondLst>
                                  <p:childTnLst>
                                    <p:anim calcmode="lin" valueType="num">
                                      <p:cBhvr additive="base">
                                        <p:cTn id="110" dur="500"/>
                                        <p:tgtEl>
                                          <p:spTgt spid="24"/>
                                        </p:tgtEl>
                                        <p:attrNameLst>
                                          <p:attrName>ppt_x</p:attrName>
                                        </p:attrNameLst>
                                      </p:cBhvr>
                                      <p:tavLst>
                                        <p:tav tm="0">
                                          <p:val>
                                            <p:strVal val="ppt_x"/>
                                          </p:val>
                                        </p:tav>
                                        <p:tav tm="100000">
                                          <p:val>
                                            <p:strVal val="ppt_x"/>
                                          </p:val>
                                        </p:tav>
                                      </p:tavLst>
                                    </p:anim>
                                    <p:anim calcmode="lin" valueType="num">
                                      <p:cBhvr additive="base">
                                        <p:cTn id="111" dur="500"/>
                                        <p:tgtEl>
                                          <p:spTgt spid="24"/>
                                        </p:tgtEl>
                                        <p:attrNameLst>
                                          <p:attrName>ppt_y</p:attrName>
                                        </p:attrNameLst>
                                      </p:cBhvr>
                                      <p:tavLst>
                                        <p:tav tm="0">
                                          <p:val>
                                            <p:strVal val="ppt_y"/>
                                          </p:val>
                                        </p:tav>
                                        <p:tav tm="100000">
                                          <p:val>
                                            <p:strVal val="1+ppt_h/2"/>
                                          </p:val>
                                        </p:tav>
                                      </p:tavLst>
                                    </p:anim>
                                    <p:set>
                                      <p:cBhvr>
                                        <p:cTn id="112" dur="1" fill="hold">
                                          <p:stCondLst>
                                            <p:cond delay="499"/>
                                          </p:stCondLst>
                                        </p:cTn>
                                        <p:tgtEl>
                                          <p:spTgt spid="24"/>
                                        </p:tgtEl>
                                        <p:attrNameLst>
                                          <p:attrName>style.visibility</p:attrName>
                                        </p:attrNameLst>
                                      </p:cBhvr>
                                      <p:to>
                                        <p:strVal val="hidden"/>
                                      </p:to>
                                    </p:set>
                                  </p:childTnLst>
                                </p:cTn>
                              </p:par>
                              <p:par>
                                <p:cTn id="113" presetID="2" presetClass="exit" presetSubtype="4" fill="hold" grpId="1" nodeType="withEffect">
                                  <p:stCondLst>
                                    <p:cond delay="0"/>
                                  </p:stCondLst>
                                  <p:childTnLst>
                                    <p:anim calcmode="lin" valueType="num">
                                      <p:cBhvr additive="base">
                                        <p:cTn id="114" dur="500"/>
                                        <p:tgtEl>
                                          <p:spTgt spid="21"/>
                                        </p:tgtEl>
                                        <p:attrNameLst>
                                          <p:attrName>ppt_x</p:attrName>
                                        </p:attrNameLst>
                                      </p:cBhvr>
                                      <p:tavLst>
                                        <p:tav tm="0">
                                          <p:val>
                                            <p:strVal val="ppt_x"/>
                                          </p:val>
                                        </p:tav>
                                        <p:tav tm="100000">
                                          <p:val>
                                            <p:strVal val="ppt_x"/>
                                          </p:val>
                                        </p:tav>
                                      </p:tavLst>
                                    </p:anim>
                                    <p:anim calcmode="lin" valueType="num">
                                      <p:cBhvr additive="base">
                                        <p:cTn id="115" dur="500"/>
                                        <p:tgtEl>
                                          <p:spTgt spid="21"/>
                                        </p:tgtEl>
                                        <p:attrNameLst>
                                          <p:attrName>ppt_y</p:attrName>
                                        </p:attrNameLst>
                                      </p:cBhvr>
                                      <p:tavLst>
                                        <p:tav tm="0">
                                          <p:val>
                                            <p:strVal val="ppt_y"/>
                                          </p:val>
                                        </p:tav>
                                        <p:tav tm="100000">
                                          <p:val>
                                            <p:strVal val="1+ppt_h/2"/>
                                          </p:val>
                                        </p:tav>
                                      </p:tavLst>
                                    </p:anim>
                                    <p:set>
                                      <p:cBhvr>
                                        <p:cTn id="116" dur="1" fill="hold">
                                          <p:stCondLst>
                                            <p:cond delay="499"/>
                                          </p:stCondLst>
                                        </p:cTn>
                                        <p:tgtEl>
                                          <p:spTgt spid="21"/>
                                        </p:tgtEl>
                                        <p:attrNameLst>
                                          <p:attrName>style.visibility</p:attrName>
                                        </p:attrNameLst>
                                      </p:cBhvr>
                                      <p:to>
                                        <p:strVal val="hidden"/>
                                      </p:to>
                                    </p:set>
                                  </p:childTnLst>
                                </p:cTn>
                              </p:par>
                              <p:par>
                                <p:cTn id="117" presetID="2" presetClass="exit" presetSubtype="4" fill="hold" grpId="1" nodeType="withEffect">
                                  <p:stCondLst>
                                    <p:cond delay="0"/>
                                  </p:stCondLst>
                                  <p:childTnLst>
                                    <p:anim calcmode="lin" valueType="num">
                                      <p:cBhvr additive="base">
                                        <p:cTn id="118" dur="500"/>
                                        <p:tgtEl>
                                          <p:spTgt spid="25"/>
                                        </p:tgtEl>
                                        <p:attrNameLst>
                                          <p:attrName>ppt_x</p:attrName>
                                        </p:attrNameLst>
                                      </p:cBhvr>
                                      <p:tavLst>
                                        <p:tav tm="0">
                                          <p:val>
                                            <p:strVal val="ppt_x"/>
                                          </p:val>
                                        </p:tav>
                                        <p:tav tm="100000">
                                          <p:val>
                                            <p:strVal val="ppt_x"/>
                                          </p:val>
                                        </p:tav>
                                      </p:tavLst>
                                    </p:anim>
                                    <p:anim calcmode="lin" valueType="num">
                                      <p:cBhvr additive="base">
                                        <p:cTn id="119" dur="500"/>
                                        <p:tgtEl>
                                          <p:spTgt spid="25"/>
                                        </p:tgtEl>
                                        <p:attrNameLst>
                                          <p:attrName>ppt_y</p:attrName>
                                        </p:attrNameLst>
                                      </p:cBhvr>
                                      <p:tavLst>
                                        <p:tav tm="0">
                                          <p:val>
                                            <p:strVal val="ppt_y"/>
                                          </p:val>
                                        </p:tav>
                                        <p:tav tm="100000">
                                          <p:val>
                                            <p:strVal val="1+ppt_h/2"/>
                                          </p:val>
                                        </p:tav>
                                      </p:tavLst>
                                    </p:anim>
                                    <p:set>
                                      <p:cBhvr>
                                        <p:cTn id="120" dur="1" fill="hold">
                                          <p:stCondLst>
                                            <p:cond delay="499"/>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6" grpId="0" animBg="1"/>
      <p:bldP spid="16" grpId="1" animBg="1"/>
      <p:bldP spid="17" grpId="0"/>
      <p:bldP spid="17" grpId="1"/>
      <p:bldP spid="18" grpId="0"/>
      <p:bldP spid="18" grpId="1"/>
      <p:bldP spid="19" grpId="0"/>
      <p:bldP spid="19" grpId="1"/>
      <p:bldP spid="20" grpId="0"/>
      <p:bldP spid="20" grpId="1"/>
      <p:bldP spid="21" grpId="0"/>
      <p:bldP spid="21" grpId="1"/>
      <p:bldP spid="22" grpId="0"/>
      <p:bldP spid="22" grpId="1"/>
      <p:bldP spid="23" grpId="0"/>
      <p:bldP spid="23" grpId="1"/>
      <p:bldP spid="24" grpId="0"/>
      <p:bldP spid="24" grpId="1"/>
      <p:bldP spid="25" grpId="0" animBg="1"/>
      <p:bldP spid="25" grpId="1" animBg="1"/>
      <p:bldP spid="4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p:cNvSpPr txBox="1"/>
          <p:nvPr/>
        </p:nvSpPr>
        <p:spPr>
          <a:xfrm>
            <a:off x="1654939" y="5022240"/>
            <a:ext cx="9052663" cy="1631216"/>
          </a:xfrm>
          <a:prstGeom prst="rect">
            <a:avLst/>
          </a:prstGeom>
          <a:solidFill>
            <a:srgbClr val="F2F2F2"/>
          </a:solidFill>
          <a:effectLst>
            <a:glow rad="101600">
              <a:schemeClr val="accent2">
                <a:satMod val="175000"/>
                <a:alpha val="40000"/>
              </a:schemeClr>
            </a:glow>
            <a:softEdge rad="31750"/>
          </a:effectLst>
        </p:spPr>
        <p:txBody>
          <a:bodyPr wrap="square" rtlCol="0">
            <a:spAutoFit/>
          </a:bodyPr>
          <a:lstStyle>
            <a:defPPr>
              <a:defRPr lang="en-US"/>
            </a:defPPr>
            <a:lvl1pPr algn="ctr"/>
          </a:lstStyle>
          <a:p>
            <a:pPr algn="l"/>
            <a:r>
              <a:rPr lang="en-CA" sz="2000" dirty="0"/>
              <a:t>When you get a notice on your computer that your AV program is updating, it is most likely downloading the latest signatures.</a:t>
            </a:r>
          </a:p>
          <a:p>
            <a:pPr algn="l"/>
            <a:endParaRPr lang="en-CA" sz="2000" dirty="0"/>
          </a:p>
          <a:p>
            <a:pPr algn="l"/>
            <a:r>
              <a:rPr lang="en-CA" sz="2000" dirty="0"/>
              <a:t>Heuristics work silently in the background unless some activity, such as an unexpected software installation, is detected.</a:t>
            </a:r>
          </a:p>
        </p:txBody>
      </p:sp>
      <p:sp>
        <p:nvSpPr>
          <p:cNvPr id="29" name="TextBox 28"/>
          <p:cNvSpPr txBox="1"/>
          <p:nvPr/>
        </p:nvSpPr>
        <p:spPr>
          <a:xfrm>
            <a:off x="1513052" y="860950"/>
            <a:ext cx="6078584" cy="707886"/>
          </a:xfrm>
          <a:prstGeom prst="rect">
            <a:avLst/>
          </a:prstGeom>
          <a:noFill/>
        </p:spPr>
        <p:txBody>
          <a:bodyPr wrap="square" rtlCol="0">
            <a:spAutoFit/>
          </a:bodyPr>
          <a:lstStyle/>
          <a:p>
            <a:r>
              <a:rPr lang="en-CA" sz="2000" dirty="0"/>
              <a:t>Most of the AV packages listed on the previous slide and the ones listed below have a free version you can install.</a:t>
            </a:r>
          </a:p>
        </p:txBody>
      </p:sp>
      <p:sp>
        <p:nvSpPr>
          <p:cNvPr id="30" name="TextBox 29"/>
          <p:cNvSpPr txBox="1"/>
          <p:nvPr/>
        </p:nvSpPr>
        <p:spPr>
          <a:xfrm>
            <a:off x="1521758" y="1715785"/>
            <a:ext cx="1448889" cy="400110"/>
          </a:xfrm>
          <a:prstGeom prst="rect">
            <a:avLst/>
          </a:prstGeom>
          <a:noFill/>
        </p:spPr>
        <p:txBody>
          <a:bodyPr wrap="square" rtlCol="0">
            <a:spAutoFit/>
          </a:bodyPr>
          <a:lstStyle/>
          <a:p>
            <a:pPr algn="r"/>
            <a:r>
              <a:rPr lang="en-CA" sz="2000" b="1" dirty="0"/>
              <a:t>Kaspersky</a:t>
            </a:r>
            <a:endParaRPr lang="en-CA" sz="2000" dirty="0"/>
          </a:p>
        </p:txBody>
      </p:sp>
      <p:sp>
        <p:nvSpPr>
          <p:cNvPr id="31" name="TextBox 30"/>
          <p:cNvSpPr txBox="1"/>
          <p:nvPr/>
        </p:nvSpPr>
        <p:spPr>
          <a:xfrm>
            <a:off x="1654939" y="2209193"/>
            <a:ext cx="1315709" cy="400110"/>
          </a:xfrm>
          <a:prstGeom prst="rect">
            <a:avLst/>
          </a:prstGeom>
          <a:noFill/>
        </p:spPr>
        <p:txBody>
          <a:bodyPr wrap="square" rtlCol="0">
            <a:spAutoFit/>
          </a:bodyPr>
          <a:lstStyle/>
          <a:p>
            <a:pPr algn="r"/>
            <a:r>
              <a:rPr lang="en-CA" sz="2000" b="1" dirty="0"/>
              <a:t>AVG</a:t>
            </a:r>
            <a:endParaRPr lang="en-CA" sz="2000" dirty="0"/>
          </a:p>
        </p:txBody>
      </p:sp>
      <p:sp>
        <p:nvSpPr>
          <p:cNvPr id="32" name="TextBox 31"/>
          <p:cNvSpPr txBox="1"/>
          <p:nvPr/>
        </p:nvSpPr>
        <p:spPr>
          <a:xfrm>
            <a:off x="1513052" y="2609303"/>
            <a:ext cx="1499629" cy="400110"/>
          </a:xfrm>
          <a:prstGeom prst="rect">
            <a:avLst/>
          </a:prstGeom>
          <a:noFill/>
        </p:spPr>
        <p:txBody>
          <a:bodyPr wrap="square" rtlCol="0">
            <a:spAutoFit/>
          </a:bodyPr>
          <a:lstStyle/>
          <a:p>
            <a:pPr algn="r"/>
            <a:r>
              <a:rPr lang="en-CA" sz="2000" b="1" dirty="0"/>
              <a:t>Trend Micro</a:t>
            </a:r>
            <a:endParaRPr lang="en-CA" sz="2000" dirty="0"/>
          </a:p>
        </p:txBody>
      </p:sp>
      <p:sp>
        <p:nvSpPr>
          <p:cNvPr id="33" name="TextBox 32"/>
          <p:cNvSpPr txBox="1"/>
          <p:nvPr/>
        </p:nvSpPr>
        <p:spPr>
          <a:xfrm>
            <a:off x="1338879" y="3105492"/>
            <a:ext cx="1634815" cy="400110"/>
          </a:xfrm>
          <a:prstGeom prst="rect">
            <a:avLst/>
          </a:prstGeom>
          <a:noFill/>
        </p:spPr>
        <p:txBody>
          <a:bodyPr wrap="square" rtlCol="0">
            <a:spAutoFit/>
          </a:bodyPr>
          <a:lstStyle/>
          <a:p>
            <a:pPr algn="r"/>
            <a:r>
              <a:rPr lang="en-CA" sz="2000" b="1" dirty="0"/>
              <a:t>Bit Defender</a:t>
            </a:r>
            <a:endParaRPr lang="en-CA" sz="2000" dirty="0"/>
          </a:p>
        </p:txBody>
      </p:sp>
      <p:sp>
        <p:nvSpPr>
          <p:cNvPr id="34" name="TextBox 33"/>
          <p:cNvSpPr txBox="1"/>
          <p:nvPr/>
        </p:nvSpPr>
        <p:spPr>
          <a:xfrm>
            <a:off x="2016077" y="3592864"/>
            <a:ext cx="957618" cy="400110"/>
          </a:xfrm>
          <a:prstGeom prst="rect">
            <a:avLst/>
          </a:prstGeom>
          <a:noFill/>
        </p:spPr>
        <p:txBody>
          <a:bodyPr wrap="square" rtlCol="0">
            <a:spAutoFit/>
          </a:bodyPr>
          <a:lstStyle/>
          <a:p>
            <a:pPr algn="r"/>
            <a:r>
              <a:rPr lang="en-CA" sz="2000" b="1" dirty="0"/>
              <a:t>Panda</a:t>
            </a:r>
            <a:endParaRPr lang="en-CA" sz="2000" dirty="0"/>
          </a:p>
        </p:txBody>
      </p:sp>
      <p:sp>
        <p:nvSpPr>
          <p:cNvPr id="35" name="TextBox 34"/>
          <p:cNvSpPr txBox="1"/>
          <p:nvPr/>
        </p:nvSpPr>
        <p:spPr>
          <a:xfrm>
            <a:off x="1885881" y="4061919"/>
            <a:ext cx="1087813" cy="400110"/>
          </a:xfrm>
          <a:prstGeom prst="rect">
            <a:avLst/>
          </a:prstGeom>
          <a:noFill/>
        </p:spPr>
        <p:txBody>
          <a:bodyPr wrap="square" rtlCol="0">
            <a:spAutoFit/>
          </a:bodyPr>
          <a:lstStyle/>
          <a:p>
            <a:pPr algn="r"/>
            <a:r>
              <a:rPr lang="en-CA" sz="2000" b="1" dirty="0"/>
              <a:t>McAfee</a:t>
            </a:r>
            <a:endParaRPr lang="en-CA" sz="2000" dirty="0"/>
          </a:p>
        </p:txBody>
      </p:sp>
      <p:sp>
        <p:nvSpPr>
          <p:cNvPr id="36" name="TextBox 35"/>
          <p:cNvSpPr txBox="1"/>
          <p:nvPr/>
        </p:nvSpPr>
        <p:spPr>
          <a:xfrm>
            <a:off x="1895412" y="4517523"/>
            <a:ext cx="1087812" cy="400110"/>
          </a:xfrm>
          <a:prstGeom prst="rect">
            <a:avLst/>
          </a:prstGeom>
          <a:noFill/>
        </p:spPr>
        <p:txBody>
          <a:bodyPr wrap="square" rtlCol="0">
            <a:spAutoFit/>
          </a:bodyPr>
          <a:lstStyle/>
          <a:p>
            <a:pPr algn="r"/>
            <a:r>
              <a:rPr lang="en-CA" sz="2000" b="1" dirty="0"/>
              <a:t>Avast!</a:t>
            </a:r>
            <a:endParaRPr lang="en-CA" sz="2000" dirty="0"/>
          </a:p>
        </p:txBody>
      </p:sp>
      <p:sp>
        <p:nvSpPr>
          <p:cNvPr id="37" name="TextBox 36"/>
          <p:cNvSpPr txBox="1"/>
          <p:nvPr/>
        </p:nvSpPr>
        <p:spPr>
          <a:xfrm>
            <a:off x="3012681" y="1722024"/>
            <a:ext cx="6372224" cy="400110"/>
          </a:xfrm>
          <a:prstGeom prst="rect">
            <a:avLst/>
          </a:prstGeom>
          <a:noFill/>
        </p:spPr>
        <p:txBody>
          <a:bodyPr wrap="square" rtlCol="0">
            <a:spAutoFit/>
          </a:bodyPr>
          <a:lstStyle/>
          <a:p>
            <a:r>
              <a:rPr lang="en-CA" sz="2000" b="1" dirty="0">
                <a:solidFill>
                  <a:srgbClr val="009644"/>
                </a:solidFill>
              </a:rPr>
              <a:t>usa.kaspersky.com/free-antivirus</a:t>
            </a:r>
          </a:p>
        </p:txBody>
      </p:sp>
      <p:sp>
        <p:nvSpPr>
          <p:cNvPr id="38" name="TextBox 37"/>
          <p:cNvSpPr txBox="1"/>
          <p:nvPr/>
        </p:nvSpPr>
        <p:spPr>
          <a:xfrm>
            <a:off x="3026339" y="2192554"/>
            <a:ext cx="6358566" cy="400110"/>
          </a:xfrm>
          <a:prstGeom prst="rect">
            <a:avLst/>
          </a:prstGeom>
          <a:noFill/>
        </p:spPr>
        <p:txBody>
          <a:bodyPr wrap="square" rtlCol="0">
            <a:spAutoFit/>
          </a:bodyPr>
          <a:lstStyle/>
          <a:p>
            <a:r>
              <a:rPr lang="en-CA" sz="2000" b="1" dirty="0">
                <a:solidFill>
                  <a:srgbClr val="009644"/>
                </a:solidFill>
              </a:rPr>
              <a:t>www.avg.com/en-ca/free-antivirus-download</a:t>
            </a:r>
          </a:p>
        </p:txBody>
      </p:sp>
      <p:sp>
        <p:nvSpPr>
          <p:cNvPr id="39" name="TextBox 38"/>
          <p:cNvSpPr txBox="1"/>
          <p:nvPr/>
        </p:nvSpPr>
        <p:spPr>
          <a:xfrm>
            <a:off x="3026339" y="2613887"/>
            <a:ext cx="7216457" cy="400110"/>
          </a:xfrm>
          <a:prstGeom prst="rect">
            <a:avLst/>
          </a:prstGeom>
          <a:noFill/>
        </p:spPr>
        <p:txBody>
          <a:bodyPr wrap="square" rtlCol="0">
            <a:spAutoFit/>
          </a:bodyPr>
          <a:lstStyle/>
          <a:p>
            <a:r>
              <a:rPr lang="en-CA" sz="2000" b="1" dirty="0">
                <a:solidFill>
                  <a:srgbClr val="009644"/>
                </a:solidFill>
              </a:rPr>
              <a:t>www.trendmicro.com/en_ca/forHome/products/housecall.html</a:t>
            </a:r>
          </a:p>
        </p:txBody>
      </p:sp>
      <p:sp>
        <p:nvSpPr>
          <p:cNvPr id="40" name="TextBox 39"/>
          <p:cNvSpPr txBox="1"/>
          <p:nvPr/>
        </p:nvSpPr>
        <p:spPr>
          <a:xfrm>
            <a:off x="3022204" y="3101598"/>
            <a:ext cx="6347784" cy="400110"/>
          </a:xfrm>
          <a:prstGeom prst="rect">
            <a:avLst/>
          </a:prstGeom>
          <a:noFill/>
        </p:spPr>
        <p:txBody>
          <a:bodyPr wrap="square" rtlCol="0">
            <a:spAutoFit/>
          </a:bodyPr>
          <a:lstStyle/>
          <a:p>
            <a:r>
              <a:rPr lang="en-CA" sz="2000" b="1" dirty="0">
                <a:solidFill>
                  <a:srgbClr val="009644"/>
                </a:solidFill>
              </a:rPr>
              <a:t>www.bitdefender.com/solutions/free.html</a:t>
            </a:r>
          </a:p>
        </p:txBody>
      </p:sp>
      <p:sp>
        <p:nvSpPr>
          <p:cNvPr id="41" name="TextBox 40"/>
          <p:cNvSpPr txBox="1"/>
          <p:nvPr/>
        </p:nvSpPr>
        <p:spPr>
          <a:xfrm>
            <a:off x="3022204" y="3574603"/>
            <a:ext cx="7369027" cy="400110"/>
          </a:xfrm>
          <a:prstGeom prst="rect">
            <a:avLst/>
          </a:prstGeom>
          <a:noFill/>
        </p:spPr>
        <p:txBody>
          <a:bodyPr wrap="square" rtlCol="0">
            <a:spAutoFit/>
          </a:bodyPr>
          <a:lstStyle/>
          <a:p>
            <a:r>
              <a:rPr lang="en-CA" sz="2000" b="1" dirty="0">
                <a:solidFill>
                  <a:srgbClr val="009644"/>
                </a:solidFill>
              </a:rPr>
              <a:t>www.pandasecurity.com/usa/homeusers/solutions/free-antivirus</a:t>
            </a:r>
          </a:p>
        </p:txBody>
      </p:sp>
      <p:sp>
        <p:nvSpPr>
          <p:cNvPr id="42" name="TextBox 41"/>
          <p:cNvSpPr txBox="1"/>
          <p:nvPr/>
        </p:nvSpPr>
        <p:spPr>
          <a:xfrm>
            <a:off x="3016812" y="4061919"/>
            <a:ext cx="6358568" cy="400110"/>
          </a:xfrm>
          <a:prstGeom prst="rect">
            <a:avLst/>
          </a:prstGeom>
          <a:noFill/>
        </p:spPr>
        <p:txBody>
          <a:bodyPr wrap="square" rtlCol="0">
            <a:spAutoFit/>
          </a:bodyPr>
          <a:lstStyle/>
          <a:p>
            <a:r>
              <a:rPr lang="en-CA" sz="2000" b="1" dirty="0">
                <a:solidFill>
                  <a:srgbClr val="009644"/>
                </a:solidFill>
              </a:rPr>
              <a:t>home.mcafee.com/downloads/free-virus-scan</a:t>
            </a:r>
          </a:p>
        </p:txBody>
      </p:sp>
      <p:sp>
        <p:nvSpPr>
          <p:cNvPr id="43" name="TextBox 42"/>
          <p:cNvSpPr txBox="1"/>
          <p:nvPr/>
        </p:nvSpPr>
        <p:spPr>
          <a:xfrm>
            <a:off x="3026339" y="4507998"/>
            <a:ext cx="6343649" cy="400110"/>
          </a:xfrm>
          <a:prstGeom prst="rect">
            <a:avLst/>
          </a:prstGeom>
          <a:noFill/>
        </p:spPr>
        <p:txBody>
          <a:bodyPr wrap="square" rtlCol="0">
            <a:spAutoFit/>
          </a:bodyPr>
          <a:lstStyle/>
          <a:p>
            <a:r>
              <a:rPr lang="en-CA" sz="2000" b="1" dirty="0">
                <a:solidFill>
                  <a:srgbClr val="009644"/>
                </a:solidFill>
              </a:rPr>
              <a:t>www.avast.com/en-ca/free-antivirus-download</a:t>
            </a:r>
          </a:p>
        </p:txBody>
      </p:sp>
      <p:sp>
        <p:nvSpPr>
          <p:cNvPr id="44" name="TextBox 43">
            <a:extLst>
              <a:ext uri="{FF2B5EF4-FFF2-40B4-BE49-F238E27FC236}">
                <a16:creationId xmlns:a16="http://schemas.microsoft.com/office/drawing/2014/main" id="{1F9A7CC4-864B-4535-B229-584A125EB8E1}"/>
              </a:ext>
            </a:extLst>
          </p:cNvPr>
          <p:cNvSpPr txBox="1"/>
          <p:nvPr/>
        </p:nvSpPr>
        <p:spPr>
          <a:xfrm>
            <a:off x="186146" y="147606"/>
            <a:ext cx="5483134" cy="400110"/>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CA" dirty="0"/>
              <a:t>Dangers of the Internet – Viruses, Worms &amp; More</a:t>
            </a:r>
          </a:p>
        </p:txBody>
      </p:sp>
      <p:sp>
        <p:nvSpPr>
          <p:cNvPr id="46" name="TextBox 45">
            <a:extLst>
              <a:ext uri="{FF2B5EF4-FFF2-40B4-BE49-F238E27FC236}">
                <a16:creationId xmlns:a16="http://schemas.microsoft.com/office/drawing/2014/main" id="{782E7EAA-782C-4A0C-8F2E-023586487FB7}"/>
              </a:ext>
            </a:extLst>
          </p:cNvPr>
          <p:cNvSpPr txBox="1"/>
          <p:nvPr/>
        </p:nvSpPr>
        <p:spPr>
          <a:xfrm>
            <a:off x="10197737" y="142901"/>
            <a:ext cx="1622788" cy="400110"/>
          </a:xfrm>
          <a:prstGeom prst="rect">
            <a:avLst/>
          </a:prstGeom>
          <a:noFill/>
          <a:ln w="19050">
            <a:solidFill>
              <a:schemeClr val="accent2">
                <a:lumMod val="60000"/>
                <a:lumOff val="40000"/>
              </a:schemeClr>
            </a:solidFill>
          </a:ln>
        </p:spPr>
        <p:txBody>
          <a:bodyPr wrap="square">
            <a:spAutoFit/>
          </a:bodyPr>
          <a:lstStyle/>
          <a:p>
            <a:r>
              <a:rPr lang="en-CA" sz="2000" dirty="0"/>
              <a:t>AV Protection</a:t>
            </a:r>
            <a:endParaRPr lang="en-US" sz="2000" dirty="0"/>
          </a:p>
        </p:txBody>
      </p:sp>
      <p:sp>
        <p:nvSpPr>
          <p:cNvPr id="20" name="Slide Number Placeholder 61">
            <a:extLst>
              <a:ext uri="{FF2B5EF4-FFF2-40B4-BE49-F238E27FC236}">
                <a16:creationId xmlns:a16="http://schemas.microsoft.com/office/drawing/2014/main" id="{C1F8DAFE-395E-4058-A2B2-E5B7AF33B180}"/>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23</a:t>
            </a:fld>
            <a:endParaRPr lang="en-US" altLang="en-US" dirty="0">
              <a:solidFill>
                <a:schemeClr val="tx1"/>
              </a:solidFill>
            </a:endParaRPr>
          </a:p>
        </p:txBody>
      </p:sp>
      <p:sp>
        <p:nvSpPr>
          <p:cNvPr id="21" name="TextBox 20">
            <a:extLst>
              <a:ext uri="{FF2B5EF4-FFF2-40B4-BE49-F238E27FC236}">
                <a16:creationId xmlns:a16="http://schemas.microsoft.com/office/drawing/2014/main" id="{E510F404-4796-4880-A7F9-8DBD309384B0}"/>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1941056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0-#ppt_w/2"/>
                                          </p:val>
                                        </p:tav>
                                        <p:tav tm="100000">
                                          <p:val>
                                            <p:strVal val="#ppt_x"/>
                                          </p:val>
                                        </p:tav>
                                      </p:tavLst>
                                    </p:anim>
                                    <p:anim calcmode="lin" valueType="num">
                                      <p:cBhvr additive="base">
                                        <p:cTn id="8"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additive="base">
                                        <p:cTn id="13" dur="500" fill="hold"/>
                                        <p:tgtEl>
                                          <p:spTgt spid="30"/>
                                        </p:tgtEl>
                                        <p:attrNameLst>
                                          <p:attrName>ppt_x</p:attrName>
                                        </p:attrNameLst>
                                      </p:cBhvr>
                                      <p:tavLst>
                                        <p:tav tm="0">
                                          <p:val>
                                            <p:strVal val="0-#ppt_w/2"/>
                                          </p:val>
                                        </p:tav>
                                        <p:tav tm="100000">
                                          <p:val>
                                            <p:strVal val="#ppt_x"/>
                                          </p:val>
                                        </p:tav>
                                      </p:tavLst>
                                    </p:anim>
                                    <p:anim calcmode="lin" valueType="num">
                                      <p:cBhvr additive="base">
                                        <p:cTn id="14" dur="500" fill="hold"/>
                                        <p:tgtEl>
                                          <p:spTgt spid="30"/>
                                        </p:tgtEl>
                                        <p:attrNameLst>
                                          <p:attrName>ppt_y</p:attrName>
                                        </p:attrNameLst>
                                      </p:cBhvr>
                                      <p:tavLst>
                                        <p:tav tm="0">
                                          <p:val>
                                            <p:strVal val="#ppt_y"/>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37"/>
                                        </p:tgtEl>
                                        <p:attrNameLst>
                                          <p:attrName>style.visibility</p:attrName>
                                        </p:attrNameLst>
                                      </p:cBhvr>
                                      <p:to>
                                        <p:strVal val="visible"/>
                                      </p:to>
                                    </p:set>
                                    <p:anim calcmode="lin" valueType="num">
                                      <p:cBhvr additive="base">
                                        <p:cTn id="17" dur="500" fill="hold"/>
                                        <p:tgtEl>
                                          <p:spTgt spid="37"/>
                                        </p:tgtEl>
                                        <p:attrNameLst>
                                          <p:attrName>ppt_x</p:attrName>
                                        </p:attrNameLst>
                                      </p:cBhvr>
                                      <p:tavLst>
                                        <p:tav tm="0">
                                          <p:val>
                                            <p:strVal val="1+#ppt_w/2"/>
                                          </p:val>
                                        </p:tav>
                                        <p:tav tm="100000">
                                          <p:val>
                                            <p:strVal val="#ppt_x"/>
                                          </p:val>
                                        </p:tav>
                                      </p:tavLst>
                                    </p:anim>
                                    <p:anim calcmode="lin" valueType="num">
                                      <p:cBhvr additive="base">
                                        <p:cTn id="18" dur="5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cBhvr additive="base">
                                        <p:cTn id="23" dur="500" fill="hold"/>
                                        <p:tgtEl>
                                          <p:spTgt spid="31"/>
                                        </p:tgtEl>
                                        <p:attrNameLst>
                                          <p:attrName>ppt_x</p:attrName>
                                        </p:attrNameLst>
                                      </p:cBhvr>
                                      <p:tavLst>
                                        <p:tav tm="0">
                                          <p:val>
                                            <p:strVal val="0-#ppt_w/2"/>
                                          </p:val>
                                        </p:tav>
                                        <p:tav tm="100000">
                                          <p:val>
                                            <p:strVal val="#ppt_x"/>
                                          </p:val>
                                        </p:tav>
                                      </p:tavLst>
                                    </p:anim>
                                    <p:anim calcmode="lin" valueType="num">
                                      <p:cBhvr additive="base">
                                        <p:cTn id="24" dur="500" fill="hold"/>
                                        <p:tgtEl>
                                          <p:spTgt spid="31"/>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38"/>
                                        </p:tgtEl>
                                        <p:attrNameLst>
                                          <p:attrName>style.visibility</p:attrName>
                                        </p:attrNameLst>
                                      </p:cBhvr>
                                      <p:to>
                                        <p:strVal val="visible"/>
                                      </p:to>
                                    </p:set>
                                    <p:anim calcmode="lin" valueType="num">
                                      <p:cBhvr additive="base">
                                        <p:cTn id="27" dur="500" fill="hold"/>
                                        <p:tgtEl>
                                          <p:spTgt spid="38"/>
                                        </p:tgtEl>
                                        <p:attrNameLst>
                                          <p:attrName>ppt_x</p:attrName>
                                        </p:attrNameLst>
                                      </p:cBhvr>
                                      <p:tavLst>
                                        <p:tav tm="0">
                                          <p:val>
                                            <p:strVal val="1+#ppt_w/2"/>
                                          </p:val>
                                        </p:tav>
                                        <p:tav tm="100000">
                                          <p:val>
                                            <p:strVal val="#ppt_x"/>
                                          </p:val>
                                        </p:tav>
                                      </p:tavLst>
                                    </p:anim>
                                    <p:anim calcmode="lin" valueType="num">
                                      <p:cBhvr additive="base">
                                        <p:cTn id="28" dur="5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32"/>
                                        </p:tgtEl>
                                        <p:attrNameLst>
                                          <p:attrName>style.visibility</p:attrName>
                                        </p:attrNameLst>
                                      </p:cBhvr>
                                      <p:to>
                                        <p:strVal val="visible"/>
                                      </p:to>
                                    </p:set>
                                    <p:anim calcmode="lin" valueType="num">
                                      <p:cBhvr additive="base">
                                        <p:cTn id="33" dur="500" fill="hold"/>
                                        <p:tgtEl>
                                          <p:spTgt spid="32"/>
                                        </p:tgtEl>
                                        <p:attrNameLst>
                                          <p:attrName>ppt_x</p:attrName>
                                        </p:attrNameLst>
                                      </p:cBhvr>
                                      <p:tavLst>
                                        <p:tav tm="0">
                                          <p:val>
                                            <p:strVal val="0-#ppt_w/2"/>
                                          </p:val>
                                        </p:tav>
                                        <p:tav tm="100000">
                                          <p:val>
                                            <p:strVal val="#ppt_x"/>
                                          </p:val>
                                        </p:tav>
                                      </p:tavLst>
                                    </p:anim>
                                    <p:anim calcmode="lin" valueType="num">
                                      <p:cBhvr additive="base">
                                        <p:cTn id="34" dur="500" fill="hold"/>
                                        <p:tgtEl>
                                          <p:spTgt spid="32"/>
                                        </p:tgtEl>
                                        <p:attrNameLst>
                                          <p:attrName>ppt_y</p:attrName>
                                        </p:attrNameLst>
                                      </p:cBhvr>
                                      <p:tavLst>
                                        <p:tav tm="0">
                                          <p:val>
                                            <p:strVal val="#ppt_y"/>
                                          </p:val>
                                        </p:tav>
                                        <p:tav tm="100000">
                                          <p:val>
                                            <p:strVal val="#ppt_y"/>
                                          </p:val>
                                        </p:tav>
                                      </p:tavLst>
                                    </p:anim>
                                  </p:childTnLst>
                                </p:cTn>
                              </p:par>
                              <p:par>
                                <p:cTn id="35" presetID="2" presetClass="entr" presetSubtype="2" fill="hold" grpId="0" nodeType="withEffect">
                                  <p:stCondLst>
                                    <p:cond delay="0"/>
                                  </p:stCondLst>
                                  <p:childTnLst>
                                    <p:set>
                                      <p:cBhvr>
                                        <p:cTn id="36" dur="1" fill="hold">
                                          <p:stCondLst>
                                            <p:cond delay="0"/>
                                          </p:stCondLst>
                                        </p:cTn>
                                        <p:tgtEl>
                                          <p:spTgt spid="39"/>
                                        </p:tgtEl>
                                        <p:attrNameLst>
                                          <p:attrName>style.visibility</p:attrName>
                                        </p:attrNameLst>
                                      </p:cBhvr>
                                      <p:to>
                                        <p:strVal val="visible"/>
                                      </p:to>
                                    </p:set>
                                    <p:anim calcmode="lin" valueType="num">
                                      <p:cBhvr additive="base">
                                        <p:cTn id="37" dur="500" fill="hold"/>
                                        <p:tgtEl>
                                          <p:spTgt spid="39"/>
                                        </p:tgtEl>
                                        <p:attrNameLst>
                                          <p:attrName>ppt_x</p:attrName>
                                        </p:attrNameLst>
                                      </p:cBhvr>
                                      <p:tavLst>
                                        <p:tav tm="0">
                                          <p:val>
                                            <p:strVal val="1+#ppt_w/2"/>
                                          </p:val>
                                        </p:tav>
                                        <p:tav tm="100000">
                                          <p:val>
                                            <p:strVal val="#ppt_x"/>
                                          </p:val>
                                        </p:tav>
                                      </p:tavLst>
                                    </p:anim>
                                    <p:anim calcmode="lin" valueType="num">
                                      <p:cBhvr additive="base">
                                        <p:cTn id="38" dur="500" fill="hold"/>
                                        <p:tgtEl>
                                          <p:spTgt spid="39"/>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anim calcmode="lin" valueType="num">
                                      <p:cBhvr additive="base">
                                        <p:cTn id="43" dur="500" fill="hold"/>
                                        <p:tgtEl>
                                          <p:spTgt spid="33"/>
                                        </p:tgtEl>
                                        <p:attrNameLst>
                                          <p:attrName>ppt_x</p:attrName>
                                        </p:attrNameLst>
                                      </p:cBhvr>
                                      <p:tavLst>
                                        <p:tav tm="0">
                                          <p:val>
                                            <p:strVal val="0-#ppt_w/2"/>
                                          </p:val>
                                        </p:tav>
                                        <p:tav tm="100000">
                                          <p:val>
                                            <p:strVal val="#ppt_x"/>
                                          </p:val>
                                        </p:tav>
                                      </p:tavLst>
                                    </p:anim>
                                    <p:anim calcmode="lin" valueType="num">
                                      <p:cBhvr additive="base">
                                        <p:cTn id="44" dur="500" fill="hold"/>
                                        <p:tgtEl>
                                          <p:spTgt spid="33"/>
                                        </p:tgtEl>
                                        <p:attrNameLst>
                                          <p:attrName>ppt_y</p:attrName>
                                        </p:attrNameLst>
                                      </p:cBhvr>
                                      <p:tavLst>
                                        <p:tav tm="0">
                                          <p:val>
                                            <p:strVal val="#ppt_y"/>
                                          </p:val>
                                        </p:tav>
                                        <p:tav tm="100000">
                                          <p:val>
                                            <p:strVal val="#ppt_y"/>
                                          </p:val>
                                        </p:tav>
                                      </p:tavLst>
                                    </p:anim>
                                  </p:childTnLst>
                                </p:cTn>
                              </p:par>
                              <p:par>
                                <p:cTn id="45" presetID="2" presetClass="entr" presetSubtype="2" fill="hold" grpId="0" nodeType="withEffect">
                                  <p:stCondLst>
                                    <p:cond delay="0"/>
                                  </p:stCondLst>
                                  <p:childTnLst>
                                    <p:set>
                                      <p:cBhvr>
                                        <p:cTn id="46" dur="1" fill="hold">
                                          <p:stCondLst>
                                            <p:cond delay="0"/>
                                          </p:stCondLst>
                                        </p:cTn>
                                        <p:tgtEl>
                                          <p:spTgt spid="40"/>
                                        </p:tgtEl>
                                        <p:attrNameLst>
                                          <p:attrName>style.visibility</p:attrName>
                                        </p:attrNameLst>
                                      </p:cBhvr>
                                      <p:to>
                                        <p:strVal val="visible"/>
                                      </p:to>
                                    </p:set>
                                    <p:anim calcmode="lin" valueType="num">
                                      <p:cBhvr additive="base">
                                        <p:cTn id="47" dur="500" fill="hold"/>
                                        <p:tgtEl>
                                          <p:spTgt spid="40"/>
                                        </p:tgtEl>
                                        <p:attrNameLst>
                                          <p:attrName>ppt_x</p:attrName>
                                        </p:attrNameLst>
                                      </p:cBhvr>
                                      <p:tavLst>
                                        <p:tav tm="0">
                                          <p:val>
                                            <p:strVal val="1+#ppt_w/2"/>
                                          </p:val>
                                        </p:tav>
                                        <p:tav tm="100000">
                                          <p:val>
                                            <p:strVal val="#ppt_x"/>
                                          </p:val>
                                        </p:tav>
                                      </p:tavLst>
                                    </p:anim>
                                    <p:anim calcmode="lin" valueType="num">
                                      <p:cBhvr additive="base">
                                        <p:cTn id="48" dur="500" fill="hold"/>
                                        <p:tgtEl>
                                          <p:spTgt spid="40"/>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34"/>
                                        </p:tgtEl>
                                        <p:attrNameLst>
                                          <p:attrName>style.visibility</p:attrName>
                                        </p:attrNameLst>
                                      </p:cBhvr>
                                      <p:to>
                                        <p:strVal val="visible"/>
                                      </p:to>
                                    </p:set>
                                    <p:anim calcmode="lin" valueType="num">
                                      <p:cBhvr additive="base">
                                        <p:cTn id="53" dur="500" fill="hold"/>
                                        <p:tgtEl>
                                          <p:spTgt spid="34"/>
                                        </p:tgtEl>
                                        <p:attrNameLst>
                                          <p:attrName>ppt_x</p:attrName>
                                        </p:attrNameLst>
                                      </p:cBhvr>
                                      <p:tavLst>
                                        <p:tav tm="0">
                                          <p:val>
                                            <p:strVal val="0-#ppt_w/2"/>
                                          </p:val>
                                        </p:tav>
                                        <p:tav tm="100000">
                                          <p:val>
                                            <p:strVal val="#ppt_x"/>
                                          </p:val>
                                        </p:tav>
                                      </p:tavLst>
                                    </p:anim>
                                    <p:anim calcmode="lin" valueType="num">
                                      <p:cBhvr additive="base">
                                        <p:cTn id="54" dur="500" fill="hold"/>
                                        <p:tgtEl>
                                          <p:spTgt spid="34"/>
                                        </p:tgtEl>
                                        <p:attrNameLst>
                                          <p:attrName>ppt_y</p:attrName>
                                        </p:attrNameLst>
                                      </p:cBhvr>
                                      <p:tavLst>
                                        <p:tav tm="0">
                                          <p:val>
                                            <p:strVal val="#ppt_y"/>
                                          </p:val>
                                        </p:tav>
                                        <p:tav tm="100000">
                                          <p:val>
                                            <p:strVal val="#ppt_y"/>
                                          </p:val>
                                        </p:tav>
                                      </p:tavLst>
                                    </p:anim>
                                  </p:childTnLst>
                                </p:cTn>
                              </p:par>
                              <p:par>
                                <p:cTn id="55" presetID="2" presetClass="entr" presetSubtype="2" fill="hold" grpId="0" nodeType="withEffect">
                                  <p:stCondLst>
                                    <p:cond delay="0"/>
                                  </p:stCondLst>
                                  <p:childTnLst>
                                    <p:set>
                                      <p:cBhvr>
                                        <p:cTn id="56" dur="1" fill="hold">
                                          <p:stCondLst>
                                            <p:cond delay="0"/>
                                          </p:stCondLst>
                                        </p:cTn>
                                        <p:tgtEl>
                                          <p:spTgt spid="41"/>
                                        </p:tgtEl>
                                        <p:attrNameLst>
                                          <p:attrName>style.visibility</p:attrName>
                                        </p:attrNameLst>
                                      </p:cBhvr>
                                      <p:to>
                                        <p:strVal val="visible"/>
                                      </p:to>
                                    </p:set>
                                    <p:anim calcmode="lin" valueType="num">
                                      <p:cBhvr additive="base">
                                        <p:cTn id="57" dur="500" fill="hold"/>
                                        <p:tgtEl>
                                          <p:spTgt spid="41"/>
                                        </p:tgtEl>
                                        <p:attrNameLst>
                                          <p:attrName>ppt_x</p:attrName>
                                        </p:attrNameLst>
                                      </p:cBhvr>
                                      <p:tavLst>
                                        <p:tav tm="0">
                                          <p:val>
                                            <p:strVal val="1+#ppt_w/2"/>
                                          </p:val>
                                        </p:tav>
                                        <p:tav tm="100000">
                                          <p:val>
                                            <p:strVal val="#ppt_x"/>
                                          </p:val>
                                        </p:tav>
                                      </p:tavLst>
                                    </p:anim>
                                    <p:anim calcmode="lin" valueType="num">
                                      <p:cBhvr additive="base">
                                        <p:cTn id="58" dur="500" fill="hold"/>
                                        <p:tgtEl>
                                          <p:spTgt spid="41"/>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8" fill="hold" grpId="0" nodeType="clickEffect">
                                  <p:stCondLst>
                                    <p:cond delay="0"/>
                                  </p:stCondLst>
                                  <p:childTnLst>
                                    <p:set>
                                      <p:cBhvr>
                                        <p:cTn id="62" dur="1" fill="hold">
                                          <p:stCondLst>
                                            <p:cond delay="0"/>
                                          </p:stCondLst>
                                        </p:cTn>
                                        <p:tgtEl>
                                          <p:spTgt spid="35"/>
                                        </p:tgtEl>
                                        <p:attrNameLst>
                                          <p:attrName>style.visibility</p:attrName>
                                        </p:attrNameLst>
                                      </p:cBhvr>
                                      <p:to>
                                        <p:strVal val="visible"/>
                                      </p:to>
                                    </p:set>
                                    <p:anim calcmode="lin" valueType="num">
                                      <p:cBhvr additive="base">
                                        <p:cTn id="63" dur="500" fill="hold"/>
                                        <p:tgtEl>
                                          <p:spTgt spid="35"/>
                                        </p:tgtEl>
                                        <p:attrNameLst>
                                          <p:attrName>ppt_x</p:attrName>
                                        </p:attrNameLst>
                                      </p:cBhvr>
                                      <p:tavLst>
                                        <p:tav tm="0">
                                          <p:val>
                                            <p:strVal val="0-#ppt_w/2"/>
                                          </p:val>
                                        </p:tav>
                                        <p:tav tm="100000">
                                          <p:val>
                                            <p:strVal val="#ppt_x"/>
                                          </p:val>
                                        </p:tav>
                                      </p:tavLst>
                                    </p:anim>
                                    <p:anim calcmode="lin" valueType="num">
                                      <p:cBhvr additive="base">
                                        <p:cTn id="64" dur="500" fill="hold"/>
                                        <p:tgtEl>
                                          <p:spTgt spid="35"/>
                                        </p:tgtEl>
                                        <p:attrNameLst>
                                          <p:attrName>ppt_y</p:attrName>
                                        </p:attrNameLst>
                                      </p:cBhvr>
                                      <p:tavLst>
                                        <p:tav tm="0">
                                          <p:val>
                                            <p:strVal val="#ppt_y"/>
                                          </p:val>
                                        </p:tav>
                                        <p:tav tm="100000">
                                          <p:val>
                                            <p:strVal val="#ppt_y"/>
                                          </p:val>
                                        </p:tav>
                                      </p:tavLst>
                                    </p:anim>
                                  </p:childTnLst>
                                </p:cTn>
                              </p:par>
                              <p:par>
                                <p:cTn id="65" presetID="2" presetClass="entr" presetSubtype="2" fill="hold" grpId="0" nodeType="withEffect">
                                  <p:stCondLst>
                                    <p:cond delay="0"/>
                                  </p:stCondLst>
                                  <p:childTnLst>
                                    <p:set>
                                      <p:cBhvr>
                                        <p:cTn id="66" dur="1" fill="hold">
                                          <p:stCondLst>
                                            <p:cond delay="0"/>
                                          </p:stCondLst>
                                        </p:cTn>
                                        <p:tgtEl>
                                          <p:spTgt spid="42"/>
                                        </p:tgtEl>
                                        <p:attrNameLst>
                                          <p:attrName>style.visibility</p:attrName>
                                        </p:attrNameLst>
                                      </p:cBhvr>
                                      <p:to>
                                        <p:strVal val="visible"/>
                                      </p:to>
                                    </p:set>
                                    <p:anim calcmode="lin" valueType="num">
                                      <p:cBhvr additive="base">
                                        <p:cTn id="67" dur="500" fill="hold"/>
                                        <p:tgtEl>
                                          <p:spTgt spid="42"/>
                                        </p:tgtEl>
                                        <p:attrNameLst>
                                          <p:attrName>ppt_x</p:attrName>
                                        </p:attrNameLst>
                                      </p:cBhvr>
                                      <p:tavLst>
                                        <p:tav tm="0">
                                          <p:val>
                                            <p:strVal val="1+#ppt_w/2"/>
                                          </p:val>
                                        </p:tav>
                                        <p:tav tm="100000">
                                          <p:val>
                                            <p:strVal val="#ppt_x"/>
                                          </p:val>
                                        </p:tav>
                                      </p:tavLst>
                                    </p:anim>
                                    <p:anim calcmode="lin" valueType="num">
                                      <p:cBhvr additive="base">
                                        <p:cTn id="68" dur="500" fill="hold"/>
                                        <p:tgtEl>
                                          <p:spTgt spid="42"/>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36"/>
                                        </p:tgtEl>
                                        <p:attrNameLst>
                                          <p:attrName>style.visibility</p:attrName>
                                        </p:attrNameLst>
                                      </p:cBhvr>
                                      <p:to>
                                        <p:strVal val="visible"/>
                                      </p:to>
                                    </p:set>
                                    <p:anim calcmode="lin" valueType="num">
                                      <p:cBhvr additive="base">
                                        <p:cTn id="73" dur="500" fill="hold"/>
                                        <p:tgtEl>
                                          <p:spTgt spid="36"/>
                                        </p:tgtEl>
                                        <p:attrNameLst>
                                          <p:attrName>ppt_x</p:attrName>
                                        </p:attrNameLst>
                                      </p:cBhvr>
                                      <p:tavLst>
                                        <p:tav tm="0">
                                          <p:val>
                                            <p:strVal val="0-#ppt_w/2"/>
                                          </p:val>
                                        </p:tav>
                                        <p:tav tm="100000">
                                          <p:val>
                                            <p:strVal val="#ppt_x"/>
                                          </p:val>
                                        </p:tav>
                                      </p:tavLst>
                                    </p:anim>
                                    <p:anim calcmode="lin" valueType="num">
                                      <p:cBhvr additive="base">
                                        <p:cTn id="74" dur="500" fill="hold"/>
                                        <p:tgtEl>
                                          <p:spTgt spid="36"/>
                                        </p:tgtEl>
                                        <p:attrNameLst>
                                          <p:attrName>ppt_y</p:attrName>
                                        </p:attrNameLst>
                                      </p:cBhvr>
                                      <p:tavLst>
                                        <p:tav tm="0">
                                          <p:val>
                                            <p:strVal val="#ppt_y"/>
                                          </p:val>
                                        </p:tav>
                                        <p:tav tm="100000">
                                          <p:val>
                                            <p:strVal val="#ppt_y"/>
                                          </p:val>
                                        </p:tav>
                                      </p:tavLst>
                                    </p:anim>
                                  </p:childTnLst>
                                </p:cTn>
                              </p:par>
                              <p:par>
                                <p:cTn id="75" presetID="2" presetClass="entr" presetSubtype="2" fill="hold" grpId="0" nodeType="withEffect">
                                  <p:stCondLst>
                                    <p:cond delay="0"/>
                                  </p:stCondLst>
                                  <p:childTnLst>
                                    <p:set>
                                      <p:cBhvr>
                                        <p:cTn id="76" dur="1" fill="hold">
                                          <p:stCondLst>
                                            <p:cond delay="0"/>
                                          </p:stCondLst>
                                        </p:cTn>
                                        <p:tgtEl>
                                          <p:spTgt spid="43"/>
                                        </p:tgtEl>
                                        <p:attrNameLst>
                                          <p:attrName>style.visibility</p:attrName>
                                        </p:attrNameLst>
                                      </p:cBhvr>
                                      <p:to>
                                        <p:strVal val="visible"/>
                                      </p:to>
                                    </p:set>
                                    <p:anim calcmode="lin" valueType="num">
                                      <p:cBhvr additive="base">
                                        <p:cTn id="77" dur="500" fill="hold"/>
                                        <p:tgtEl>
                                          <p:spTgt spid="43"/>
                                        </p:tgtEl>
                                        <p:attrNameLst>
                                          <p:attrName>ppt_x</p:attrName>
                                        </p:attrNameLst>
                                      </p:cBhvr>
                                      <p:tavLst>
                                        <p:tav tm="0">
                                          <p:val>
                                            <p:strVal val="1+#ppt_w/2"/>
                                          </p:val>
                                        </p:tav>
                                        <p:tav tm="100000">
                                          <p:val>
                                            <p:strVal val="#ppt_x"/>
                                          </p:val>
                                        </p:tav>
                                      </p:tavLst>
                                    </p:anim>
                                    <p:anim calcmode="lin" valueType="num">
                                      <p:cBhvr additive="base">
                                        <p:cTn id="78" dur="500" fill="hold"/>
                                        <p:tgtEl>
                                          <p:spTgt spid="43"/>
                                        </p:tgtEl>
                                        <p:attrNameLst>
                                          <p:attrName>ppt_y</p:attrName>
                                        </p:attrNameLst>
                                      </p:cBhvr>
                                      <p:tavLst>
                                        <p:tav tm="0">
                                          <p:val>
                                            <p:strVal val="#ppt_y"/>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26"/>
                                        </p:tgtEl>
                                        <p:attrNameLst>
                                          <p:attrName>style.visibility</p:attrName>
                                        </p:attrNameLst>
                                      </p:cBhvr>
                                      <p:to>
                                        <p:strVal val="visible"/>
                                      </p:to>
                                    </p:set>
                                    <p:anim calcmode="lin" valueType="num">
                                      <p:cBhvr additive="base">
                                        <p:cTn id="83" dur="500" fill="hold"/>
                                        <p:tgtEl>
                                          <p:spTgt spid="26"/>
                                        </p:tgtEl>
                                        <p:attrNameLst>
                                          <p:attrName>ppt_x</p:attrName>
                                        </p:attrNameLst>
                                      </p:cBhvr>
                                      <p:tavLst>
                                        <p:tav tm="0">
                                          <p:val>
                                            <p:strVal val="#ppt_x"/>
                                          </p:val>
                                        </p:tav>
                                        <p:tav tm="100000">
                                          <p:val>
                                            <p:strVal val="#ppt_x"/>
                                          </p:val>
                                        </p:tav>
                                      </p:tavLst>
                                    </p:anim>
                                    <p:anim calcmode="lin" valueType="num">
                                      <p:cBhvr additive="base">
                                        <p:cTn id="8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xit" presetSubtype="4" fill="hold" grpId="1" nodeType="clickEffect">
                                  <p:stCondLst>
                                    <p:cond delay="0"/>
                                  </p:stCondLst>
                                  <p:childTnLst>
                                    <p:anim calcmode="lin" valueType="num">
                                      <p:cBhvr additive="base">
                                        <p:cTn id="88" dur="500"/>
                                        <p:tgtEl>
                                          <p:spTgt spid="29"/>
                                        </p:tgtEl>
                                        <p:attrNameLst>
                                          <p:attrName>ppt_x</p:attrName>
                                        </p:attrNameLst>
                                      </p:cBhvr>
                                      <p:tavLst>
                                        <p:tav tm="0">
                                          <p:val>
                                            <p:strVal val="ppt_x"/>
                                          </p:val>
                                        </p:tav>
                                        <p:tav tm="100000">
                                          <p:val>
                                            <p:strVal val="ppt_x"/>
                                          </p:val>
                                        </p:tav>
                                      </p:tavLst>
                                    </p:anim>
                                    <p:anim calcmode="lin" valueType="num">
                                      <p:cBhvr additive="base">
                                        <p:cTn id="89" dur="500"/>
                                        <p:tgtEl>
                                          <p:spTgt spid="29"/>
                                        </p:tgtEl>
                                        <p:attrNameLst>
                                          <p:attrName>ppt_y</p:attrName>
                                        </p:attrNameLst>
                                      </p:cBhvr>
                                      <p:tavLst>
                                        <p:tav tm="0">
                                          <p:val>
                                            <p:strVal val="ppt_y"/>
                                          </p:val>
                                        </p:tav>
                                        <p:tav tm="100000">
                                          <p:val>
                                            <p:strVal val="1+ppt_h/2"/>
                                          </p:val>
                                        </p:tav>
                                      </p:tavLst>
                                    </p:anim>
                                    <p:set>
                                      <p:cBhvr>
                                        <p:cTn id="90" dur="1" fill="hold">
                                          <p:stCondLst>
                                            <p:cond delay="499"/>
                                          </p:stCondLst>
                                        </p:cTn>
                                        <p:tgtEl>
                                          <p:spTgt spid="29"/>
                                        </p:tgtEl>
                                        <p:attrNameLst>
                                          <p:attrName>style.visibility</p:attrName>
                                        </p:attrNameLst>
                                      </p:cBhvr>
                                      <p:to>
                                        <p:strVal val="hidden"/>
                                      </p:to>
                                    </p:set>
                                  </p:childTnLst>
                                </p:cTn>
                              </p:par>
                              <p:par>
                                <p:cTn id="91" presetID="2" presetClass="exit" presetSubtype="4" fill="hold" grpId="1" nodeType="withEffect">
                                  <p:stCondLst>
                                    <p:cond delay="0"/>
                                  </p:stCondLst>
                                  <p:childTnLst>
                                    <p:anim calcmode="lin" valueType="num">
                                      <p:cBhvr additive="base">
                                        <p:cTn id="92" dur="500"/>
                                        <p:tgtEl>
                                          <p:spTgt spid="30"/>
                                        </p:tgtEl>
                                        <p:attrNameLst>
                                          <p:attrName>ppt_x</p:attrName>
                                        </p:attrNameLst>
                                      </p:cBhvr>
                                      <p:tavLst>
                                        <p:tav tm="0">
                                          <p:val>
                                            <p:strVal val="ppt_x"/>
                                          </p:val>
                                        </p:tav>
                                        <p:tav tm="100000">
                                          <p:val>
                                            <p:strVal val="ppt_x"/>
                                          </p:val>
                                        </p:tav>
                                      </p:tavLst>
                                    </p:anim>
                                    <p:anim calcmode="lin" valueType="num">
                                      <p:cBhvr additive="base">
                                        <p:cTn id="93" dur="500"/>
                                        <p:tgtEl>
                                          <p:spTgt spid="30"/>
                                        </p:tgtEl>
                                        <p:attrNameLst>
                                          <p:attrName>ppt_y</p:attrName>
                                        </p:attrNameLst>
                                      </p:cBhvr>
                                      <p:tavLst>
                                        <p:tav tm="0">
                                          <p:val>
                                            <p:strVal val="ppt_y"/>
                                          </p:val>
                                        </p:tav>
                                        <p:tav tm="100000">
                                          <p:val>
                                            <p:strVal val="1+ppt_h/2"/>
                                          </p:val>
                                        </p:tav>
                                      </p:tavLst>
                                    </p:anim>
                                    <p:set>
                                      <p:cBhvr>
                                        <p:cTn id="94" dur="1" fill="hold">
                                          <p:stCondLst>
                                            <p:cond delay="499"/>
                                          </p:stCondLst>
                                        </p:cTn>
                                        <p:tgtEl>
                                          <p:spTgt spid="30"/>
                                        </p:tgtEl>
                                        <p:attrNameLst>
                                          <p:attrName>style.visibility</p:attrName>
                                        </p:attrNameLst>
                                      </p:cBhvr>
                                      <p:to>
                                        <p:strVal val="hidden"/>
                                      </p:to>
                                    </p:set>
                                  </p:childTnLst>
                                </p:cTn>
                              </p:par>
                              <p:par>
                                <p:cTn id="95" presetID="2" presetClass="exit" presetSubtype="4" fill="hold" grpId="1" nodeType="withEffect">
                                  <p:stCondLst>
                                    <p:cond delay="0"/>
                                  </p:stCondLst>
                                  <p:childTnLst>
                                    <p:anim calcmode="lin" valueType="num">
                                      <p:cBhvr additive="base">
                                        <p:cTn id="96" dur="500"/>
                                        <p:tgtEl>
                                          <p:spTgt spid="37"/>
                                        </p:tgtEl>
                                        <p:attrNameLst>
                                          <p:attrName>ppt_x</p:attrName>
                                        </p:attrNameLst>
                                      </p:cBhvr>
                                      <p:tavLst>
                                        <p:tav tm="0">
                                          <p:val>
                                            <p:strVal val="ppt_x"/>
                                          </p:val>
                                        </p:tav>
                                        <p:tav tm="100000">
                                          <p:val>
                                            <p:strVal val="ppt_x"/>
                                          </p:val>
                                        </p:tav>
                                      </p:tavLst>
                                    </p:anim>
                                    <p:anim calcmode="lin" valueType="num">
                                      <p:cBhvr additive="base">
                                        <p:cTn id="97" dur="500"/>
                                        <p:tgtEl>
                                          <p:spTgt spid="37"/>
                                        </p:tgtEl>
                                        <p:attrNameLst>
                                          <p:attrName>ppt_y</p:attrName>
                                        </p:attrNameLst>
                                      </p:cBhvr>
                                      <p:tavLst>
                                        <p:tav tm="0">
                                          <p:val>
                                            <p:strVal val="ppt_y"/>
                                          </p:val>
                                        </p:tav>
                                        <p:tav tm="100000">
                                          <p:val>
                                            <p:strVal val="1+ppt_h/2"/>
                                          </p:val>
                                        </p:tav>
                                      </p:tavLst>
                                    </p:anim>
                                    <p:set>
                                      <p:cBhvr>
                                        <p:cTn id="98" dur="1" fill="hold">
                                          <p:stCondLst>
                                            <p:cond delay="499"/>
                                          </p:stCondLst>
                                        </p:cTn>
                                        <p:tgtEl>
                                          <p:spTgt spid="37"/>
                                        </p:tgtEl>
                                        <p:attrNameLst>
                                          <p:attrName>style.visibility</p:attrName>
                                        </p:attrNameLst>
                                      </p:cBhvr>
                                      <p:to>
                                        <p:strVal val="hidden"/>
                                      </p:to>
                                    </p:set>
                                  </p:childTnLst>
                                </p:cTn>
                              </p:par>
                              <p:par>
                                <p:cTn id="99" presetID="2" presetClass="exit" presetSubtype="4" fill="hold" grpId="1" nodeType="withEffect">
                                  <p:stCondLst>
                                    <p:cond delay="0"/>
                                  </p:stCondLst>
                                  <p:childTnLst>
                                    <p:anim calcmode="lin" valueType="num">
                                      <p:cBhvr additive="base">
                                        <p:cTn id="100" dur="500"/>
                                        <p:tgtEl>
                                          <p:spTgt spid="31"/>
                                        </p:tgtEl>
                                        <p:attrNameLst>
                                          <p:attrName>ppt_x</p:attrName>
                                        </p:attrNameLst>
                                      </p:cBhvr>
                                      <p:tavLst>
                                        <p:tav tm="0">
                                          <p:val>
                                            <p:strVal val="ppt_x"/>
                                          </p:val>
                                        </p:tav>
                                        <p:tav tm="100000">
                                          <p:val>
                                            <p:strVal val="ppt_x"/>
                                          </p:val>
                                        </p:tav>
                                      </p:tavLst>
                                    </p:anim>
                                    <p:anim calcmode="lin" valueType="num">
                                      <p:cBhvr additive="base">
                                        <p:cTn id="101" dur="500"/>
                                        <p:tgtEl>
                                          <p:spTgt spid="31"/>
                                        </p:tgtEl>
                                        <p:attrNameLst>
                                          <p:attrName>ppt_y</p:attrName>
                                        </p:attrNameLst>
                                      </p:cBhvr>
                                      <p:tavLst>
                                        <p:tav tm="0">
                                          <p:val>
                                            <p:strVal val="ppt_y"/>
                                          </p:val>
                                        </p:tav>
                                        <p:tav tm="100000">
                                          <p:val>
                                            <p:strVal val="1+ppt_h/2"/>
                                          </p:val>
                                        </p:tav>
                                      </p:tavLst>
                                    </p:anim>
                                    <p:set>
                                      <p:cBhvr>
                                        <p:cTn id="102" dur="1" fill="hold">
                                          <p:stCondLst>
                                            <p:cond delay="499"/>
                                          </p:stCondLst>
                                        </p:cTn>
                                        <p:tgtEl>
                                          <p:spTgt spid="31"/>
                                        </p:tgtEl>
                                        <p:attrNameLst>
                                          <p:attrName>style.visibility</p:attrName>
                                        </p:attrNameLst>
                                      </p:cBhvr>
                                      <p:to>
                                        <p:strVal val="hidden"/>
                                      </p:to>
                                    </p:set>
                                  </p:childTnLst>
                                </p:cTn>
                              </p:par>
                              <p:par>
                                <p:cTn id="103" presetID="2" presetClass="exit" presetSubtype="4" fill="hold" grpId="1" nodeType="withEffect">
                                  <p:stCondLst>
                                    <p:cond delay="0"/>
                                  </p:stCondLst>
                                  <p:childTnLst>
                                    <p:anim calcmode="lin" valueType="num">
                                      <p:cBhvr additive="base">
                                        <p:cTn id="104" dur="500"/>
                                        <p:tgtEl>
                                          <p:spTgt spid="38"/>
                                        </p:tgtEl>
                                        <p:attrNameLst>
                                          <p:attrName>ppt_x</p:attrName>
                                        </p:attrNameLst>
                                      </p:cBhvr>
                                      <p:tavLst>
                                        <p:tav tm="0">
                                          <p:val>
                                            <p:strVal val="ppt_x"/>
                                          </p:val>
                                        </p:tav>
                                        <p:tav tm="100000">
                                          <p:val>
                                            <p:strVal val="ppt_x"/>
                                          </p:val>
                                        </p:tav>
                                      </p:tavLst>
                                    </p:anim>
                                    <p:anim calcmode="lin" valueType="num">
                                      <p:cBhvr additive="base">
                                        <p:cTn id="105" dur="500"/>
                                        <p:tgtEl>
                                          <p:spTgt spid="38"/>
                                        </p:tgtEl>
                                        <p:attrNameLst>
                                          <p:attrName>ppt_y</p:attrName>
                                        </p:attrNameLst>
                                      </p:cBhvr>
                                      <p:tavLst>
                                        <p:tav tm="0">
                                          <p:val>
                                            <p:strVal val="ppt_y"/>
                                          </p:val>
                                        </p:tav>
                                        <p:tav tm="100000">
                                          <p:val>
                                            <p:strVal val="1+ppt_h/2"/>
                                          </p:val>
                                        </p:tav>
                                      </p:tavLst>
                                    </p:anim>
                                    <p:set>
                                      <p:cBhvr>
                                        <p:cTn id="106" dur="1" fill="hold">
                                          <p:stCondLst>
                                            <p:cond delay="499"/>
                                          </p:stCondLst>
                                        </p:cTn>
                                        <p:tgtEl>
                                          <p:spTgt spid="38"/>
                                        </p:tgtEl>
                                        <p:attrNameLst>
                                          <p:attrName>style.visibility</p:attrName>
                                        </p:attrNameLst>
                                      </p:cBhvr>
                                      <p:to>
                                        <p:strVal val="hidden"/>
                                      </p:to>
                                    </p:set>
                                  </p:childTnLst>
                                </p:cTn>
                              </p:par>
                              <p:par>
                                <p:cTn id="107" presetID="2" presetClass="exit" presetSubtype="4" fill="hold" grpId="1" nodeType="withEffect">
                                  <p:stCondLst>
                                    <p:cond delay="0"/>
                                  </p:stCondLst>
                                  <p:childTnLst>
                                    <p:anim calcmode="lin" valueType="num">
                                      <p:cBhvr additive="base">
                                        <p:cTn id="108" dur="500"/>
                                        <p:tgtEl>
                                          <p:spTgt spid="32"/>
                                        </p:tgtEl>
                                        <p:attrNameLst>
                                          <p:attrName>ppt_x</p:attrName>
                                        </p:attrNameLst>
                                      </p:cBhvr>
                                      <p:tavLst>
                                        <p:tav tm="0">
                                          <p:val>
                                            <p:strVal val="ppt_x"/>
                                          </p:val>
                                        </p:tav>
                                        <p:tav tm="100000">
                                          <p:val>
                                            <p:strVal val="ppt_x"/>
                                          </p:val>
                                        </p:tav>
                                      </p:tavLst>
                                    </p:anim>
                                    <p:anim calcmode="lin" valueType="num">
                                      <p:cBhvr additive="base">
                                        <p:cTn id="109" dur="500"/>
                                        <p:tgtEl>
                                          <p:spTgt spid="32"/>
                                        </p:tgtEl>
                                        <p:attrNameLst>
                                          <p:attrName>ppt_y</p:attrName>
                                        </p:attrNameLst>
                                      </p:cBhvr>
                                      <p:tavLst>
                                        <p:tav tm="0">
                                          <p:val>
                                            <p:strVal val="ppt_y"/>
                                          </p:val>
                                        </p:tav>
                                        <p:tav tm="100000">
                                          <p:val>
                                            <p:strVal val="1+ppt_h/2"/>
                                          </p:val>
                                        </p:tav>
                                      </p:tavLst>
                                    </p:anim>
                                    <p:set>
                                      <p:cBhvr>
                                        <p:cTn id="110" dur="1" fill="hold">
                                          <p:stCondLst>
                                            <p:cond delay="499"/>
                                          </p:stCondLst>
                                        </p:cTn>
                                        <p:tgtEl>
                                          <p:spTgt spid="32"/>
                                        </p:tgtEl>
                                        <p:attrNameLst>
                                          <p:attrName>style.visibility</p:attrName>
                                        </p:attrNameLst>
                                      </p:cBhvr>
                                      <p:to>
                                        <p:strVal val="hidden"/>
                                      </p:to>
                                    </p:set>
                                  </p:childTnLst>
                                </p:cTn>
                              </p:par>
                              <p:par>
                                <p:cTn id="111" presetID="2" presetClass="exit" presetSubtype="4" fill="hold" grpId="1" nodeType="withEffect">
                                  <p:stCondLst>
                                    <p:cond delay="0"/>
                                  </p:stCondLst>
                                  <p:childTnLst>
                                    <p:anim calcmode="lin" valueType="num">
                                      <p:cBhvr additive="base">
                                        <p:cTn id="112" dur="500"/>
                                        <p:tgtEl>
                                          <p:spTgt spid="39"/>
                                        </p:tgtEl>
                                        <p:attrNameLst>
                                          <p:attrName>ppt_x</p:attrName>
                                        </p:attrNameLst>
                                      </p:cBhvr>
                                      <p:tavLst>
                                        <p:tav tm="0">
                                          <p:val>
                                            <p:strVal val="ppt_x"/>
                                          </p:val>
                                        </p:tav>
                                        <p:tav tm="100000">
                                          <p:val>
                                            <p:strVal val="ppt_x"/>
                                          </p:val>
                                        </p:tav>
                                      </p:tavLst>
                                    </p:anim>
                                    <p:anim calcmode="lin" valueType="num">
                                      <p:cBhvr additive="base">
                                        <p:cTn id="113" dur="500"/>
                                        <p:tgtEl>
                                          <p:spTgt spid="39"/>
                                        </p:tgtEl>
                                        <p:attrNameLst>
                                          <p:attrName>ppt_y</p:attrName>
                                        </p:attrNameLst>
                                      </p:cBhvr>
                                      <p:tavLst>
                                        <p:tav tm="0">
                                          <p:val>
                                            <p:strVal val="ppt_y"/>
                                          </p:val>
                                        </p:tav>
                                        <p:tav tm="100000">
                                          <p:val>
                                            <p:strVal val="1+ppt_h/2"/>
                                          </p:val>
                                        </p:tav>
                                      </p:tavLst>
                                    </p:anim>
                                    <p:set>
                                      <p:cBhvr>
                                        <p:cTn id="114" dur="1" fill="hold">
                                          <p:stCondLst>
                                            <p:cond delay="499"/>
                                          </p:stCondLst>
                                        </p:cTn>
                                        <p:tgtEl>
                                          <p:spTgt spid="39"/>
                                        </p:tgtEl>
                                        <p:attrNameLst>
                                          <p:attrName>style.visibility</p:attrName>
                                        </p:attrNameLst>
                                      </p:cBhvr>
                                      <p:to>
                                        <p:strVal val="hidden"/>
                                      </p:to>
                                    </p:set>
                                  </p:childTnLst>
                                </p:cTn>
                              </p:par>
                              <p:par>
                                <p:cTn id="115" presetID="2" presetClass="exit" presetSubtype="4" fill="hold" grpId="1" nodeType="withEffect">
                                  <p:stCondLst>
                                    <p:cond delay="0"/>
                                  </p:stCondLst>
                                  <p:childTnLst>
                                    <p:anim calcmode="lin" valueType="num">
                                      <p:cBhvr additive="base">
                                        <p:cTn id="116" dur="500"/>
                                        <p:tgtEl>
                                          <p:spTgt spid="33"/>
                                        </p:tgtEl>
                                        <p:attrNameLst>
                                          <p:attrName>ppt_x</p:attrName>
                                        </p:attrNameLst>
                                      </p:cBhvr>
                                      <p:tavLst>
                                        <p:tav tm="0">
                                          <p:val>
                                            <p:strVal val="ppt_x"/>
                                          </p:val>
                                        </p:tav>
                                        <p:tav tm="100000">
                                          <p:val>
                                            <p:strVal val="ppt_x"/>
                                          </p:val>
                                        </p:tav>
                                      </p:tavLst>
                                    </p:anim>
                                    <p:anim calcmode="lin" valueType="num">
                                      <p:cBhvr additive="base">
                                        <p:cTn id="117" dur="500"/>
                                        <p:tgtEl>
                                          <p:spTgt spid="33"/>
                                        </p:tgtEl>
                                        <p:attrNameLst>
                                          <p:attrName>ppt_y</p:attrName>
                                        </p:attrNameLst>
                                      </p:cBhvr>
                                      <p:tavLst>
                                        <p:tav tm="0">
                                          <p:val>
                                            <p:strVal val="ppt_y"/>
                                          </p:val>
                                        </p:tav>
                                        <p:tav tm="100000">
                                          <p:val>
                                            <p:strVal val="1+ppt_h/2"/>
                                          </p:val>
                                        </p:tav>
                                      </p:tavLst>
                                    </p:anim>
                                    <p:set>
                                      <p:cBhvr>
                                        <p:cTn id="118" dur="1" fill="hold">
                                          <p:stCondLst>
                                            <p:cond delay="499"/>
                                          </p:stCondLst>
                                        </p:cTn>
                                        <p:tgtEl>
                                          <p:spTgt spid="33"/>
                                        </p:tgtEl>
                                        <p:attrNameLst>
                                          <p:attrName>style.visibility</p:attrName>
                                        </p:attrNameLst>
                                      </p:cBhvr>
                                      <p:to>
                                        <p:strVal val="hidden"/>
                                      </p:to>
                                    </p:set>
                                  </p:childTnLst>
                                </p:cTn>
                              </p:par>
                              <p:par>
                                <p:cTn id="119" presetID="2" presetClass="exit" presetSubtype="4" fill="hold" grpId="1" nodeType="withEffect">
                                  <p:stCondLst>
                                    <p:cond delay="0"/>
                                  </p:stCondLst>
                                  <p:childTnLst>
                                    <p:anim calcmode="lin" valueType="num">
                                      <p:cBhvr additive="base">
                                        <p:cTn id="120" dur="500"/>
                                        <p:tgtEl>
                                          <p:spTgt spid="40"/>
                                        </p:tgtEl>
                                        <p:attrNameLst>
                                          <p:attrName>ppt_x</p:attrName>
                                        </p:attrNameLst>
                                      </p:cBhvr>
                                      <p:tavLst>
                                        <p:tav tm="0">
                                          <p:val>
                                            <p:strVal val="ppt_x"/>
                                          </p:val>
                                        </p:tav>
                                        <p:tav tm="100000">
                                          <p:val>
                                            <p:strVal val="ppt_x"/>
                                          </p:val>
                                        </p:tav>
                                      </p:tavLst>
                                    </p:anim>
                                    <p:anim calcmode="lin" valueType="num">
                                      <p:cBhvr additive="base">
                                        <p:cTn id="121" dur="500"/>
                                        <p:tgtEl>
                                          <p:spTgt spid="40"/>
                                        </p:tgtEl>
                                        <p:attrNameLst>
                                          <p:attrName>ppt_y</p:attrName>
                                        </p:attrNameLst>
                                      </p:cBhvr>
                                      <p:tavLst>
                                        <p:tav tm="0">
                                          <p:val>
                                            <p:strVal val="ppt_y"/>
                                          </p:val>
                                        </p:tav>
                                        <p:tav tm="100000">
                                          <p:val>
                                            <p:strVal val="1+ppt_h/2"/>
                                          </p:val>
                                        </p:tav>
                                      </p:tavLst>
                                    </p:anim>
                                    <p:set>
                                      <p:cBhvr>
                                        <p:cTn id="122" dur="1" fill="hold">
                                          <p:stCondLst>
                                            <p:cond delay="499"/>
                                          </p:stCondLst>
                                        </p:cTn>
                                        <p:tgtEl>
                                          <p:spTgt spid="40"/>
                                        </p:tgtEl>
                                        <p:attrNameLst>
                                          <p:attrName>style.visibility</p:attrName>
                                        </p:attrNameLst>
                                      </p:cBhvr>
                                      <p:to>
                                        <p:strVal val="hidden"/>
                                      </p:to>
                                    </p:set>
                                  </p:childTnLst>
                                </p:cTn>
                              </p:par>
                              <p:par>
                                <p:cTn id="123" presetID="2" presetClass="exit" presetSubtype="4" fill="hold" grpId="1" nodeType="withEffect">
                                  <p:stCondLst>
                                    <p:cond delay="0"/>
                                  </p:stCondLst>
                                  <p:childTnLst>
                                    <p:anim calcmode="lin" valueType="num">
                                      <p:cBhvr additive="base">
                                        <p:cTn id="124" dur="500"/>
                                        <p:tgtEl>
                                          <p:spTgt spid="34"/>
                                        </p:tgtEl>
                                        <p:attrNameLst>
                                          <p:attrName>ppt_x</p:attrName>
                                        </p:attrNameLst>
                                      </p:cBhvr>
                                      <p:tavLst>
                                        <p:tav tm="0">
                                          <p:val>
                                            <p:strVal val="ppt_x"/>
                                          </p:val>
                                        </p:tav>
                                        <p:tav tm="100000">
                                          <p:val>
                                            <p:strVal val="ppt_x"/>
                                          </p:val>
                                        </p:tav>
                                      </p:tavLst>
                                    </p:anim>
                                    <p:anim calcmode="lin" valueType="num">
                                      <p:cBhvr additive="base">
                                        <p:cTn id="125" dur="500"/>
                                        <p:tgtEl>
                                          <p:spTgt spid="34"/>
                                        </p:tgtEl>
                                        <p:attrNameLst>
                                          <p:attrName>ppt_y</p:attrName>
                                        </p:attrNameLst>
                                      </p:cBhvr>
                                      <p:tavLst>
                                        <p:tav tm="0">
                                          <p:val>
                                            <p:strVal val="ppt_y"/>
                                          </p:val>
                                        </p:tav>
                                        <p:tav tm="100000">
                                          <p:val>
                                            <p:strVal val="1+ppt_h/2"/>
                                          </p:val>
                                        </p:tav>
                                      </p:tavLst>
                                    </p:anim>
                                    <p:set>
                                      <p:cBhvr>
                                        <p:cTn id="126" dur="1" fill="hold">
                                          <p:stCondLst>
                                            <p:cond delay="499"/>
                                          </p:stCondLst>
                                        </p:cTn>
                                        <p:tgtEl>
                                          <p:spTgt spid="34"/>
                                        </p:tgtEl>
                                        <p:attrNameLst>
                                          <p:attrName>style.visibility</p:attrName>
                                        </p:attrNameLst>
                                      </p:cBhvr>
                                      <p:to>
                                        <p:strVal val="hidden"/>
                                      </p:to>
                                    </p:set>
                                  </p:childTnLst>
                                </p:cTn>
                              </p:par>
                              <p:par>
                                <p:cTn id="127" presetID="2" presetClass="exit" presetSubtype="4" fill="hold" grpId="1" nodeType="withEffect">
                                  <p:stCondLst>
                                    <p:cond delay="0"/>
                                  </p:stCondLst>
                                  <p:childTnLst>
                                    <p:anim calcmode="lin" valueType="num">
                                      <p:cBhvr additive="base">
                                        <p:cTn id="128" dur="500"/>
                                        <p:tgtEl>
                                          <p:spTgt spid="41"/>
                                        </p:tgtEl>
                                        <p:attrNameLst>
                                          <p:attrName>ppt_x</p:attrName>
                                        </p:attrNameLst>
                                      </p:cBhvr>
                                      <p:tavLst>
                                        <p:tav tm="0">
                                          <p:val>
                                            <p:strVal val="ppt_x"/>
                                          </p:val>
                                        </p:tav>
                                        <p:tav tm="100000">
                                          <p:val>
                                            <p:strVal val="ppt_x"/>
                                          </p:val>
                                        </p:tav>
                                      </p:tavLst>
                                    </p:anim>
                                    <p:anim calcmode="lin" valueType="num">
                                      <p:cBhvr additive="base">
                                        <p:cTn id="129" dur="500"/>
                                        <p:tgtEl>
                                          <p:spTgt spid="41"/>
                                        </p:tgtEl>
                                        <p:attrNameLst>
                                          <p:attrName>ppt_y</p:attrName>
                                        </p:attrNameLst>
                                      </p:cBhvr>
                                      <p:tavLst>
                                        <p:tav tm="0">
                                          <p:val>
                                            <p:strVal val="ppt_y"/>
                                          </p:val>
                                        </p:tav>
                                        <p:tav tm="100000">
                                          <p:val>
                                            <p:strVal val="1+ppt_h/2"/>
                                          </p:val>
                                        </p:tav>
                                      </p:tavLst>
                                    </p:anim>
                                    <p:set>
                                      <p:cBhvr>
                                        <p:cTn id="130" dur="1" fill="hold">
                                          <p:stCondLst>
                                            <p:cond delay="499"/>
                                          </p:stCondLst>
                                        </p:cTn>
                                        <p:tgtEl>
                                          <p:spTgt spid="41"/>
                                        </p:tgtEl>
                                        <p:attrNameLst>
                                          <p:attrName>style.visibility</p:attrName>
                                        </p:attrNameLst>
                                      </p:cBhvr>
                                      <p:to>
                                        <p:strVal val="hidden"/>
                                      </p:to>
                                    </p:set>
                                  </p:childTnLst>
                                </p:cTn>
                              </p:par>
                              <p:par>
                                <p:cTn id="131" presetID="2" presetClass="exit" presetSubtype="4" fill="hold" grpId="1" nodeType="withEffect">
                                  <p:stCondLst>
                                    <p:cond delay="0"/>
                                  </p:stCondLst>
                                  <p:childTnLst>
                                    <p:anim calcmode="lin" valueType="num">
                                      <p:cBhvr additive="base">
                                        <p:cTn id="132" dur="500"/>
                                        <p:tgtEl>
                                          <p:spTgt spid="35"/>
                                        </p:tgtEl>
                                        <p:attrNameLst>
                                          <p:attrName>ppt_x</p:attrName>
                                        </p:attrNameLst>
                                      </p:cBhvr>
                                      <p:tavLst>
                                        <p:tav tm="0">
                                          <p:val>
                                            <p:strVal val="ppt_x"/>
                                          </p:val>
                                        </p:tav>
                                        <p:tav tm="100000">
                                          <p:val>
                                            <p:strVal val="ppt_x"/>
                                          </p:val>
                                        </p:tav>
                                      </p:tavLst>
                                    </p:anim>
                                    <p:anim calcmode="lin" valueType="num">
                                      <p:cBhvr additive="base">
                                        <p:cTn id="133" dur="500"/>
                                        <p:tgtEl>
                                          <p:spTgt spid="35"/>
                                        </p:tgtEl>
                                        <p:attrNameLst>
                                          <p:attrName>ppt_y</p:attrName>
                                        </p:attrNameLst>
                                      </p:cBhvr>
                                      <p:tavLst>
                                        <p:tav tm="0">
                                          <p:val>
                                            <p:strVal val="ppt_y"/>
                                          </p:val>
                                        </p:tav>
                                        <p:tav tm="100000">
                                          <p:val>
                                            <p:strVal val="1+ppt_h/2"/>
                                          </p:val>
                                        </p:tav>
                                      </p:tavLst>
                                    </p:anim>
                                    <p:set>
                                      <p:cBhvr>
                                        <p:cTn id="134" dur="1" fill="hold">
                                          <p:stCondLst>
                                            <p:cond delay="499"/>
                                          </p:stCondLst>
                                        </p:cTn>
                                        <p:tgtEl>
                                          <p:spTgt spid="35"/>
                                        </p:tgtEl>
                                        <p:attrNameLst>
                                          <p:attrName>style.visibility</p:attrName>
                                        </p:attrNameLst>
                                      </p:cBhvr>
                                      <p:to>
                                        <p:strVal val="hidden"/>
                                      </p:to>
                                    </p:set>
                                  </p:childTnLst>
                                </p:cTn>
                              </p:par>
                              <p:par>
                                <p:cTn id="135" presetID="2" presetClass="exit" presetSubtype="4" fill="hold" grpId="1" nodeType="withEffect">
                                  <p:stCondLst>
                                    <p:cond delay="0"/>
                                  </p:stCondLst>
                                  <p:childTnLst>
                                    <p:anim calcmode="lin" valueType="num">
                                      <p:cBhvr additive="base">
                                        <p:cTn id="136" dur="500"/>
                                        <p:tgtEl>
                                          <p:spTgt spid="42"/>
                                        </p:tgtEl>
                                        <p:attrNameLst>
                                          <p:attrName>ppt_x</p:attrName>
                                        </p:attrNameLst>
                                      </p:cBhvr>
                                      <p:tavLst>
                                        <p:tav tm="0">
                                          <p:val>
                                            <p:strVal val="ppt_x"/>
                                          </p:val>
                                        </p:tav>
                                        <p:tav tm="100000">
                                          <p:val>
                                            <p:strVal val="ppt_x"/>
                                          </p:val>
                                        </p:tav>
                                      </p:tavLst>
                                    </p:anim>
                                    <p:anim calcmode="lin" valueType="num">
                                      <p:cBhvr additive="base">
                                        <p:cTn id="137" dur="500"/>
                                        <p:tgtEl>
                                          <p:spTgt spid="42"/>
                                        </p:tgtEl>
                                        <p:attrNameLst>
                                          <p:attrName>ppt_y</p:attrName>
                                        </p:attrNameLst>
                                      </p:cBhvr>
                                      <p:tavLst>
                                        <p:tav tm="0">
                                          <p:val>
                                            <p:strVal val="ppt_y"/>
                                          </p:val>
                                        </p:tav>
                                        <p:tav tm="100000">
                                          <p:val>
                                            <p:strVal val="1+ppt_h/2"/>
                                          </p:val>
                                        </p:tav>
                                      </p:tavLst>
                                    </p:anim>
                                    <p:set>
                                      <p:cBhvr>
                                        <p:cTn id="138" dur="1" fill="hold">
                                          <p:stCondLst>
                                            <p:cond delay="499"/>
                                          </p:stCondLst>
                                        </p:cTn>
                                        <p:tgtEl>
                                          <p:spTgt spid="42"/>
                                        </p:tgtEl>
                                        <p:attrNameLst>
                                          <p:attrName>style.visibility</p:attrName>
                                        </p:attrNameLst>
                                      </p:cBhvr>
                                      <p:to>
                                        <p:strVal val="hidden"/>
                                      </p:to>
                                    </p:set>
                                  </p:childTnLst>
                                </p:cTn>
                              </p:par>
                              <p:par>
                                <p:cTn id="139" presetID="2" presetClass="exit" presetSubtype="4" fill="hold" grpId="1" nodeType="withEffect">
                                  <p:stCondLst>
                                    <p:cond delay="0"/>
                                  </p:stCondLst>
                                  <p:childTnLst>
                                    <p:anim calcmode="lin" valueType="num">
                                      <p:cBhvr additive="base">
                                        <p:cTn id="140" dur="500"/>
                                        <p:tgtEl>
                                          <p:spTgt spid="36"/>
                                        </p:tgtEl>
                                        <p:attrNameLst>
                                          <p:attrName>ppt_x</p:attrName>
                                        </p:attrNameLst>
                                      </p:cBhvr>
                                      <p:tavLst>
                                        <p:tav tm="0">
                                          <p:val>
                                            <p:strVal val="ppt_x"/>
                                          </p:val>
                                        </p:tav>
                                        <p:tav tm="100000">
                                          <p:val>
                                            <p:strVal val="ppt_x"/>
                                          </p:val>
                                        </p:tav>
                                      </p:tavLst>
                                    </p:anim>
                                    <p:anim calcmode="lin" valueType="num">
                                      <p:cBhvr additive="base">
                                        <p:cTn id="141" dur="500"/>
                                        <p:tgtEl>
                                          <p:spTgt spid="36"/>
                                        </p:tgtEl>
                                        <p:attrNameLst>
                                          <p:attrName>ppt_y</p:attrName>
                                        </p:attrNameLst>
                                      </p:cBhvr>
                                      <p:tavLst>
                                        <p:tav tm="0">
                                          <p:val>
                                            <p:strVal val="ppt_y"/>
                                          </p:val>
                                        </p:tav>
                                        <p:tav tm="100000">
                                          <p:val>
                                            <p:strVal val="1+ppt_h/2"/>
                                          </p:val>
                                        </p:tav>
                                      </p:tavLst>
                                    </p:anim>
                                    <p:set>
                                      <p:cBhvr>
                                        <p:cTn id="142" dur="1" fill="hold">
                                          <p:stCondLst>
                                            <p:cond delay="499"/>
                                          </p:stCondLst>
                                        </p:cTn>
                                        <p:tgtEl>
                                          <p:spTgt spid="36"/>
                                        </p:tgtEl>
                                        <p:attrNameLst>
                                          <p:attrName>style.visibility</p:attrName>
                                        </p:attrNameLst>
                                      </p:cBhvr>
                                      <p:to>
                                        <p:strVal val="hidden"/>
                                      </p:to>
                                    </p:set>
                                  </p:childTnLst>
                                </p:cTn>
                              </p:par>
                              <p:par>
                                <p:cTn id="143" presetID="2" presetClass="exit" presetSubtype="4" fill="hold" grpId="1" nodeType="withEffect">
                                  <p:stCondLst>
                                    <p:cond delay="0"/>
                                  </p:stCondLst>
                                  <p:childTnLst>
                                    <p:anim calcmode="lin" valueType="num">
                                      <p:cBhvr additive="base">
                                        <p:cTn id="144" dur="500"/>
                                        <p:tgtEl>
                                          <p:spTgt spid="43"/>
                                        </p:tgtEl>
                                        <p:attrNameLst>
                                          <p:attrName>ppt_x</p:attrName>
                                        </p:attrNameLst>
                                      </p:cBhvr>
                                      <p:tavLst>
                                        <p:tav tm="0">
                                          <p:val>
                                            <p:strVal val="ppt_x"/>
                                          </p:val>
                                        </p:tav>
                                        <p:tav tm="100000">
                                          <p:val>
                                            <p:strVal val="ppt_x"/>
                                          </p:val>
                                        </p:tav>
                                      </p:tavLst>
                                    </p:anim>
                                    <p:anim calcmode="lin" valueType="num">
                                      <p:cBhvr additive="base">
                                        <p:cTn id="145" dur="500"/>
                                        <p:tgtEl>
                                          <p:spTgt spid="43"/>
                                        </p:tgtEl>
                                        <p:attrNameLst>
                                          <p:attrName>ppt_y</p:attrName>
                                        </p:attrNameLst>
                                      </p:cBhvr>
                                      <p:tavLst>
                                        <p:tav tm="0">
                                          <p:val>
                                            <p:strVal val="ppt_y"/>
                                          </p:val>
                                        </p:tav>
                                        <p:tav tm="100000">
                                          <p:val>
                                            <p:strVal val="1+ppt_h/2"/>
                                          </p:val>
                                        </p:tav>
                                      </p:tavLst>
                                    </p:anim>
                                    <p:set>
                                      <p:cBhvr>
                                        <p:cTn id="146" dur="1" fill="hold">
                                          <p:stCondLst>
                                            <p:cond delay="499"/>
                                          </p:stCondLst>
                                        </p:cTn>
                                        <p:tgtEl>
                                          <p:spTgt spid="43"/>
                                        </p:tgtEl>
                                        <p:attrNameLst>
                                          <p:attrName>style.visibility</p:attrName>
                                        </p:attrNameLst>
                                      </p:cBhvr>
                                      <p:to>
                                        <p:strVal val="hidden"/>
                                      </p:to>
                                    </p:set>
                                  </p:childTnLst>
                                </p:cTn>
                              </p:par>
                              <p:par>
                                <p:cTn id="147" presetID="2" presetClass="exit" presetSubtype="4" fill="hold" grpId="1" nodeType="withEffect">
                                  <p:stCondLst>
                                    <p:cond delay="0"/>
                                  </p:stCondLst>
                                  <p:childTnLst>
                                    <p:anim calcmode="lin" valueType="num">
                                      <p:cBhvr additive="base">
                                        <p:cTn id="148" dur="500"/>
                                        <p:tgtEl>
                                          <p:spTgt spid="26"/>
                                        </p:tgtEl>
                                        <p:attrNameLst>
                                          <p:attrName>ppt_x</p:attrName>
                                        </p:attrNameLst>
                                      </p:cBhvr>
                                      <p:tavLst>
                                        <p:tav tm="0">
                                          <p:val>
                                            <p:strVal val="ppt_x"/>
                                          </p:val>
                                        </p:tav>
                                        <p:tav tm="100000">
                                          <p:val>
                                            <p:strVal val="ppt_x"/>
                                          </p:val>
                                        </p:tav>
                                      </p:tavLst>
                                    </p:anim>
                                    <p:anim calcmode="lin" valueType="num">
                                      <p:cBhvr additive="base">
                                        <p:cTn id="149" dur="500"/>
                                        <p:tgtEl>
                                          <p:spTgt spid="26"/>
                                        </p:tgtEl>
                                        <p:attrNameLst>
                                          <p:attrName>ppt_y</p:attrName>
                                        </p:attrNameLst>
                                      </p:cBhvr>
                                      <p:tavLst>
                                        <p:tav tm="0">
                                          <p:val>
                                            <p:strVal val="ppt_y"/>
                                          </p:val>
                                        </p:tav>
                                        <p:tav tm="100000">
                                          <p:val>
                                            <p:strVal val="1+ppt_h/2"/>
                                          </p:val>
                                        </p:tav>
                                      </p:tavLst>
                                    </p:anim>
                                    <p:set>
                                      <p:cBhvr>
                                        <p:cTn id="150" dur="1" fill="hold">
                                          <p:stCondLst>
                                            <p:cond delay="499"/>
                                          </p:stCondLst>
                                        </p:cTn>
                                        <p:tgtEl>
                                          <p:spTgt spid="26"/>
                                        </p:tgtEl>
                                        <p:attrNameLst>
                                          <p:attrName>style.visibility</p:attrName>
                                        </p:attrNameLst>
                                      </p:cBhvr>
                                      <p:to>
                                        <p:strVal val="hidden"/>
                                      </p:to>
                                    </p:set>
                                  </p:childTnLst>
                                </p:cTn>
                              </p:par>
                              <p:par>
                                <p:cTn id="151" presetID="2" presetClass="exit" presetSubtype="4" fill="hold" grpId="0" nodeType="withEffect">
                                  <p:stCondLst>
                                    <p:cond delay="0"/>
                                  </p:stCondLst>
                                  <p:childTnLst>
                                    <p:anim calcmode="lin" valueType="num">
                                      <p:cBhvr additive="base">
                                        <p:cTn id="152" dur="500"/>
                                        <p:tgtEl>
                                          <p:spTgt spid="46"/>
                                        </p:tgtEl>
                                        <p:attrNameLst>
                                          <p:attrName>ppt_x</p:attrName>
                                        </p:attrNameLst>
                                      </p:cBhvr>
                                      <p:tavLst>
                                        <p:tav tm="0">
                                          <p:val>
                                            <p:strVal val="ppt_x"/>
                                          </p:val>
                                        </p:tav>
                                        <p:tav tm="100000">
                                          <p:val>
                                            <p:strVal val="ppt_x"/>
                                          </p:val>
                                        </p:tav>
                                      </p:tavLst>
                                    </p:anim>
                                    <p:anim calcmode="lin" valueType="num">
                                      <p:cBhvr additive="base">
                                        <p:cTn id="153" dur="500"/>
                                        <p:tgtEl>
                                          <p:spTgt spid="46"/>
                                        </p:tgtEl>
                                        <p:attrNameLst>
                                          <p:attrName>ppt_y</p:attrName>
                                        </p:attrNameLst>
                                      </p:cBhvr>
                                      <p:tavLst>
                                        <p:tav tm="0">
                                          <p:val>
                                            <p:strVal val="ppt_y"/>
                                          </p:val>
                                        </p:tav>
                                        <p:tav tm="100000">
                                          <p:val>
                                            <p:strVal val="1+ppt_h/2"/>
                                          </p:val>
                                        </p:tav>
                                      </p:tavLst>
                                    </p:anim>
                                    <p:set>
                                      <p:cBhvr>
                                        <p:cTn id="154" dur="1" fill="hold">
                                          <p:stCondLst>
                                            <p:cond delay="499"/>
                                          </p:stCondLst>
                                        </p:cTn>
                                        <p:tgtEl>
                                          <p:spTgt spid="4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P spid="29" grpId="0"/>
      <p:bldP spid="29" grpId="1"/>
      <p:bldP spid="30" grpId="0"/>
      <p:bldP spid="30" grpId="1"/>
      <p:bldP spid="31" grpId="0"/>
      <p:bldP spid="31" grpId="1"/>
      <p:bldP spid="32" grpId="0"/>
      <p:bldP spid="32" grpId="1"/>
      <p:bldP spid="33" grpId="0"/>
      <p:bldP spid="33" grpId="1"/>
      <p:bldP spid="34" grpId="0"/>
      <p:bldP spid="34" grpId="1"/>
      <p:bldP spid="35" grpId="0"/>
      <p:bldP spid="35" grpId="1"/>
      <p:bldP spid="36" grpId="0"/>
      <p:bldP spid="36" grpId="1"/>
      <p:bldP spid="37" grpId="0"/>
      <p:bldP spid="37" grpId="1"/>
      <p:bldP spid="38" grpId="0"/>
      <p:bldP spid="38" grpId="1"/>
      <p:bldP spid="39" grpId="0"/>
      <p:bldP spid="39" grpId="1"/>
      <p:bldP spid="40" grpId="0"/>
      <p:bldP spid="40" grpId="1"/>
      <p:bldP spid="41" grpId="0"/>
      <p:bldP spid="41" grpId="1"/>
      <p:bldP spid="42" grpId="0"/>
      <p:bldP spid="42" grpId="1"/>
      <p:bldP spid="43" grpId="0"/>
      <p:bldP spid="43" grpId="1"/>
      <p:bldP spid="4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9678CFE8-8B54-4E8F-886C-1A774E529A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942" y="1603858"/>
            <a:ext cx="3784672" cy="3475304"/>
          </a:xfrm>
          <a:prstGeom prst="rect">
            <a:avLst/>
          </a:prstGeom>
          <a:ln>
            <a:noFill/>
          </a:ln>
        </p:spPr>
      </p:pic>
      <p:sp>
        <p:nvSpPr>
          <p:cNvPr id="5" name="TextBox 4"/>
          <p:cNvSpPr txBox="1"/>
          <p:nvPr/>
        </p:nvSpPr>
        <p:spPr>
          <a:xfrm>
            <a:off x="6653350" y="147606"/>
            <a:ext cx="4821554" cy="707886"/>
          </a:xfrm>
          <a:prstGeom prst="rect">
            <a:avLst/>
          </a:prstGeom>
          <a:solidFill>
            <a:schemeClr val="bg1"/>
          </a:solidFill>
          <a:effectLst>
            <a:glow rad="101600">
              <a:srgbClr val="FF0000">
                <a:alpha val="40000"/>
              </a:srgbClr>
            </a:glow>
            <a:softEdge rad="31750"/>
          </a:effectLst>
        </p:spPr>
        <p:txBody>
          <a:bodyPr wrap="square" rtlCol="0">
            <a:spAutoFit/>
          </a:bodyPr>
          <a:lstStyle>
            <a:defPPr>
              <a:defRPr lang="en-US"/>
            </a:defPPr>
            <a:lvl1pPr algn="ctr"/>
          </a:lstStyle>
          <a:p>
            <a:r>
              <a:rPr lang="en-CA" sz="2000" dirty="0"/>
              <a:t>What are viruses, worms, Trojans, and Malware and how do I protect against them?</a:t>
            </a:r>
          </a:p>
        </p:txBody>
      </p:sp>
      <p:sp>
        <p:nvSpPr>
          <p:cNvPr id="12" name="TextBox 11"/>
          <p:cNvSpPr txBox="1"/>
          <p:nvPr/>
        </p:nvSpPr>
        <p:spPr>
          <a:xfrm>
            <a:off x="5967759" y="2064238"/>
            <a:ext cx="5765074" cy="2554545"/>
          </a:xfrm>
          <a:prstGeom prst="rect">
            <a:avLst/>
          </a:prstGeom>
          <a:noFill/>
          <a:ln>
            <a:noFill/>
          </a:ln>
        </p:spPr>
        <p:txBody>
          <a:bodyPr wrap="square" rtlCol="0">
            <a:spAutoFit/>
          </a:bodyPr>
          <a:lstStyle/>
          <a:p>
            <a:r>
              <a:rPr lang="en-CA" sz="2000" dirty="0"/>
              <a:t>A </a:t>
            </a:r>
            <a:r>
              <a:rPr lang="en-CA" sz="2000" b="1" i="1" dirty="0"/>
              <a:t>virus</a:t>
            </a:r>
            <a:r>
              <a:rPr lang="en-CA" sz="2000" dirty="0"/>
              <a:t> infects a file and can be downloaded in a software package, through an email attachment, or from another infected file on your computer.</a:t>
            </a:r>
          </a:p>
          <a:p>
            <a:endParaRPr lang="en-CA" sz="2000" dirty="0"/>
          </a:p>
          <a:p>
            <a:pPr algn="ctr"/>
            <a:r>
              <a:rPr lang="en-CA" sz="2000" b="1" dirty="0"/>
              <a:t>Its’ main purpose is to self-replicate.</a:t>
            </a:r>
          </a:p>
          <a:p>
            <a:endParaRPr lang="en-CA" sz="2000" dirty="0"/>
          </a:p>
          <a:p>
            <a:r>
              <a:rPr lang="en-CA" sz="2000" dirty="0"/>
              <a:t>It may have a secondary function to disrupt your computer in any number of ways.</a:t>
            </a:r>
          </a:p>
        </p:txBody>
      </p:sp>
      <p:sp>
        <p:nvSpPr>
          <p:cNvPr id="24" name="TextBox 23">
            <a:extLst>
              <a:ext uri="{FF2B5EF4-FFF2-40B4-BE49-F238E27FC236}">
                <a16:creationId xmlns:a16="http://schemas.microsoft.com/office/drawing/2014/main" id="{E8B4CD1E-6043-404B-8BA5-F75F4F54EF76}"/>
              </a:ext>
            </a:extLst>
          </p:cNvPr>
          <p:cNvSpPr txBox="1"/>
          <p:nvPr/>
        </p:nvSpPr>
        <p:spPr>
          <a:xfrm>
            <a:off x="186146" y="147606"/>
            <a:ext cx="5483134" cy="400110"/>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CA" dirty="0"/>
              <a:t>Dangers of the Internet – Viruses, Worms &amp; More</a:t>
            </a:r>
          </a:p>
        </p:txBody>
      </p:sp>
      <p:sp>
        <p:nvSpPr>
          <p:cNvPr id="6" name="Slide Number Placeholder 61">
            <a:extLst>
              <a:ext uri="{FF2B5EF4-FFF2-40B4-BE49-F238E27FC236}">
                <a16:creationId xmlns:a16="http://schemas.microsoft.com/office/drawing/2014/main" id="{13B51A7A-4A58-4011-B509-4B6EEF4165E9}"/>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24</a:t>
            </a:fld>
            <a:endParaRPr lang="en-US" altLang="en-US" dirty="0">
              <a:solidFill>
                <a:schemeClr val="tx1"/>
              </a:solidFill>
            </a:endParaRPr>
          </a:p>
        </p:txBody>
      </p:sp>
      <p:sp>
        <p:nvSpPr>
          <p:cNvPr id="7" name="TextBox 6">
            <a:extLst>
              <a:ext uri="{FF2B5EF4-FFF2-40B4-BE49-F238E27FC236}">
                <a16:creationId xmlns:a16="http://schemas.microsoft.com/office/drawing/2014/main" id="{EAD58C24-6EDD-4EAD-8F84-7020628B88AA}"/>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2994438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32"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plus(out)">
                                      <p:cBhvr>
                                        <p:cTn id="12" dur="500"/>
                                        <p:tgtEl>
                                          <p:spTgt spid="26"/>
                                        </p:tgtEl>
                                      </p:cBhvr>
                                    </p:animEffect>
                                  </p:childTnLst>
                                </p:cTn>
                              </p:par>
                              <p:par>
                                <p:cTn id="13" presetID="2" presetClass="entr" presetSubtype="2"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1+#ppt_w/2"/>
                                          </p:val>
                                        </p:tav>
                                        <p:tav tm="100000">
                                          <p:val>
                                            <p:strVal val="#ppt_x"/>
                                          </p:val>
                                        </p:tav>
                                      </p:tavLst>
                                    </p:anim>
                                    <p:anim calcmode="lin" valueType="num">
                                      <p:cBhvr additive="base">
                                        <p:cTn id="16"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xit" presetSubtype="4" fill="hold" nodeType="clickEffect">
                                  <p:stCondLst>
                                    <p:cond delay="0"/>
                                  </p:stCondLst>
                                  <p:childTnLst>
                                    <p:anim calcmode="lin" valueType="num">
                                      <p:cBhvr additive="base">
                                        <p:cTn id="20" dur="500"/>
                                        <p:tgtEl>
                                          <p:spTgt spid="26"/>
                                        </p:tgtEl>
                                        <p:attrNameLst>
                                          <p:attrName>ppt_x</p:attrName>
                                        </p:attrNameLst>
                                      </p:cBhvr>
                                      <p:tavLst>
                                        <p:tav tm="0">
                                          <p:val>
                                            <p:strVal val="ppt_x"/>
                                          </p:val>
                                        </p:tav>
                                        <p:tav tm="100000">
                                          <p:val>
                                            <p:strVal val="ppt_x"/>
                                          </p:val>
                                        </p:tav>
                                      </p:tavLst>
                                    </p:anim>
                                    <p:anim calcmode="lin" valueType="num">
                                      <p:cBhvr additive="base">
                                        <p:cTn id="21" dur="500"/>
                                        <p:tgtEl>
                                          <p:spTgt spid="26"/>
                                        </p:tgtEl>
                                        <p:attrNameLst>
                                          <p:attrName>ppt_y</p:attrName>
                                        </p:attrNameLst>
                                      </p:cBhvr>
                                      <p:tavLst>
                                        <p:tav tm="0">
                                          <p:val>
                                            <p:strVal val="ppt_y"/>
                                          </p:val>
                                        </p:tav>
                                        <p:tav tm="100000">
                                          <p:val>
                                            <p:strVal val="1+ppt_h/2"/>
                                          </p:val>
                                        </p:tav>
                                      </p:tavLst>
                                    </p:anim>
                                    <p:set>
                                      <p:cBhvr>
                                        <p:cTn id="22" dur="1" fill="hold">
                                          <p:stCondLst>
                                            <p:cond delay="499"/>
                                          </p:stCondLst>
                                        </p:cTn>
                                        <p:tgtEl>
                                          <p:spTgt spid="26"/>
                                        </p:tgtEl>
                                        <p:attrNameLst>
                                          <p:attrName>style.visibility</p:attrName>
                                        </p:attrNameLst>
                                      </p:cBhvr>
                                      <p:to>
                                        <p:strVal val="hidden"/>
                                      </p:to>
                                    </p:set>
                                  </p:childTnLst>
                                </p:cTn>
                              </p:par>
                              <p:par>
                                <p:cTn id="23" presetID="2" presetClass="exit" presetSubtype="4" fill="hold" grpId="1" nodeType="withEffect">
                                  <p:stCondLst>
                                    <p:cond delay="0"/>
                                  </p:stCondLst>
                                  <p:childTnLst>
                                    <p:anim calcmode="lin" valueType="num">
                                      <p:cBhvr additive="base">
                                        <p:cTn id="24" dur="500"/>
                                        <p:tgtEl>
                                          <p:spTgt spid="12"/>
                                        </p:tgtEl>
                                        <p:attrNameLst>
                                          <p:attrName>ppt_x</p:attrName>
                                        </p:attrNameLst>
                                      </p:cBhvr>
                                      <p:tavLst>
                                        <p:tav tm="0">
                                          <p:val>
                                            <p:strVal val="ppt_x"/>
                                          </p:val>
                                        </p:tav>
                                        <p:tav tm="100000">
                                          <p:val>
                                            <p:strVal val="ppt_x"/>
                                          </p:val>
                                        </p:tav>
                                      </p:tavLst>
                                    </p:anim>
                                    <p:anim calcmode="lin" valueType="num">
                                      <p:cBhvr additive="base">
                                        <p:cTn id="25" dur="500"/>
                                        <p:tgtEl>
                                          <p:spTgt spid="12"/>
                                        </p:tgtEl>
                                        <p:attrNameLst>
                                          <p:attrName>ppt_y</p:attrName>
                                        </p:attrNameLst>
                                      </p:cBhvr>
                                      <p:tavLst>
                                        <p:tav tm="0">
                                          <p:val>
                                            <p:strVal val="ppt_y"/>
                                          </p:val>
                                        </p:tav>
                                        <p:tav tm="100000">
                                          <p:val>
                                            <p:strVal val="1+ppt_h/2"/>
                                          </p:val>
                                        </p:tav>
                                      </p:tavLst>
                                    </p:anim>
                                    <p:set>
                                      <p:cBhvr>
                                        <p:cTn id="26"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 grpId="0"/>
      <p:bldP spid="12"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653350" y="147606"/>
            <a:ext cx="4821554" cy="707886"/>
          </a:xfrm>
          <a:prstGeom prst="rect">
            <a:avLst/>
          </a:prstGeom>
          <a:solidFill>
            <a:schemeClr val="bg1"/>
          </a:solidFill>
          <a:effectLst>
            <a:glow rad="101600">
              <a:srgbClr val="FF0000">
                <a:alpha val="40000"/>
              </a:srgbClr>
            </a:glow>
            <a:softEdge rad="31750"/>
          </a:effectLst>
        </p:spPr>
        <p:txBody>
          <a:bodyPr wrap="square" rtlCol="0">
            <a:spAutoFit/>
          </a:bodyPr>
          <a:lstStyle>
            <a:defPPr>
              <a:defRPr lang="en-US"/>
            </a:defPPr>
            <a:lvl1pPr algn="ctr"/>
          </a:lstStyle>
          <a:p>
            <a:r>
              <a:rPr lang="en-CA" sz="2000" dirty="0"/>
              <a:t>What are viruses, worms, Trojans, and Malware and how do I protect against them?</a:t>
            </a:r>
          </a:p>
        </p:txBody>
      </p:sp>
      <p:sp>
        <p:nvSpPr>
          <p:cNvPr id="24" name="TextBox 23">
            <a:extLst>
              <a:ext uri="{FF2B5EF4-FFF2-40B4-BE49-F238E27FC236}">
                <a16:creationId xmlns:a16="http://schemas.microsoft.com/office/drawing/2014/main" id="{E8B4CD1E-6043-404B-8BA5-F75F4F54EF76}"/>
              </a:ext>
            </a:extLst>
          </p:cNvPr>
          <p:cNvSpPr txBox="1"/>
          <p:nvPr/>
        </p:nvSpPr>
        <p:spPr>
          <a:xfrm>
            <a:off x="186146" y="147606"/>
            <a:ext cx="5483134" cy="400110"/>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CA" dirty="0"/>
              <a:t>Dangers of the Internet – Viruses, Worms &amp; More</a:t>
            </a:r>
          </a:p>
        </p:txBody>
      </p:sp>
      <p:sp>
        <p:nvSpPr>
          <p:cNvPr id="25" name="TextBox 24">
            <a:extLst>
              <a:ext uri="{FF2B5EF4-FFF2-40B4-BE49-F238E27FC236}">
                <a16:creationId xmlns:a16="http://schemas.microsoft.com/office/drawing/2014/main" id="{12B8A29B-620B-489C-ACC7-CEFE714BF68B}"/>
              </a:ext>
            </a:extLst>
          </p:cNvPr>
          <p:cNvSpPr txBox="1"/>
          <p:nvPr/>
        </p:nvSpPr>
        <p:spPr>
          <a:xfrm>
            <a:off x="5975600" y="1843950"/>
            <a:ext cx="5180079" cy="3170099"/>
          </a:xfrm>
          <a:prstGeom prst="rect">
            <a:avLst/>
          </a:prstGeom>
          <a:noFill/>
          <a:effectLst/>
        </p:spPr>
        <p:txBody>
          <a:bodyPr wrap="square" rtlCol="0">
            <a:spAutoFit/>
          </a:bodyPr>
          <a:lstStyle/>
          <a:p>
            <a:r>
              <a:rPr lang="en-CA" sz="2000" dirty="0"/>
              <a:t>A </a:t>
            </a:r>
            <a:r>
              <a:rPr lang="en-CA" sz="2000" b="1" i="1" dirty="0"/>
              <a:t>worm</a:t>
            </a:r>
            <a:r>
              <a:rPr lang="en-CA" sz="2000" dirty="0"/>
              <a:t> is like a virus, but its’ main purpose is to infect other computers on your network.  It is network-aware, where strictly speaking, a virus is not.</a:t>
            </a:r>
          </a:p>
          <a:p>
            <a:endParaRPr lang="en-CA" sz="2000" dirty="0"/>
          </a:p>
          <a:p>
            <a:r>
              <a:rPr lang="en-CA" sz="2000" dirty="0"/>
              <a:t>When a worm infects your network, all computers attached to the network must be taken off the network before scanning; the worm will simply move itself to another computer.</a:t>
            </a:r>
          </a:p>
        </p:txBody>
      </p:sp>
      <p:pic>
        <p:nvPicPr>
          <p:cNvPr id="26" name="Picture 25">
            <a:extLst>
              <a:ext uri="{FF2B5EF4-FFF2-40B4-BE49-F238E27FC236}">
                <a16:creationId xmlns:a16="http://schemas.microsoft.com/office/drawing/2014/main" id="{24F53B6C-2878-40CD-BB8F-31D53B5875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942" y="1603858"/>
            <a:ext cx="3784672" cy="3650284"/>
          </a:xfrm>
          <a:prstGeom prst="rect">
            <a:avLst/>
          </a:prstGeom>
        </p:spPr>
      </p:pic>
      <p:sp>
        <p:nvSpPr>
          <p:cNvPr id="6" name="Slide Number Placeholder 61">
            <a:extLst>
              <a:ext uri="{FF2B5EF4-FFF2-40B4-BE49-F238E27FC236}">
                <a16:creationId xmlns:a16="http://schemas.microsoft.com/office/drawing/2014/main" id="{1D770463-6CE4-489D-937B-0AF2591BD214}"/>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25</a:t>
            </a:fld>
            <a:endParaRPr lang="en-US" altLang="en-US" dirty="0">
              <a:solidFill>
                <a:schemeClr val="tx1"/>
              </a:solidFill>
            </a:endParaRPr>
          </a:p>
        </p:txBody>
      </p:sp>
      <p:sp>
        <p:nvSpPr>
          <p:cNvPr id="7" name="TextBox 6">
            <a:extLst>
              <a:ext uri="{FF2B5EF4-FFF2-40B4-BE49-F238E27FC236}">
                <a16:creationId xmlns:a16="http://schemas.microsoft.com/office/drawing/2014/main" id="{D6C3F378-AB3A-4DF7-851F-ABBC0BF07B8C}"/>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1024748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32"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plus(out)">
                                      <p:cBhvr>
                                        <p:cTn id="7" dur="500"/>
                                        <p:tgtEl>
                                          <p:spTgt spid="26"/>
                                        </p:tgtEl>
                                      </p:cBhvr>
                                    </p:animEffect>
                                  </p:childTnLst>
                                </p:cTn>
                              </p:par>
                              <p:par>
                                <p:cTn id="8" presetID="2" presetClass="entr" presetSubtype="2"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 calcmode="lin" valueType="num">
                                      <p:cBhvr additive="base">
                                        <p:cTn id="10" dur="500" fill="hold"/>
                                        <p:tgtEl>
                                          <p:spTgt spid="25"/>
                                        </p:tgtEl>
                                        <p:attrNameLst>
                                          <p:attrName>ppt_x</p:attrName>
                                        </p:attrNameLst>
                                      </p:cBhvr>
                                      <p:tavLst>
                                        <p:tav tm="0">
                                          <p:val>
                                            <p:strVal val="1+#ppt_w/2"/>
                                          </p:val>
                                        </p:tav>
                                        <p:tav tm="100000">
                                          <p:val>
                                            <p:strVal val="#ppt_x"/>
                                          </p:val>
                                        </p:tav>
                                      </p:tavLst>
                                    </p:anim>
                                    <p:anim calcmode="lin" valueType="num">
                                      <p:cBhvr additive="base">
                                        <p:cTn id="11"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nodeType="clickEffect">
                                  <p:stCondLst>
                                    <p:cond delay="0"/>
                                  </p:stCondLst>
                                  <p:childTnLst>
                                    <p:anim calcmode="lin" valueType="num">
                                      <p:cBhvr additive="base">
                                        <p:cTn id="15" dur="500"/>
                                        <p:tgtEl>
                                          <p:spTgt spid="26"/>
                                        </p:tgtEl>
                                        <p:attrNameLst>
                                          <p:attrName>ppt_x</p:attrName>
                                        </p:attrNameLst>
                                      </p:cBhvr>
                                      <p:tavLst>
                                        <p:tav tm="0">
                                          <p:val>
                                            <p:strVal val="ppt_x"/>
                                          </p:val>
                                        </p:tav>
                                        <p:tav tm="100000">
                                          <p:val>
                                            <p:strVal val="ppt_x"/>
                                          </p:val>
                                        </p:tav>
                                      </p:tavLst>
                                    </p:anim>
                                    <p:anim calcmode="lin" valueType="num">
                                      <p:cBhvr additive="base">
                                        <p:cTn id="16" dur="500"/>
                                        <p:tgtEl>
                                          <p:spTgt spid="26"/>
                                        </p:tgtEl>
                                        <p:attrNameLst>
                                          <p:attrName>ppt_y</p:attrName>
                                        </p:attrNameLst>
                                      </p:cBhvr>
                                      <p:tavLst>
                                        <p:tav tm="0">
                                          <p:val>
                                            <p:strVal val="ppt_y"/>
                                          </p:val>
                                        </p:tav>
                                        <p:tav tm="100000">
                                          <p:val>
                                            <p:strVal val="1+ppt_h/2"/>
                                          </p:val>
                                        </p:tav>
                                      </p:tavLst>
                                    </p:anim>
                                    <p:set>
                                      <p:cBhvr>
                                        <p:cTn id="17" dur="1" fill="hold">
                                          <p:stCondLst>
                                            <p:cond delay="499"/>
                                          </p:stCondLst>
                                        </p:cTn>
                                        <p:tgtEl>
                                          <p:spTgt spid="26"/>
                                        </p:tgtEl>
                                        <p:attrNameLst>
                                          <p:attrName>style.visibility</p:attrName>
                                        </p:attrNameLst>
                                      </p:cBhvr>
                                      <p:to>
                                        <p:strVal val="hidden"/>
                                      </p:to>
                                    </p:set>
                                  </p:childTnLst>
                                </p:cTn>
                              </p:par>
                              <p:par>
                                <p:cTn id="18" presetID="2" presetClass="exit" presetSubtype="4" fill="hold" grpId="1" nodeType="withEffect">
                                  <p:stCondLst>
                                    <p:cond delay="0"/>
                                  </p:stCondLst>
                                  <p:childTnLst>
                                    <p:anim calcmode="lin" valueType="num">
                                      <p:cBhvr additive="base">
                                        <p:cTn id="19" dur="500"/>
                                        <p:tgtEl>
                                          <p:spTgt spid="25"/>
                                        </p:tgtEl>
                                        <p:attrNameLst>
                                          <p:attrName>ppt_x</p:attrName>
                                        </p:attrNameLst>
                                      </p:cBhvr>
                                      <p:tavLst>
                                        <p:tav tm="0">
                                          <p:val>
                                            <p:strVal val="ppt_x"/>
                                          </p:val>
                                        </p:tav>
                                        <p:tav tm="100000">
                                          <p:val>
                                            <p:strVal val="ppt_x"/>
                                          </p:val>
                                        </p:tav>
                                      </p:tavLst>
                                    </p:anim>
                                    <p:anim calcmode="lin" valueType="num">
                                      <p:cBhvr additive="base">
                                        <p:cTn id="20" dur="500"/>
                                        <p:tgtEl>
                                          <p:spTgt spid="25"/>
                                        </p:tgtEl>
                                        <p:attrNameLst>
                                          <p:attrName>ppt_y</p:attrName>
                                        </p:attrNameLst>
                                      </p:cBhvr>
                                      <p:tavLst>
                                        <p:tav tm="0">
                                          <p:val>
                                            <p:strVal val="ppt_y"/>
                                          </p:val>
                                        </p:tav>
                                        <p:tav tm="100000">
                                          <p:val>
                                            <p:strVal val="1+ppt_h/2"/>
                                          </p:val>
                                        </p:tav>
                                      </p:tavLst>
                                    </p:anim>
                                    <p:set>
                                      <p:cBhvr>
                                        <p:cTn id="21" dur="1" fill="hold">
                                          <p:stCondLst>
                                            <p:cond delay="499"/>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5"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653350" y="147606"/>
            <a:ext cx="4821554" cy="707886"/>
          </a:xfrm>
          <a:prstGeom prst="rect">
            <a:avLst/>
          </a:prstGeom>
          <a:solidFill>
            <a:schemeClr val="bg1"/>
          </a:solidFill>
          <a:effectLst>
            <a:glow rad="101600">
              <a:srgbClr val="FF0000">
                <a:alpha val="40000"/>
              </a:srgbClr>
            </a:glow>
            <a:softEdge rad="31750"/>
          </a:effectLst>
        </p:spPr>
        <p:txBody>
          <a:bodyPr wrap="square" rtlCol="0">
            <a:spAutoFit/>
          </a:bodyPr>
          <a:lstStyle>
            <a:defPPr>
              <a:defRPr lang="en-US"/>
            </a:defPPr>
            <a:lvl1pPr algn="ctr"/>
          </a:lstStyle>
          <a:p>
            <a:r>
              <a:rPr lang="en-CA" sz="2000" dirty="0"/>
              <a:t>What are viruses, worms, Trojans, and Malware and how do I protect against them?</a:t>
            </a:r>
          </a:p>
        </p:txBody>
      </p:sp>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9972" y="1934071"/>
            <a:ext cx="3239120" cy="2989857"/>
          </a:xfrm>
          <a:prstGeom prst="rect">
            <a:avLst/>
          </a:prstGeom>
        </p:spPr>
      </p:pic>
      <p:sp>
        <p:nvSpPr>
          <p:cNvPr id="19" name="TextBox 18"/>
          <p:cNvSpPr txBox="1"/>
          <p:nvPr/>
        </p:nvSpPr>
        <p:spPr>
          <a:xfrm>
            <a:off x="6505230" y="1602829"/>
            <a:ext cx="4075684" cy="3785652"/>
          </a:xfrm>
          <a:prstGeom prst="rect">
            <a:avLst/>
          </a:prstGeom>
          <a:solidFill>
            <a:schemeClr val="bg1">
              <a:alpha val="60000"/>
            </a:schemeClr>
          </a:solidFill>
        </p:spPr>
        <p:txBody>
          <a:bodyPr wrap="square" rtlCol="0">
            <a:spAutoFit/>
          </a:bodyPr>
          <a:lstStyle/>
          <a:p>
            <a:r>
              <a:rPr lang="en-CA" sz="2000" dirty="0"/>
              <a:t>A </a:t>
            </a:r>
            <a:r>
              <a:rPr lang="en-CA" sz="2000" b="1" i="1" dirty="0"/>
              <a:t>Trojan </a:t>
            </a:r>
            <a:r>
              <a:rPr lang="en-CA" sz="2000" dirty="0"/>
              <a:t>is also like a virus, but its’ name is characteristic of its’ delivery method ...  it hides in another file, such as a software install file, and infects your computer with a virus, worm or malware when the installation file is run.</a:t>
            </a:r>
          </a:p>
          <a:p>
            <a:endParaRPr lang="en-CA" sz="2000" dirty="0"/>
          </a:p>
          <a:p>
            <a:r>
              <a:rPr lang="en-CA" sz="2000" dirty="0"/>
              <a:t>Many Trojans deliver malware and are made to lurk unnoticed in the background, creating a “backdoor” to access your computer.</a:t>
            </a:r>
          </a:p>
        </p:txBody>
      </p:sp>
      <p:sp>
        <p:nvSpPr>
          <p:cNvPr id="24" name="TextBox 23">
            <a:extLst>
              <a:ext uri="{FF2B5EF4-FFF2-40B4-BE49-F238E27FC236}">
                <a16:creationId xmlns:a16="http://schemas.microsoft.com/office/drawing/2014/main" id="{E8B4CD1E-6043-404B-8BA5-F75F4F54EF76}"/>
              </a:ext>
            </a:extLst>
          </p:cNvPr>
          <p:cNvSpPr txBox="1"/>
          <p:nvPr/>
        </p:nvSpPr>
        <p:spPr>
          <a:xfrm>
            <a:off x="186146" y="147606"/>
            <a:ext cx="5483134" cy="400110"/>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CA" dirty="0"/>
              <a:t>Dangers of the Internet – Viruses, Worms &amp; More</a:t>
            </a:r>
          </a:p>
        </p:txBody>
      </p:sp>
      <p:sp>
        <p:nvSpPr>
          <p:cNvPr id="6" name="Slide Number Placeholder 61">
            <a:extLst>
              <a:ext uri="{FF2B5EF4-FFF2-40B4-BE49-F238E27FC236}">
                <a16:creationId xmlns:a16="http://schemas.microsoft.com/office/drawing/2014/main" id="{66A51E02-5672-4C03-8BE8-D30DB48DE960}"/>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26</a:t>
            </a:fld>
            <a:endParaRPr lang="en-US" altLang="en-US" dirty="0">
              <a:solidFill>
                <a:schemeClr val="tx1"/>
              </a:solidFill>
            </a:endParaRPr>
          </a:p>
        </p:txBody>
      </p:sp>
      <p:sp>
        <p:nvSpPr>
          <p:cNvPr id="7" name="TextBox 6">
            <a:extLst>
              <a:ext uri="{FF2B5EF4-FFF2-40B4-BE49-F238E27FC236}">
                <a16:creationId xmlns:a16="http://schemas.microsoft.com/office/drawing/2014/main" id="{6EE68243-FCCC-4253-AAAE-C3FD49DDC829}"/>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107864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32"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plus(out)">
                                      <p:cBhvr>
                                        <p:cTn id="7" dur="500"/>
                                        <p:tgtEl>
                                          <p:spTgt spid="16"/>
                                        </p:tgtEl>
                                      </p:cBhvr>
                                    </p:animEffect>
                                  </p:childTnLst>
                                </p:cTn>
                              </p:par>
                              <p:par>
                                <p:cTn id="8" presetID="2" presetClass="entr" presetSubtype="2"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 calcmode="lin" valueType="num">
                                      <p:cBhvr additive="base">
                                        <p:cTn id="10" dur="500" fill="hold"/>
                                        <p:tgtEl>
                                          <p:spTgt spid="19"/>
                                        </p:tgtEl>
                                        <p:attrNameLst>
                                          <p:attrName>ppt_x</p:attrName>
                                        </p:attrNameLst>
                                      </p:cBhvr>
                                      <p:tavLst>
                                        <p:tav tm="0">
                                          <p:val>
                                            <p:strVal val="1+#ppt_w/2"/>
                                          </p:val>
                                        </p:tav>
                                        <p:tav tm="100000">
                                          <p:val>
                                            <p:strVal val="#ppt_x"/>
                                          </p:val>
                                        </p:tav>
                                      </p:tavLst>
                                    </p:anim>
                                    <p:anim calcmode="lin" valueType="num">
                                      <p:cBhvr additive="base">
                                        <p:cTn id="11"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nodeType="clickEffect">
                                  <p:stCondLst>
                                    <p:cond delay="0"/>
                                  </p:stCondLst>
                                  <p:childTnLst>
                                    <p:anim calcmode="lin" valueType="num">
                                      <p:cBhvr additive="base">
                                        <p:cTn id="15" dur="500"/>
                                        <p:tgtEl>
                                          <p:spTgt spid="16"/>
                                        </p:tgtEl>
                                        <p:attrNameLst>
                                          <p:attrName>ppt_x</p:attrName>
                                        </p:attrNameLst>
                                      </p:cBhvr>
                                      <p:tavLst>
                                        <p:tav tm="0">
                                          <p:val>
                                            <p:strVal val="ppt_x"/>
                                          </p:val>
                                        </p:tav>
                                        <p:tav tm="100000">
                                          <p:val>
                                            <p:strVal val="ppt_x"/>
                                          </p:val>
                                        </p:tav>
                                      </p:tavLst>
                                    </p:anim>
                                    <p:anim calcmode="lin" valueType="num">
                                      <p:cBhvr additive="base">
                                        <p:cTn id="16" dur="500"/>
                                        <p:tgtEl>
                                          <p:spTgt spid="16"/>
                                        </p:tgtEl>
                                        <p:attrNameLst>
                                          <p:attrName>ppt_y</p:attrName>
                                        </p:attrNameLst>
                                      </p:cBhvr>
                                      <p:tavLst>
                                        <p:tav tm="0">
                                          <p:val>
                                            <p:strVal val="ppt_y"/>
                                          </p:val>
                                        </p:tav>
                                        <p:tav tm="100000">
                                          <p:val>
                                            <p:strVal val="1+ppt_h/2"/>
                                          </p:val>
                                        </p:tav>
                                      </p:tavLst>
                                    </p:anim>
                                    <p:set>
                                      <p:cBhvr>
                                        <p:cTn id="17" dur="1" fill="hold">
                                          <p:stCondLst>
                                            <p:cond delay="499"/>
                                          </p:stCondLst>
                                        </p:cTn>
                                        <p:tgtEl>
                                          <p:spTgt spid="16"/>
                                        </p:tgtEl>
                                        <p:attrNameLst>
                                          <p:attrName>style.visibility</p:attrName>
                                        </p:attrNameLst>
                                      </p:cBhvr>
                                      <p:to>
                                        <p:strVal val="hidden"/>
                                      </p:to>
                                    </p:set>
                                  </p:childTnLst>
                                </p:cTn>
                              </p:par>
                              <p:par>
                                <p:cTn id="18" presetID="2" presetClass="exit" presetSubtype="4" fill="hold" grpId="1" nodeType="withEffect">
                                  <p:stCondLst>
                                    <p:cond delay="0"/>
                                  </p:stCondLst>
                                  <p:childTnLst>
                                    <p:anim calcmode="lin" valueType="num">
                                      <p:cBhvr additive="base">
                                        <p:cTn id="19" dur="500"/>
                                        <p:tgtEl>
                                          <p:spTgt spid="19"/>
                                        </p:tgtEl>
                                        <p:attrNameLst>
                                          <p:attrName>ppt_x</p:attrName>
                                        </p:attrNameLst>
                                      </p:cBhvr>
                                      <p:tavLst>
                                        <p:tav tm="0">
                                          <p:val>
                                            <p:strVal val="ppt_x"/>
                                          </p:val>
                                        </p:tav>
                                        <p:tav tm="100000">
                                          <p:val>
                                            <p:strVal val="ppt_x"/>
                                          </p:val>
                                        </p:tav>
                                      </p:tavLst>
                                    </p:anim>
                                    <p:anim calcmode="lin" valueType="num">
                                      <p:cBhvr additive="base">
                                        <p:cTn id="20" dur="500"/>
                                        <p:tgtEl>
                                          <p:spTgt spid="19"/>
                                        </p:tgtEl>
                                        <p:attrNameLst>
                                          <p:attrName>ppt_y</p:attrName>
                                        </p:attrNameLst>
                                      </p:cBhvr>
                                      <p:tavLst>
                                        <p:tav tm="0">
                                          <p:val>
                                            <p:strVal val="ppt_y"/>
                                          </p:val>
                                        </p:tav>
                                        <p:tav tm="100000">
                                          <p:val>
                                            <p:strVal val="1+ppt_h/2"/>
                                          </p:val>
                                        </p:tav>
                                      </p:tavLst>
                                    </p:anim>
                                    <p:set>
                                      <p:cBhvr>
                                        <p:cTn id="21"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6700" y="1567961"/>
            <a:ext cx="11649075" cy="707886"/>
          </a:xfrm>
          <a:prstGeom prst="rect">
            <a:avLst/>
          </a:prstGeom>
          <a:noFill/>
          <a:ln w="19050">
            <a:solidFill>
              <a:srgbClr val="00B050"/>
            </a:solidFill>
          </a:ln>
        </p:spPr>
        <p:txBody>
          <a:bodyPr wrap="square" rtlCol="0">
            <a:spAutoFit/>
          </a:bodyPr>
          <a:lstStyle/>
          <a:p>
            <a:r>
              <a:rPr lang="en-CA" sz="2000" dirty="0"/>
              <a:t>So as mentioned earlier, danger can come in the form of intrusions from an outside source to your network or directly to your computer but hardware and software </a:t>
            </a:r>
            <a:r>
              <a:rPr lang="en-CA" sz="2000" b="1" i="1" dirty="0"/>
              <a:t>firewalls</a:t>
            </a:r>
            <a:r>
              <a:rPr lang="en-CA" sz="2000" dirty="0"/>
              <a:t> helps to prevent this type of attack.</a:t>
            </a:r>
          </a:p>
        </p:txBody>
      </p:sp>
      <p:sp>
        <p:nvSpPr>
          <p:cNvPr id="5" name="TextBox 4"/>
          <p:cNvSpPr txBox="1"/>
          <p:nvPr/>
        </p:nvSpPr>
        <p:spPr>
          <a:xfrm>
            <a:off x="6653350" y="147606"/>
            <a:ext cx="4821554" cy="707886"/>
          </a:xfrm>
          <a:prstGeom prst="rect">
            <a:avLst/>
          </a:prstGeom>
          <a:solidFill>
            <a:schemeClr val="bg1"/>
          </a:solidFill>
          <a:effectLst>
            <a:glow rad="101600">
              <a:srgbClr val="FF0000">
                <a:alpha val="40000"/>
              </a:srgbClr>
            </a:glow>
            <a:softEdge rad="31750"/>
          </a:effectLst>
        </p:spPr>
        <p:txBody>
          <a:bodyPr wrap="square" rtlCol="0">
            <a:spAutoFit/>
          </a:bodyPr>
          <a:lstStyle>
            <a:defPPr>
              <a:defRPr lang="en-US"/>
            </a:defPPr>
            <a:lvl1pPr algn="ctr"/>
          </a:lstStyle>
          <a:p>
            <a:r>
              <a:rPr lang="en-CA" sz="2000" dirty="0"/>
              <a:t>What are viruses, worms, Trojans, and Malware and how do I protect against them?</a:t>
            </a:r>
          </a:p>
        </p:txBody>
      </p:sp>
      <p:sp>
        <p:nvSpPr>
          <p:cNvPr id="21" name="TextBox 20"/>
          <p:cNvSpPr txBox="1"/>
          <p:nvPr/>
        </p:nvSpPr>
        <p:spPr>
          <a:xfrm>
            <a:off x="266700" y="2988528"/>
            <a:ext cx="11658600" cy="707886"/>
          </a:xfrm>
          <a:prstGeom prst="rect">
            <a:avLst/>
          </a:prstGeom>
          <a:noFill/>
          <a:ln w="19050">
            <a:solidFill>
              <a:srgbClr val="7030A0"/>
            </a:solidFill>
          </a:ln>
        </p:spPr>
        <p:txBody>
          <a:bodyPr wrap="square" rtlCol="0">
            <a:spAutoFit/>
          </a:bodyPr>
          <a:lstStyle/>
          <a:p>
            <a:r>
              <a:rPr lang="en-CA" sz="2000" dirty="0"/>
              <a:t>However a Trojan can release a malware program (virus or worm) to act as a backdoor program to allow access from the outside to your computer.</a:t>
            </a:r>
          </a:p>
        </p:txBody>
      </p:sp>
      <p:sp>
        <p:nvSpPr>
          <p:cNvPr id="22" name="TextBox 21"/>
          <p:cNvSpPr txBox="1"/>
          <p:nvPr/>
        </p:nvSpPr>
        <p:spPr>
          <a:xfrm>
            <a:off x="340305" y="4409095"/>
            <a:ext cx="11649075" cy="400110"/>
          </a:xfrm>
          <a:prstGeom prst="rect">
            <a:avLst/>
          </a:prstGeom>
          <a:solidFill>
            <a:schemeClr val="bg1"/>
          </a:solidFill>
          <a:effectLst>
            <a:glow rad="101600">
              <a:srgbClr val="FF0000">
                <a:alpha val="40000"/>
              </a:srgbClr>
            </a:glow>
            <a:softEdge rad="31750"/>
          </a:effectLst>
        </p:spPr>
        <p:txBody>
          <a:bodyPr wrap="square" rtlCol="0">
            <a:spAutoFit/>
          </a:bodyPr>
          <a:lstStyle>
            <a:defPPr>
              <a:defRPr lang="en-US"/>
            </a:defPPr>
            <a:lvl1pPr algn="ctr"/>
          </a:lstStyle>
          <a:p>
            <a:r>
              <a:rPr lang="en-CA" sz="2000" dirty="0"/>
              <a:t>Ok, then question then arises, why should you be concerned if the firewall stops intrusion from the outside?</a:t>
            </a:r>
          </a:p>
        </p:txBody>
      </p:sp>
      <p:sp>
        <p:nvSpPr>
          <p:cNvPr id="23" name="TextBox 22"/>
          <p:cNvSpPr txBox="1"/>
          <p:nvPr/>
        </p:nvSpPr>
        <p:spPr>
          <a:xfrm>
            <a:off x="2459622" y="5521886"/>
            <a:ext cx="7263229" cy="400110"/>
          </a:xfrm>
          <a:prstGeom prst="rect">
            <a:avLst/>
          </a:prstGeom>
          <a:noFill/>
        </p:spPr>
        <p:txBody>
          <a:bodyPr wrap="square" rtlCol="0">
            <a:spAutoFit/>
          </a:bodyPr>
          <a:lstStyle/>
          <a:p>
            <a:r>
              <a:rPr lang="en-CA" sz="2000" b="1" dirty="0">
                <a:solidFill>
                  <a:srgbClr val="C00000"/>
                </a:solidFill>
              </a:rPr>
              <a:t>It is much harder to access your computer if the firewall blocks it.</a:t>
            </a:r>
          </a:p>
        </p:txBody>
      </p:sp>
      <p:sp>
        <p:nvSpPr>
          <p:cNvPr id="24" name="TextBox 23">
            <a:extLst>
              <a:ext uri="{FF2B5EF4-FFF2-40B4-BE49-F238E27FC236}">
                <a16:creationId xmlns:a16="http://schemas.microsoft.com/office/drawing/2014/main" id="{E8B4CD1E-6043-404B-8BA5-F75F4F54EF76}"/>
              </a:ext>
            </a:extLst>
          </p:cNvPr>
          <p:cNvSpPr txBox="1"/>
          <p:nvPr/>
        </p:nvSpPr>
        <p:spPr>
          <a:xfrm>
            <a:off x="186146" y="147606"/>
            <a:ext cx="5483134" cy="400110"/>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CA" dirty="0"/>
              <a:t>Dangers of the Internet – Viruses, Worms &amp; More</a:t>
            </a:r>
          </a:p>
        </p:txBody>
      </p:sp>
      <p:sp>
        <p:nvSpPr>
          <p:cNvPr id="8" name="Slide Number Placeholder 61">
            <a:extLst>
              <a:ext uri="{FF2B5EF4-FFF2-40B4-BE49-F238E27FC236}">
                <a16:creationId xmlns:a16="http://schemas.microsoft.com/office/drawing/2014/main" id="{A04E3CC2-E8B9-47DB-8695-9C6DE0FD6CD7}"/>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27</a:t>
            </a:fld>
            <a:endParaRPr lang="en-US" altLang="en-US" dirty="0">
              <a:solidFill>
                <a:schemeClr val="tx1"/>
              </a:solidFill>
            </a:endParaRPr>
          </a:p>
        </p:txBody>
      </p:sp>
      <p:sp>
        <p:nvSpPr>
          <p:cNvPr id="9" name="TextBox 8">
            <a:extLst>
              <a:ext uri="{FF2B5EF4-FFF2-40B4-BE49-F238E27FC236}">
                <a16:creationId xmlns:a16="http://schemas.microsoft.com/office/drawing/2014/main" id="{2CEA62A8-0681-4F29-AB98-F4B790362889}"/>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2925345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1+#ppt_w/2"/>
                                          </p:val>
                                        </p:tav>
                                        <p:tav tm="100000">
                                          <p:val>
                                            <p:strVal val="#ppt_x"/>
                                          </p:val>
                                        </p:tav>
                                      </p:tavLst>
                                    </p:anim>
                                    <p:anim calcmode="lin" valueType="num">
                                      <p:cBhvr additive="base">
                                        <p:cTn id="14"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ppt_x"/>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xit" presetSubtype="4" fill="hold" grpId="1" nodeType="clickEffect">
                                  <p:stCondLst>
                                    <p:cond delay="0"/>
                                  </p:stCondLst>
                                  <p:childTnLst>
                                    <p:anim calcmode="lin" valueType="num">
                                      <p:cBhvr additive="base">
                                        <p:cTn id="30" dur="500"/>
                                        <p:tgtEl>
                                          <p:spTgt spid="2"/>
                                        </p:tgtEl>
                                        <p:attrNameLst>
                                          <p:attrName>ppt_x</p:attrName>
                                        </p:attrNameLst>
                                      </p:cBhvr>
                                      <p:tavLst>
                                        <p:tav tm="0">
                                          <p:val>
                                            <p:strVal val="ppt_x"/>
                                          </p:val>
                                        </p:tav>
                                        <p:tav tm="100000">
                                          <p:val>
                                            <p:strVal val="ppt_x"/>
                                          </p:val>
                                        </p:tav>
                                      </p:tavLst>
                                    </p:anim>
                                    <p:anim calcmode="lin" valueType="num">
                                      <p:cBhvr additive="base">
                                        <p:cTn id="31" dur="500"/>
                                        <p:tgtEl>
                                          <p:spTgt spid="2"/>
                                        </p:tgtEl>
                                        <p:attrNameLst>
                                          <p:attrName>ppt_y</p:attrName>
                                        </p:attrNameLst>
                                      </p:cBhvr>
                                      <p:tavLst>
                                        <p:tav tm="0">
                                          <p:val>
                                            <p:strVal val="ppt_y"/>
                                          </p:val>
                                        </p:tav>
                                        <p:tav tm="100000">
                                          <p:val>
                                            <p:strVal val="1+ppt_h/2"/>
                                          </p:val>
                                        </p:tav>
                                      </p:tavLst>
                                    </p:anim>
                                    <p:set>
                                      <p:cBhvr>
                                        <p:cTn id="32" dur="1" fill="hold">
                                          <p:stCondLst>
                                            <p:cond delay="499"/>
                                          </p:stCondLst>
                                        </p:cTn>
                                        <p:tgtEl>
                                          <p:spTgt spid="2"/>
                                        </p:tgtEl>
                                        <p:attrNameLst>
                                          <p:attrName>style.visibility</p:attrName>
                                        </p:attrNameLst>
                                      </p:cBhvr>
                                      <p:to>
                                        <p:strVal val="hidden"/>
                                      </p:to>
                                    </p:set>
                                  </p:childTnLst>
                                </p:cTn>
                              </p:par>
                              <p:par>
                                <p:cTn id="33" presetID="2" presetClass="exit" presetSubtype="4" fill="hold" grpId="1" nodeType="withEffect">
                                  <p:stCondLst>
                                    <p:cond delay="0"/>
                                  </p:stCondLst>
                                  <p:childTnLst>
                                    <p:anim calcmode="lin" valueType="num">
                                      <p:cBhvr additive="base">
                                        <p:cTn id="34" dur="500"/>
                                        <p:tgtEl>
                                          <p:spTgt spid="21"/>
                                        </p:tgtEl>
                                        <p:attrNameLst>
                                          <p:attrName>ppt_x</p:attrName>
                                        </p:attrNameLst>
                                      </p:cBhvr>
                                      <p:tavLst>
                                        <p:tav tm="0">
                                          <p:val>
                                            <p:strVal val="ppt_x"/>
                                          </p:val>
                                        </p:tav>
                                        <p:tav tm="100000">
                                          <p:val>
                                            <p:strVal val="ppt_x"/>
                                          </p:val>
                                        </p:tav>
                                      </p:tavLst>
                                    </p:anim>
                                    <p:anim calcmode="lin" valueType="num">
                                      <p:cBhvr additive="base">
                                        <p:cTn id="35" dur="500"/>
                                        <p:tgtEl>
                                          <p:spTgt spid="21"/>
                                        </p:tgtEl>
                                        <p:attrNameLst>
                                          <p:attrName>ppt_y</p:attrName>
                                        </p:attrNameLst>
                                      </p:cBhvr>
                                      <p:tavLst>
                                        <p:tav tm="0">
                                          <p:val>
                                            <p:strVal val="ppt_y"/>
                                          </p:val>
                                        </p:tav>
                                        <p:tav tm="100000">
                                          <p:val>
                                            <p:strVal val="1+ppt_h/2"/>
                                          </p:val>
                                        </p:tav>
                                      </p:tavLst>
                                    </p:anim>
                                    <p:set>
                                      <p:cBhvr>
                                        <p:cTn id="36" dur="1" fill="hold">
                                          <p:stCondLst>
                                            <p:cond delay="499"/>
                                          </p:stCondLst>
                                        </p:cTn>
                                        <p:tgtEl>
                                          <p:spTgt spid="21"/>
                                        </p:tgtEl>
                                        <p:attrNameLst>
                                          <p:attrName>style.visibility</p:attrName>
                                        </p:attrNameLst>
                                      </p:cBhvr>
                                      <p:to>
                                        <p:strVal val="hidden"/>
                                      </p:to>
                                    </p:set>
                                  </p:childTnLst>
                                </p:cTn>
                              </p:par>
                              <p:par>
                                <p:cTn id="37" presetID="2" presetClass="exit" presetSubtype="4" fill="hold" grpId="1" nodeType="withEffect">
                                  <p:stCondLst>
                                    <p:cond delay="0"/>
                                  </p:stCondLst>
                                  <p:childTnLst>
                                    <p:anim calcmode="lin" valueType="num">
                                      <p:cBhvr additive="base">
                                        <p:cTn id="38" dur="500"/>
                                        <p:tgtEl>
                                          <p:spTgt spid="22"/>
                                        </p:tgtEl>
                                        <p:attrNameLst>
                                          <p:attrName>ppt_x</p:attrName>
                                        </p:attrNameLst>
                                      </p:cBhvr>
                                      <p:tavLst>
                                        <p:tav tm="0">
                                          <p:val>
                                            <p:strVal val="ppt_x"/>
                                          </p:val>
                                        </p:tav>
                                        <p:tav tm="100000">
                                          <p:val>
                                            <p:strVal val="ppt_x"/>
                                          </p:val>
                                        </p:tav>
                                      </p:tavLst>
                                    </p:anim>
                                    <p:anim calcmode="lin" valueType="num">
                                      <p:cBhvr additive="base">
                                        <p:cTn id="39" dur="500"/>
                                        <p:tgtEl>
                                          <p:spTgt spid="22"/>
                                        </p:tgtEl>
                                        <p:attrNameLst>
                                          <p:attrName>ppt_y</p:attrName>
                                        </p:attrNameLst>
                                      </p:cBhvr>
                                      <p:tavLst>
                                        <p:tav tm="0">
                                          <p:val>
                                            <p:strVal val="ppt_y"/>
                                          </p:val>
                                        </p:tav>
                                        <p:tav tm="100000">
                                          <p:val>
                                            <p:strVal val="1+ppt_h/2"/>
                                          </p:val>
                                        </p:tav>
                                      </p:tavLst>
                                    </p:anim>
                                    <p:set>
                                      <p:cBhvr>
                                        <p:cTn id="40" dur="1" fill="hold">
                                          <p:stCondLst>
                                            <p:cond delay="499"/>
                                          </p:stCondLst>
                                        </p:cTn>
                                        <p:tgtEl>
                                          <p:spTgt spid="22"/>
                                        </p:tgtEl>
                                        <p:attrNameLst>
                                          <p:attrName>style.visibility</p:attrName>
                                        </p:attrNameLst>
                                      </p:cBhvr>
                                      <p:to>
                                        <p:strVal val="hidden"/>
                                      </p:to>
                                    </p:set>
                                  </p:childTnLst>
                                </p:cTn>
                              </p:par>
                              <p:par>
                                <p:cTn id="41" presetID="2" presetClass="exit" presetSubtype="4" fill="hold" grpId="1" nodeType="withEffect">
                                  <p:stCondLst>
                                    <p:cond delay="0"/>
                                  </p:stCondLst>
                                  <p:childTnLst>
                                    <p:anim calcmode="lin" valueType="num">
                                      <p:cBhvr additive="base">
                                        <p:cTn id="42" dur="500"/>
                                        <p:tgtEl>
                                          <p:spTgt spid="23"/>
                                        </p:tgtEl>
                                        <p:attrNameLst>
                                          <p:attrName>ppt_x</p:attrName>
                                        </p:attrNameLst>
                                      </p:cBhvr>
                                      <p:tavLst>
                                        <p:tav tm="0">
                                          <p:val>
                                            <p:strVal val="ppt_x"/>
                                          </p:val>
                                        </p:tav>
                                        <p:tav tm="100000">
                                          <p:val>
                                            <p:strVal val="ppt_x"/>
                                          </p:val>
                                        </p:tav>
                                      </p:tavLst>
                                    </p:anim>
                                    <p:anim calcmode="lin" valueType="num">
                                      <p:cBhvr additive="base">
                                        <p:cTn id="43" dur="500"/>
                                        <p:tgtEl>
                                          <p:spTgt spid="23"/>
                                        </p:tgtEl>
                                        <p:attrNameLst>
                                          <p:attrName>ppt_y</p:attrName>
                                        </p:attrNameLst>
                                      </p:cBhvr>
                                      <p:tavLst>
                                        <p:tav tm="0">
                                          <p:val>
                                            <p:strVal val="ppt_y"/>
                                          </p:val>
                                        </p:tav>
                                        <p:tav tm="100000">
                                          <p:val>
                                            <p:strVal val="1+ppt_h/2"/>
                                          </p:val>
                                        </p:tav>
                                      </p:tavLst>
                                    </p:anim>
                                    <p:set>
                                      <p:cBhvr>
                                        <p:cTn id="44" dur="1" fill="hold">
                                          <p:stCondLst>
                                            <p:cond delay="499"/>
                                          </p:stCondLst>
                                        </p:cTn>
                                        <p:tgtEl>
                                          <p:spTgt spid="23"/>
                                        </p:tgtEl>
                                        <p:attrNameLst>
                                          <p:attrName>style.visibility</p:attrName>
                                        </p:attrNameLst>
                                      </p:cBhvr>
                                      <p:to>
                                        <p:strVal val="hidden"/>
                                      </p:to>
                                    </p:set>
                                  </p:childTnLst>
                                </p:cTn>
                              </p:par>
                              <p:par>
                                <p:cTn id="45" presetID="2" presetClass="exit" presetSubtype="4" fill="hold" grpId="0" nodeType="withEffect">
                                  <p:stCondLst>
                                    <p:cond delay="0"/>
                                  </p:stCondLst>
                                  <p:childTnLst>
                                    <p:anim calcmode="lin" valueType="num">
                                      <p:cBhvr additive="base">
                                        <p:cTn id="46" dur="500"/>
                                        <p:tgtEl>
                                          <p:spTgt spid="5"/>
                                        </p:tgtEl>
                                        <p:attrNameLst>
                                          <p:attrName>ppt_x</p:attrName>
                                        </p:attrNameLst>
                                      </p:cBhvr>
                                      <p:tavLst>
                                        <p:tav tm="0">
                                          <p:val>
                                            <p:strVal val="ppt_x"/>
                                          </p:val>
                                        </p:tav>
                                        <p:tav tm="100000">
                                          <p:val>
                                            <p:strVal val="ppt_x"/>
                                          </p:val>
                                        </p:tav>
                                      </p:tavLst>
                                    </p:anim>
                                    <p:anim calcmode="lin" valueType="num">
                                      <p:cBhvr additive="base">
                                        <p:cTn id="47" dur="500"/>
                                        <p:tgtEl>
                                          <p:spTgt spid="5"/>
                                        </p:tgtEl>
                                        <p:attrNameLst>
                                          <p:attrName>ppt_y</p:attrName>
                                        </p:attrNameLst>
                                      </p:cBhvr>
                                      <p:tavLst>
                                        <p:tav tm="0">
                                          <p:val>
                                            <p:strVal val="ppt_y"/>
                                          </p:val>
                                        </p:tav>
                                        <p:tav tm="100000">
                                          <p:val>
                                            <p:strVal val="1+ppt_h/2"/>
                                          </p:val>
                                        </p:tav>
                                      </p:tavLst>
                                    </p:anim>
                                    <p:set>
                                      <p:cBhvr>
                                        <p:cTn id="48" dur="1" fill="hold">
                                          <p:stCondLst>
                                            <p:cond delay="499"/>
                                          </p:stCondLst>
                                        </p:cTn>
                                        <p:tgtEl>
                                          <p:spTgt spid="5"/>
                                        </p:tgtEl>
                                        <p:attrNameLst>
                                          <p:attrName>style.visibility</p:attrName>
                                        </p:attrNameLst>
                                      </p:cBhvr>
                                      <p:to>
                                        <p:strVal val="hidden"/>
                                      </p:to>
                                    </p:set>
                                  </p:childTnLst>
                                </p:cTn>
                              </p:par>
                              <p:par>
                                <p:cTn id="49" presetID="2" presetClass="exit" presetSubtype="4" fill="hold" grpId="0" nodeType="withEffect">
                                  <p:stCondLst>
                                    <p:cond delay="0"/>
                                  </p:stCondLst>
                                  <p:childTnLst>
                                    <p:anim calcmode="lin" valueType="num">
                                      <p:cBhvr additive="base">
                                        <p:cTn id="50" dur="500"/>
                                        <p:tgtEl>
                                          <p:spTgt spid="24"/>
                                        </p:tgtEl>
                                        <p:attrNameLst>
                                          <p:attrName>ppt_x</p:attrName>
                                        </p:attrNameLst>
                                      </p:cBhvr>
                                      <p:tavLst>
                                        <p:tav tm="0">
                                          <p:val>
                                            <p:strVal val="ppt_x"/>
                                          </p:val>
                                        </p:tav>
                                        <p:tav tm="100000">
                                          <p:val>
                                            <p:strVal val="ppt_x"/>
                                          </p:val>
                                        </p:tav>
                                      </p:tavLst>
                                    </p:anim>
                                    <p:anim calcmode="lin" valueType="num">
                                      <p:cBhvr additive="base">
                                        <p:cTn id="51" dur="500"/>
                                        <p:tgtEl>
                                          <p:spTgt spid="24"/>
                                        </p:tgtEl>
                                        <p:attrNameLst>
                                          <p:attrName>ppt_y</p:attrName>
                                        </p:attrNameLst>
                                      </p:cBhvr>
                                      <p:tavLst>
                                        <p:tav tm="0">
                                          <p:val>
                                            <p:strVal val="ppt_y"/>
                                          </p:val>
                                        </p:tav>
                                        <p:tav tm="100000">
                                          <p:val>
                                            <p:strVal val="1+ppt_h/2"/>
                                          </p:val>
                                        </p:tav>
                                      </p:tavLst>
                                    </p:anim>
                                    <p:set>
                                      <p:cBhvr>
                                        <p:cTn id="52" dur="1" fill="hold">
                                          <p:stCondLst>
                                            <p:cond delay="499"/>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5" grpId="0" animBg="1"/>
      <p:bldP spid="21" grpId="0" animBg="1"/>
      <p:bldP spid="21" grpId="1" animBg="1"/>
      <p:bldP spid="22" grpId="0" animBg="1"/>
      <p:bldP spid="22" grpId="1" animBg="1"/>
      <p:bldP spid="23" grpId="0"/>
      <p:bldP spid="23" grpId="1"/>
      <p:bldP spid="2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1606" y="1674815"/>
            <a:ext cx="11744325" cy="400110"/>
          </a:xfrm>
          <a:prstGeom prst="rect">
            <a:avLst/>
          </a:prstGeom>
          <a:noFill/>
        </p:spPr>
        <p:txBody>
          <a:bodyPr wrap="square" rtlCol="0">
            <a:spAutoFit/>
          </a:bodyPr>
          <a:lstStyle/>
          <a:p>
            <a:r>
              <a:rPr lang="en-CA" sz="2000" b="1" i="1" dirty="0">
                <a:solidFill>
                  <a:srgbClr val="C00000"/>
                </a:solidFill>
              </a:rPr>
              <a:t>UPnP</a:t>
            </a:r>
            <a:r>
              <a:rPr lang="en-CA" sz="2000" dirty="0"/>
              <a:t> – </a:t>
            </a:r>
            <a:r>
              <a:rPr lang="en-CA" sz="2000" b="1" dirty="0">
                <a:solidFill>
                  <a:srgbClr val="C00000"/>
                </a:solidFill>
              </a:rPr>
              <a:t>U</a:t>
            </a:r>
            <a:r>
              <a:rPr lang="en-CA" sz="2000" dirty="0"/>
              <a:t>niversal </a:t>
            </a:r>
            <a:r>
              <a:rPr lang="en-CA" sz="2000" b="1" dirty="0">
                <a:solidFill>
                  <a:srgbClr val="C00000"/>
                </a:solidFill>
              </a:rPr>
              <a:t>P</a:t>
            </a:r>
            <a:r>
              <a:rPr lang="en-CA" sz="2000" dirty="0"/>
              <a:t>lug a</a:t>
            </a:r>
            <a:r>
              <a:rPr lang="en-CA" sz="2000" b="1" dirty="0">
                <a:solidFill>
                  <a:srgbClr val="C00000"/>
                </a:solidFill>
              </a:rPr>
              <a:t>n</a:t>
            </a:r>
            <a:r>
              <a:rPr lang="en-CA" sz="2000" dirty="0"/>
              <a:t>d </a:t>
            </a:r>
            <a:r>
              <a:rPr lang="en-CA" sz="2000" b="1" dirty="0">
                <a:solidFill>
                  <a:srgbClr val="C00000"/>
                </a:solidFill>
              </a:rPr>
              <a:t>P</a:t>
            </a:r>
            <a:r>
              <a:rPr lang="en-CA" sz="2000" dirty="0"/>
              <a:t>lay is a feature in modern routers that typically comes enabled on the router.</a:t>
            </a:r>
          </a:p>
        </p:txBody>
      </p:sp>
      <p:sp>
        <p:nvSpPr>
          <p:cNvPr id="10" name="TextBox 9"/>
          <p:cNvSpPr txBox="1"/>
          <p:nvPr/>
        </p:nvSpPr>
        <p:spPr>
          <a:xfrm>
            <a:off x="331606" y="2980509"/>
            <a:ext cx="11677650" cy="707886"/>
          </a:xfrm>
          <a:prstGeom prst="rect">
            <a:avLst/>
          </a:prstGeom>
          <a:noFill/>
        </p:spPr>
        <p:txBody>
          <a:bodyPr wrap="square" rtlCol="0">
            <a:spAutoFit/>
          </a:bodyPr>
          <a:lstStyle/>
          <a:p>
            <a:r>
              <a:rPr lang="en-CA" sz="2000" b="1" dirty="0">
                <a:solidFill>
                  <a:srgbClr val="C00000"/>
                </a:solidFill>
              </a:rPr>
              <a:t>UPnP</a:t>
            </a:r>
            <a:r>
              <a:rPr lang="en-CA" sz="2000" dirty="0"/>
              <a:t> allows a software package, when being installed on your computer, to automatically set itself up as a server to send outgoing and to receive incoming communication through the hardware (router) firewall.</a:t>
            </a:r>
          </a:p>
        </p:txBody>
      </p:sp>
      <p:sp>
        <p:nvSpPr>
          <p:cNvPr id="11" name="TextBox 10"/>
          <p:cNvSpPr txBox="1"/>
          <p:nvPr/>
        </p:nvSpPr>
        <p:spPr>
          <a:xfrm>
            <a:off x="331606" y="4475299"/>
            <a:ext cx="11706225" cy="707886"/>
          </a:xfrm>
          <a:prstGeom prst="rect">
            <a:avLst/>
          </a:prstGeom>
          <a:noFill/>
        </p:spPr>
        <p:txBody>
          <a:bodyPr wrap="square" rtlCol="0">
            <a:spAutoFit/>
          </a:bodyPr>
          <a:lstStyle/>
          <a:p>
            <a:r>
              <a:rPr lang="en-CA" sz="2000" dirty="0"/>
              <a:t>This is handy if you are installing an app, for instance, but not so handy if it happens to be a virus, worm or malware that uses this feature.</a:t>
            </a:r>
          </a:p>
        </p:txBody>
      </p:sp>
      <p:sp>
        <p:nvSpPr>
          <p:cNvPr id="17" name="TextBox 16">
            <a:extLst>
              <a:ext uri="{FF2B5EF4-FFF2-40B4-BE49-F238E27FC236}">
                <a16:creationId xmlns:a16="http://schemas.microsoft.com/office/drawing/2014/main" id="{51D119A6-46D1-4865-A04E-FAF8AE22DC28}"/>
              </a:ext>
            </a:extLst>
          </p:cNvPr>
          <p:cNvSpPr txBox="1"/>
          <p:nvPr/>
        </p:nvSpPr>
        <p:spPr>
          <a:xfrm>
            <a:off x="4319451" y="194124"/>
            <a:ext cx="7358744" cy="707886"/>
          </a:xfrm>
          <a:prstGeom prst="rect">
            <a:avLst/>
          </a:prstGeom>
          <a:noFill/>
          <a:ln w="19050">
            <a:solidFill>
              <a:schemeClr val="accent2">
                <a:lumMod val="60000"/>
                <a:lumOff val="40000"/>
              </a:schemeClr>
            </a:solidFill>
          </a:ln>
        </p:spPr>
        <p:txBody>
          <a:bodyPr wrap="square" rtlCol="0">
            <a:spAutoFit/>
          </a:bodyPr>
          <a:lstStyle/>
          <a:p>
            <a:r>
              <a:rPr lang="en-CA" sz="2000" dirty="0"/>
              <a:t>So how does that same virus, worm or malware get incoming communications through the </a:t>
            </a:r>
            <a:r>
              <a:rPr lang="en-CA" sz="2000" b="1" dirty="0"/>
              <a:t>software</a:t>
            </a:r>
            <a:r>
              <a:rPr lang="en-CA" sz="2000" dirty="0"/>
              <a:t> firewall on to your computer?</a:t>
            </a:r>
          </a:p>
        </p:txBody>
      </p:sp>
      <p:sp>
        <p:nvSpPr>
          <p:cNvPr id="8" name="TextBox 7">
            <a:extLst>
              <a:ext uri="{FF2B5EF4-FFF2-40B4-BE49-F238E27FC236}">
                <a16:creationId xmlns:a16="http://schemas.microsoft.com/office/drawing/2014/main" id="{E181CAD1-F2BD-47AE-A711-603CA44888BC}"/>
              </a:ext>
            </a:extLst>
          </p:cNvPr>
          <p:cNvSpPr txBox="1"/>
          <p:nvPr/>
        </p:nvSpPr>
        <p:spPr>
          <a:xfrm>
            <a:off x="182880" y="147957"/>
            <a:ext cx="2926079" cy="400110"/>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US" dirty="0"/>
              <a:t>Universal Plug and Play</a:t>
            </a:r>
          </a:p>
        </p:txBody>
      </p:sp>
      <p:sp>
        <p:nvSpPr>
          <p:cNvPr id="7" name="Slide Number Placeholder 61">
            <a:extLst>
              <a:ext uri="{FF2B5EF4-FFF2-40B4-BE49-F238E27FC236}">
                <a16:creationId xmlns:a16="http://schemas.microsoft.com/office/drawing/2014/main" id="{C309831E-6C10-475C-8853-469CFC94AB86}"/>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28</a:t>
            </a:fld>
            <a:endParaRPr lang="en-US" altLang="en-US" dirty="0">
              <a:solidFill>
                <a:schemeClr val="tx1"/>
              </a:solidFill>
            </a:endParaRPr>
          </a:p>
        </p:txBody>
      </p:sp>
      <p:sp>
        <p:nvSpPr>
          <p:cNvPr id="9" name="TextBox 8">
            <a:extLst>
              <a:ext uri="{FF2B5EF4-FFF2-40B4-BE49-F238E27FC236}">
                <a16:creationId xmlns:a16="http://schemas.microsoft.com/office/drawing/2014/main" id="{564FBFB8-306C-47E6-BC6E-D5D270A2F00A}"/>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2217716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randombar(horizontal)">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0-#ppt_w/2"/>
                                          </p:val>
                                        </p:tav>
                                        <p:tav tm="100000">
                                          <p:val>
                                            <p:strVal val="#ppt_x"/>
                                          </p:val>
                                        </p:tav>
                                      </p:tavLst>
                                    </p:anim>
                                    <p:anim calcmode="lin" valueType="num">
                                      <p:cBhvr additive="base">
                                        <p:cTn id="16"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0-#ppt_w/2"/>
                                          </p:val>
                                        </p:tav>
                                        <p:tav tm="100000">
                                          <p:val>
                                            <p:strVal val="#ppt_x"/>
                                          </p:val>
                                        </p:tav>
                                      </p:tavLst>
                                    </p:anim>
                                    <p:anim calcmode="lin" valueType="num">
                                      <p:cBhvr additive="base">
                                        <p:cTn id="22"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0-#ppt_w/2"/>
                                          </p:val>
                                        </p:tav>
                                        <p:tav tm="100000">
                                          <p:val>
                                            <p:strVal val="#ppt_x"/>
                                          </p:val>
                                        </p:tav>
                                      </p:tavLst>
                                    </p:anim>
                                    <p:anim calcmode="lin" valueType="num">
                                      <p:cBhvr additive="base">
                                        <p:cTn id="2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xit" presetSubtype="4" fill="hold" grpId="1" nodeType="clickEffect">
                                  <p:stCondLst>
                                    <p:cond delay="0"/>
                                  </p:stCondLst>
                                  <p:childTnLst>
                                    <p:anim calcmode="lin" valueType="num">
                                      <p:cBhvr additive="base">
                                        <p:cTn id="32" dur="500"/>
                                        <p:tgtEl>
                                          <p:spTgt spid="2"/>
                                        </p:tgtEl>
                                        <p:attrNameLst>
                                          <p:attrName>ppt_x</p:attrName>
                                        </p:attrNameLst>
                                      </p:cBhvr>
                                      <p:tavLst>
                                        <p:tav tm="0">
                                          <p:val>
                                            <p:strVal val="ppt_x"/>
                                          </p:val>
                                        </p:tav>
                                        <p:tav tm="100000">
                                          <p:val>
                                            <p:strVal val="ppt_x"/>
                                          </p:val>
                                        </p:tav>
                                      </p:tavLst>
                                    </p:anim>
                                    <p:anim calcmode="lin" valueType="num">
                                      <p:cBhvr additive="base">
                                        <p:cTn id="33" dur="500"/>
                                        <p:tgtEl>
                                          <p:spTgt spid="2"/>
                                        </p:tgtEl>
                                        <p:attrNameLst>
                                          <p:attrName>ppt_y</p:attrName>
                                        </p:attrNameLst>
                                      </p:cBhvr>
                                      <p:tavLst>
                                        <p:tav tm="0">
                                          <p:val>
                                            <p:strVal val="ppt_y"/>
                                          </p:val>
                                        </p:tav>
                                        <p:tav tm="100000">
                                          <p:val>
                                            <p:strVal val="1+ppt_h/2"/>
                                          </p:val>
                                        </p:tav>
                                      </p:tavLst>
                                    </p:anim>
                                    <p:set>
                                      <p:cBhvr>
                                        <p:cTn id="34" dur="1" fill="hold">
                                          <p:stCondLst>
                                            <p:cond delay="499"/>
                                          </p:stCondLst>
                                        </p:cTn>
                                        <p:tgtEl>
                                          <p:spTgt spid="2"/>
                                        </p:tgtEl>
                                        <p:attrNameLst>
                                          <p:attrName>style.visibility</p:attrName>
                                        </p:attrNameLst>
                                      </p:cBhvr>
                                      <p:to>
                                        <p:strVal val="hidden"/>
                                      </p:to>
                                    </p:set>
                                  </p:childTnLst>
                                </p:cTn>
                              </p:par>
                              <p:par>
                                <p:cTn id="35" presetID="2" presetClass="exit" presetSubtype="4" fill="hold" grpId="1" nodeType="withEffect">
                                  <p:stCondLst>
                                    <p:cond delay="0"/>
                                  </p:stCondLst>
                                  <p:childTnLst>
                                    <p:anim calcmode="lin" valueType="num">
                                      <p:cBhvr additive="base">
                                        <p:cTn id="36" dur="500"/>
                                        <p:tgtEl>
                                          <p:spTgt spid="10"/>
                                        </p:tgtEl>
                                        <p:attrNameLst>
                                          <p:attrName>ppt_x</p:attrName>
                                        </p:attrNameLst>
                                      </p:cBhvr>
                                      <p:tavLst>
                                        <p:tav tm="0">
                                          <p:val>
                                            <p:strVal val="ppt_x"/>
                                          </p:val>
                                        </p:tav>
                                        <p:tav tm="100000">
                                          <p:val>
                                            <p:strVal val="ppt_x"/>
                                          </p:val>
                                        </p:tav>
                                      </p:tavLst>
                                    </p:anim>
                                    <p:anim calcmode="lin" valueType="num">
                                      <p:cBhvr additive="base">
                                        <p:cTn id="37" dur="500"/>
                                        <p:tgtEl>
                                          <p:spTgt spid="10"/>
                                        </p:tgtEl>
                                        <p:attrNameLst>
                                          <p:attrName>ppt_y</p:attrName>
                                        </p:attrNameLst>
                                      </p:cBhvr>
                                      <p:tavLst>
                                        <p:tav tm="0">
                                          <p:val>
                                            <p:strVal val="ppt_y"/>
                                          </p:val>
                                        </p:tav>
                                        <p:tav tm="100000">
                                          <p:val>
                                            <p:strVal val="1+ppt_h/2"/>
                                          </p:val>
                                        </p:tav>
                                      </p:tavLst>
                                    </p:anim>
                                    <p:set>
                                      <p:cBhvr>
                                        <p:cTn id="38" dur="1" fill="hold">
                                          <p:stCondLst>
                                            <p:cond delay="499"/>
                                          </p:stCondLst>
                                        </p:cTn>
                                        <p:tgtEl>
                                          <p:spTgt spid="10"/>
                                        </p:tgtEl>
                                        <p:attrNameLst>
                                          <p:attrName>style.visibility</p:attrName>
                                        </p:attrNameLst>
                                      </p:cBhvr>
                                      <p:to>
                                        <p:strVal val="hidden"/>
                                      </p:to>
                                    </p:set>
                                  </p:childTnLst>
                                </p:cTn>
                              </p:par>
                              <p:par>
                                <p:cTn id="39" presetID="2" presetClass="exit" presetSubtype="4" fill="hold" grpId="1" nodeType="withEffect">
                                  <p:stCondLst>
                                    <p:cond delay="0"/>
                                  </p:stCondLst>
                                  <p:childTnLst>
                                    <p:anim calcmode="lin" valueType="num">
                                      <p:cBhvr additive="base">
                                        <p:cTn id="40" dur="500"/>
                                        <p:tgtEl>
                                          <p:spTgt spid="11"/>
                                        </p:tgtEl>
                                        <p:attrNameLst>
                                          <p:attrName>ppt_x</p:attrName>
                                        </p:attrNameLst>
                                      </p:cBhvr>
                                      <p:tavLst>
                                        <p:tav tm="0">
                                          <p:val>
                                            <p:strVal val="ppt_x"/>
                                          </p:val>
                                        </p:tav>
                                        <p:tav tm="100000">
                                          <p:val>
                                            <p:strVal val="ppt_x"/>
                                          </p:val>
                                        </p:tav>
                                      </p:tavLst>
                                    </p:anim>
                                    <p:anim calcmode="lin" valueType="num">
                                      <p:cBhvr additive="base">
                                        <p:cTn id="41" dur="500"/>
                                        <p:tgtEl>
                                          <p:spTgt spid="11"/>
                                        </p:tgtEl>
                                        <p:attrNameLst>
                                          <p:attrName>ppt_y</p:attrName>
                                        </p:attrNameLst>
                                      </p:cBhvr>
                                      <p:tavLst>
                                        <p:tav tm="0">
                                          <p:val>
                                            <p:strVal val="ppt_y"/>
                                          </p:val>
                                        </p:tav>
                                        <p:tav tm="100000">
                                          <p:val>
                                            <p:strVal val="1+ppt_h/2"/>
                                          </p:val>
                                        </p:tav>
                                      </p:tavLst>
                                    </p:anim>
                                    <p:set>
                                      <p:cBhvr>
                                        <p:cTn id="42"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10" grpId="0"/>
      <p:bldP spid="10" grpId="1"/>
      <p:bldP spid="11" grpId="0"/>
      <p:bldP spid="11" grpId="1"/>
      <p:bldP spid="17" grpId="0" animBg="1"/>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2041584" y="4653921"/>
            <a:ext cx="8108830" cy="2009955"/>
            <a:chOff x="2113473" y="4809586"/>
            <a:chExt cx="8108830" cy="2009955"/>
          </a:xfrm>
        </p:grpSpPr>
        <p:sp>
          <p:nvSpPr>
            <p:cNvPr id="9" name="Explosion 2 8"/>
            <p:cNvSpPr/>
            <p:nvPr/>
          </p:nvSpPr>
          <p:spPr>
            <a:xfrm>
              <a:off x="2113473" y="4809586"/>
              <a:ext cx="8108830" cy="2009955"/>
            </a:xfrm>
            <a:prstGeom prst="irregularSeal2">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a:noFill/>
            </a:ln>
            <a:effectLst>
              <a:outerShdw blurRad="38100" dist="101600" dir="8100000" algn="tr" rotWithShape="0">
                <a:prstClr val="black">
                  <a:alpha val="40000"/>
                </a:prstClr>
              </a:outerShdw>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TextBox 14"/>
            <p:cNvSpPr txBox="1"/>
            <p:nvPr/>
          </p:nvSpPr>
          <p:spPr>
            <a:xfrm rot="21208242">
              <a:off x="3431156" y="5668773"/>
              <a:ext cx="4972050" cy="338554"/>
            </a:xfrm>
            <a:prstGeom prst="rect">
              <a:avLst/>
            </a:prstGeom>
            <a:noFill/>
            <a:effectLst/>
          </p:spPr>
          <p:txBody>
            <a:bodyPr wrap="square" rtlCol="0">
              <a:spAutoFit/>
            </a:bodyPr>
            <a:lstStyle/>
            <a:p>
              <a:pPr algn="ctr"/>
              <a:r>
                <a:rPr lang="en-CA" sz="1600" b="1" dirty="0">
                  <a:solidFill>
                    <a:srgbClr val="C00000"/>
                  </a:solidFill>
                  <a:latin typeface="Comic Sans MS" panose="030F0702030302020204" pitchFamily="66" charset="0"/>
                </a:rPr>
                <a:t>I recommend you disable UPnP on your router.</a:t>
              </a:r>
              <a:endParaRPr lang="en-CA" sz="1600" dirty="0">
                <a:latin typeface="Comic Sans MS" panose="030F0702030302020204" pitchFamily="66" charset="0"/>
              </a:endParaRPr>
            </a:p>
          </p:txBody>
        </p:sp>
      </p:grpSp>
      <p:sp>
        <p:nvSpPr>
          <p:cNvPr id="14" name="TextBox 13"/>
          <p:cNvSpPr txBox="1"/>
          <p:nvPr/>
        </p:nvSpPr>
        <p:spPr>
          <a:xfrm>
            <a:off x="271462" y="1612839"/>
            <a:ext cx="11649075" cy="1938992"/>
          </a:xfrm>
          <a:prstGeom prst="rect">
            <a:avLst/>
          </a:prstGeom>
          <a:noFill/>
        </p:spPr>
        <p:txBody>
          <a:bodyPr wrap="square" rtlCol="0">
            <a:spAutoFit/>
          </a:bodyPr>
          <a:lstStyle/>
          <a:p>
            <a:r>
              <a:rPr lang="en-CA" sz="2000" dirty="0"/>
              <a:t>When you install software, it is installed as an administrator, which by default grants access automatically, or if not installed as an administrator Windows presents a dialog that asks you to allow or disallow this installation, and typically you will allow its’ installation.</a:t>
            </a:r>
          </a:p>
          <a:p>
            <a:endParaRPr lang="en-CA" sz="2000" dirty="0"/>
          </a:p>
          <a:p>
            <a:r>
              <a:rPr lang="en-CA" sz="2000" dirty="0"/>
              <a:t>Either way, access is then granted to the invading software to receive communications through the software firewall.</a:t>
            </a:r>
          </a:p>
        </p:txBody>
      </p:sp>
      <p:sp>
        <p:nvSpPr>
          <p:cNvPr id="17" name="TextBox 16">
            <a:extLst>
              <a:ext uri="{FF2B5EF4-FFF2-40B4-BE49-F238E27FC236}">
                <a16:creationId xmlns:a16="http://schemas.microsoft.com/office/drawing/2014/main" id="{FFFBF2D2-92E2-45D8-AB0B-3595B4468CD6}"/>
              </a:ext>
            </a:extLst>
          </p:cNvPr>
          <p:cNvSpPr txBox="1"/>
          <p:nvPr/>
        </p:nvSpPr>
        <p:spPr>
          <a:xfrm>
            <a:off x="2316481" y="3616329"/>
            <a:ext cx="6604000" cy="646331"/>
          </a:xfrm>
          <a:prstGeom prst="rect">
            <a:avLst/>
          </a:prstGeom>
          <a:noFill/>
        </p:spPr>
        <p:txBody>
          <a:bodyPr wrap="square" rtlCol="0">
            <a:spAutoFit/>
          </a:bodyPr>
          <a:lstStyle/>
          <a:p>
            <a:pPr algn="ctr"/>
            <a:r>
              <a:rPr lang="en-CA" b="1" dirty="0">
                <a:solidFill>
                  <a:srgbClr val="C00000"/>
                </a:solidFill>
              </a:rPr>
              <a:t>This is how a Trojan releases viruses, worms, or malware, allowing it to set itself up as a backdoor access point to your computer.</a:t>
            </a:r>
          </a:p>
        </p:txBody>
      </p:sp>
      <p:sp>
        <p:nvSpPr>
          <p:cNvPr id="18" name="TextBox 17">
            <a:extLst>
              <a:ext uri="{FF2B5EF4-FFF2-40B4-BE49-F238E27FC236}">
                <a16:creationId xmlns:a16="http://schemas.microsoft.com/office/drawing/2014/main" id="{9F6F0D03-3A42-4782-998A-A4C19F9F051D}"/>
              </a:ext>
            </a:extLst>
          </p:cNvPr>
          <p:cNvSpPr txBox="1"/>
          <p:nvPr/>
        </p:nvSpPr>
        <p:spPr>
          <a:xfrm>
            <a:off x="4319451" y="194124"/>
            <a:ext cx="7358744" cy="707886"/>
          </a:xfrm>
          <a:prstGeom prst="rect">
            <a:avLst/>
          </a:prstGeom>
          <a:noFill/>
          <a:ln w="19050">
            <a:solidFill>
              <a:schemeClr val="accent2">
                <a:lumMod val="60000"/>
                <a:lumOff val="40000"/>
              </a:schemeClr>
            </a:solidFill>
          </a:ln>
        </p:spPr>
        <p:txBody>
          <a:bodyPr wrap="square" rtlCol="0">
            <a:spAutoFit/>
          </a:bodyPr>
          <a:lstStyle/>
          <a:p>
            <a:r>
              <a:rPr lang="en-CA" sz="2000" dirty="0"/>
              <a:t>So how does that same virus, worm or malware get incoming communications through the </a:t>
            </a:r>
            <a:r>
              <a:rPr lang="en-CA" sz="2000" b="1" dirty="0"/>
              <a:t>software</a:t>
            </a:r>
            <a:r>
              <a:rPr lang="en-CA" sz="2000" dirty="0"/>
              <a:t> firewall on to your computer?</a:t>
            </a:r>
          </a:p>
        </p:txBody>
      </p:sp>
      <p:sp>
        <p:nvSpPr>
          <p:cNvPr id="19" name="TextBox 18">
            <a:extLst>
              <a:ext uri="{FF2B5EF4-FFF2-40B4-BE49-F238E27FC236}">
                <a16:creationId xmlns:a16="http://schemas.microsoft.com/office/drawing/2014/main" id="{594FD704-2E8B-4044-8131-6EEBCF87B08B}"/>
              </a:ext>
            </a:extLst>
          </p:cNvPr>
          <p:cNvSpPr txBox="1"/>
          <p:nvPr/>
        </p:nvSpPr>
        <p:spPr>
          <a:xfrm>
            <a:off x="182880" y="147957"/>
            <a:ext cx="2926079" cy="400110"/>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US" dirty="0"/>
              <a:t>Universal Plug and Play</a:t>
            </a:r>
          </a:p>
        </p:txBody>
      </p:sp>
      <p:sp>
        <p:nvSpPr>
          <p:cNvPr id="10" name="Slide Number Placeholder 61">
            <a:extLst>
              <a:ext uri="{FF2B5EF4-FFF2-40B4-BE49-F238E27FC236}">
                <a16:creationId xmlns:a16="http://schemas.microsoft.com/office/drawing/2014/main" id="{DFDE1919-5CC7-4AE8-AE4A-C699E2241195}"/>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29</a:t>
            </a:fld>
            <a:endParaRPr lang="en-US" altLang="en-US" dirty="0">
              <a:solidFill>
                <a:schemeClr val="tx1"/>
              </a:solidFill>
            </a:endParaRPr>
          </a:p>
        </p:txBody>
      </p:sp>
      <p:sp>
        <p:nvSpPr>
          <p:cNvPr id="11" name="TextBox 10">
            <a:extLst>
              <a:ext uri="{FF2B5EF4-FFF2-40B4-BE49-F238E27FC236}">
                <a16:creationId xmlns:a16="http://schemas.microsoft.com/office/drawing/2014/main" id="{B0D43736-6D26-4F83-8A64-1E2783C9646C}"/>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1885172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0-#ppt_w/2"/>
                                          </p:val>
                                        </p:tav>
                                        <p:tav tm="100000">
                                          <p:val>
                                            <p:strVal val="#ppt_x"/>
                                          </p:val>
                                        </p:tav>
                                      </p:tavLst>
                                    </p:anim>
                                    <p:anim calcmode="lin" valueType="num">
                                      <p:cBhvr additive="base">
                                        <p:cTn id="14"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animEffect transition="in" filter="fade">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xit" presetSubtype="4" fill="hold" grpId="1" nodeType="clickEffect">
                                  <p:stCondLst>
                                    <p:cond delay="0"/>
                                  </p:stCondLst>
                                  <p:childTnLst>
                                    <p:anim calcmode="lin" valueType="num">
                                      <p:cBhvr additive="base">
                                        <p:cTn id="25" dur="500"/>
                                        <p:tgtEl>
                                          <p:spTgt spid="14"/>
                                        </p:tgtEl>
                                        <p:attrNameLst>
                                          <p:attrName>ppt_x</p:attrName>
                                        </p:attrNameLst>
                                      </p:cBhvr>
                                      <p:tavLst>
                                        <p:tav tm="0">
                                          <p:val>
                                            <p:strVal val="ppt_x"/>
                                          </p:val>
                                        </p:tav>
                                        <p:tav tm="100000">
                                          <p:val>
                                            <p:strVal val="ppt_x"/>
                                          </p:val>
                                        </p:tav>
                                      </p:tavLst>
                                    </p:anim>
                                    <p:anim calcmode="lin" valueType="num">
                                      <p:cBhvr additive="base">
                                        <p:cTn id="26" dur="500"/>
                                        <p:tgtEl>
                                          <p:spTgt spid="14"/>
                                        </p:tgtEl>
                                        <p:attrNameLst>
                                          <p:attrName>ppt_y</p:attrName>
                                        </p:attrNameLst>
                                      </p:cBhvr>
                                      <p:tavLst>
                                        <p:tav tm="0">
                                          <p:val>
                                            <p:strVal val="ppt_y"/>
                                          </p:val>
                                        </p:tav>
                                        <p:tav tm="100000">
                                          <p:val>
                                            <p:strVal val="1+ppt_h/2"/>
                                          </p:val>
                                        </p:tav>
                                      </p:tavLst>
                                    </p:anim>
                                    <p:set>
                                      <p:cBhvr>
                                        <p:cTn id="27" dur="1" fill="hold">
                                          <p:stCondLst>
                                            <p:cond delay="499"/>
                                          </p:stCondLst>
                                        </p:cTn>
                                        <p:tgtEl>
                                          <p:spTgt spid="14"/>
                                        </p:tgtEl>
                                        <p:attrNameLst>
                                          <p:attrName>style.visibility</p:attrName>
                                        </p:attrNameLst>
                                      </p:cBhvr>
                                      <p:to>
                                        <p:strVal val="hidden"/>
                                      </p:to>
                                    </p:set>
                                  </p:childTnLst>
                                </p:cTn>
                              </p:par>
                              <p:par>
                                <p:cTn id="28" presetID="2" presetClass="exit" presetSubtype="4" fill="hold" grpId="1" nodeType="withEffect">
                                  <p:stCondLst>
                                    <p:cond delay="0"/>
                                  </p:stCondLst>
                                  <p:childTnLst>
                                    <p:anim calcmode="lin" valueType="num">
                                      <p:cBhvr additive="base">
                                        <p:cTn id="29" dur="500"/>
                                        <p:tgtEl>
                                          <p:spTgt spid="17"/>
                                        </p:tgtEl>
                                        <p:attrNameLst>
                                          <p:attrName>ppt_x</p:attrName>
                                        </p:attrNameLst>
                                      </p:cBhvr>
                                      <p:tavLst>
                                        <p:tav tm="0">
                                          <p:val>
                                            <p:strVal val="ppt_x"/>
                                          </p:val>
                                        </p:tav>
                                        <p:tav tm="100000">
                                          <p:val>
                                            <p:strVal val="ppt_x"/>
                                          </p:val>
                                        </p:tav>
                                      </p:tavLst>
                                    </p:anim>
                                    <p:anim calcmode="lin" valueType="num">
                                      <p:cBhvr additive="base">
                                        <p:cTn id="30" dur="500"/>
                                        <p:tgtEl>
                                          <p:spTgt spid="17"/>
                                        </p:tgtEl>
                                        <p:attrNameLst>
                                          <p:attrName>ppt_y</p:attrName>
                                        </p:attrNameLst>
                                      </p:cBhvr>
                                      <p:tavLst>
                                        <p:tav tm="0">
                                          <p:val>
                                            <p:strVal val="ppt_y"/>
                                          </p:val>
                                        </p:tav>
                                        <p:tav tm="100000">
                                          <p:val>
                                            <p:strVal val="1+ppt_h/2"/>
                                          </p:val>
                                        </p:tav>
                                      </p:tavLst>
                                    </p:anim>
                                    <p:set>
                                      <p:cBhvr>
                                        <p:cTn id="31" dur="1" fill="hold">
                                          <p:stCondLst>
                                            <p:cond delay="499"/>
                                          </p:stCondLst>
                                        </p:cTn>
                                        <p:tgtEl>
                                          <p:spTgt spid="17"/>
                                        </p:tgtEl>
                                        <p:attrNameLst>
                                          <p:attrName>style.visibility</p:attrName>
                                        </p:attrNameLst>
                                      </p:cBhvr>
                                      <p:to>
                                        <p:strVal val="hidden"/>
                                      </p:to>
                                    </p:set>
                                  </p:childTnLst>
                                </p:cTn>
                              </p:par>
                              <p:par>
                                <p:cTn id="32" presetID="2" presetClass="exit" presetSubtype="4" fill="hold" nodeType="withEffect">
                                  <p:stCondLst>
                                    <p:cond delay="0"/>
                                  </p:stCondLst>
                                  <p:childTnLst>
                                    <p:anim calcmode="lin" valueType="num">
                                      <p:cBhvr additive="base">
                                        <p:cTn id="33" dur="500"/>
                                        <p:tgtEl>
                                          <p:spTgt spid="16"/>
                                        </p:tgtEl>
                                        <p:attrNameLst>
                                          <p:attrName>ppt_x</p:attrName>
                                        </p:attrNameLst>
                                      </p:cBhvr>
                                      <p:tavLst>
                                        <p:tav tm="0">
                                          <p:val>
                                            <p:strVal val="ppt_x"/>
                                          </p:val>
                                        </p:tav>
                                        <p:tav tm="100000">
                                          <p:val>
                                            <p:strVal val="ppt_x"/>
                                          </p:val>
                                        </p:tav>
                                      </p:tavLst>
                                    </p:anim>
                                    <p:anim calcmode="lin" valueType="num">
                                      <p:cBhvr additive="base">
                                        <p:cTn id="34" dur="500"/>
                                        <p:tgtEl>
                                          <p:spTgt spid="16"/>
                                        </p:tgtEl>
                                        <p:attrNameLst>
                                          <p:attrName>ppt_y</p:attrName>
                                        </p:attrNameLst>
                                      </p:cBhvr>
                                      <p:tavLst>
                                        <p:tav tm="0">
                                          <p:val>
                                            <p:strVal val="ppt_y"/>
                                          </p:val>
                                        </p:tav>
                                        <p:tav tm="100000">
                                          <p:val>
                                            <p:strVal val="1+ppt_h/2"/>
                                          </p:val>
                                        </p:tav>
                                      </p:tavLst>
                                    </p:anim>
                                    <p:set>
                                      <p:cBhvr>
                                        <p:cTn id="35" dur="1" fill="hold">
                                          <p:stCondLst>
                                            <p:cond delay="499"/>
                                          </p:stCondLst>
                                        </p:cTn>
                                        <p:tgtEl>
                                          <p:spTgt spid="16"/>
                                        </p:tgtEl>
                                        <p:attrNameLst>
                                          <p:attrName>style.visibility</p:attrName>
                                        </p:attrNameLst>
                                      </p:cBhvr>
                                      <p:to>
                                        <p:strVal val="hidden"/>
                                      </p:to>
                                    </p:set>
                                  </p:childTnLst>
                                </p:cTn>
                              </p:par>
                              <p:par>
                                <p:cTn id="36" presetID="2" presetClass="exit" presetSubtype="4" fill="hold" grpId="0" nodeType="withEffect">
                                  <p:stCondLst>
                                    <p:cond delay="0"/>
                                  </p:stCondLst>
                                  <p:childTnLst>
                                    <p:anim calcmode="lin" valueType="num">
                                      <p:cBhvr additive="base">
                                        <p:cTn id="37" dur="500"/>
                                        <p:tgtEl>
                                          <p:spTgt spid="18"/>
                                        </p:tgtEl>
                                        <p:attrNameLst>
                                          <p:attrName>ppt_x</p:attrName>
                                        </p:attrNameLst>
                                      </p:cBhvr>
                                      <p:tavLst>
                                        <p:tav tm="0">
                                          <p:val>
                                            <p:strVal val="ppt_x"/>
                                          </p:val>
                                        </p:tav>
                                        <p:tav tm="100000">
                                          <p:val>
                                            <p:strVal val="ppt_x"/>
                                          </p:val>
                                        </p:tav>
                                      </p:tavLst>
                                    </p:anim>
                                    <p:anim calcmode="lin" valueType="num">
                                      <p:cBhvr additive="base">
                                        <p:cTn id="38" dur="500"/>
                                        <p:tgtEl>
                                          <p:spTgt spid="18"/>
                                        </p:tgtEl>
                                        <p:attrNameLst>
                                          <p:attrName>ppt_y</p:attrName>
                                        </p:attrNameLst>
                                      </p:cBhvr>
                                      <p:tavLst>
                                        <p:tav tm="0">
                                          <p:val>
                                            <p:strVal val="ppt_y"/>
                                          </p:val>
                                        </p:tav>
                                        <p:tav tm="100000">
                                          <p:val>
                                            <p:strVal val="1+ppt_h/2"/>
                                          </p:val>
                                        </p:tav>
                                      </p:tavLst>
                                    </p:anim>
                                    <p:set>
                                      <p:cBhvr>
                                        <p:cTn id="39" dur="1" fill="hold">
                                          <p:stCondLst>
                                            <p:cond delay="499"/>
                                          </p:stCondLst>
                                        </p:cTn>
                                        <p:tgtEl>
                                          <p:spTgt spid="18"/>
                                        </p:tgtEl>
                                        <p:attrNameLst>
                                          <p:attrName>style.visibility</p:attrName>
                                        </p:attrNameLst>
                                      </p:cBhvr>
                                      <p:to>
                                        <p:strVal val="hidden"/>
                                      </p:to>
                                    </p:set>
                                  </p:childTnLst>
                                </p:cTn>
                              </p:par>
                              <p:par>
                                <p:cTn id="40" presetID="2" presetClass="exit" presetSubtype="4" fill="hold" grpId="0" nodeType="withEffect">
                                  <p:stCondLst>
                                    <p:cond delay="0"/>
                                  </p:stCondLst>
                                  <p:childTnLst>
                                    <p:anim calcmode="lin" valueType="num">
                                      <p:cBhvr additive="base">
                                        <p:cTn id="41" dur="500"/>
                                        <p:tgtEl>
                                          <p:spTgt spid="19"/>
                                        </p:tgtEl>
                                        <p:attrNameLst>
                                          <p:attrName>ppt_x</p:attrName>
                                        </p:attrNameLst>
                                      </p:cBhvr>
                                      <p:tavLst>
                                        <p:tav tm="0">
                                          <p:val>
                                            <p:strVal val="ppt_x"/>
                                          </p:val>
                                        </p:tav>
                                        <p:tav tm="100000">
                                          <p:val>
                                            <p:strVal val="ppt_x"/>
                                          </p:val>
                                        </p:tav>
                                      </p:tavLst>
                                    </p:anim>
                                    <p:anim calcmode="lin" valueType="num">
                                      <p:cBhvr additive="base">
                                        <p:cTn id="42" dur="500"/>
                                        <p:tgtEl>
                                          <p:spTgt spid="19"/>
                                        </p:tgtEl>
                                        <p:attrNameLst>
                                          <p:attrName>ppt_y</p:attrName>
                                        </p:attrNameLst>
                                      </p:cBhvr>
                                      <p:tavLst>
                                        <p:tav tm="0">
                                          <p:val>
                                            <p:strVal val="ppt_y"/>
                                          </p:val>
                                        </p:tav>
                                        <p:tav tm="100000">
                                          <p:val>
                                            <p:strVal val="1+ppt_h/2"/>
                                          </p:val>
                                        </p:tav>
                                      </p:tavLst>
                                    </p:anim>
                                    <p:set>
                                      <p:cBhvr>
                                        <p:cTn id="43"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17" grpId="0"/>
      <p:bldP spid="17" grpId="1"/>
      <p:bldP spid="18" grpId="0" animBg="1"/>
      <p:bldP spid="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1267358"/>
          </a:xfrm>
          <a:prstGeom prst="rect">
            <a:avLst/>
          </a:prstGeom>
        </p:spPr>
      </p:pic>
      <p:sp>
        <p:nvSpPr>
          <p:cNvPr id="71" name="TextBox 70"/>
          <p:cNvSpPr txBox="1"/>
          <p:nvPr/>
        </p:nvSpPr>
        <p:spPr>
          <a:xfrm>
            <a:off x="704849" y="2655469"/>
            <a:ext cx="4819651" cy="400110"/>
          </a:xfrm>
          <a:prstGeom prst="rect">
            <a:avLst/>
          </a:prstGeom>
          <a:noFill/>
          <a:ln w="19050">
            <a:solidFill>
              <a:schemeClr val="bg1">
                <a:lumMod val="85000"/>
              </a:schemeClr>
            </a:solidFill>
          </a:ln>
        </p:spPr>
        <p:txBody>
          <a:bodyPr wrap="square" rtlCol="0">
            <a:spAutoFit/>
          </a:bodyPr>
          <a:lstStyle/>
          <a:p>
            <a:r>
              <a:rPr lang="en-CA" sz="2000" dirty="0"/>
              <a:t>What is the Internet?</a:t>
            </a:r>
          </a:p>
        </p:txBody>
      </p:sp>
      <p:sp>
        <p:nvSpPr>
          <p:cNvPr id="75" name="TextBox 74"/>
          <p:cNvSpPr txBox="1"/>
          <p:nvPr/>
        </p:nvSpPr>
        <p:spPr>
          <a:xfrm>
            <a:off x="704849" y="3284742"/>
            <a:ext cx="4819651" cy="400110"/>
          </a:xfrm>
          <a:prstGeom prst="rect">
            <a:avLst/>
          </a:prstGeom>
          <a:noFill/>
          <a:ln w="19050">
            <a:solidFill>
              <a:schemeClr val="bg1">
                <a:lumMod val="85000"/>
              </a:schemeClr>
            </a:solidFill>
          </a:ln>
        </p:spPr>
        <p:txBody>
          <a:bodyPr wrap="square" rtlCol="0">
            <a:spAutoFit/>
          </a:bodyPr>
          <a:lstStyle/>
          <a:p>
            <a:r>
              <a:rPr lang="en-CA" sz="2000" dirty="0"/>
              <a:t>Accessing the Internet</a:t>
            </a:r>
          </a:p>
        </p:txBody>
      </p:sp>
      <p:sp>
        <p:nvSpPr>
          <p:cNvPr id="76" name="TextBox 75"/>
          <p:cNvSpPr txBox="1"/>
          <p:nvPr/>
        </p:nvSpPr>
        <p:spPr>
          <a:xfrm>
            <a:off x="700088" y="3914015"/>
            <a:ext cx="4819651" cy="400110"/>
          </a:xfrm>
          <a:prstGeom prst="rect">
            <a:avLst/>
          </a:prstGeom>
          <a:noFill/>
          <a:ln w="19050">
            <a:solidFill>
              <a:schemeClr val="bg1">
                <a:lumMod val="85000"/>
              </a:schemeClr>
            </a:solidFill>
          </a:ln>
        </p:spPr>
        <p:txBody>
          <a:bodyPr wrap="square" rtlCol="0">
            <a:spAutoFit/>
          </a:bodyPr>
          <a:lstStyle/>
          <a:p>
            <a:r>
              <a:rPr lang="en-CA" sz="2000" dirty="0"/>
              <a:t>Terminology and Basic Concepts</a:t>
            </a:r>
          </a:p>
        </p:txBody>
      </p:sp>
      <p:sp>
        <p:nvSpPr>
          <p:cNvPr id="77" name="TextBox 76"/>
          <p:cNvSpPr txBox="1"/>
          <p:nvPr/>
        </p:nvSpPr>
        <p:spPr>
          <a:xfrm>
            <a:off x="700088" y="4543288"/>
            <a:ext cx="4819651" cy="400110"/>
          </a:xfrm>
          <a:prstGeom prst="rect">
            <a:avLst/>
          </a:prstGeom>
          <a:noFill/>
          <a:ln w="19050">
            <a:solidFill>
              <a:schemeClr val="bg1">
                <a:lumMod val="85000"/>
              </a:schemeClr>
            </a:solidFill>
          </a:ln>
        </p:spPr>
        <p:txBody>
          <a:bodyPr wrap="square" rtlCol="0">
            <a:spAutoFit/>
          </a:bodyPr>
          <a:lstStyle/>
          <a:p>
            <a:r>
              <a:rPr lang="en-CA" sz="2000" dirty="0"/>
              <a:t>Common Services Available on the Internet</a:t>
            </a:r>
          </a:p>
        </p:txBody>
      </p:sp>
      <p:sp>
        <p:nvSpPr>
          <p:cNvPr id="78" name="TextBox 77"/>
          <p:cNvSpPr txBox="1"/>
          <p:nvPr/>
        </p:nvSpPr>
        <p:spPr>
          <a:xfrm>
            <a:off x="700088" y="5170555"/>
            <a:ext cx="4819651" cy="400110"/>
          </a:xfrm>
          <a:prstGeom prst="rect">
            <a:avLst/>
          </a:prstGeom>
          <a:noFill/>
          <a:ln w="19050">
            <a:solidFill>
              <a:schemeClr val="bg1">
                <a:lumMod val="85000"/>
              </a:schemeClr>
            </a:solidFill>
          </a:ln>
        </p:spPr>
        <p:txBody>
          <a:bodyPr wrap="square" rtlCol="0">
            <a:spAutoFit/>
          </a:bodyPr>
          <a:lstStyle/>
          <a:p>
            <a:r>
              <a:rPr lang="en-CA" sz="2000" dirty="0"/>
              <a:t>Searching the Internet (Websites &amp; FTP)</a:t>
            </a:r>
          </a:p>
        </p:txBody>
      </p:sp>
      <p:sp>
        <p:nvSpPr>
          <p:cNvPr id="79" name="TextBox 78"/>
          <p:cNvSpPr txBox="1"/>
          <p:nvPr/>
        </p:nvSpPr>
        <p:spPr>
          <a:xfrm>
            <a:off x="6220736" y="2655469"/>
            <a:ext cx="5161640" cy="400110"/>
          </a:xfrm>
          <a:prstGeom prst="rect">
            <a:avLst/>
          </a:prstGeom>
          <a:noFill/>
          <a:ln w="19050">
            <a:solidFill>
              <a:schemeClr val="bg1">
                <a:lumMod val="85000"/>
              </a:schemeClr>
            </a:solidFill>
          </a:ln>
        </p:spPr>
        <p:txBody>
          <a:bodyPr wrap="square" rtlCol="0">
            <a:spAutoFit/>
          </a:bodyPr>
          <a:lstStyle/>
          <a:p>
            <a:r>
              <a:rPr lang="en-CA" sz="2000" dirty="0"/>
              <a:t>Dangers of the Internet</a:t>
            </a:r>
          </a:p>
        </p:txBody>
      </p:sp>
      <p:sp>
        <p:nvSpPr>
          <p:cNvPr id="80" name="TextBox 79"/>
          <p:cNvSpPr txBox="1"/>
          <p:nvPr/>
        </p:nvSpPr>
        <p:spPr>
          <a:xfrm>
            <a:off x="6211215" y="3284742"/>
            <a:ext cx="5166399" cy="400110"/>
          </a:xfrm>
          <a:prstGeom prst="rect">
            <a:avLst/>
          </a:prstGeom>
          <a:noFill/>
          <a:ln w="19050">
            <a:solidFill>
              <a:schemeClr val="bg1">
                <a:lumMod val="85000"/>
              </a:schemeClr>
            </a:solidFill>
          </a:ln>
        </p:spPr>
        <p:txBody>
          <a:bodyPr wrap="square" rtlCol="0">
            <a:spAutoFit/>
          </a:bodyPr>
          <a:lstStyle/>
          <a:p>
            <a:r>
              <a:rPr lang="en-CA" sz="2000" dirty="0"/>
              <a:t>Information Security</a:t>
            </a:r>
          </a:p>
        </p:txBody>
      </p:sp>
      <p:sp>
        <p:nvSpPr>
          <p:cNvPr id="81" name="TextBox 80"/>
          <p:cNvSpPr txBox="1"/>
          <p:nvPr/>
        </p:nvSpPr>
        <p:spPr>
          <a:xfrm>
            <a:off x="6215975" y="3914015"/>
            <a:ext cx="5166399" cy="400110"/>
          </a:xfrm>
          <a:prstGeom prst="rect">
            <a:avLst/>
          </a:prstGeom>
          <a:noFill/>
          <a:ln w="19050">
            <a:solidFill>
              <a:schemeClr val="bg1">
                <a:lumMod val="85000"/>
              </a:schemeClr>
            </a:solidFill>
          </a:ln>
        </p:spPr>
        <p:txBody>
          <a:bodyPr wrap="square" rtlCol="0">
            <a:spAutoFit/>
          </a:bodyPr>
          <a:lstStyle/>
          <a:p>
            <a:r>
              <a:rPr lang="en-CA" sz="2000" dirty="0"/>
              <a:t>Backup Security</a:t>
            </a:r>
          </a:p>
        </p:txBody>
      </p:sp>
      <p:sp>
        <p:nvSpPr>
          <p:cNvPr id="12" name="TextBox 11"/>
          <p:cNvSpPr txBox="1"/>
          <p:nvPr/>
        </p:nvSpPr>
        <p:spPr>
          <a:xfrm>
            <a:off x="6215975" y="4543288"/>
            <a:ext cx="5161640" cy="400110"/>
          </a:xfrm>
          <a:prstGeom prst="rect">
            <a:avLst/>
          </a:prstGeom>
          <a:noFill/>
          <a:ln w="19050">
            <a:solidFill>
              <a:schemeClr val="bg1">
                <a:lumMod val="85000"/>
              </a:schemeClr>
            </a:solidFill>
          </a:ln>
        </p:spPr>
        <p:txBody>
          <a:bodyPr wrap="square" rtlCol="0">
            <a:spAutoFit/>
          </a:bodyPr>
          <a:lstStyle/>
          <a:p>
            <a:r>
              <a:rPr lang="en-CA" sz="2000">
                <a:latin typeface="Times New Roman" panose="02020603050405020304" pitchFamily="18" charset="0"/>
                <a:cs typeface="Times New Roman" panose="02020603050405020304" pitchFamily="18" charset="0"/>
              </a:rPr>
              <a:t>Popular free software available on the Internet</a:t>
            </a:r>
            <a:endParaRPr lang="en-CA" sz="2000" dirty="0"/>
          </a:p>
        </p:txBody>
      </p:sp>
      <p:sp>
        <p:nvSpPr>
          <p:cNvPr id="2" name="Rectangle: Rounded Corners 1">
            <a:extLst>
              <a:ext uri="{FF2B5EF4-FFF2-40B4-BE49-F238E27FC236}">
                <a16:creationId xmlns:a16="http://schemas.microsoft.com/office/drawing/2014/main" id="{19EA2AED-D5A3-4971-A464-A1316C9D0A91}"/>
              </a:ext>
            </a:extLst>
          </p:cNvPr>
          <p:cNvSpPr/>
          <p:nvPr/>
        </p:nvSpPr>
        <p:spPr>
          <a:xfrm>
            <a:off x="664723" y="1321934"/>
            <a:ext cx="10712891" cy="845835"/>
          </a:xfrm>
          <a:prstGeom prst="roundRect">
            <a:avLst>
              <a:gd name="adj" fmla="val 37368"/>
            </a:avLst>
          </a:prstGeom>
          <a:solidFill>
            <a:srgbClr val="F6E8E7"/>
          </a:solidFill>
          <a:ln>
            <a:solidFill>
              <a:srgbClr val="F3F3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4000" b="1" dirty="0">
                <a:solidFill>
                  <a:schemeClr val="tx1"/>
                </a:solidFill>
                <a:latin typeface="Times New Roman" panose="02020603050405020304" pitchFamily="18" charset="0"/>
                <a:cs typeface="Times New Roman" panose="02020603050405020304" pitchFamily="18" charset="0"/>
              </a:rPr>
              <a:t>What will we be covering in this course?</a:t>
            </a:r>
          </a:p>
        </p:txBody>
      </p:sp>
    </p:spTree>
    <p:extLst>
      <p:ext uri="{BB962C8B-B14F-4D97-AF65-F5344CB8AC3E}">
        <p14:creationId xmlns:p14="http://schemas.microsoft.com/office/powerpoint/2010/main" val="344363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71"/>
                                        </p:tgtEl>
                                        <p:attrNameLst>
                                          <p:attrName>style.visibility</p:attrName>
                                        </p:attrNameLst>
                                      </p:cBhvr>
                                      <p:to>
                                        <p:strVal val="visible"/>
                                      </p:to>
                                    </p:set>
                                    <p:animEffect transition="in" filter="wipe(left)">
                                      <p:cBhvr>
                                        <p:cTn id="16" dur="500"/>
                                        <p:tgtEl>
                                          <p:spTgt spid="7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75"/>
                                        </p:tgtEl>
                                        <p:attrNameLst>
                                          <p:attrName>style.visibility</p:attrName>
                                        </p:attrNameLst>
                                      </p:cBhvr>
                                      <p:to>
                                        <p:strVal val="visible"/>
                                      </p:to>
                                    </p:set>
                                    <p:animEffect transition="in" filter="wipe(left)">
                                      <p:cBhvr>
                                        <p:cTn id="21" dur="500"/>
                                        <p:tgtEl>
                                          <p:spTgt spid="7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76"/>
                                        </p:tgtEl>
                                        <p:attrNameLst>
                                          <p:attrName>style.visibility</p:attrName>
                                        </p:attrNameLst>
                                      </p:cBhvr>
                                      <p:to>
                                        <p:strVal val="visible"/>
                                      </p:to>
                                    </p:set>
                                    <p:animEffect transition="in" filter="wipe(left)">
                                      <p:cBhvr>
                                        <p:cTn id="26" dur="500"/>
                                        <p:tgtEl>
                                          <p:spTgt spid="7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77"/>
                                        </p:tgtEl>
                                        <p:attrNameLst>
                                          <p:attrName>style.visibility</p:attrName>
                                        </p:attrNameLst>
                                      </p:cBhvr>
                                      <p:to>
                                        <p:strVal val="visible"/>
                                      </p:to>
                                    </p:set>
                                    <p:animEffect transition="in" filter="wipe(left)">
                                      <p:cBhvr>
                                        <p:cTn id="31" dur="500"/>
                                        <p:tgtEl>
                                          <p:spTgt spid="7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78"/>
                                        </p:tgtEl>
                                        <p:attrNameLst>
                                          <p:attrName>style.visibility</p:attrName>
                                        </p:attrNameLst>
                                      </p:cBhvr>
                                      <p:to>
                                        <p:strVal val="visible"/>
                                      </p:to>
                                    </p:set>
                                    <p:animEffect transition="in" filter="wipe(left)">
                                      <p:cBhvr>
                                        <p:cTn id="36" dur="500"/>
                                        <p:tgtEl>
                                          <p:spTgt spid="7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2" fill="hold" grpId="0" nodeType="clickEffect">
                                  <p:stCondLst>
                                    <p:cond delay="0"/>
                                  </p:stCondLst>
                                  <p:childTnLst>
                                    <p:set>
                                      <p:cBhvr>
                                        <p:cTn id="40" dur="1" fill="hold">
                                          <p:stCondLst>
                                            <p:cond delay="0"/>
                                          </p:stCondLst>
                                        </p:cTn>
                                        <p:tgtEl>
                                          <p:spTgt spid="79"/>
                                        </p:tgtEl>
                                        <p:attrNameLst>
                                          <p:attrName>style.visibility</p:attrName>
                                        </p:attrNameLst>
                                      </p:cBhvr>
                                      <p:to>
                                        <p:strVal val="visible"/>
                                      </p:to>
                                    </p:set>
                                    <p:animEffect transition="in" filter="wipe(right)">
                                      <p:cBhvr>
                                        <p:cTn id="41" dur="500"/>
                                        <p:tgtEl>
                                          <p:spTgt spid="79"/>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2" fill="hold" grpId="0" nodeType="clickEffect">
                                  <p:stCondLst>
                                    <p:cond delay="0"/>
                                  </p:stCondLst>
                                  <p:childTnLst>
                                    <p:set>
                                      <p:cBhvr>
                                        <p:cTn id="45" dur="1" fill="hold">
                                          <p:stCondLst>
                                            <p:cond delay="0"/>
                                          </p:stCondLst>
                                        </p:cTn>
                                        <p:tgtEl>
                                          <p:spTgt spid="80"/>
                                        </p:tgtEl>
                                        <p:attrNameLst>
                                          <p:attrName>style.visibility</p:attrName>
                                        </p:attrNameLst>
                                      </p:cBhvr>
                                      <p:to>
                                        <p:strVal val="visible"/>
                                      </p:to>
                                    </p:set>
                                    <p:animEffect transition="in" filter="wipe(right)">
                                      <p:cBhvr>
                                        <p:cTn id="46" dur="500"/>
                                        <p:tgtEl>
                                          <p:spTgt spid="80"/>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grpId="0" nodeType="clickEffect">
                                  <p:stCondLst>
                                    <p:cond delay="0"/>
                                  </p:stCondLst>
                                  <p:childTnLst>
                                    <p:set>
                                      <p:cBhvr>
                                        <p:cTn id="50" dur="1" fill="hold">
                                          <p:stCondLst>
                                            <p:cond delay="0"/>
                                          </p:stCondLst>
                                        </p:cTn>
                                        <p:tgtEl>
                                          <p:spTgt spid="81"/>
                                        </p:tgtEl>
                                        <p:attrNameLst>
                                          <p:attrName>style.visibility</p:attrName>
                                        </p:attrNameLst>
                                      </p:cBhvr>
                                      <p:to>
                                        <p:strVal val="visible"/>
                                      </p:to>
                                    </p:set>
                                    <p:animEffect transition="in" filter="wipe(right)">
                                      <p:cBhvr>
                                        <p:cTn id="51" dur="500"/>
                                        <p:tgtEl>
                                          <p:spTgt spid="81"/>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2" fill="hold" grpId="0"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wipe(right)">
                                      <p:cBhvr>
                                        <p:cTn id="56" dur="500"/>
                                        <p:tgtEl>
                                          <p:spTgt spid="12"/>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xit" presetSubtype="2" fill="hold" grpId="1" nodeType="clickEffect">
                                  <p:stCondLst>
                                    <p:cond delay="0"/>
                                  </p:stCondLst>
                                  <p:childTnLst>
                                    <p:animEffect transition="out" filter="wipe(right)">
                                      <p:cBhvr>
                                        <p:cTn id="60" dur="500"/>
                                        <p:tgtEl>
                                          <p:spTgt spid="71"/>
                                        </p:tgtEl>
                                      </p:cBhvr>
                                    </p:animEffect>
                                    <p:set>
                                      <p:cBhvr>
                                        <p:cTn id="61" dur="1" fill="hold">
                                          <p:stCondLst>
                                            <p:cond delay="499"/>
                                          </p:stCondLst>
                                        </p:cTn>
                                        <p:tgtEl>
                                          <p:spTgt spid="71"/>
                                        </p:tgtEl>
                                        <p:attrNameLst>
                                          <p:attrName>style.visibility</p:attrName>
                                        </p:attrNameLst>
                                      </p:cBhvr>
                                      <p:to>
                                        <p:strVal val="hidden"/>
                                      </p:to>
                                    </p:set>
                                  </p:childTnLst>
                                </p:cTn>
                              </p:par>
                              <p:par>
                                <p:cTn id="62" presetID="22" presetClass="exit" presetSubtype="2" fill="hold" grpId="1" nodeType="withEffect">
                                  <p:stCondLst>
                                    <p:cond delay="0"/>
                                  </p:stCondLst>
                                  <p:childTnLst>
                                    <p:animEffect transition="out" filter="wipe(right)">
                                      <p:cBhvr>
                                        <p:cTn id="63" dur="500"/>
                                        <p:tgtEl>
                                          <p:spTgt spid="75"/>
                                        </p:tgtEl>
                                      </p:cBhvr>
                                    </p:animEffect>
                                    <p:set>
                                      <p:cBhvr>
                                        <p:cTn id="64" dur="1" fill="hold">
                                          <p:stCondLst>
                                            <p:cond delay="499"/>
                                          </p:stCondLst>
                                        </p:cTn>
                                        <p:tgtEl>
                                          <p:spTgt spid="75"/>
                                        </p:tgtEl>
                                        <p:attrNameLst>
                                          <p:attrName>style.visibility</p:attrName>
                                        </p:attrNameLst>
                                      </p:cBhvr>
                                      <p:to>
                                        <p:strVal val="hidden"/>
                                      </p:to>
                                    </p:set>
                                  </p:childTnLst>
                                </p:cTn>
                              </p:par>
                              <p:par>
                                <p:cTn id="65" presetID="22" presetClass="exit" presetSubtype="2" fill="hold" grpId="1" nodeType="withEffect">
                                  <p:stCondLst>
                                    <p:cond delay="0"/>
                                  </p:stCondLst>
                                  <p:childTnLst>
                                    <p:animEffect transition="out" filter="wipe(right)">
                                      <p:cBhvr>
                                        <p:cTn id="66" dur="500"/>
                                        <p:tgtEl>
                                          <p:spTgt spid="76"/>
                                        </p:tgtEl>
                                      </p:cBhvr>
                                    </p:animEffect>
                                    <p:set>
                                      <p:cBhvr>
                                        <p:cTn id="67" dur="1" fill="hold">
                                          <p:stCondLst>
                                            <p:cond delay="499"/>
                                          </p:stCondLst>
                                        </p:cTn>
                                        <p:tgtEl>
                                          <p:spTgt spid="76"/>
                                        </p:tgtEl>
                                        <p:attrNameLst>
                                          <p:attrName>style.visibility</p:attrName>
                                        </p:attrNameLst>
                                      </p:cBhvr>
                                      <p:to>
                                        <p:strVal val="hidden"/>
                                      </p:to>
                                    </p:set>
                                  </p:childTnLst>
                                </p:cTn>
                              </p:par>
                              <p:par>
                                <p:cTn id="68" presetID="22" presetClass="exit" presetSubtype="2" fill="hold" grpId="1" nodeType="withEffect">
                                  <p:stCondLst>
                                    <p:cond delay="0"/>
                                  </p:stCondLst>
                                  <p:childTnLst>
                                    <p:animEffect transition="out" filter="wipe(right)">
                                      <p:cBhvr>
                                        <p:cTn id="69" dur="500"/>
                                        <p:tgtEl>
                                          <p:spTgt spid="77"/>
                                        </p:tgtEl>
                                      </p:cBhvr>
                                    </p:animEffect>
                                    <p:set>
                                      <p:cBhvr>
                                        <p:cTn id="70" dur="1" fill="hold">
                                          <p:stCondLst>
                                            <p:cond delay="499"/>
                                          </p:stCondLst>
                                        </p:cTn>
                                        <p:tgtEl>
                                          <p:spTgt spid="77"/>
                                        </p:tgtEl>
                                        <p:attrNameLst>
                                          <p:attrName>style.visibility</p:attrName>
                                        </p:attrNameLst>
                                      </p:cBhvr>
                                      <p:to>
                                        <p:strVal val="hidden"/>
                                      </p:to>
                                    </p:set>
                                  </p:childTnLst>
                                </p:cTn>
                              </p:par>
                              <p:par>
                                <p:cTn id="71" presetID="22" presetClass="exit" presetSubtype="2" fill="hold" grpId="1" nodeType="withEffect">
                                  <p:stCondLst>
                                    <p:cond delay="0"/>
                                  </p:stCondLst>
                                  <p:childTnLst>
                                    <p:animEffect transition="out" filter="wipe(right)">
                                      <p:cBhvr>
                                        <p:cTn id="72" dur="500"/>
                                        <p:tgtEl>
                                          <p:spTgt spid="78"/>
                                        </p:tgtEl>
                                      </p:cBhvr>
                                    </p:animEffect>
                                    <p:set>
                                      <p:cBhvr>
                                        <p:cTn id="73" dur="1" fill="hold">
                                          <p:stCondLst>
                                            <p:cond delay="499"/>
                                          </p:stCondLst>
                                        </p:cTn>
                                        <p:tgtEl>
                                          <p:spTgt spid="78"/>
                                        </p:tgtEl>
                                        <p:attrNameLst>
                                          <p:attrName>style.visibility</p:attrName>
                                        </p:attrNameLst>
                                      </p:cBhvr>
                                      <p:to>
                                        <p:strVal val="hidden"/>
                                      </p:to>
                                    </p:set>
                                  </p:childTnLst>
                                </p:cTn>
                              </p:par>
                              <p:par>
                                <p:cTn id="74" presetID="22" presetClass="exit" presetSubtype="8" fill="hold" grpId="1" nodeType="withEffect">
                                  <p:stCondLst>
                                    <p:cond delay="0"/>
                                  </p:stCondLst>
                                  <p:childTnLst>
                                    <p:animEffect transition="out" filter="wipe(left)">
                                      <p:cBhvr>
                                        <p:cTn id="75" dur="500"/>
                                        <p:tgtEl>
                                          <p:spTgt spid="79"/>
                                        </p:tgtEl>
                                      </p:cBhvr>
                                    </p:animEffect>
                                    <p:set>
                                      <p:cBhvr>
                                        <p:cTn id="76" dur="1" fill="hold">
                                          <p:stCondLst>
                                            <p:cond delay="499"/>
                                          </p:stCondLst>
                                        </p:cTn>
                                        <p:tgtEl>
                                          <p:spTgt spid="79"/>
                                        </p:tgtEl>
                                        <p:attrNameLst>
                                          <p:attrName>style.visibility</p:attrName>
                                        </p:attrNameLst>
                                      </p:cBhvr>
                                      <p:to>
                                        <p:strVal val="hidden"/>
                                      </p:to>
                                    </p:set>
                                  </p:childTnLst>
                                </p:cTn>
                              </p:par>
                              <p:par>
                                <p:cTn id="77" presetID="22" presetClass="exit" presetSubtype="8" fill="hold" grpId="1" nodeType="withEffect">
                                  <p:stCondLst>
                                    <p:cond delay="0"/>
                                  </p:stCondLst>
                                  <p:childTnLst>
                                    <p:animEffect transition="out" filter="wipe(left)">
                                      <p:cBhvr>
                                        <p:cTn id="78" dur="500"/>
                                        <p:tgtEl>
                                          <p:spTgt spid="80"/>
                                        </p:tgtEl>
                                      </p:cBhvr>
                                    </p:animEffect>
                                    <p:set>
                                      <p:cBhvr>
                                        <p:cTn id="79" dur="1" fill="hold">
                                          <p:stCondLst>
                                            <p:cond delay="499"/>
                                          </p:stCondLst>
                                        </p:cTn>
                                        <p:tgtEl>
                                          <p:spTgt spid="80"/>
                                        </p:tgtEl>
                                        <p:attrNameLst>
                                          <p:attrName>style.visibility</p:attrName>
                                        </p:attrNameLst>
                                      </p:cBhvr>
                                      <p:to>
                                        <p:strVal val="hidden"/>
                                      </p:to>
                                    </p:set>
                                  </p:childTnLst>
                                </p:cTn>
                              </p:par>
                              <p:par>
                                <p:cTn id="80" presetID="22" presetClass="exit" presetSubtype="8" fill="hold" grpId="1" nodeType="withEffect">
                                  <p:stCondLst>
                                    <p:cond delay="0"/>
                                  </p:stCondLst>
                                  <p:childTnLst>
                                    <p:animEffect transition="out" filter="wipe(left)">
                                      <p:cBhvr>
                                        <p:cTn id="81" dur="500"/>
                                        <p:tgtEl>
                                          <p:spTgt spid="81"/>
                                        </p:tgtEl>
                                      </p:cBhvr>
                                    </p:animEffect>
                                    <p:set>
                                      <p:cBhvr>
                                        <p:cTn id="82" dur="1" fill="hold">
                                          <p:stCondLst>
                                            <p:cond delay="499"/>
                                          </p:stCondLst>
                                        </p:cTn>
                                        <p:tgtEl>
                                          <p:spTgt spid="81"/>
                                        </p:tgtEl>
                                        <p:attrNameLst>
                                          <p:attrName>style.visibility</p:attrName>
                                        </p:attrNameLst>
                                      </p:cBhvr>
                                      <p:to>
                                        <p:strVal val="hidden"/>
                                      </p:to>
                                    </p:set>
                                  </p:childTnLst>
                                </p:cTn>
                              </p:par>
                              <p:par>
                                <p:cTn id="83" presetID="22" presetClass="exit" presetSubtype="8" fill="hold" grpId="1" nodeType="withEffect">
                                  <p:stCondLst>
                                    <p:cond delay="0"/>
                                  </p:stCondLst>
                                  <p:childTnLst>
                                    <p:animEffect transition="out" filter="wipe(left)">
                                      <p:cBhvr>
                                        <p:cTn id="84" dur="500"/>
                                        <p:tgtEl>
                                          <p:spTgt spid="12"/>
                                        </p:tgtEl>
                                      </p:cBhvr>
                                    </p:animEffect>
                                    <p:set>
                                      <p:cBhvr>
                                        <p:cTn id="85" dur="1" fill="hold">
                                          <p:stCondLst>
                                            <p:cond delay="499"/>
                                          </p:stCondLst>
                                        </p:cTn>
                                        <p:tgtEl>
                                          <p:spTgt spid="12"/>
                                        </p:tgtEl>
                                        <p:attrNameLst>
                                          <p:attrName>style.visibility</p:attrName>
                                        </p:attrNameLst>
                                      </p:cBhvr>
                                      <p:to>
                                        <p:strVal val="hidden"/>
                                      </p:to>
                                    </p:set>
                                  </p:childTnLst>
                                </p:cTn>
                              </p:par>
                              <p:par>
                                <p:cTn id="86" presetID="14" presetClass="exit" presetSubtype="10" fill="hold" nodeType="withEffect">
                                  <p:stCondLst>
                                    <p:cond delay="0"/>
                                  </p:stCondLst>
                                  <p:childTnLst>
                                    <p:animEffect transition="out" filter="randombar(horizontal)">
                                      <p:cBhvr>
                                        <p:cTn id="87" dur="500"/>
                                        <p:tgtEl>
                                          <p:spTgt spid="5"/>
                                        </p:tgtEl>
                                      </p:cBhvr>
                                    </p:animEffect>
                                    <p:set>
                                      <p:cBhvr>
                                        <p:cTn id="88"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animBg="1"/>
      <p:bldP spid="71" grpId="1" animBg="1"/>
      <p:bldP spid="75" grpId="0" animBg="1"/>
      <p:bldP spid="75" grpId="1" animBg="1"/>
      <p:bldP spid="76" grpId="0" animBg="1"/>
      <p:bldP spid="76" grpId="1" animBg="1"/>
      <p:bldP spid="77" grpId="0" animBg="1"/>
      <p:bldP spid="77" grpId="1" animBg="1"/>
      <p:bldP spid="78" grpId="0" animBg="1"/>
      <p:bldP spid="78" grpId="1" animBg="1"/>
      <p:bldP spid="79" grpId="0" animBg="1"/>
      <p:bldP spid="79" grpId="1" animBg="1"/>
      <p:bldP spid="80" grpId="0" animBg="1"/>
      <p:bldP spid="80" grpId="1" animBg="1"/>
      <p:bldP spid="81" grpId="0" animBg="1"/>
      <p:bldP spid="81" grpId="1" animBg="1"/>
      <p:bldP spid="12" grpId="0" animBg="1"/>
      <p:bldP spid="12" grpId="1" animBg="1"/>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94619" y="1856864"/>
            <a:ext cx="11734800" cy="707886"/>
          </a:xfrm>
          <a:prstGeom prst="rect">
            <a:avLst/>
          </a:prstGeom>
          <a:noFill/>
        </p:spPr>
        <p:txBody>
          <a:bodyPr wrap="square" rtlCol="0">
            <a:spAutoFit/>
          </a:bodyPr>
          <a:lstStyle/>
          <a:p>
            <a:pPr marL="285750" indent="-285750">
              <a:buFont typeface="Wingdings" panose="05000000000000000000" pitchFamily="2" charset="2"/>
              <a:buChar char="ü"/>
            </a:pPr>
            <a:r>
              <a:rPr lang="en-CA" sz="2000" dirty="0"/>
              <a:t>Anti-virus software scans for infected files using signature patterns. In addition it uses heuristics to watch for virus like activity in real-time.</a:t>
            </a:r>
          </a:p>
        </p:txBody>
      </p:sp>
      <p:sp>
        <p:nvSpPr>
          <p:cNvPr id="2" name="TextBox 1"/>
          <p:cNvSpPr txBox="1"/>
          <p:nvPr/>
        </p:nvSpPr>
        <p:spPr>
          <a:xfrm>
            <a:off x="494619" y="1061497"/>
            <a:ext cx="5601381" cy="400110"/>
          </a:xfrm>
          <a:prstGeom prst="rect">
            <a:avLst/>
          </a:prstGeom>
          <a:noFill/>
        </p:spPr>
        <p:txBody>
          <a:bodyPr wrap="square" rtlCol="0">
            <a:spAutoFit/>
          </a:bodyPr>
          <a:lstStyle/>
          <a:p>
            <a:pPr marL="285750" indent="-285750">
              <a:buFont typeface="Wingdings" panose="05000000000000000000" pitchFamily="2" charset="2"/>
              <a:buChar char="ü"/>
            </a:pPr>
            <a:r>
              <a:rPr lang="en-CA" sz="2000" dirty="0"/>
              <a:t>Firewalls help stop intrusions from the outside.</a:t>
            </a:r>
          </a:p>
        </p:txBody>
      </p:sp>
      <p:sp>
        <p:nvSpPr>
          <p:cNvPr id="5" name="TextBox 4"/>
          <p:cNvSpPr txBox="1"/>
          <p:nvPr/>
        </p:nvSpPr>
        <p:spPr>
          <a:xfrm>
            <a:off x="2108290" y="3239837"/>
            <a:ext cx="7453721" cy="400110"/>
          </a:xfrm>
          <a:prstGeom prst="rect">
            <a:avLst/>
          </a:prstGeom>
          <a:solidFill>
            <a:schemeClr val="accent6">
              <a:lumMod val="20000"/>
              <a:lumOff val="80000"/>
            </a:schemeClr>
          </a:solidFill>
          <a:effectLst>
            <a:glow rad="101600">
              <a:srgbClr val="00B050">
                <a:alpha val="40000"/>
              </a:srgbClr>
            </a:glow>
            <a:softEdge rad="31750"/>
          </a:effectLst>
        </p:spPr>
        <p:txBody>
          <a:bodyPr wrap="square" rtlCol="0">
            <a:spAutoFit/>
          </a:bodyPr>
          <a:lstStyle>
            <a:defPPr>
              <a:defRPr lang="en-US"/>
            </a:defPPr>
            <a:lvl1pPr algn="ctr"/>
          </a:lstStyle>
          <a:p>
            <a:r>
              <a:rPr lang="en-CA" sz="2000" dirty="0"/>
              <a:t>So I guess we are all set then … protected from all angles of attack!</a:t>
            </a:r>
          </a:p>
        </p:txBody>
      </p:sp>
      <p:sp>
        <p:nvSpPr>
          <p:cNvPr id="6" name="TextBox 5"/>
          <p:cNvSpPr txBox="1"/>
          <p:nvPr/>
        </p:nvSpPr>
        <p:spPr>
          <a:xfrm>
            <a:off x="4740181" y="4603995"/>
            <a:ext cx="1621838" cy="400110"/>
          </a:xfrm>
          <a:prstGeom prst="rect">
            <a:avLst/>
          </a:prstGeom>
          <a:solidFill>
            <a:srgbClr val="FFE1E1"/>
          </a:solidFill>
          <a:effectLst>
            <a:glow rad="101600">
              <a:srgbClr val="FF0000">
                <a:alpha val="40000"/>
              </a:srgbClr>
            </a:glow>
            <a:softEdge rad="31750"/>
          </a:effectLst>
        </p:spPr>
        <p:txBody>
          <a:bodyPr wrap="square" rtlCol="0">
            <a:spAutoFit/>
          </a:bodyPr>
          <a:lstStyle>
            <a:defPPr>
              <a:defRPr lang="en-US"/>
            </a:defPPr>
            <a:lvl1pPr algn="ctr"/>
          </a:lstStyle>
          <a:p>
            <a:r>
              <a:rPr lang="en-CA" sz="2000" b="1" dirty="0">
                <a:solidFill>
                  <a:srgbClr val="C00000"/>
                </a:solidFill>
              </a:rPr>
              <a:t>Not so fast!</a:t>
            </a:r>
          </a:p>
        </p:txBody>
      </p:sp>
      <p:sp>
        <p:nvSpPr>
          <p:cNvPr id="7" name="TextBox 6"/>
          <p:cNvSpPr txBox="1"/>
          <p:nvPr/>
        </p:nvSpPr>
        <p:spPr>
          <a:xfrm>
            <a:off x="2182108" y="5687901"/>
            <a:ext cx="7609114" cy="707886"/>
          </a:xfrm>
          <a:prstGeom prst="rect">
            <a:avLst/>
          </a:prstGeom>
          <a:noFill/>
          <a:ln w="19050">
            <a:solidFill>
              <a:srgbClr val="00B0F0"/>
            </a:solidFill>
          </a:ln>
        </p:spPr>
        <p:txBody>
          <a:bodyPr wrap="square" rtlCol="0">
            <a:spAutoFit/>
          </a:bodyPr>
          <a:lstStyle/>
          <a:p>
            <a:pPr algn="ctr"/>
            <a:r>
              <a:rPr lang="en-CA" sz="2000" dirty="0"/>
              <a:t>You also have to be aware of your actions, because you can unwittingly introduce a virus to your computer if you are not careful.</a:t>
            </a:r>
          </a:p>
        </p:txBody>
      </p:sp>
      <p:sp>
        <p:nvSpPr>
          <p:cNvPr id="12" name="TextBox 11"/>
          <p:cNvSpPr txBox="1"/>
          <p:nvPr/>
        </p:nvSpPr>
        <p:spPr>
          <a:xfrm>
            <a:off x="166686" y="186355"/>
            <a:ext cx="4030845" cy="400110"/>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CA" dirty="0"/>
              <a:t>Dangers of the Internet – Behaviour</a:t>
            </a:r>
          </a:p>
        </p:txBody>
      </p:sp>
      <p:sp>
        <p:nvSpPr>
          <p:cNvPr id="8" name="Slide Number Placeholder 61">
            <a:extLst>
              <a:ext uri="{FF2B5EF4-FFF2-40B4-BE49-F238E27FC236}">
                <a16:creationId xmlns:a16="http://schemas.microsoft.com/office/drawing/2014/main" id="{CEA600F8-DC85-455F-9DF7-30B4FB9E1EEC}"/>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30</a:t>
            </a:fld>
            <a:endParaRPr lang="en-US" altLang="en-US" dirty="0">
              <a:solidFill>
                <a:schemeClr val="tx1"/>
              </a:solidFill>
            </a:endParaRPr>
          </a:p>
        </p:txBody>
      </p:sp>
      <p:sp>
        <p:nvSpPr>
          <p:cNvPr id="9" name="TextBox 8">
            <a:extLst>
              <a:ext uri="{FF2B5EF4-FFF2-40B4-BE49-F238E27FC236}">
                <a16:creationId xmlns:a16="http://schemas.microsoft.com/office/drawing/2014/main" id="{3C350F90-7140-4606-8223-78DA9E5DE00D}"/>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3583065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0-#ppt_w/2"/>
                                          </p:val>
                                        </p:tav>
                                        <p:tav tm="100000">
                                          <p:val>
                                            <p:strVal val="#ppt_x"/>
                                          </p:val>
                                        </p:tav>
                                      </p:tavLst>
                                    </p:anim>
                                    <p:anim calcmode="lin" valueType="num">
                                      <p:cBhvr additive="base">
                                        <p:cTn id="13"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additive="base">
                                        <p:cTn id="18" dur="500" fill="hold"/>
                                        <p:tgtEl>
                                          <p:spTgt spid="3"/>
                                        </p:tgtEl>
                                        <p:attrNameLst>
                                          <p:attrName>ppt_x</p:attrName>
                                        </p:attrNameLst>
                                      </p:cBhvr>
                                      <p:tavLst>
                                        <p:tav tm="0">
                                          <p:val>
                                            <p:strVal val="0-#ppt_w/2"/>
                                          </p:val>
                                        </p:tav>
                                        <p:tav tm="100000">
                                          <p:val>
                                            <p:strVal val="#ppt_x"/>
                                          </p:val>
                                        </p:tav>
                                      </p:tavLst>
                                    </p:anim>
                                    <p:anim calcmode="lin" valueType="num">
                                      <p:cBhvr additive="base">
                                        <p:cTn id="19"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37"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outVertical)">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500" fill="hold"/>
                                        <p:tgtEl>
                                          <p:spTgt spid="6"/>
                                        </p:tgtEl>
                                        <p:attrNameLst>
                                          <p:attrName>ppt_w</p:attrName>
                                        </p:attrNameLst>
                                      </p:cBhvr>
                                      <p:tavLst>
                                        <p:tav tm="0">
                                          <p:val>
                                            <p:fltVal val="0"/>
                                          </p:val>
                                        </p:tav>
                                        <p:tav tm="100000">
                                          <p:val>
                                            <p:strVal val="#ppt_w"/>
                                          </p:val>
                                        </p:tav>
                                      </p:tavLst>
                                    </p:anim>
                                    <p:anim calcmode="lin" valueType="num">
                                      <p:cBhvr>
                                        <p:cTn id="30" dur="500" fill="hold"/>
                                        <p:tgtEl>
                                          <p:spTgt spid="6"/>
                                        </p:tgtEl>
                                        <p:attrNameLst>
                                          <p:attrName>ppt_h</p:attrName>
                                        </p:attrNameLst>
                                      </p:cBhvr>
                                      <p:tavLst>
                                        <p:tav tm="0">
                                          <p:val>
                                            <p:fltVal val="0"/>
                                          </p:val>
                                        </p:tav>
                                        <p:tav tm="100000">
                                          <p:val>
                                            <p:strVal val="#ppt_h"/>
                                          </p:val>
                                        </p:tav>
                                      </p:tavLst>
                                    </p:anim>
                                    <p:animEffect transition="in" filter="fade">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additive="base">
                                        <p:cTn id="36" dur="500" fill="hold"/>
                                        <p:tgtEl>
                                          <p:spTgt spid="7"/>
                                        </p:tgtEl>
                                        <p:attrNameLst>
                                          <p:attrName>ppt_x</p:attrName>
                                        </p:attrNameLst>
                                      </p:cBhvr>
                                      <p:tavLst>
                                        <p:tav tm="0">
                                          <p:val>
                                            <p:strVal val="#ppt_x"/>
                                          </p:val>
                                        </p:tav>
                                        <p:tav tm="100000">
                                          <p:val>
                                            <p:strVal val="#ppt_x"/>
                                          </p:val>
                                        </p:tav>
                                      </p:tavLst>
                                    </p:anim>
                                    <p:anim calcmode="lin" valueType="num">
                                      <p:cBhvr additive="base">
                                        <p:cTn id="3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xit" presetSubtype="4" fill="hold" grpId="1" nodeType="clickEffect">
                                  <p:stCondLst>
                                    <p:cond delay="0"/>
                                  </p:stCondLst>
                                  <p:childTnLst>
                                    <p:anim calcmode="lin" valueType="num">
                                      <p:cBhvr additive="base">
                                        <p:cTn id="41" dur="500"/>
                                        <p:tgtEl>
                                          <p:spTgt spid="2"/>
                                        </p:tgtEl>
                                        <p:attrNameLst>
                                          <p:attrName>ppt_x</p:attrName>
                                        </p:attrNameLst>
                                      </p:cBhvr>
                                      <p:tavLst>
                                        <p:tav tm="0">
                                          <p:val>
                                            <p:strVal val="ppt_x"/>
                                          </p:val>
                                        </p:tav>
                                        <p:tav tm="100000">
                                          <p:val>
                                            <p:strVal val="ppt_x"/>
                                          </p:val>
                                        </p:tav>
                                      </p:tavLst>
                                    </p:anim>
                                    <p:anim calcmode="lin" valueType="num">
                                      <p:cBhvr additive="base">
                                        <p:cTn id="42" dur="500"/>
                                        <p:tgtEl>
                                          <p:spTgt spid="2"/>
                                        </p:tgtEl>
                                        <p:attrNameLst>
                                          <p:attrName>ppt_y</p:attrName>
                                        </p:attrNameLst>
                                      </p:cBhvr>
                                      <p:tavLst>
                                        <p:tav tm="0">
                                          <p:val>
                                            <p:strVal val="ppt_y"/>
                                          </p:val>
                                        </p:tav>
                                        <p:tav tm="100000">
                                          <p:val>
                                            <p:strVal val="1+ppt_h/2"/>
                                          </p:val>
                                        </p:tav>
                                      </p:tavLst>
                                    </p:anim>
                                    <p:set>
                                      <p:cBhvr>
                                        <p:cTn id="43" dur="1" fill="hold">
                                          <p:stCondLst>
                                            <p:cond delay="499"/>
                                          </p:stCondLst>
                                        </p:cTn>
                                        <p:tgtEl>
                                          <p:spTgt spid="2"/>
                                        </p:tgtEl>
                                        <p:attrNameLst>
                                          <p:attrName>style.visibility</p:attrName>
                                        </p:attrNameLst>
                                      </p:cBhvr>
                                      <p:to>
                                        <p:strVal val="hidden"/>
                                      </p:to>
                                    </p:set>
                                  </p:childTnLst>
                                </p:cTn>
                              </p:par>
                              <p:par>
                                <p:cTn id="44" presetID="2" presetClass="exit" presetSubtype="4" fill="hold" grpId="1" nodeType="withEffect">
                                  <p:stCondLst>
                                    <p:cond delay="0"/>
                                  </p:stCondLst>
                                  <p:childTnLst>
                                    <p:anim calcmode="lin" valueType="num">
                                      <p:cBhvr additive="base">
                                        <p:cTn id="45" dur="500"/>
                                        <p:tgtEl>
                                          <p:spTgt spid="3"/>
                                        </p:tgtEl>
                                        <p:attrNameLst>
                                          <p:attrName>ppt_x</p:attrName>
                                        </p:attrNameLst>
                                      </p:cBhvr>
                                      <p:tavLst>
                                        <p:tav tm="0">
                                          <p:val>
                                            <p:strVal val="ppt_x"/>
                                          </p:val>
                                        </p:tav>
                                        <p:tav tm="100000">
                                          <p:val>
                                            <p:strVal val="ppt_x"/>
                                          </p:val>
                                        </p:tav>
                                      </p:tavLst>
                                    </p:anim>
                                    <p:anim calcmode="lin" valueType="num">
                                      <p:cBhvr additive="base">
                                        <p:cTn id="46" dur="500"/>
                                        <p:tgtEl>
                                          <p:spTgt spid="3"/>
                                        </p:tgtEl>
                                        <p:attrNameLst>
                                          <p:attrName>ppt_y</p:attrName>
                                        </p:attrNameLst>
                                      </p:cBhvr>
                                      <p:tavLst>
                                        <p:tav tm="0">
                                          <p:val>
                                            <p:strVal val="ppt_y"/>
                                          </p:val>
                                        </p:tav>
                                        <p:tav tm="100000">
                                          <p:val>
                                            <p:strVal val="1+ppt_h/2"/>
                                          </p:val>
                                        </p:tav>
                                      </p:tavLst>
                                    </p:anim>
                                    <p:set>
                                      <p:cBhvr>
                                        <p:cTn id="47" dur="1" fill="hold">
                                          <p:stCondLst>
                                            <p:cond delay="499"/>
                                          </p:stCondLst>
                                        </p:cTn>
                                        <p:tgtEl>
                                          <p:spTgt spid="3"/>
                                        </p:tgtEl>
                                        <p:attrNameLst>
                                          <p:attrName>style.visibility</p:attrName>
                                        </p:attrNameLst>
                                      </p:cBhvr>
                                      <p:to>
                                        <p:strVal val="hidden"/>
                                      </p:to>
                                    </p:set>
                                  </p:childTnLst>
                                </p:cTn>
                              </p:par>
                              <p:par>
                                <p:cTn id="48" presetID="2" presetClass="exit" presetSubtype="4" fill="hold" grpId="1" nodeType="withEffect">
                                  <p:stCondLst>
                                    <p:cond delay="0"/>
                                  </p:stCondLst>
                                  <p:childTnLst>
                                    <p:anim calcmode="lin" valueType="num">
                                      <p:cBhvr additive="base">
                                        <p:cTn id="49" dur="500"/>
                                        <p:tgtEl>
                                          <p:spTgt spid="5"/>
                                        </p:tgtEl>
                                        <p:attrNameLst>
                                          <p:attrName>ppt_x</p:attrName>
                                        </p:attrNameLst>
                                      </p:cBhvr>
                                      <p:tavLst>
                                        <p:tav tm="0">
                                          <p:val>
                                            <p:strVal val="ppt_x"/>
                                          </p:val>
                                        </p:tav>
                                        <p:tav tm="100000">
                                          <p:val>
                                            <p:strVal val="ppt_x"/>
                                          </p:val>
                                        </p:tav>
                                      </p:tavLst>
                                    </p:anim>
                                    <p:anim calcmode="lin" valueType="num">
                                      <p:cBhvr additive="base">
                                        <p:cTn id="50" dur="500"/>
                                        <p:tgtEl>
                                          <p:spTgt spid="5"/>
                                        </p:tgtEl>
                                        <p:attrNameLst>
                                          <p:attrName>ppt_y</p:attrName>
                                        </p:attrNameLst>
                                      </p:cBhvr>
                                      <p:tavLst>
                                        <p:tav tm="0">
                                          <p:val>
                                            <p:strVal val="ppt_y"/>
                                          </p:val>
                                        </p:tav>
                                        <p:tav tm="100000">
                                          <p:val>
                                            <p:strVal val="1+ppt_h/2"/>
                                          </p:val>
                                        </p:tav>
                                      </p:tavLst>
                                    </p:anim>
                                    <p:set>
                                      <p:cBhvr>
                                        <p:cTn id="51" dur="1" fill="hold">
                                          <p:stCondLst>
                                            <p:cond delay="499"/>
                                          </p:stCondLst>
                                        </p:cTn>
                                        <p:tgtEl>
                                          <p:spTgt spid="5"/>
                                        </p:tgtEl>
                                        <p:attrNameLst>
                                          <p:attrName>style.visibility</p:attrName>
                                        </p:attrNameLst>
                                      </p:cBhvr>
                                      <p:to>
                                        <p:strVal val="hidden"/>
                                      </p:to>
                                    </p:set>
                                  </p:childTnLst>
                                </p:cTn>
                              </p:par>
                              <p:par>
                                <p:cTn id="52" presetID="2" presetClass="exit" presetSubtype="4" fill="hold" grpId="1" nodeType="withEffect">
                                  <p:stCondLst>
                                    <p:cond delay="0"/>
                                  </p:stCondLst>
                                  <p:childTnLst>
                                    <p:anim calcmode="lin" valueType="num">
                                      <p:cBhvr additive="base">
                                        <p:cTn id="53" dur="500"/>
                                        <p:tgtEl>
                                          <p:spTgt spid="6"/>
                                        </p:tgtEl>
                                        <p:attrNameLst>
                                          <p:attrName>ppt_x</p:attrName>
                                        </p:attrNameLst>
                                      </p:cBhvr>
                                      <p:tavLst>
                                        <p:tav tm="0">
                                          <p:val>
                                            <p:strVal val="ppt_x"/>
                                          </p:val>
                                        </p:tav>
                                        <p:tav tm="100000">
                                          <p:val>
                                            <p:strVal val="ppt_x"/>
                                          </p:val>
                                        </p:tav>
                                      </p:tavLst>
                                    </p:anim>
                                    <p:anim calcmode="lin" valueType="num">
                                      <p:cBhvr additive="base">
                                        <p:cTn id="54" dur="500"/>
                                        <p:tgtEl>
                                          <p:spTgt spid="6"/>
                                        </p:tgtEl>
                                        <p:attrNameLst>
                                          <p:attrName>ppt_y</p:attrName>
                                        </p:attrNameLst>
                                      </p:cBhvr>
                                      <p:tavLst>
                                        <p:tav tm="0">
                                          <p:val>
                                            <p:strVal val="ppt_y"/>
                                          </p:val>
                                        </p:tav>
                                        <p:tav tm="100000">
                                          <p:val>
                                            <p:strVal val="1+ppt_h/2"/>
                                          </p:val>
                                        </p:tav>
                                      </p:tavLst>
                                    </p:anim>
                                    <p:set>
                                      <p:cBhvr>
                                        <p:cTn id="55" dur="1" fill="hold">
                                          <p:stCondLst>
                                            <p:cond delay="499"/>
                                          </p:stCondLst>
                                        </p:cTn>
                                        <p:tgtEl>
                                          <p:spTgt spid="6"/>
                                        </p:tgtEl>
                                        <p:attrNameLst>
                                          <p:attrName>style.visibility</p:attrName>
                                        </p:attrNameLst>
                                      </p:cBhvr>
                                      <p:to>
                                        <p:strVal val="hidden"/>
                                      </p:to>
                                    </p:set>
                                  </p:childTnLst>
                                </p:cTn>
                              </p:par>
                              <p:par>
                                <p:cTn id="56" presetID="2" presetClass="exit" presetSubtype="4" fill="hold" grpId="1" nodeType="withEffect">
                                  <p:stCondLst>
                                    <p:cond delay="0"/>
                                  </p:stCondLst>
                                  <p:childTnLst>
                                    <p:anim calcmode="lin" valueType="num">
                                      <p:cBhvr additive="base">
                                        <p:cTn id="57" dur="500"/>
                                        <p:tgtEl>
                                          <p:spTgt spid="7"/>
                                        </p:tgtEl>
                                        <p:attrNameLst>
                                          <p:attrName>ppt_x</p:attrName>
                                        </p:attrNameLst>
                                      </p:cBhvr>
                                      <p:tavLst>
                                        <p:tav tm="0">
                                          <p:val>
                                            <p:strVal val="ppt_x"/>
                                          </p:val>
                                        </p:tav>
                                        <p:tav tm="100000">
                                          <p:val>
                                            <p:strVal val="ppt_x"/>
                                          </p:val>
                                        </p:tav>
                                      </p:tavLst>
                                    </p:anim>
                                    <p:anim calcmode="lin" valueType="num">
                                      <p:cBhvr additive="base">
                                        <p:cTn id="58" dur="500"/>
                                        <p:tgtEl>
                                          <p:spTgt spid="7"/>
                                        </p:tgtEl>
                                        <p:attrNameLst>
                                          <p:attrName>ppt_y</p:attrName>
                                        </p:attrNameLst>
                                      </p:cBhvr>
                                      <p:tavLst>
                                        <p:tav tm="0">
                                          <p:val>
                                            <p:strVal val="ppt_y"/>
                                          </p:val>
                                        </p:tav>
                                        <p:tav tm="100000">
                                          <p:val>
                                            <p:strVal val="1+ppt_h/2"/>
                                          </p:val>
                                        </p:tav>
                                      </p:tavLst>
                                    </p:anim>
                                    <p:set>
                                      <p:cBhvr>
                                        <p:cTn id="59"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2" grpId="0"/>
      <p:bldP spid="2" grpId="1"/>
      <p:bldP spid="5" grpId="0" animBg="1"/>
      <p:bldP spid="5" grpId="1" animBg="1"/>
      <p:bldP spid="6" grpId="0" animBg="1"/>
      <p:bldP spid="6" grpId="1" animBg="1"/>
      <p:bldP spid="7" grpId="0" animBg="1"/>
      <p:bldP spid="7" grpId="1" animBg="1"/>
      <p:bldP spid="1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0080" y="2820315"/>
            <a:ext cx="11733320" cy="1015663"/>
          </a:xfrm>
          <a:prstGeom prst="rect">
            <a:avLst/>
          </a:prstGeom>
          <a:noFill/>
          <a:ln w="12700">
            <a:solidFill>
              <a:schemeClr val="tx1"/>
            </a:solidFill>
          </a:ln>
        </p:spPr>
        <p:txBody>
          <a:bodyPr wrap="square" rtlCol="0">
            <a:spAutoFit/>
          </a:bodyPr>
          <a:lstStyle/>
          <a:p>
            <a:r>
              <a:rPr lang="en-CA" sz="2000" dirty="0"/>
              <a:t>Typically, it is best not to respond to any requests for information from an email.  A legitimate company, bank or government agency will not send you an email that asks you to log in and enter sensitive information by a link in the email.</a:t>
            </a:r>
          </a:p>
        </p:txBody>
      </p:sp>
      <p:sp>
        <p:nvSpPr>
          <p:cNvPr id="10" name="TextBox 9"/>
          <p:cNvSpPr txBox="1"/>
          <p:nvPr/>
        </p:nvSpPr>
        <p:spPr>
          <a:xfrm>
            <a:off x="228600" y="968938"/>
            <a:ext cx="11734800" cy="1323439"/>
          </a:xfrm>
          <a:prstGeom prst="rect">
            <a:avLst/>
          </a:prstGeom>
          <a:noFill/>
          <a:ln w="12700">
            <a:solidFill>
              <a:schemeClr val="tx1"/>
            </a:solidFill>
          </a:ln>
        </p:spPr>
        <p:txBody>
          <a:bodyPr wrap="square" rtlCol="0">
            <a:spAutoFit/>
          </a:bodyPr>
          <a:lstStyle/>
          <a:p>
            <a:r>
              <a:rPr lang="en-CA" sz="2000" b="1" i="1" dirty="0"/>
              <a:t>Phishing</a:t>
            </a:r>
            <a:r>
              <a:rPr lang="en-CA" sz="2000" dirty="0"/>
              <a:t> – Usually appearing in the form of an email, Phishing attempts to get you to enter your sensitive</a:t>
            </a:r>
            <a:br>
              <a:rPr lang="en-CA" sz="2000" dirty="0"/>
            </a:br>
            <a:r>
              <a:rPr lang="en-CA" sz="2000" dirty="0"/>
              <a:t>                    information such as username, password, credit card information, home address, phone number</a:t>
            </a:r>
            <a:br>
              <a:rPr lang="en-CA" sz="2000" dirty="0"/>
            </a:br>
            <a:r>
              <a:rPr lang="en-CA" sz="2000" dirty="0"/>
              <a:t>                    and other such information by having you click on a link in the email, which then takes you to a</a:t>
            </a:r>
            <a:br>
              <a:rPr lang="en-CA" sz="2000" dirty="0"/>
            </a:br>
            <a:r>
              <a:rPr lang="en-CA" sz="2000" dirty="0"/>
              <a:t>                    website that asks for this information.</a:t>
            </a:r>
          </a:p>
        </p:txBody>
      </p:sp>
      <p:sp>
        <p:nvSpPr>
          <p:cNvPr id="11" name="TextBox 10"/>
          <p:cNvSpPr txBox="1"/>
          <p:nvPr/>
        </p:nvSpPr>
        <p:spPr>
          <a:xfrm>
            <a:off x="228600" y="4434506"/>
            <a:ext cx="11734800" cy="1938992"/>
          </a:xfrm>
          <a:prstGeom prst="rect">
            <a:avLst/>
          </a:prstGeom>
          <a:noFill/>
          <a:ln w="12700">
            <a:solidFill>
              <a:schemeClr val="tx1"/>
            </a:solidFill>
          </a:ln>
        </p:spPr>
        <p:txBody>
          <a:bodyPr wrap="square" rtlCol="0">
            <a:spAutoFit/>
          </a:bodyPr>
          <a:lstStyle/>
          <a:p>
            <a:r>
              <a:rPr lang="en-CA" sz="2000" b="1" i="1" dirty="0"/>
              <a:t>Software installation </a:t>
            </a:r>
            <a:r>
              <a:rPr lang="en-CA" sz="2000" dirty="0"/>
              <a:t>– When installing software, you must trust the source.  If you download and install</a:t>
            </a:r>
            <a:br>
              <a:rPr lang="en-CA" sz="2000" dirty="0"/>
            </a:br>
            <a:r>
              <a:rPr lang="en-CA" sz="2000" dirty="0"/>
              <a:t>                                           software, make sure you trust the company from which you buy it.</a:t>
            </a:r>
          </a:p>
          <a:p>
            <a:endParaRPr lang="en-CA" sz="2000" dirty="0"/>
          </a:p>
          <a:p>
            <a:r>
              <a:rPr lang="en-CA" sz="2000" dirty="0"/>
              <a:t>Many full Anti-Virus software packages, especially the full Internet security type AV software packages, will have a method for testing the software in a “sandbox” installation to check if the software installation you downloaded is a Trojan, which isolates the Trojan to a controlled area of your computer’s memory.</a:t>
            </a:r>
          </a:p>
        </p:txBody>
      </p:sp>
      <p:sp>
        <p:nvSpPr>
          <p:cNvPr id="12" name="TextBox 11"/>
          <p:cNvSpPr txBox="1"/>
          <p:nvPr/>
        </p:nvSpPr>
        <p:spPr>
          <a:xfrm>
            <a:off x="166686" y="186355"/>
            <a:ext cx="4030845" cy="400110"/>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CA" dirty="0"/>
              <a:t>Dangers of the Internet – Behaviour</a:t>
            </a:r>
          </a:p>
        </p:txBody>
      </p:sp>
      <p:sp>
        <p:nvSpPr>
          <p:cNvPr id="6" name="Slide Number Placeholder 61">
            <a:extLst>
              <a:ext uri="{FF2B5EF4-FFF2-40B4-BE49-F238E27FC236}">
                <a16:creationId xmlns:a16="http://schemas.microsoft.com/office/drawing/2014/main" id="{1E0F6841-C79F-4A9B-BA0C-507DDDB8632B}"/>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31</a:t>
            </a:fld>
            <a:endParaRPr lang="en-US" altLang="en-US" dirty="0">
              <a:solidFill>
                <a:schemeClr val="tx1"/>
              </a:solidFill>
            </a:endParaRPr>
          </a:p>
        </p:txBody>
      </p:sp>
      <p:sp>
        <p:nvSpPr>
          <p:cNvPr id="7" name="TextBox 6">
            <a:extLst>
              <a:ext uri="{FF2B5EF4-FFF2-40B4-BE49-F238E27FC236}">
                <a16:creationId xmlns:a16="http://schemas.microsoft.com/office/drawing/2014/main" id="{FCF708C7-263D-4D71-BF77-A9A53138FD1D}"/>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200173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grpId="1" nodeType="clickEffect">
                                  <p:stCondLst>
                                    <p:cond delay="0"/>
                                  </p:stCondLst>
                                  <p:childTnLst>
                                    <p:anim calcmode="lin" valueType="num">
                                      <p:cBhvr additive="base">
                                        <p:cTn id="24" dur="500"/>
                                        <p:tgtEl>
                                          <p:spTgt spid="10"/>
                                        </p:tgtEl>
                                        <p:attrNameLst>
                                          <p:attrName>ppt_x</p:attrName>
                                        </p:attrNameLst>
                                      </p:cBhvr>
                                      <p:tavLst>
                                        <p:tav tm="0">
                                          <p:val>
                                            <p:strVal val="ppt_x"/>
                                          </p:val>
                                        </p:tav>
                                        <p:tav tm="100000">
                                          <p:val>
                                            <p:strVal val="ppt_x"/>
                                          </p:val>
                                        </p:tav>
                                      </p:tavLst>
                                    </p:anim>
                                    <p:anim calcmode="lin" valueType="num">
                                      <p:cBhvr additive="base">
                                        <p:cTn id="25" dur="500"/>
                                        <p:tgtEl>
                                          <p:spTgt spid="10"/>
                                        </p:tgtEl>
                                        <p:attrNameLst>
                                          <p:attrName>ppt_y</p:attrName>
                                        </p:attrNameLst>
                                      </p:cBhvr>
                                      <p:tavLst>
                                        <p:tav tm="0">
                                          <p:val>
                                            <p:strVal val="ppt_y"/>
                                          </p:val>
                                        </p:tav>
                                        <p:tav tm="100000">
                                          <p:val>
                                            <p:strVal val="1+ppt_h/2"/>
                                          </p:val>
                                        </p:tav>
                                      </p:tavLst>
                                    </p:anim>
                                    <p:set>
                                      <p:cBhvr>
                                        <p:cTn id="26" dur="1" fill="hold">
                                          <p:stCondLst>
                                            <p:cond delay="499"/>
                                          </p:stCondLst>
                                        </p:cTn>
                                        <p:tgtEl>
                                          <p:spTgt spid="10"/>
                                        </p:tgtEl>
                                        <p:attrNameLst>
                                          <p:attrName>style.visibility</p:attrName>
                                        </p:attrNameLst>
                                      </p:cBhvr>
                                      <p:to>
                                        <p:strVal val="hidden"/>
                                      </p:to>
                                    </p:set>
                                  </p:childTnLst>
                                </p:cTn>
                              </p:par>
                              <p:par>
                                <p:cTn id="27" presetID="2" presetClass="exit" presetSubtype="4" fill="hold" grpId="1" nodeType="withEffect">
                                  <p:stCondLst>
                                    <p:cond delay="0"/>
                                  </p:stCondLst>
                                  <p:childTnLst>
                                    <p:anim calcmode="lin" valueType="num">
                                      <p:cBhvr additive="base">
                                        <p:cTn id="28" dur="500"/>
                                        <p:tgtEl>
                                          <p:spTgt spid="4"/>
                                        </p:tgtEl>
                                        <p:attrNameLst>
                                          <p:attrName>ppt_x</p:attrName>
                                        </p:attrNameLst>
                                      </p:cBhvr>
                                      <p:tavLst>
                                        <p:tav tm="0">
                                          <p:val>
                                            <p:strVal val="ppt_x"/>
                                          </p:val>
                                        </p:tav>
                                        <p:tav tm="100000">
                                          <p:val>
                                            <p:strVal val="ppt_x"/>
                                          </p:val>
                                        </p:tav>
                                      </p:tavLst>
                                    </p:anim>
                                    <p:anim calcmode="lin" valueType="num">
                                      <p:cBhvr additive="base">
                                        <p:cTn id="29" dur="500"/>
                                        <p:tgtEl>
                                          <p:spTgt spid="4"/>
                                        </p:tgtEl>
                                        <p:attrNameLst>
                                          <p:attrName>ppt_y</p:attrName>
                                        </p:attrNameLst>
                                      </p:cBhvr>
                                      <p:tavLst>
                                        <p:tav tm="0">
                                          <p:val>
                                            <p:strVal val="ppt_y"/>
                                          </p:val>
                                        </p:tav>
                                        <p:tav tm="100000">
                                          <p:val>
                                            <p:strVal val="1+ppt_h/2"/>
                                          </p:val>
                                        </p:tav>
                                      </p:tavLst>
                                    </p:anim>
                                    <p:set>
                                      <p:cBhvr>
                                        <p:cTn id="30" dur="1" fill="hold">
                                          <p:stCondLst>
                                            <p:cond delay="499"/>
                                          </p:stCondLst>
                                        </p:cTn>
                                        <p:tgtEl>
                                          <p:spTgt spid="4"/>
                                        </p:tgtEl>
                                        <p:attrNameLst>
                                          <p:attrName>style.visibility</p:attrName>
                                        </p:attrNameLst>
                                      </p:cBhvr>
                                      <p:to>
                                        <p:strVal val="hidden"/>
                                      </p:to>
                                    </p:set>
                                  </p:childTnLst>
                                </p:cTn>
                              </p:par>
                              <p:par>
                                <p:cTn id="31" presetID="2" presetClass="exit" presetSubtype="4" fill="hold" grpId="1" nodeType="withEffect">
                                  <p:stCondLst>
                                    <p:cond delay="0"/>
                                  </p:stCondLst>
                                  <p:childTnLst>
                                    <p:anim calcmode="lin" valueType="num">
                                      <p:cBhvr additive="base">
                                        <p:cTn id="32" dur="500"/>
                                        <p:tgtEl>
                                          <p:spTgt spid="11"/>
                                        </p:tgtEl>
                                        <p:attrNameLst>
                                          <p:attrName>ppt_x</p:attrName>
                                        </p:attrNameLst>
                                      </p:cBhvr>
                                      <p:tavLst>
                                        <p:tav tm="0">
                                          <p:val>
                                            <p:strVal val="ppt_x"/>
                                          </p:val>
                                        </p:tav>
                                        <p:tav tm="100000">
                                          <p:val>
                                            <p:strVal val="ppt_x"/>
                                          </p:val>
                                        </p:tav>
                                      </p:tavLst>
                                    </p:anim>
                                    <p:anim calcmode="lin" valueType="num">
                                      <p:cBhvr additive="base">
                                        <p:cTn id="33" dur="500"/>
                                        <p:tgtEl>
                                          <p:spTgt spid="11"/>
                                        </p:tgtEl>
                                        <p:attrNameLst>
                                          <p:attrName>ppt_y</p:attrName>
                                        </p:attrNameLst>
                                      </p:cBhvr>
                                      <p:tavLst>
                                        <p:tav tm="0">
                                          <p:val>
                                            <p:strVal val="ppt_y"/>
                                          </p:val>
                                        </p:tav>
                                        <p:tav tm="100000">
                                          <p:val>
                                            <p:strVal val="1+ppt_h/2"/>
                                          </p:val>
                                        </p:tav>
                                      </p:tavLst>
                                    </p:anim>
                                    <p:set>
                                      <p:cBhvr>
                                        <p:cTn id="34"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0" grpId="0" animBg="1"/>
      <p:bldP spid="10" grpId="1" animBg="1"/>
      <p:bldP spid="11" grpId="0" animBg="1"/>
      <p:bldP spid="11"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2406" y="1104349"/>
            <a:ext cx="11787188" cy="707886"/>
          </a:xfrm>
          <a:prstGeom prst="rect">
            <a:avLst/>
          </a:prstGeom>
          <a:noFill/>
          <a:ln w="12700">
            <a:solidFill>
              <a:schemeClr val="tx1"/>
            </a:solidFill>
          </a:ln>
        </p:spPr>
        <p:txBody>
          <a:bodyPr wrap="square" rtlCol="0">
            <a:spAutoFit/>
          </a:bodyPr>
          <a:lstStyle/>
          <a:p>
            <a:r>
              <a:rPr lang="en-CA" sz="2000" b="1" dirty="0"/>
              <a:t>Web Surfing Safety </a:t>
            </a:r>
            <a:r>
              <a:rPr lang="en-CA" sz="2000" dirty="0"/>
              <a:t>– Try not to visit websites that may be questionable.  I’ll let you think up which ones might</a:t>
            </a:r>
            <a:br>
              <a:rPr lang="en-CA" sz="2000" dirty="0"/>
            </a:br>
            <a:r>
              <a:rPr lang="en-CA" sz="2000" dirty="0"/>
              <a:t>                                        be questionable. </a:t>
            </a:r>
          </a:p>
        </p:txBody>
      </p:sp>
      <p:sp>
        <p:nvSpPr>
          <p:cNvPr id="4" name="TextBox 3"/>
          <p:cNvSpPr txBox="1"/>
          <p:nvPr/>
        </p:nvSpPr>
        <p:spPr>
          <a:xfrm>
            <a:off x="207169" y="2174096"/>
            <a:ext cx="11782425" cy="1015663"/>
          </a:xfrm>
          <a:prstGeom prst="rect">
            <a:avLst/>
          </a:prstGeom>
          <a:noFill/>
          <a:ln w="12700">
            <a:solidFill>
              <a:schemeClr val="tx1"/>
            </a:solidFill>
          </a:ln>
        </p:spPr>
        <p:txBody>
          <a:bodyPr wrap="square" rtlCol="0">
            <a:spAutoFit/>
          </a:bodyPr>
          <a:lstStyle/>
          <a:p>
            <a:r>
              <a:rPr lang="en-CA" sz="2000" b="1" dirty="0"/>
              <a:t>Giving out Information</a:t>
            </a:r>
            <a:r>
              <a:rPr lang="en-CA" sz="2000" dirty="0"/>
              <a:t> – Do not give out your personal information in a chat or other online social media unless</a:t>
            </a:r>
            <a:br>
              <a:rPr lang="en-CA" sz="2000" dirty="0"/>
            </a:br>
            <a:r>
              <a:rPr lang="en-CA" sz="2000" dirty="0"/>
              <a:t>                                              you are certain you know who is on the other end of the conversation and that you</a:t>
            </a:r>
            <a:br>
              <a:rPr lang="en-CA" sz="2000" dirty="0"/>
            </a:br>
            <a:r>
              <a:rPr lang="en-CA" sz="2000" dirty="0"/>
              <a:t>                                              trust that person.  This is called </a:t>
            </a:r>
            <a:r>
              <a:rPr lang="en-CA" sz="2000" b="1" dirty="0"/>
              <a:t>social engineering</a:t>
            </a:r>
            <a:r>
              <a:rPr lang="en-CA" sz="2000" dirty="0"/>
              <a:t>.</a:t>
            </a:r>
          </a:p>
        </p:txBody>
      </p:sp>
      <p:sp>
        <p:nvSpPr>
          <p:cNvPr id="6" name="TextBox 5"/>
          <p:cNvSpPr txBox="1"/>
          <p:nvPr/>
        </p:nvSpPr>
        <p:spPr>
          <a:xfrm>
            <a:off x="202406" y="3599163"/>
            <a:ext cx="11782425" cy="707886"/>
          </a:xfrm>
          <a:prstGeom prst="rect">
            <a:avLst/>
          </a:prstGeom>
          <a:noFill/>
          <a:ln w="12700">
            <a:solidFill>
              <a:schemeClr val="tx1"/>
            </a:solidFill>
          </a:ln>
        </p:spPr>
        <p:txBody>
          <a:bodyPr wrap="square" rtlCol="0">
            <a:spAutoFit/>
          </a:bodyPr>
          <a:lstStyle/>
          <a:p>
            <a:pPr marL="342900" indent="-342900"/>
            <a:r>
              <a:rPr lang="en-CA" sz="2000" b="1" dirty="0"/>
              <a:t>Social Engineering tactics:</a:t>
            </a:r>
          </a:p>
          <a:p>
            <a:pPr marL="574675" indent="-174625">
              <a:buFont typeface="+mj-lt"/>
              <a:buAutoNum type="arabicPeriod"/>
            </a:pPr>
            <a:r>
              <a:rPr lang="en-CA" sz="2000" b="1" dirty="0"/>
              <a:t>Phishing</a:t>
            </a:r>
            <a:r>
              <a:rPr lang="en-CA" sz="2000" dirty="0"/>
              <a:t> – As mentioned before mostly done by email.</a:t>
            </a:r>
          </a:p>
        </p:txBody>
      </p:sp>
      <p:sp>
        <p:nvSpPr>
          <p:cNvPr id="7" name="TextBox 6"/>
          <p:cNvSpPr txBox="1"/>
          <p:nvPr/>
        </p:nvSpPr>
        <p:spPr>
          <a:xfrm>
            <a:off x="202406" y="4721400"/>
            <a:ext cx="11782425" cy="707886"/>
          </a:xfrm>
          <a:prstGeom prst="rect">
            <a:avLst/>
          </a:prstGeom>
          <a:noFill/>
          <a:ln w="12700">
            <a:solidFill>
              <a:schemeClr val="tx1"/>
            </a:solidFill>
          </a:ln>
        </p:spPr>
        <p:txBody>
          <a:bodyPr wrap="square" rtlCol="0">
            <a:spAutoFit/>
          </a:bodyPr>
          <a:lstStyle/>
          <a:p>
            <a:pPr marL="574675" indent="-220663">
              <a:buFont typeface="+mj-lt"/>
              <a:buAutoNum type="arabicPeriod" startAt="2"/>
            </a:pPr>
            <a:r>
              <a:rPr lang="en-CA" sz="2000" b="1" dirty="0"/>
              <a:t>Pretexting</a:t>
            </a:r>
            <a:r>
              <a:rPr lang="en-CA" sz="2000" dirty="0"/>
              <a:t> – The attacker spends the time to establish a false scenario or pretext to sound credible</a:t>
            </a:r>
            <a:br>
              <a:rPr lang="en-CA" sz="2000" dirty="0"/>
            </a:br>
            <a:r>
              <a:rPr lang="en-CA" sz="2000" dirty="0"/>
              <a:t>                       and gain your confidence before asking for more personal information and possibly money.</a:t>
            </a:r>
          </a:p>
        </p:txBody>
      </p:sp>
      <p:sp>
        <p:nvSpPr>
          <p:cNvPr id="8" name="TextBox 7"/>
          <p:cNvSpPr txBox="1"/>
          <p:nvPr/>
        </p:nvSpPr>
        <p:spPr>
          <a:xfrm>
            <a:off x="202406" y="5843637"/>
            <a:ext cx="11782425" cy="400110"/>
          </a:xfrm>
          <a:prstGeom prst="rect">
            <a:avLst/>
          </a:prstGeom>
          <a:noFill/>
          <a:ln w="12700">
            <a:solidFill>
              <a:schemeClr val="tx1"/>
            </a:solidFill>
          </a:ln>
        </p:spPr>
        <p:txBody>
          <a:bodyPr wrap="square" rtlCol="0">
            <a:spAutoFit/>
          </a:bodyPr>
          <a:lstStyle/>
          <a:p>
            <a:pPr marL="574675" indent="-230188">
              <a:buFont typeface="+mj-lt"/>
              <a:buAutoNum type="arabicPeriod" startAt="3"/>
            </a:pPr>
            <a:r>
              <a:rPr lang="en-CA" sz="2000" b="1" dirty="0"/>
              <a:t>Baiting</a:t>
            </a:r>
            <a:r>
              <a:rPr lang="en-CA" sz="2000" dirty="0"/>
              <a:t> – Similar to phishing, but the baiting tactic promises some good or other item as a reward.</a:t>
            </a:r>
          </a:p>
        </p:txBody>
      </p:sp>
      <p:sp>
        <p:nvSpPr>
          <p:cNvPr id="22" name="TextBox 21">
            <a:extLst>
              <a:ext uri="{FF2B5EF4-FFF2-40B4-BE49-F238E27FC236}">
                <a16:creationId xmlns:a16="http://schemas.microsoft.com/office/drawing/2014/main" id="{ECCC0A5D-1469-440D-B5FC-9B4F81400B1E}"/>
              </a:ext>
            </a:extLst>
          </p:cNvPr>
          <p:cNvSpPr txBox="1"/>
          <p:nvPr/>
        </p:nvSpPr>
        <p:spPr>
          <a:xfrm>
            <a:off x="166686" y="186355"/>
            <a:ext cx="4030845" cy="400110"/>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CA" dirty="0"/>
              <a:t>Dangers of the Internet – Behaviour</a:t>
            </a:r>
          </a:p>
        </p:txBody>
      </p:sp>
      <p:sp>
        <p:nvSpPr>
          <p:cNvPr id="9" name="Slide Number Placeholder 61">
            <a:extLst>
              <a:ext uri="{FF2B5EF4-FFF2-40B4-BE49-F238E27FC236}">
                <a16:creationId xmlns:a16="http://schemas.microsoft.com/office/drawing/2014/main" id="{AB4F95FA-716F-42A3-A980-04DAD6DF7B16}"/>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32</a:t>
            </a:fld>
            <a:endParaRPr lang="en-US" altLang="en-US" dirty="0">
              <a:solidFill>
                <a:schemeClr val="tx1"/>
              </a:solidFill>
            </a:endParaRPr>
          </a:p>
        </p:txBody>
      </p:sp>
      <p:sp>
        <p:nvSpPr>
          <p:cNvPr id="10" name="TextBox 9">
            <a:extLst>
              <a:ext uri="{FF2B5EF4-FFF2-40B4-BE49-F238E27FC236}">
                <a16:creationId xmlns:a16="http://schemas.microsoft.com/office/drawing/2014/main" id="{27D98427-240E-46C3-8247-A3D05859E9F7}"/>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2334955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0-#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0-#ppt_w/2"/>
                                          </p:val>
                                        </p:tav>
                                        <p:tav tm="100000">
                                          <p:val>
                                            <p:strVal val="#ppt_x"/>
                                          </p:val>
                                        </p:tav>
                                      </p:tavLst>
                                    </p:anim>
                                    <p:anim calcmode="lin" valueType="num">
                                      <p:cBhvr additive="base">
                                        <p:cTn id="32"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xit" presetSubtype="4" fill="hold" grpId="1" nodeType="clickEffect">
                                  <p:stCondLst>
                                    <p:cond delay="0"/>
                                  </p:stCondLst>
                                  <p:childTnLst>
                                    <p:anim calcmode="lin" valueType="num">
                                      <p:cBhvr additive="base">
                                        <p:cTn id="36" dur="500"/>
                                        <p:tgtEl>
                                          <p:spTgt spid="3"/>
                                        </p:tgtEl>
                                        <p:attrNameLst>
                                          <p:attrName>ppt_x</p:attrName>
                                        </p:attrNameLst>
                                      </p:cBhvr>
                                      <p:tavLst>
                                        <p:tav tm="0">
                                          <p:val>
                                            <p:strVal val="ppt_x"/>
                                          </p:val>
                                        </p:tav>
                                        <p:tav tm="100000">
                                          <p:val>
                                            <p:strVal val="ppt_x"/>
                                          </p:val>
                                        </p:tav>
                                      </p:tavLst>
                                    </p:anim>
                                    <p:anim calcmode="lin" valueType="num">
                                      <p:cBhvr additive="base">
                                        <p:cTn id="37" dur="500"/>
                                        <p:tgtEl>
                                          <p:spTgt spid="3"/>
                                        </p:tgtEl>
                                        <p:attrNameLst>
                                          <p:attrName>ppt_y</p:attrName>
                                        </p:attrNameLst>
                                      </p:cBhvr>
                                      <p:tavLst>
                                        <p:tav tm="0">
                                          <p:val>
                                            <p:strVal val="ppt_y"/>
                                          </p:val>
                                        </p:tav>
                                        <p:tav tm="100000">
                                          <p:val>
                                            <p:strVal val="1+ppt_h/2"/>
                                          </p:val>
                                        </p:tav>
                                      </p:tavLst>
                                    </p:anim>
                                    <p:set>
                                      <p:cBhvr>
                                        <p:cTn id="38" dur="1" fill="hold">
                                          <p:stCondLst>
                                            <p:cond delay="499"/>
                                          </p:stCondLst>
                                        </p:cTn>
                                        <p:tgtEl>
                                          <p:spTgt spid="3"/>
                                        </p:tgtEl>
                                        <p:attrNameLst>
                                          <p:attrName>style.visibility</p:attrName>
                                        </p:attrNameLst>
                                      </p:cBhvr>
                                      <p:to>
                                        <p:strVal val="hidden"/>
                                      </p:to>
                                    </p:set>
                                  </p:childTnLst>
                                </p:cTn>
                              </p:par>
                              <p:par>
                                <p:cTn id="39" presetID="2" presetClass="exit" presetSubtype="4" fill="hold" grpId="1" nodeType="withEffect">
                                  <p:stCondLst>
                                    <p:cond delay="0"/>
                                  </p:stCondLst>
                                  <p:childTnLst>
                                    <p:anim calcmode="lin" valueType="num">
                                      <p:cBhvr additive="base">
                                        <p:cTn id="40" dur="500"/>
                                        <p:tgtEl>
                                          <p:spTgt spid="4"/>
                                        </p:tgtEl>
                                        <p:attrNameLst>
                                          <p:attrName>ppt_x</p:attrName>
                                        </p:attrNameLst>
                                      </p:cBhvr>
                                      <p:tavLst>
                                        <p:tav tm="0">
                                          <p:val>
                                            <p:strVal val="ppt_x"/>
                                          </p:val>
                                        </p:tav>
                                        <p:tav tm="100000">
                                          <p:val>
                                            <p:strVal val="ppt_x"/>
                                          </p:val>
                                        </p:tav>
                                      </p:tavLst>
                                    </p:anim>
                                    <p:anim calcmode="lin" valueType="num">
                                      <p:cBhvr additive="base">
                                        <p:cTn id="41" dur="500"/>
                                        <p:tgtEl>
                                          <p:spTgt spid="4"/>
                                        </p:tgtEl>
                                        <p:attrNameLst>
                                          <p:attrName>ppt_y</p:attrName>
                                        </p:attrNameLst>
                                      </p:cBhvr>
                                      <p:tavLst>
                                        <p:tav tm="0">
                                          <p:val>
                                            <p:strVal val="ppt_y"/>
                                          </p:val>
                                        </p:tav>
                                        <p:tav tm="100000">
                                          <p:val>
                                            <p:strVal val="1+ppt_h/2"/>
                                          </p:val>
                                        </p:tav>
                                      </p:tavLst>
                                    </p:anim>
                                    <p:set>
                                      <p:cBhvr>
                                        <p:cTn id="42" dur="1" fill="hold">
                                          <p:stCondLst>
                                            <p:cond delay="499"/>
                                          </p:stCondLst>
                                        </p:cTn>
                                        <p:tgtEl>
                                          <p:spTgt spid="4"/>
                                        </p:tgtEl>
                                        <p:attrNameLst>
                                          <p:attrName>style.visibility</p:attrName>
                                        </p:attrNameLst>
                                      </p:cBhvr>
                                      <p:to>
                                        <p:strVal val="hidden"/>
                                      </p:to>
                                    </p:set>
                                  </p:childTnLst>
                                </p:cTn>
                              </p:par>
                              <p:par>
                                <p:cTn id="43" presetID="2" presetClass="exit" presetSubtype="4" fill="hold" grpId="1" nodeType="withEffect">
                                  <p:stCondLst>
                                    <p:cond delay="0"/>
                                  </p:stCondLst>
                                  <p:childTnLst>
                                    <p:anim calcmode="lin" valueType="num">
                                      <p:cBhvr additive="base">
                                        <p:cTn id="44" dur="500"/>
                                        <p:tgtEl>
                                          <p:spTgt spid="6"/>
                                        </p:tgtEl>
                                        <p:attrNameLst>
                                          <p:attrName>ppt_x</p:attrName>
                                        </p:attrNameLst>
                                      </p:cBhvr>
                                      <p:tavLst>
                                        <p:tav tm="0">
                                          <p:val>
                                            <p:strVal val="ppt_x"/>
                                          </p:val>
                                        </p:tav>
                                        <p:tav tm="100000">
                                          <p:val>
                                            <p:strVal val="ppt_x"/>
                                          </p:val>
                                        </p:tav>
                                      </p:tavLst>
                                    </p:anim>
                                    <p:anim calcmode="lin" valueType="num">
                                      <p:cBhvr additive="base">
                                        <p:cTn id="45" dur="500"/>
                                        <p:tgtEl>
                                          <p:spTgt spid="6"/>
                                        </p:tgtEl>
                                        <p:attrNameLst>
                                          <p:attrName>ppt_y</p:attrName>
                                        </p:attrNameLst>
                                      </p:cBhvr>
                                      <p:tavLst>
                                        <p:tav tm="0">
                                          <p:val>
                                            <p:strVal val="ppt_y"/>
                                          </p:val>
                                        </p:tav>
                                        <p:tav tm="100000">
                                          <p:val>
                                            <p:strVal val="1+ppt_h/2"/>
                                          </p:val>
                                        </p:tav>
                                      </p:tavLst>
                                    </p:anim>
                                    <p:set>
                                      <p:cBhvr>
                                        <p:cTn id="46" dur="1" fill="hold">
                                          <p:stCondLst>
                                            <p:cond delay="499"/>
                                          </p:stCondLst>
                                        </p:cTn>
                                        <p:tgtEl>
                                          <p:spTgt spid="6"/>
                                        </p:tgtEl>
                                        <p:attrNameLst>
                                          <p:attrName>style.visibility</p:attrName>
                                        </p:attrNameLst>
                                      </p:cBhvr>
                                      <p:to>
                                        <p:strVal val="hidden"/>
                                      </p:to>
                                    </p:set>
                                  </p:childTnLst>
                                </p:cTn>
                              </p:par>
                              <p:par>
                                <p:cTn id="47" presetID="2" presetClass="exit" presetSubtype="4" fill="hold" grpId="1" nodeType="withEffect">
                                  <p:stCondLst>
                                    <p:cond delay="0"/>
                                  </p:stCondLst>
                                  <p:childTnLst>
                                    <p:anim calcmode="lin" valueType="num">
                                      <p:cBhvr additive="base">
                                        <p:cTn id="48" dur="500"/>
                                        <p:tgtEl>
                                          <p:spTgt spid="7"/>
                                        </p:tgtEl>
                                        <p:attrNameLst>
                                          <p:attrName>ppt_x</p:attrName>
                                        </p:attrNameLst>
                                      </p:cBhvr>
                                      <p:tavLst>
                                        <p:tav tm="0">
                                          <p:val>
                                            <p:strVal val="ppt_x"/>
                                          </p:val>
                                        </p:tav>
                                        <p:tav tm="100000">
                                          <p:val>
                                            <p:strVal val="ppt_x"/>
                                          </p:val>
                                        </p:tav>
                                      </p:tavLst>
                                    </p:anim>
                                    <p:anim calcmode="lin" valueType="num">
                                      <p:cBhvr additive="base">
                                        <p:cTn id="49" dur="500"/>
                                        <p:tgtEl>
                                          <p:spTgt spid="7"/>
                                        </p:tgtEl>
                                        <p:attrNameLst>
                                          <p:attrName>ppt_y</p:attrName>
                                        </p:attrNameLst>
                                      </p:cBhvr>
                                      <p:tavLst>
                                        <p:tav tm="0">
                                          <p:val>
                                            <p:strVal val="ppt_y"/>
                                          </p:val>
                                        </p:tav>
                                        <p:tav tm="100000">
                                          <p:val>
                                            <p:strVal val="1+ppt_h/2"/>
                                          </p:val>
                                        </p:tav>
                                      </p:tavLst>
                                    </p:anim>
                                    <p:set>
                                      <p:cBhvr>
                                        <p:cTn id="50" dur="1" fill="hold">
                                          <p:stCondLst>
                                            <p:cond delay="499"/>
                                          </p:stCondLst>
                                        </p:cTn>
                                        <p:tgtEl>
                                          <p:spTgt spid="7"/>
                                        </p:tgtEl>
                                        <p:attrNameLst>
                                          <p:attrName>style.visibility</p:attrName>
                                        </p:attrNameLst>
                                      </p:cBhvr>
                                      <p:to>
                                        <p:strVal val="hidden"/>
                                      </p:to>
                                    </p:set>
                                  </p:childTnLst>
                                </p:cTn>
                              </p:par>
                              <p:par>
                                <p:cTn id="51" presetID="2" presetClass="exit" presetSubtype="4" fill="hold" grpId="1" nodeType="withEffect">
                                  <p:stCondLst>
                                    <p:cond delay="0"/>
                                  </p:stCondLst>
                                  <p:childTnLst>
                                    <p:anim calcmode="lin" valueType="num">
                                      <p:cBhvr additive="base">
                                        <p:cTn id="52" dur="500"/>
                                        <p:tgtEl>
                                          <p:spTgt spid="8"/>
                                        </p:tgtEl>
                                        <p:attrNameLst>
                                          <p:attrName>ppt_x</p:attrName>
                                        </p:attrNameLst>
                                      </p:cBhvr>
                                      <p:tavLst>
                                        <p:tav tm="0">
                                          <p:val>
                                            <p:strVal val="ppt_x"/>
                                          </p:val>
                                        </p:tav>
                                        <p:tav tm="100000">
                                          <p:val>
                                            <p:strVal val="ppt_x"/>
                                          </p:val>
                                        </p:tav>
                                      </p:tavLst>
                                    </p:anim>
                                    <p:anim calcmode="lin" valueType="num">
                                      <p:cBhvr additive="base">
                                        <p:cTn id="53" dur="500"/>
                                        <p:tgtEl>
                                          <p:spTgt spid="8"/>
                                        </p:tgtEl>
                                        <p:attrNameLst>
                                          <p:attrName>ppt_y</p:attrName>
                                        </p:attrNameLst>
                                      </p:cBhvr>
                                      <p:tavLst>
                                        <p:tav tm="0">
                                          <p:val>
                                            <p:strVal val="ppt_y"/>
                                          </p:val>
                                        </p:tav>
                                        <p:tav tm="100000">
                                          <p:val>
                                            <p:strVal val="1+ppt_h/2"/>
                                          </p:val>
                                        </p:tav>
                                      </p:tavLst>
                                    </p:anim>
                                    <p:set>
                                      <p:cBhvr>
                                        <p:cTn id="54"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6" grpId="0" animBg="1"/>
      <p:bldP spid="6" grpId="1" animBg="1"/>
      <p:bldP spid="7" grpId="0" animBg="1"/>
      <p:bldP spid="7" grpId="1" animBg="1"/>
      <p:bldP spid="8" grpId="0" animBg="1"/>
      <p:bldP spid="8"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2406" y="4390797"/>
            <a:ext cx="11787189" cy="1631216"/>
          </a:xfrm>
          <a:prstGeom prst="rect">
            <a:avLst/>
          </a:prstGeom>
          <a:noFill/>
          <a:ln w="12700">
            <a:solidFill>
              <a:schemeClr val="tx1"/>
            </a:solidFill>
          </a:ln>
        </p:spPr>
        <p:txBody>
          <a:bodyPr wrap="square" rtlCol="0">
            <a:spAutoFit/>
          </a:bodyPr>
          <a:lstStyle/>
          <a:p>
            <a:r>
              <a:rPr lang="en-CA" sz="2000" dirty="0"/>
              <a:t>Some suggestions on how you can avoid social engineering:</a:t>
            </a:r>
          </a:p>
          <a:p>
            <a:pPr marL="990600" indent="-285750">
              <a:buFont typeface="Wingdings" panose="05000000000000000000" pitchFamily="2" charset="2"/>
              <a:buChar char="ü"/>
            </a:pPr>
            <a:r>
              <a:rPr lang="en-CA" sz="2000" b="1" dirty="0"/>
              <a:t>Do not open any emails from untrusted sources.</a:t>
            </a:r>
            <a:endParaRPr lang="en-CA" sz="2000" dirty="0"/>
          </a:p>
          <a:p>
            <a:pPr marL="990600" indent="-285750">
              <a:buFont typeface="Wingdings" panose="05000000000000000000" pitchFamily="2" charset="2"/>
              <a:buChar char="ü"/>
            </a:pPr>
            <a:r>
              <a:rPr lang="en-CA" sz="2000" b="1" dirty="0"/>
              <a:t>Do not give offers from strangers the benefit of the doubt.</a:t>
            </a:r>
          </a:p>
          <a:p>
            <a:pPr marL="990600" indent="-285750">
              <a:buFont typeface="Wingdings" panose="05000000000000000000" pitchFamily="2" charset="2"/>
              <a:buChar char="ü"/>
            </a:pPr>
            <a:r>
              <a:rPr lang="en-CA" sz="2000" b="1" dirty="0"/>
              <a:t>Purchase anti-virus software, in particular the full Internet Security package.  It is worth the price.</a:t>
            </a:r>
            <a:endParaRPr lang="en-CA" sz="2000" dirty="0"/>
          </a:p>
          <a:p>
            <a:pPr marL="990600" indent="-285750">
              <a:buFont typeface="Wingdings" panose="05000000000000000000" pitchFamily="2" charset="2"/>
              <a:buChar char="ü"/>
            </a:pPr>
            <a:r>
              <a:rPr lang="en-CA" sz="2000" b="1" dirty="0"/>
              <a:t>Be aware of your company’s privacy policy.</a:t>
            </a:r>
            <a:endParaRPr lang="en-CA" sz="2000" dirty="0"/>
          </a:p>
        </p:txBody>
      </p:sp>
      <p:sp>
        <p:nvSpPr>
          <p:cNvPr id="9" name="TextBox 8"/>
          <p:cNvSpPr txBox="1"/>
          <p:nvPr/>
        </p:nvSpPr>
        <p:spPr>
          <a:xfrm>
            <a:off x="202406" y="1331034"/>
            <a:ext cx="11787188" cy="707886"/>
          </a:xfrm>
          <a:prstGeom prst="rect">
            <a:avLst/>
          </a:prstGeom>
          <a:noFill/>
          <a:ln w="12700">
            <a:solidFill>
              <a:schemeClr val="tx1"/>
            </a:solidFill>
          </a:ln>
        </p:spPr>
        <p:txBody>
          <a:bodyPr wrap="square" rtlCol="0">
            <a:spAutoFit/>
          </a:bodyPr>
          <a:lstStyle/>
          <a:p>
            <a:pPr marL="227013" indent="-200025">
              <a:buFont typeface="+mj-lt"/>
              <a:buAutoNum type="arabicPeriod" startAt="4"/>
            </a:pPr>
            <a:r>
              <a:rPr lang="en-CA" sz="2000" b="1" dirty="0"/>
              <a:t> Quid Pro Quo</a:t>
            </a:r>
            <a:r>
              <a:rPr lang="en-CA" sz="2000" dirty="0"/>
              <a:t> – Offers a benefit in the exchange of information, usually in the form of services; free music,</a:t>
            </a:r>
          </a:p>
          <a:p>
            <a:pPr marL="1768475"/>
            <a:r>
              <a:rPr lang="en-CA" sz="2000" dirty="0"/>
              <a:t>   free software, or free movies, for example.</a:t>
            </a:r>
          </a:p>
        </p:txBody>
      </p:sp>
      <p:sp>
        <p:nvSpPr>
          <p:cNvPr id="10" name="TextBox 9"/>
          <p:cNvSpPr txBox="1"/>
          <p:nvPr/>
        </p:nvSpPr>
        <p:spPr>
          <a:xfrm>
            <a:off x="202406" y="2860915"/>
            <a:ext cx="11787189" cy="707886"/>
          </a:xfrm>
          <a:prstGeom prst="rect">
            <a:avLst/>
          </a:prstGeom>
          <a:noFill/>
          <a:ln w="12700">
            <a:solidFill>
              <a:schemeClr val="tx1"/>
            </a:solidFill>
          </a:ln>
        </p:spPr>
        <p:txBody>
          <a:bodyPr wrap="square" rtlCol="0">
            <a:spAutoFit/>
          </a:bodyPr>
          <a:lstStyle/>
          <a:p>
            <a:pPr marL="227013" indent="-227013">
              <a:buFont typeface="+mj-lt"/>
              <a:buAutoNum type="arabicPeriod" startAt="5"/>
            </a:pPr>
            <a:r>
              <a:rPr lang="en-CA" sz="2000" b="1" dirty="0"/>
              <a:t>Tailgating</a:t>
            </a:r>
            <a:r>
              <a:rPr lang="en-CA" sz="2000" dirty="0"/>
              <a:t> – When someone follows you into a secure location in order to gain access.  This also applied to</a:t>
            </a:r>
            <a:br>
              <a:rPr lang="en-CA" sz="2000" dirty="0"/>
            </a:br>
            <a:r>
              <a:rPr lang="en-CA" sz="2000" dirty="0"/>
              <a:t>                      looking over your shoulder before you type in your password.</a:t>
            </a:r>
          </a:p>
        </p:txBody>
      </p:sp>
      <p:sp>
        <p:nvSpPr>
          <p:cNvPr id="22" name="TextBox 21">
            <a:extLst>
              <a:ext uri="{FF2B5EF4-FFF2-40B4-BE49-F238E27FC236}">
                <a16:creationId xmlns:a16="http://schemas.microsoft.com/office/drawing/2014/main" id="{CE4D78E1-1DBE-4C1F-8956-52B5224ED350}"/>
              </a:ext>
            </a:extLst>
          </p:cNvPr>
          <p:cNvSpPr txBox="1"/>
          <p:nvPr/>
        </p:nvSpPr>
        <p:spPr>
          <a:xfrm>
            <a:off x="166686" y="186355"/>
            <a:ext cx="4030845" cy="400110"/>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CA" dirty="0"/>
              <a:t>Dangers of the Internet – Behaviour</a:t>
            </a:r>
          </a:p>
        </p:txBody>
      </p:sp>
      <p:sp>
        <p:nvSpPr>
          <p:cNvPr id="6" name="Slide Number Placeholder 61">
            <a:extLst>
              <a:ext uri="{FF2B5EF4-FFF2-40B4-BE49-F238E27FC236}">
                <a16:creationId xmlns:a16="http://schemas.microsoft.com/office/drawing/2014/main" id="{9C0A74F8-4430-4A54-AFD6-58FC503B08D1}"/>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33</a:t>
            </a:fld>
            <a:endParaRPr lang="en-US" altLang="en-US" dirty="0">
              <a:solidFill>
                <a:schemeClr val="tx1"/>
              </a:solidFill>
            </a:endParaRPr>
          </a:p>
        </p:txBody>
      </p:sp>
      <p:sp>
        <p:nvSpPr>
          <p:cNvPr id="7" name="TextBox 6">
            <a:extLst>
              <a:ext uri="{FF2B5EF4-FFF2-40B4-BE49-F238E27FC236}">
                <a16:creationId xmlns:a16="http://schemas.microsoft.com/office/drawing/2014/main" id="{1B9D88B5-D374-4A02-B6C0-18A5FF205816}"/>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201071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0-#ppt_w/2"/>
                                          </p:val>
                                        </p:tav>
                                        <p:tav tm="100000">
                                          <p:val>
                                            <p:strVal val="#ppt_x"/>
                                          </p:val>
                                        </p:tav>
                                      </p:tavLst>
                                    </p:anim>
                                    <p:anim calcmode="lin" valueType="num">
                                      <p:cBhvr additive="base">
                                        <p:cTn id="14"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0-#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grpId="1" nodeType="clickEffect">
                                  <p:stCondLst>
                                    <p:cond delay="0"/>
                                  </p:stCondLst>
                                  <p:childTnLst>
                                    <p:anim calcmode="lin" valueType="num">
                                      <p:cBhvr additive="base">
                                        <p:cTn id="24" dur="500"/>
                                        <p:tgtEl>
                                          <p:spTgt spid="9"/>
                                        </p:tgtEl>
                                        <p:attrNameLst>
                                          <p:attrName>ppt_x</p:attrName>
                                        </p:attrNameLst>
                                      </p:cBhvr>
                                      <p:tavLst>
                                        <p:tav tm="0">
                                          <p:val>
                                            <p:strVal val="ppt_x"/>
                                          </p:val>
                                        </p:tav>
                                        <p:tav tm="100000">
                                          <p:val>
                                            <p:strVal val="ppt_x"/>
                                          </p:val>
                                        </p:tav>
                                      </p:tavLst>
                                    </p:anim>
                                    <p:anim calcmode="lin" valueType="num">
                                      <p:cBhvr additive="base">
                                        <p:cTn id="25" dur="500"/>
                                        <p:tgtEl>
                                          <p:spTgt spid="9"/>
                                        </p:tgtEl>
                                        <p:attrNameLst>
                                          <p:attrName>ppt_y</p:attrName>
                                        </p:attrNameLst>
                                      </p:cBhvr>
                                      <p:tavLst>
                                        <p:tav tm="0">
                                          <p:val>
                                            <p:strVal val="ppt_y"/>
                                          </p:val>
                                        </p:tav>
                                        <p:tav tm="100000">
                                          <p:val>
                                            <p:strVal val="1+ppt_h/2"/>
                                          </p:val>
                                        </p:tav>
                                      </p:tavLst>
                                    </p:anim>
                                    <p:set>
                                      <p:cBhvr>
                                        <p:cTn id="26" dur="1" fill="hold">
                                          <p:stCondLst>
                                            <p:cond delay="499"/>
                                          </p:stCondLst>
                                        </p:cTn>
                                        <p:tgtEl>
                                          <p:spTgt spid="9"/>
                                        </p:tgtEl>
                                        <p:attrNameLst>
                                          <p:attrName>style.visibility</p:attrName>
                                        </p:attrNameLst>
                                      </p:cBhvr>
                                      <p:to>
                                        <p:strVal val="hidden"/>
                                      </p:to>
                                    </p:set>
                                  </p:childTnLst>
                                </p:cTn>
                              </p:par>
                              <p:par>
                                <p:cTn id="27" presetID="2" presetClass="exit" presetSubtype="4" fill="hold" grpId="1" nodeType="withEffect">
                                  <p:stCondLst>
                                    <p:cond delay="0"/>
                                  </p:stCondLst>
                                  <p:childTnLst>
                                    <p:anim calcmode="lin" valueType="num">
                                      <p:cBhvr additive="base">
                                        <p:cTn id="28" dur="500"/>
                                        <p:tgtEl>
                                          <p:spTgt spid="10"/>
                                        </p:tgtEl>
                                        <p:attrNameLst>
                                          <p:attrName>ppt_x</p:attrName>
                                        </p:attrNameLst>
                                      </p:cBhvr>
                                      <p:tavLst>
                                        <p:tav tm="0">
                                          <p:val>
                                            <p:strVal val="ppt_x"/>
                                          </p:val>
                                        </p:tav>
                                        <p:tav tm="100000">
                                          <p:val>
                                            <p:strVal val="ppt_x"/>
                                          </p:val>
                                        </p:tav>
                                      </p:tavLst>
                                    </p:anim>
                                    <p:anim calcmode="lin" valueType="num">
                                      <p:cBhvr additive="base">
                                        <p:cTn id="29" dur="500"/>
                                        <p:tgtEl>
                                          <p:spTgt spid="10"/>
                                        </p:tgtEl>
                                        <p:attrNameLst>
                                          <p:attrName>ppt_y</p:attrName>
                                        </p:attrNameLst>
                                      </p:cBhvr>
                                      <p:tavLst>
                                        <p:tav tm="0">
                                          <p:val>
                                            <p:strVal val="ppt_y"/>
                                          </p:val>
                                        </p:tav>
                                        <p:tav tm="100000">
                                          <p:val>
                                            <p:strVal val="1+ppt_h/2"/>
                                          </p:val>
                                        </p:tav>
                                      </p:tavLst>
                                    </p:anim>
                                    <p:set>
                                      <p:cBhvr>
                                        <p:cTn id="30" dur="1" fill="hold">
                                          <p:stCondLst>
                                            <p:cond delay="499"/>
                                          </p:stCondLst>
                                        </p:cTn>
                                        <p:tgtEl>
                                          <p:spTgt spid="10"/>
                                        </p:tgtEl>
                                        <p:attrNameLst>
                                          <p:attrName>style.visibility</p:attrName>
                                        </p:attrNameLst>
                                      </p:cBhvr>
                                      <p:to>
                                        <p:strVal val="hidden"/>
                                      </p:to>
                                    </p:set>
                                  </p:childTnLst>
                                </p:cTn>
                              </p:par>
                              <p:par>
                                <p:cTn id="31" presetID="2" presetClass="exit" presetSubtype="4" fill="hold" grpId="1" nodeType="withEffect">
                                  <p:stCondLst>
                                    <p:cond delay="0"/>
                                  </p:stCondLst>
                                  <p:childTnLst>
                                    <p:anim calcmode="lin" valueType="num">
                                      <p:cBhvr additive="base">
                                        <p:cTn id="32" dur="500"/>
                                        <p:tgtEl>
                                          <p:spTgt spid="5"/>
                                        </p:tgtEl>
                                        <p:attrNameLst>
                                          <p:attrName>ppt_x</p:attrName>
                                        </p:attrNameLst>
                                      </p:cBhvr>
                                      <p:tavLst>
                                        <p:tav tm="0">
                                          <p:val>
                                            <p:strVal val="ppt_x"/>
                                          </p:val>
                                        </p:tav>
                                        <p:tav tm="100000">
                                          <p:val>
                                            <p:strVal val="ppt_x"/>
                                          </p:val>
                                        </p:tav>
                                      </p:tavLst>
                                    </p:anim>
                                    <p:anim calcmode="lin" valueType="num">
                                      <p:cBhvr additive="base">
                                        <p:cTn id="33" dur="500"/>
                                        <p:tgtEl>
                                          <p:spTgt spid="5"/>
                                        </p:tgtEl>
                                        <p:attrNameLst>
                                          <p:attrName>ppt_y</p:attrName>
                                        </p:attrNameLst>
                                      </p:cBhvr>
                                      <p:tavLst>
                                        <p:tav tm="0">
                                          <p:val>
                                            <p:strVal val="ppt_y"/>
                                          </p:val>
                                        </p:tav>
                                        <p:tav tm="100000">
                                          <p:val>
                                            <p:strVal val="1+ppt_h/2"/>
                                          </p:val>
                                        </p:tav>
                                      </p:tavLst>
                                    </p:anim>
                                    <p:set>
                                      <p:cBhvr>
                                        <p:cTn id="34" dur="1" fill="hold">
                                          <p:stCondLst>
                                            <p:cond delay="499"/>
                                          </p:stCondLst>
                                        </p:cTn>
                                        <p:tgtEl>
                                          <p:spTgt spid="5"/>
                                        </p:tgtEl>
                                        <p:attrNameLst>
                                          <p:attrName>style.visibility</p:attrName>
                                        </p:attrNameLst>
                                      </p:cBhvr>
                                      <p:to>
                                        <p:strVal val="hidden"/>
                                      </p:to>
                                    </p:set>
                                  </p:childTnLst>
                                </p:cTn>
                              </p:par>
                              <p:par>
                                <p:cTn id="35" presetID="2" presetClass="exit" presetSubtype="4" fill="hold" grpId="0" nodeType="withEffect">
                                  <p:stCondLst>
                                    <p:cond delay="0"/>
                                  </p:stCondLst>
                                  <p:childTnLst>
                                    <p:anim calcmode="lin" valueType="num">
                                      <p:cBhvr additive="base">
                                        <p:cTn id="36" dur="500"/>
                                        <p:tgtEl>
                                          <p:spTgt spid="22"/>
                                        </p:tgtEl>
                                        <p:attrNameLst>
                                          <p:attrName>ppt_x</p:attrName>
                                        </p:attrNameLst>
                                      </p:cBhvr>
                                      <p:tavLst>
                                        <p:tav tm="0">
                                          <p:val>
                                            <p:strVal val="ppt_x"/>
                                          </p:val>
                                        </p:tav>
                                        <p:tav tm="100000">
                                          <p:val>
                                            <p:strVal val="ppt_x"/>
                                          </p:val>
                                        </p:tav>
                                      </p:tavLst>
                                    </p:anim>
                                    <p:anim calcmode="lin" valueType="num">
                                      <p:cBhvr additive="base">
                                        <p:cTn id="37" dur="500"/>
                                        <p:tgtEl>
                                          <p:spTgt spid="22"/>
                                        </p:tgtEl>
                                        <p:attrNameLst>
                                          <p:attrName>ppt_y</p:attrName>
                                        </p:attrNameLst>
                                      </p:cBhvr>
                                      <p:tavLst>
                                        <p:tav tm="0">
                                          <p:val>
                                            <p:strVal val="ppt_y"/>
                                          </p:val>
                                        </p:tav>
                                        <p:tav tm="100000">
                                          <p:val>
                                            <p:strVal val="1+ppt_h/2"/>
                                          </p:val>
                                        </p:tav>
                                      </p:tavLst>
                                    </p:anim>
                                    <p:set>
                                      <p:cBhvr>
                                        <p:cTn id="38"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9" grpId="0" animBg="1"/>
      <p:bldP spid="9" grpId="1" animBg="1"/>
      <p:bldP spid="10" grpId="0" animBg="1"/>
      <p:bldP spid="10" grpId="1" animBg="1"/>
      <p:bldP spid="2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Rounded Rectangle 30"/>
          <p:cNvSpPr/>
          <p:nvPr/>
        </p:nvSpPr>
        <p:spPr>
          <a:xfrm>
            <a:off x="762000" y="5781675"/>
            <a:ext cx="2657475" cy="857250"/>
          </a:xfrm>
          <a:prstGeom prst="roundRect">
            <a:avLst/>
          </a:prstGeom>
          <a:solidFill>
            <a:srgbClr val="7030A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b="1" dirty="0">
                <a:solidFill>
                  <a:schemeClr val="tx1"/>
                </a:solidFill>
              </a:rPr>
              <a:t>Home oriented software</a:t>
            </a:r>
          </a:p>
          <a:p>
            <a:endParaRPr lang="en-CA" dirty="0">
              <a:solidFill>
                <a:schemeClr val="tx1"/>
              </a:solidFill>
            </a:endParaRPr>
          </a:p>
          <a:p>
            <a:endParaRPr lang="en-CA" dirty="0">
              <a:solidFill>
                <a:schemeClr val="tx1"/>
              </a:solidFill>
            </a:endParaRPr>
          </a:p>
        </p:txBody>
      </p:sp>
      <p:sp>
        <p:nvSpPr>
          <p:cNvPr id="5" name="TextBox 4"/>
          <p:cNvSpPr txBox="1"/>
          <p:nvPr/>
        </p:nvSpPr>
        <p:spPr>
          <a:xfrm>
            <a:off x="170552" y="180974"/>
            <a:ext cx="5228762" cy="400110"/>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CA" dirty="0"/>
              <a:t>Dangers of the Internet – Protecting Your Family</a:t>
            </a:r>
          </a:p>
        </p:txBody>
      </p:sp>
      <p:sp>
        <p:nvSpPr>
          <p:cNvPr id="7" name="TextBox 6"/>
          <p:cNvSpPr txBox="1"/>
          <p:nvPr/>
        </p:nvSpPr>
        <p:spPr>
          <a:xfrm>
            <a:off x="250329" y="999960"/>
            <a:ext cx="10548300" cy="400110"/>
          </a:xfrm>
          <a:prstGeom prst="rect">
            <a:avLst/>
          </a:prstGeom>
          <a:noFill/>
        </p:spPr>
        <p:txBody>
          <a:bodyPr wrap="square" rtlCol="0">
            <a:spAutoFit/>
          </a:bodyPr>
          <a:lstStyle/>
          <a:p>
            <a:r>
              <a:rPr lang="en-CA" sz="2000" dirty="0"/>
              <a:t>Many hardware routers have built in content filtering which can stop website activity based upon …</a:t>
            </a:r>
          </a:p>
        </p:txBody>
      </p:sp>
      <p:sp>
        <p:nvSpPr>
          <p:cNvPr id="8" name="TextBox 7"/>
          <p:cNvSpPr txBox="1"/>
          <p:nvPr/>
        </p:nvSpPr>
        <p:spPr>
          <a:xfrm>
            <a:off x="595237" y="1399009"/>
            <a:ext cx="4804077" cy="400110"/>
          </a:xfrm>
          <a:prstGeom prst="rect">
            <a:avLst/>
          </a:prstGeom>
          <a:noFill/>
        </p:spPr>
        <p:txBody>
          <a:bodyPr wrap="square" rtlCol="0">
            <a:spAutoFit/>
          </a:bodyPr>
          <a:lstStyle/>
          <a:p>
            <a:pPr marL="285750" indent="-285750">
              <a:buFont typeface="Wingdings" panose="05000000000000000000" pitchFamily="2" charset="2"/>
              <a:buChar char="Ø"/>
            </a:pPr>
            <a:r>
              <a:rPr lang="en-CA" sz="2000" dirty="0"/>
              <a:t>Specific web site URLs entered into a list</a:t>
            </a:r>
          </a:p>
        </p:txBody>
      </p:sp>
      <p:sp>
        <p:nvSpPr>
          <p:cNvPr id="9" name="TextBox 8"/>
          <p:cNvSpPr txBox="1"/>
          <p:nvPr/>
        </p:nvSpPr>
        <p:spPr>
          <a:xfrm>
            <a:off x="587845" y="1827110"/>
            <a:ext cx="4492203" cy="400110"/>
          </a:xfrm>
          <a:prstGeom prst="rect">
            <a:avLst/>
          </a:prstGeom>
          <a:noFill/>
        </p:spPr>
        <p:txBody>
          <a:bodyPr wrap="square" rtlCol="0">
            <a:spAutoFit/>
          </a:bodyPr>
          <a:lstStyle/>
          <a:p>
            <a:pPr marL="285750" indent="-285750">
              <a:buFont typeface="Wingdings" panose="05000000000000000000" pitchFamily="2" charset="2"/>
              <a:buChar char="Ø"/>
            </a:pPr>
            <a:r>
              <a:rPr lang="en-CA" sz="2000" dirty="0"/>
              <a:t>Domain name (e.g. dirtywebsite.com)</a:t>
            </a:r>
          </a:p>
        </p:txBody>
      </p:sp>
      <p:sp>
        <p:nvSpPr>
          <p:cNvPr id="10" name="TextBox 9"/>
          <p:cNvSpPr txBox="1"/>
          <p:nvPr/>
        </p:nvSpPr>
        <p:spPr>
          <a:xfrm>
            <a:off x="595237" y="2249652"/>
            <a:ext cx="5989822" cy="400110"/>
          </a:xfrm>
          <a:prstGeom prst="rect">
            <a:avLst/>
          </a:prstGeom>
          <a:noFill/>
        </p:spPr>
        <p:txBody>
          <a:bodyPr wrap="square" rtlCol="0">
            <a:spAutoFit/>
          </a:bodyPr>
          <a:lstStyle/>
          <a:p>
            <a:pPr marL="285750" indent="-285750">
              <a:buFont typeface="Wingdings" panose="05000000000000000000" pitchFamily="2" charset="2"/>
              <a:buChar char="Ø"/>
            </a:pPr>
            <a:r>
              <a:rPr lang="en-CA" sz="2000" dirty="0"/>
              <a:t>First level domain (e.g. .com, </a:t>
            </a:r>
            <a:r>
              <a:rPr lang="en-CA" sz="2000" dirty="0" err="1"/>
              <a:t>.net</a:t>
            </a:r>
            <a:r>
              <a:rPr lang="en-CA" sz="2000" dirty="0"/>
              <a:t>, .sex, .</a:t>
            </a:r>
            <a:r>
              <a:rPr lang="en-CA" sz="2000" dirty="0" err="1"/>
              <a:t>ws</a:t>
            </a:r>
            <a:r>
              <a:rPr lang="en-CA" sz="2000" dirty="0"/>
              <a:t>, .biz, etc.)</a:t>
            </a:r>
          </a:p>
        </p:txBody>
      </p:sp>
      <p:sp>
        <p:nvSpPr>
          <p:cNvPr id="11" name="TextBox 10"/>
          <p:cNvSpPr txBox="1"/>
          <p:nvPr/>
        </p:nvSpPr>
        <p:spPr>
          <a:xfrm>
            <a:off x="587845" y="2679538"/>
            <a:ext cx="9592475" cy="400110"/>
          </a:xfrm>
          <a:prstGeom prst="rect">
            <a:avLst/>
          </a:prstGeom>
          <a:noFill/>
        </p:spPr>
        <p:txBody>
          <a:bodyPr wrap="square" rtlCol="0">
            <a:spAutoFit/>
          </a:bodyPr>
          <a:lstStyle/>
          <a:p>
            <a:pPr marL="285750" indent="-285750">
              <a:buFont typeface="Wingdings" panose="05000000000000000000" pitchFamily="2" charset="2"/>
              <a:buChar char="Ø"/>
            </a:pPr>
            <a:r>
              <a:rPr lang="en-CA" sz="2000" dirty="0"/>
              <a:t>Blacklist websites – a service that keeps a list of bad websites, often a paid subscription.</a:t>
            </a:r>
          </a:p>
        </p:txBody>
      </p:sp>
      <p:sp>
        <p:nvSpPr>
          <p:cNvPr id="12" name="TextBox 11"/>
          <p:cNvSpPr txBox="1"/>
          <p:nvPr/>
        </p:nvSpPr>
        <p:spPr>
          <a:xfrm>
            <a:off x="595237" y="3107083"/>
            <a:ext cx="1932069" cy="400110"/>
          </a:xfrm>
          <a:prstGeom prst="rect">
            <a:avLst/>
          </a:prstGeom>
          <a:noFill/>
        </p:spPr>
        <p:txBody>
          <a:bodyPr wrap="square" rtlCol="0">
            <a:spAutoFit/>
          </a:bodyPr>
          <a:lstStyle/>
          <a:p>
            <a:pPr marL="285750" indent="-285750">
              <a:buFont typeface="Wingdings" panose="05000000000000000000" pitchFamily="2" charset="2"/>
              <a:buChar char="Ø"/>
            </a:pPr>
            <a:r>
              <a:rPr lang="en-CA" sz="2000" dirty="0"/>
              <a:t>Keyword filter</a:t>
            </a:r>
          </a:p>
        </p:txBody>
      </p:sp>
      <p:sp>
        <p:nvSpPr>
          <p:cNvPr id="13" name="TextBox 12"/>
          <p:cNvSpPr txBox="1"/>
          <p:nvPr/>
        </p:nvSpPr>
        <p:spPr>
          <a:xfrm>
            <a:off x="595237" y="3513035"/>
            <a:ext cx="8890217" cy="400110"/>
          </a:xfrm>
          <a:prstGeom prst="rect">
            <a:avLst/>
          </a:prstGeom>
          <a:noFill/>
        </p:spPr>
        <p:txBody>
          <a:bodyPr wrap="square" rtlCol="0">
            <a:spAutoFit/>
          </a:bodyPr>
          <a:lstStyle/>
          <a:p>
            <a:pPr marL="285750" indent="-285750">
              <a:buFont typeface="Wingdings" panose="05000000000000000000" pitchFamily="2" charset="2"/>
              <a:buChar char="Ø"/>
            </a:pPr>
            <a:r>
              <a:rPr lang="en-CA" sz="2000" dirty="0"/>
              <a:t>Scheduled times Internet is available, often based upon computer MAC address.</a:t>
            </a:r>
          </a:p>
        </p:txBody>
      </p:sp>
      <p:grpSp>
        <p:nvGrpSpPr>
          <p:cNvPr id="17" name="Group 16"/>
          <p:cNvGrpSpPr/>
          <p:nvPr/>
        </p:nvGrpSpPr>
        <p:grpSpPr>
          <a:xfrm>
            <a:off x="2911076" y="4069761"/>
            <a:ext cx="5490889" cy="1170233"/>
            <a:chOff x="3695700" y="3895725"/>
            <a:chExt cx="2971800" cy="2095500"/>
          </a:xfrm>
        </p:grpSpPr>
        <p:sp>
          <p:nvSpPr>
            <p:cNvPr id="16" name="Flowchart: Alternate Process 15"/>
            <p:cNvSpPr/>
            <p:nvPr/>
          </p:nvSpPr>
          <p:spPr>
            <a:xfrm>
              <a:off x="3695700" y="3895725"/>
              <a:ext cx="2971800" cy="2095500"/>
            </a:xfrm>
            <a:prstGeom prst="flowChartAlternateProcess">
              <a:avLst/>
            </a:prstGeom>
            <a:solidFill>
              <a:schemeClr val="accent2">
                <a:alpha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15" name="TextBox 14"/>
            <p:cNvSpPr txBox="1"/>
            <p:nvPr/>
          </p:nvSpPr>
          <p:spPr>
            <a:xfrm>
              <a:off x="3752231" y="4071101"/>
              <a:ext cx="2860895" cy="1818716"/>
            </a:xfrm>
            <a:prstGeom prst="rect">
              <a:avLst/>
            </a:prstGeom>
            <a:noFill/>
          </p:spPr>
          <p:txBody>
            <a:bodyPr wrap="square" rtlCol="0">
              <a:spAutoFit/>
            </a:bodyPr>
            <a:lstStyle/>
            <a:p>
              <a:r>
                <a:rPr lang="en-CA" sz="2000" dirty="0"/>
                <a:t>If your router does not have these features, you can buy </a:t>
              </a:r>
              <a:r>
                <a:rPr lang="en-CA" sz="2000" b="1" i="1" dirty="0"/>
                <a:t>software</a:t>
              </a:r>
              <a:r>
                <a:rPr lang="en-CA" sz="2000" dirty="0"/>
                <a:t> that installs on the computer which will do all the same features and more.</a:t>
              </a:r>
            </a:p>
          </p:txBody>
        </p:sp>
      </p:grpSp>
      <p:sp>
        <p:nvSpPr>
          <p:cNvPr id="28" name="TextBox 27"/>
          <p:cNvSpPr txBox="1"/>
          <p:nvPr/>
        </p:nvSpPr>
        <p:spPr>
          <a:xfrm>
            <a:off x="595237" y="5317730"/>
            <a:ext cx="3926561" cy="400110"/>
          </a:xfrm>
          <a:prstGeom prst="rect">
            <a:avLst/>
          </a:prstGeom>
          <a:noFill/>
        </p:spPr>
        <p:txBody>
          <a:bodyPr wrap="square" rtlCol="0">
            <a:spAutoFit/>
          </a:bodyPr>
          <a:lstStyle/>
          <a:p>
            <a:r>
              <a:rPr lang="en-CA" sz="2000" dirty="0"/>
              <a:t>Some popular software packages …</a:t>
            </a:r>
          </a:p>
        </p:txBody>
      </p:sp>
      <p:sp>
        <p:nvSpPr>
          <p:cNvPr id="29" name="TextBox 28"/>
          <p:cNvSpPr txBox="1"/>
          <p:nvPr/>
        </p:nvSpPr>
        <p:spPr>
          <a:xfrm>
            <a:off x="990599" y="6101379"/>
            <a:ext cx="1247775" cy="369332"/>
          </a:xfrm>
          <a:prstGeom prst="rect">
            <a:avLst/>
          </a:prstGeom>
          <a:noFill/>
          <a:ln w="19050">
            <a:solidFill>
              <a:srgbClr val="7030A0"/>
            </a:solidFill>
          </a:ln>
        </p:spPr>
        <p:txBody>
          <a:bodyPr wrap="square" rtlCol="0">
            <a:spAutoFit/>
          </a:bodyPr>
          <a:lstStyle/>
          <a:p>
            <a:r>
              <a:rPr lang="en-CA" dirty="0"/>
              <a:t>Net Nanny</a:t>
            </a:r>
          </a:p>
        </p:txBody>
      </p:sp>
      <p:sp>
        <p:nvSpPr>
          <p:cNvPr id="30" name="TextBox 29"/>
          <p:cNvSpPr txBox="1"/>
          <p:nvPr/>
        </p:nvSpPr>
        <p:spPr>
          <a:xfrm>
            <a:off x="2687239" y="6095090"/>
            <a:ext cx="447675" cy="369332"/>
          </a:xfrm>
          <a:prstGeom prst="rect">
            <a:avLst/>
          </a:prstGeom>
          <a:noFill/>
          <a:ln w="19050">
            <a:solidFill>
              <a:srgbClr val="7030A0"/>
            </a:solidFill>
          </a:ln>
        </p:spPr>
        <p:txBody>
          <a:bodyPr wrap="square" rtlCol="0">
            <a:spAutoFit/>
          </a:bodyPr>
          <a:lstStyle/>
          <a:p>
            <a:r>
              <a:rPr lang="en-CA" dirty="0"/>
              <a:t>K9</a:t>
            </a:r>
          </a:p>
        </p:txBody>
      </p:sp>
      <p:sp>
        <p:nvSpPr>
          <p:cNvPr id="32" name="Rounded Rectangle 31"/>
          <p:cNvSpPr/>
          <p:nvPr/>
        </p:nvSpPr>
        <p:spPr>
          <a:xfrm>
            <a:off x="4905562" y="5755686"/>
            <a:ext cx="6530104" cy="857250"/>
          </a:xfrm>
          <a:prstGeom prst="roundRect">
            <a:avLst/>
          </a:prstGeom>
          <a:solidFill>
            <a:srgbClr val="7030A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b="1" dirty="0">
                <a:solidFill>
                  <a:schemeClr val="tx1"/>
                </a:solidFill>
              </a:rPr>
              <a:t>Business oriented software</a:t>
            </a:r>
          </a:p>
          <a:p>
            <a:endParaRPr lang="en-CA" dirty="0">
              <a:solidFill>
                <a:schemeClr val="tx1"/>
              </a:solidFill>
            </a:endParaRPr>
          </a:p>
          <a:p>
            <a:endParaRPr lang="en-CA" dirty="0">
              <a:solidFill>
                <a:schemeClr val="tx1"/>
              </a:solidFill>
            </a:endParaRPr>
          </a:p>
        </p:txBody>
      </p:sp>
      <p:sp>
        <p:nvSpPr>
          <p:cNvPr id="33" name="TextBox 32"/>
          <p:cNvSpPr txBox="1"/>
          <p:nvPr/>
        </p:nvSpPr>
        <p:spPr>
          <a:xfrm>
            <a:off x="5068203" y="6089599"/>
            <a:ext cx="1223964" cy="369332"/>
          </a:xfrm>
          <a:prstGeom prst="rect">
            <a:avLst/>
          </a:prstGeom>
          <a:noFill/>
          <a:ln w="19050">
            <a:solidFill>
              <a:srgbClr val="7030A0"/>
            </a:solidFill>
          </a:ln>
        </p:spPr>
        <p:txBody>
          <a:bodyPr wrap="square" rtlCol="0">
            <a:spAutoFit/>
          </a:bodyPr>
          <a:lstStyle/>
          <a:p>
            <a:r>
              <a:rPr lang="en-CA" dirty="0"/>
              <a:t>Save Squid</a:t>
            </a:r>
          </a:p>
        </p:txBody>
      </p:sp>
      <p:sp>
        <p:nvSpPr>
          <p:cNvPr id="34" name="TextBox 33"/>
          <p:cNvSpPr txBox="1"/>
          <p:nvPr/>
        </p:nvSpPr>
        <p:spPr>
          <a:xfrm>
            <a:off x="6585059" y="6089599"/>
            <a:ext cx="1554958" cy="369332"/>
          </a:xfrm>
          <a:prstGeom prst="rect">
            <a:avLst/>
          </a:prstGeom>
          <a:noFill/>
          <a:ln w="19050">
            <a:solidFill>
              <a:srgbClr val="7030A0"/>
            </a:solidFill>
          </a:ln>
        </p:spPr>
        <p:txBody>
          <a:bodyPr wrap="square" rtlCol="0">
            <a:spAutoFit/>
          </a:bodyPr>
          <a:lstStyle/>
          <a:p>
            <a:r>
              <a:rPr lang="en-CA" dirty="0"/>
              <a:t>DansGuardian</a:t>
            </a:r>
          </a:p>
        </p:txBody>
      </p:sp>
      <p:sp>
        <p:nvSpPr>
          <p:cNvPr id="35" name="TextBox 34"/>
          <p:cNvSpPr txBox="1"/>
          <p:nvPr/>
        </p:nvSpPr>
        <p:spPr>
          <a:xfrm>
            <a:off x="8409095" y="6089599"/>
            <a:ext cx="1178721" cy="369332"/>
          </a:xfrm>
          <a:prstGeom prst="rect">
            <a:avLst/>
          </a:prstGeom>
          <a:noFill/>
          <a:ln w="19050">
            <a:solidFill>
              <a:srgbClr val="7030A0"/>
            </a:solidFill>
          </a:ln>
        </p:spPr>
        <p:txBody>
          <a:bodyPr wrap="square" rtlCol="0">
            <a:spAutoFit/>
          </a:bodyPr>
          <a:lstStyle/>
          <a:p>
            <a:r>
              <a:rPr lang="en-CA" dirty="0"/>
              <a:t>Open DNS</a:t>
            </a:r>
          </a:p>
        </p:txBody>
      </p:sp>
      <p:sp>
        <p:nvSpPr>
          <p:cNvPr id="36" name="TextBox 35"/>
          <p:cNvSpPr txBox="1"/>
          <p:nvPr/>
        </p:nvSpPr>
        <p:spPr>
          <a:xfrm>
            <a:off x="9856894" y="6089599"/>
            <a:ext cx="1397797" cy="369332"/>
          </a:xfrm>
          <a:prstGeom prst="rect">
            <a:avLst/>
          </a:prstGeom>
          <a:noFill/>
          <a:ln w="19050">
            <a:solidFill>
              <a:srgbClr val="7030A0"/>
            </a:solidFill>
          </a:ln>
        </p:spPr>
        <p:txBody>
          <a:bodyPr wrap="square" rtlCol="0">
            <a:spAutoFit/>
          </a:bodyPr>
          <a:lstStyle/>
          <a:p>
            <a:r>
              <a:rPr lang="en-CA" dirty="0"/>
              <a:t>Bottom Line</a:t>
            </a:r>
          </a:p>
        </p:txBody>
      </p:sp>
      <p:sp>
        <p:nvSpPr>
          <p:cNvPr id="37" name="TextBox 36">
            <a:extLst>
              <a:ext uri="{FF2B5EF4-FFF2-40B4-BE49-F238E27FC236}">
                <a16:creationId xmlns:a16="http://schemas.microsoft.com/office/drawing/2014/main" id="{0E1AA06E-00EF-47A2-BBA5-F6521F8D47D7}"/>
              </a:ext>
            </a:extLst>
          </p:cNvPr>
          <p:cNvSpPr txBox="1"/>
          <p:nvPr/>
        </p:nvSpPr>
        <p:spPr>
          <a:xfrm>
            <a:off x="7193281" y="129135"/>
            <a:ext cx="4493622" cy="707886"/>
          </a:xfrm>
          <a:prstGeom prst="rect">
            <a:avLst/>
          </a:prstGeom>
          <a:noFill/>
          <a:ln w="19050">
            <a:solidFill>
              <a:srgbClr val="C00000"/>
            </a:solidFill>
          </a:ln>
        </p:spPr>
        <p:txBody>
          <a:bodyPr wrap="square">
            <a:spAutoFit/>
          </a:bodyPr>
          <a:lstStyle/>
          <a:p>
            <a:pPr algn="ctr"/>
            <a:r>
              <a:rPr lang="en-CA" sz="2000" b="1" dirty="0">
                <a:solidFill>
                  <a:schemeClr val="tx1"/>
                </a:solidFill>
              </a:rPr>
              <a:t>Knowing the dangers of the Internet and</a:t>
            </a:r>
          </a:p>
          <a:p>
            <a:pPr algn="ctr"/>
            <a:r>
              <a:rPr lang="en-CA" sz="2000" b="1" dirty="0">
                <a:latin typeface="Calibri" panose="020F0502020204030204" pitchFamily="34" charset="0"/>
                <a:ea typeface="Calibri" panose="020F0502020204030204" pitchFamily="34" charset="0"/>
                <a:cs typeface="Calibri" panose="020F0502020204030204" pitchFamily="34" charset="0"/>
              </a:rPr>
              <a:t>h</a:t>
            </a:r>
            <a:r>
              <a:rPr lang="en-CA" sz="2000" b="1" dirty="0">
                <a:solidFill>
                  <a:schemeClr val="tx1"/>
                </a:solidFill>
                <a:latin typeface="Calibri" panose="020F0502020204030204" pitchFamily="34" charset="0"/>
                <a:ea typeface="Calibri" panose="020F0502020204030204" pitchFamily="34" charset="0"/>
                <a:cs typeface="Calibri" panose="020F0502020204030204" pitchFamily="34" charset="0"/>
              </a:rPr>
              <a:t>ow to go about protecting your family?</a:t>
            </a:r>
          </a:p>
        </p:txBody>
      </p:sp>
      <p:sp>
        <p:nvSpPr>
          <p:cNvPr id="23" name="Slide Number Placeholder 61">
            <a:extLst>
              <a:ext uri="{FF2B5EF4-FFF2-40B4-BE49-F238E27FC236}">
                <a16:creationId xmlns:a16="http://schemas.microsoft.com/office/drawing/2014/main" id="{02CDE384-64B8-4E9A-917E-11DFF91E8522}"/>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34</a:t>
            </a:fld>
            <a:endParaRPr lang="en-US" altLang="en-US" dirty="0">
              <a:solidFill>
                <a:schemeClr val="tx1"/>
              </a:solidFill>
            </a:endParaRPr>
          </a:p>
        </p:txBody>
      </p:sp>
      <p:sp>
        <p:nvSpPr>
          <p:cNvPr id="24" name="TextBox 23">
            <a:extLst>
              <a:ext uri="{FF2B5EF4-FFF2-40B4-BE49-F238E27FC236}">
                <a16:creationId xmlns:a16="http://schemas.microsoft.com/office/drawing/2014/main" id="{3E1E98BF-809D-4382-B263-73361249844A}"/>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1032026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randombar(horizontal)">
                                      <p:cBhvr>
                                        <p:cTn id="10" dur="500"/>
                                        <p:tgtEl>
                                          <p:spTgt spid="3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0-#ppt_w/2"/>
                                          </p:val>
                                        </p:tav>
                                        <p:tav tm="100000">
                                          <p:val>
                                            <p:strVal val="#ppt_x"/>
                                          </p:val>
                                        </p:tav>
                                      </p:tavLst>
                                    </p:anim>
                                    <p:anim calcmode="lin" valueType="num">
                                      <p:cBhvr additive="base">
                                        <p:cTn id="22"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0-#ppt_w/2"/>
                                          </p:val>
                                        </p:tav>
                                        <p:tav tm="100000">
                                          <p:val>
                                            <p:strVal val="#ppt_x"/>
                                          </p:val>
                                        </p:tav>
                                      </p:tavLst>
                                    </p:anim>
                                    <p:anim calcmode="lin" valueType="num">
                                      <p:cBhvr additive="base">
                                        <p:cTn id="2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0-#ppt_w/2"/>
                                          </p:val>
                                        </p:tav>
                                        <p:tav tm="100000">
                                          <p:val>
                                            <p:strVal val="#ppt_x"/>
                                          </p:val>
                                        </p:tav>
                                      </p:tavLst>
                                    </p:anim>
                                    <p:anim calcmode="lin" valueType="num">
                                      <p:cBhvr additive="base">
                                        <p:cTn id="34"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additive="base">
                                        <p:cTn id="39" dur="500" fill="hold"/>
                                        <p:tgtEl>
                                          <p:spTgt spid="11"/>
                                        </p:tgtEl>
                                        <p:attrNameLst>
                                          <p:attrName>ppt_x</p:attrName>
                                        </p:attrNameLst>
                                      </p:cBhvr>
                                      <p:tavLst>
                                        <p:tav tm="0">
                                          <p:val>
                                            <p:strVal val="0-#ppt_w/2"/>
                                          </p:val>
                                        </p:tav>
                                        <p:tav tm="100000">
                                          <p:val>
                                            <p:strVal val="#ppt_x"/>
                                          </p:val>
                                        </p:tav>
                                      </p:tavLst>
                                    </p:anim>
                                    <p:anim calcmode="lin" valueType="num">
                                      <p:cBhvr additive="base">
                                        <p:cTn id="40"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additive="base">
                                        <p:cTn id="45" dur="500" fill="hold"/>
                                        <p:tgtEl>
                                          <p:spTgt spid="12"/>
                                        </p:tgtEl>
                                        <p:attrNameLst>
                                          <p:attrName>ppt_x</p:attrName>
                                        </p:attrNameLst>
                                      </p:cBhvr>
                                      <p:tavLst>
                                        <p:tav tm="0">
                                          <p:val>
                                            <p:strVal val="0-#ppt_w/2"/>
                                          </p:val>
                                        </p:tav>
                                        <p:tav tm="100000">
                                          <p:val>
                                            <p:strVal val="#ppt_x"/>
                                          </p:val>
                                        </p:tav>
                                      </p:tavLst>
                                    </p:anim>
                                    <p:anim calcmode="lin" valueType="num">
                                      <p:cBhvr additive="base">
                                        <p:cTn id="46"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additive="base">
                                        <p:cTn id="51" dur="500" fill="hold"/>
                                        <p:tgtEl>
                                          <p:spTgt spid="13"/>
                                        </p:tgtEl>
                                        <p:attrNameLst>
                                          <p:attrName>ppt_x</p:attrName>
                                        </p:attrNameLst>
                                      </p:cBhvr>
                                      <p:tavLst>
                                        <p:tav tm="0">
                                          <p:val>
                                            <p:strVal val="0-#ppt_w/2"/>
                                          </p:val>
                                        </p:tav>
                                        <p:tav tm="100000">
                                          <p:val>
                                            <p:strVal val="#ppt_x"/>
                                          </p:val>
                                        </p:tav>
                                      </p:tavLst>
                                    </p:anim>
                                    <p:anim calcmode="lin" valueType="num">
                                      <p:cBhvr additive="base">
                                        <p:cTn id="52"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6" presetClass="entr" presetSubtype="37" fill="hold"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barn(outVertical)">
                                      <p:cBhvr>
                                        <p:cTn id="57" dur="500"/>
                                        <p:tgtEl>
                                          <p:spTgt spid="17"/>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8" fill="hold" grpId="0" nodeType="clickEffect">
                                  <p:stCondLst>
                                    <p:cond delay="0"/>
                                  </p:stCondLst>
                                  <p:childTnLst>
                                    <p:set>
                                      <p:cBhvr>
                                        <p:cTn id="61" dur="1" fill="hold">
                                          <p:stCondLst>
                                            <p:cond delay="0"/>
                                          </p:stCondLst>
                                        </p:cTn>
                                        <p:tgtEl>
                                          <p:spTgt spid="28"/>
                                        </p:tgtEl>
                                        <p:attrNameLst>
                                          <p:attrName>style.visibility</p:attrName>
                                        </p:attrNameLst>
                                      </p:cBhvr>
                                      <p:to>
                                        <p:strVal val="visible"/>
                                      </p:to>
                                    </p:set>
                                    <p:anim calcmode="lin" valueType="num">
                                      <p:cBhvr additive="base">
                                        <p:cTn id="62" dur="500" fill="hold"/>
                                        <p:tgtEl>
                                          <p:spTgt spid="28"/>
                                        </p:tgtEl>
                                        <p:attrNameLst>
                                          <p:attrName>ppt_x</p:attrName>
                                        </p:attrNameLst>
                                      </p:cBhvr>
                                      <p:tavLst>
                                        <p:tav tm="0">
                                          <p:val>
                                            <p:strVal val="0-#ppt_w/2"/>
                                          </p:val>
                                        </p:tav>
                                        <p:tav tm="100000">
                                          <p:val>
                                            <p:strVal val="#ppt_x"/>
                                          </p:val>
                                        </p:tav>
                                      </p:tavLst>
                                    </p:anim>
                                    <p:anim calcmode="lin" valueType="num">
                                      <p:cBhvr additive="base">
                                        <p:cTn id="63"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31"/>
                                        </p:tgtEl>
                                        <p:attrNameLst>
                                          <p:attrName>style.visibility</p:attrName>
                                        </p:attrNameLst>
                                      </p:cBhvr>
                                      <p:to>
                                        <p:strVal val="visible"/>
                                      </p:to>
                                    </p:set>
                                    <p:anim calcmode="lin" valueType="num">
                                      <p:cBhvr additive="base">
                                        <p:cTn id="68" dur="500" fill="hold"/>
                                        <p:tgtEl>
                                          <p:spTgt spid="31"/>
                                        </p:tgtEl>
                                        <p:attrNameLst>
                                          <p:attrName>ppt_x</p:attrName>
                                        </p:attrNameLst>
                                      </p:cBhvr>
                                      <p:tavLst>
                                        <p:tav tm="0">
                                          <p:val>
                                            <p:strVal val="#ppt_x"/>
                                          </p:val>
                                        </p:tav>
                                        <p:tav tm="100000">
                                          <p:val>
                                            <p:strVal val="#ppt_x"/>
                                          </p:val>
                                        </p:tav>
                                      </p:tavLst>
                                    </p:anim>
                                    <p:anim calcmode="lin" valueType="num">
                                      <p:cBhvr additive="base">
                                        <p:cTn id="69"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29"/>
                                        </p:tgtEl>
                                        <p:attrNameLst>
                                          <p:attrName>style.visibility</p:attrName>
                                        </p:attrNameLst>
                                      </p:cBhvr>
                                      <p:to>
                                        <p:strVal val="visible"/>
                                      </p:to>
                                    </p:set>
                                    <p:anim calcmode="lin" valueType="num">
                                      <p:cBhvr>
                                        <p:cTn id="74" dur="500" fill="hold"/>
                                        <p:tgtEl>
                                          <p:spTgt spid="29"/>
                                        </p:tgtEl>
                                        <p:attrNameLst>
                                          <p:attrName>ppt_w</p:attrName>
                                        </p:attrNameLst>
                                      </p:cBhvr>
                                      <p:tavLst>
                                        <p:tav tm="0">
                                          <p:val>
                                            <p:fltVal val="0"/>
                                          </p:val>
                                        </p:tav>
                                        <p:tav tm="100000">
                                          <p:val>
                                            <p:strVal val="#ppt_w"/>
                                          </p:val>
                                        </p:tav>
                                      </p:tavLst>
                                    </p:anim>
                                    <p:anim calcmode="lin" valueType="num">
                                      <p:cBhvr>
                                        <p:cTn id="75" dur="500" fill="hold"/>
                                        <p:tgtEl>
                                          <p:spTgt spid="29"/>
                                        </p:tgtEl>
                                        <p:attrNameLst>
                                          <p:attrName>ppt_h</p:attrName>
                                        </p:attrNameLst>
                                      </p:cBhvr>
                                      <p:tavLst>
                                        <p:tav tm="0">
                                          <p:val>
                                            <p:fltVal val="0"/>
                                          </p:val>
                                        </p:tav>
                                        <p:tav tm="100000">
                                          <p:val>
                                            <p:strVal val="#ppt_h"/>
                                          </p:val>
                                        </p:tav>
                                      </p:tavLst>
                                    </p:anim>
                                    <p:animEffect transition="in" filter="fade">
                                      <p:cBhvr>
                                        <p:cTn id="76" dur="500"/>
                                        <p:tgtEl>
                                          <p:spTgt spid="29"/>
                                        </p:tgtEl>
                                      </p:cBhvr>
                                    </p:animEffect>
                                  </p:childTnLst>
                                </p:cTn>
                              </p:par>
                            </p:childTnLst>
                          </p:cTn>
                        </p:par>
                      </p:childTnLst>
                    </p:cTn>
                  </p:par>
                  <p:par>
                    <p:cTn id="77" fill="hold">
                      <p:stCondLst>
                        <p:cond delay="indefinite"/>
                      </p:stCondLst>
                      <p:childTnLst>
                        <p:par>
                          <p:cTn id="78" fill="hold">
                            <p:stCondLst>
                              <p:cond delay="0"/>
                            </p:stCondLst>
                            <p:childTnLst>
                              <p:par>
                                <p:cTn id="79" presetID="53" presetClass="entr" presetSubtype="16" fill="hold" grpId="0" nodeType="clickEffect">
                                  <p:stCondLst>
                                    <p:cond delay="0"/>
                                  </p:stCondLst>
                                  <p:childTnLst>
                                    <p:set>
                                      <p:cBhvr>
                                        <p:cTn id="80" dur="1" fill="hold">
                                          <p:stCondLst>
                                            <p:cond delay="0"/>
                                          </p:stCondLst>
                                        </p:cTn>
                                        <p:tgtEl>
                                          <p:spTgt spid="30"/>
                                        </p:tgtEl>
                                        <p:attrNameLst>
                                          <p:attrName>style.visibility</p:attrName>
                                        </p:attrNameLst>
                                      </p:cBhvr>
                                      <p:to>
                                        <p:strVal val="visible"/>
                                      </p:to>
                                    </p:set>
                                    <p:anim calcmode="lin" valueType="num">
                                      <p:cBhvr>
                                        <p:cTn id="81" dur="500" fill="hold"/>
                                        <p:tgtEl>
                                          <p:spTgt spid="30"/>
                                        </p:tgtEl>
                                        <p:attrNameLst>
                                          <p:attrName>ppt_w</p:attrName>
                                        </p:attrNameLst>
                                      </p:cBhvr>
                                      <p:tavLst>
                                        <p:tav tm="0">
                                          <p:val>
                                            <p:fltVal val="0"/>
                                          </p:val>
                                        </p:tav>
                                        <p:tav tm="100000">
                                          <p:val>
                                            <p:strVal val="#ppt_w"/>
                                          </p:val>
                                        </p:tav>
                                      </p:tavLst>
                                    </p:anim>
                                    <p:anim calcmode="lin" valueType="num">
                                      <p:cBhvr>
                                        <p:cTn id="82" dur="500" fill="hold"/>
                                        <p:tgtEl>
                                          <p:spTgt spid="30"/>
                                        </p:tgtEl>
                                        <p:attrNameLst>
                                          <p:attrName>ppt_h</p:attrName>
                                        </p:attrNameLst>
                                      </p:cBhvr>
                                      <p:tavLst>
                                        <p:tav tm="0">
                                          <p:val>
                                            <p:fltVal val="0"/>
                                          </p:val>
                                        </p:tav>
                                        <p:tav tm="100000">
                                          <p:val>
                                            <p:strVal val="#ppt_h"/>
                                          </p:val>
                                        </p:tav>
                                      </p:tavLst>
                                    </p:anim>
                                    <p:animEffect transition="in" filter="fade">
                                      <p:cBhvr>
                                        <p:cTn id="83" dur="500"/>
                                        <p:tgtEl>
                                          <p:spTgt spid="30"/>
                                        </p:tgtEl>
                                      </p:cBhvr>
                                    </p:animEffect>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grpId="0" nodeType="clickEffect">
                                  <p:stCondLst>
                                    <p:cond delay="0"/>
                                  </p:stCondLst>
                                  <p:childTnLst>
                                    <p:set>
                                      <p:cBhvr>
                                        <p:cTn id="87" dur="1" fill="hold">
                                          <p:stCondLst>
                                            <p:cond delay="0"/>
                                          </p:stCondLst>
                                        </p:cTn>
                                        <p:tgtEl>
                                          <p:spTgt spid="32"/>
                                        </p:tgtEl>
                                        <p:attrNameLst>
                                          <p:attrName>style.visibility</p:attrName>
                                        </p:attrNameLst>
                                      </p:cBhvr>
                                      <p:to>
                                        <p:strVal val="visible"/>
                                      </p:to>
                                    </p:set>
                                    <p:anim calcmode="lin" valueType="num">
                                      <p:cBhvr additive="base">
                                        <p:cTn id="88" dur="500" fill="hold"/>
                                        <p:tgtEl>
                                          <p:spTgt spid="32"/>
                                        </p:tgtEl>
                                        <p:attrNameLst>
                                          <p:attrName>ppt_x</p:attrName>
                                        </p:attrNameLst>
                                      </p:cBhvr>
                                      <p:tavLst>
                                        <p:tav tm="0">
                                          <p:val>
                                            <p:strVal val="#ppt_x"/>
                                          </p:val>
                                        </p:tav>
                                        <p:tav tm="100000">
                                          <p:val>
                                            <p:strVal val="#ppt_x"/>
                                          </p:val>
                                        </p:tav>
                                      </p:tavLst>
                                    </p:anim>
                                    <p:anim calcmode="lin" valueType="num">
                                      <p:cBhvr additive="base">
                                        <p:cTn id="89"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53" presetClass="entr" presetSubtype="16" fill="hold" grpId="0" nodeType="clickEffect">
                                  <p:stCondLst>
                                    <p:cond delay="0"/>
                                  </p:stCondLst>
                                  <p:childTnLst>
                                    <p:set>
                                      <p:cBhvr>
                                        <p:cTn id="93" dur="1" fill="hold">
                                          <p:stCondLst>
                                            <p:cond delay="0"/>
                                          </p:stCondLst>
                                        </p:cTn>
                                        <p:tgtEl>
                                          <p:spTgt spid="33"/>
                                        </p:tgtEl>
                                        <p:attrNameLst>
                                          <p:attrName>style.visibility</p:attrName>
                                        </p:attrNameLst>
                                      </p:cBhvr>
                                      <p:to>
                                        <p:strVal val="visible"/>
                                      </p:to>
                                    </p:set>
                                    <p:anim calcmode="lin" valueType="num">
                                      <p:cBhvr>
                                        <p:cTn id="94" dur="500" fill="hold"/>
                                        <p:tgtEl>
                                          <p:spTgt spid="33"/>
                                        </p:tgtEl>
                                        <p:attrNameLst>
                                          <p:attrName>ppt_w</p:attrName>
                                        </p:attrNameLst>
                                      </p:cBhvr>
                                      <p:tavLst>
                                        <p:tav tm="0">
                                          <p:val>
                                            <p:fltVal val="0"/>
                                          </p:val>
                                        </p:tav>
                                        <p:tav tm="100000">
                                          <p:val>
                                            <p:strVal val="#ppt_w"/>
                                          </p:val>
                                        </p:tav>
                                      </p:tavLst>
                                    </p:anim>
                                    <p:anim calcmode="lin" valueType="num">
                                      <p:cBhvr>
                                        <p:cTn id="95" dur="500" fill="hold"/>
                                        <p:tgtEl>
                                          <p:spTgt spid="33"/>
                                        </p:tgtEl>
                                        <p:attrNameLst>
                                          <p:attrName>ppt_h</p:attrName>
                                        </p:attrNameLst>
                                      </p:cBhvr>
                                      <p:tavLst>
                                        <p:tav tm="0">
                                          <p:val>
                                            <p:fltVal val="0"/>
                                          </p:val>
                                        </p:tav>
                                        <p:tav tm="100000">
                                          <p:val>
                                            <p:strVal val="#ppt_h"/>
                                          </p:val>
                                        </p:tav>
                                      </p:tavLst>
                                    </p:anim>
                                    <p:animEffect transition="in" filter="fade">
                                      <p:cBhvr>
                                        <p:cTn id="96" dur="500"/>
                                        <p:tgtEl>
                                          <p:spTgt spid="33"/>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grpId="0" nodeType="clickEffect">
                                  <p:stCondLst>
                                    <p:cond delay="0"/>
                                  </p:stCondLst>
                                  <p:childTnLst>
                                    <p:set>
                                      <p:cBhvr>
                                        <p:cTn id="100" dur="1" fill="hold">
                                          <p:stCondLst>
                                            <p:cond delay="0"/>
                                          </p:stCondLst>
                                        </p:cTn>
                                        <p:tgtEl>
                                          <p:spTgt spid="34"/>
                                        </p:tgtEl>
                                        <p:attrNameLst>
                                          <p:attrName>style.visibility</p:attrName>
                                        </p:attrNameLst>
                                      </p:cBhvr>
                                      <p:to>
                                        <p:strVal val="visible"/>
                                      </p:to>
                                    </p:set>
                                    <p:anim calcmode="lin" valueType="num">
                                      <p:cBhvr>
                                        <p:cTn id="101" dur="500" fill="hold"/>
                                        <p:tgtEl>
                                          <p:spTgt spid="34"/>
                                        </p:tgtEl>
                                        <p:attrNameLst>
                                          <p:attrName>ppt_w</p:attrName>
                                        </p:attrNameLst>
                                      </p:cBhvr>
                                      <p:tavLst>
                                        <p:tav tm="0">
                                          <p:val>
                                            <p:fltVal val="0"/>
                                          </p:val>
                                        </p:tav>
                                        <p:tav tm="100000">
                                          <p:val>
                                            <p:strVal val="#ppt_w"/>
                                          </p:val>
                                        </p:tav>
                                      </p:tavLst>
                                    </p:anim>
                                    <p:anim calcmode="lin" valueType="num">
                                      <p:cBhvr>
                                        <p:cTn id="102" dur="500" fill="hold"/>
                                        <p:tgtEl>
                                          <p:spTgt spid="34"/>
                                        </p:tgtEl>
                                        <p:attrNameLst>
                                          <p:attrName>ppt_h</p:attrName>
                                        </p:attrNameLst>
                                      </p:cBhvr>
                                      <p:tavLst>
                                        <p:tav tm="0">
                                          <p:val>
                                            <p:fltVal val="0"/>
                                          </p:val>
                                        </p:tav>
                                        <p:tav tm="100000">
                                          <p:val>
                                            <p:strVal val="#ppt_h"/>
                                          </p:val>
                                        </p:tav>
                                      </p:tavLst>
                                    </p:anim>
                                    <p:animEffect transition="in" filter="fade">
                                      <p:cBhvr>
                                        <p:cTn id="103" dur="500"/>
                                        <p:tgtEl>
                                          <p:spTgt spid="34"/>
                                        </p:tgtEl>
                                      </p:cBhvr>
                                    </p:animEffect>
                                  </p:childTnLst>
                                </p:cTn>
                              </p:par>
                            </p:childTnLst>
                          </p:cTn>
                        </p:par>
                      </p:childTnLst>
                    </p:cTn>
                  </p:par>
                  <p:par>
                    <p:cTn id="104" fill="hold">
                      <p:stCondLst>
                        <p:cond delay="indefinite"/>
                      </p:stCondLst>
                      <p:childTnLst>
                        <p:par>
                          <p:cTn id="105" fill="hold">
                            <p:stCondLst>
                              <p:cond delay="0"/>
                            </p:stCondLst>
                            <p:childTnLst>
                              <p:par>
                                <p:cTn id="106" presetID="53" presetClass="entr" presetSubtype="16" fill="hold" grpId="0" nodeType="clickEffect">
                                  <p:stCondLst>
                                    <p:cond delay="0"/>
                                  </p:stCondLst>
                                  <p:childTnLst>
                                    <p:set>
                                      <p:cBhvr>
                                        <p:cTn id="107" dur="1" fill="hold">
                                          <p:stCondLst>
                                            <p:cond delay="0"/>
                                          </p:stCondLst>
                                        </p:cTn>
                                        <p:tgtEl>
                                          <p:spTgt spid="35"/>
                                        </p:tgtEl>
                                        <p:attrNameLst>
                                          <p:attrName>style.visibility</p:attrName>
                                        </p:attrNameLst>
                                      </p:cBhvr>
                                      <p:to>
                                        <p:strVal val="visible"/>
                                      </p:to>
                                    </p:set>
                                    <p:anim calcmode="lin" valueType="num">
                                      <p:cBhvr>
                                        <p:cTn id="108" dur="500" fill="hold"/>
                                        <p:tgtEl>
                                          <p:spTgt spid="35"/>
                                        </p:tgtEl>
                                        <p:attrNameLst>
                                          <p:attrName>ppt_w</p:attrName>
                                        </p:attrNameLst>
                                      </p:cBhvr>
                                      <p:tavLst>
                                        <p:tav tm="0">
                                          <p:val>
                                            <p:fltVal val="0"/>
                                          </p:val>
                                        </p:tav>
                                        <p:tav tm="100000">
                                          <p:val>
                                            <p:strVal val="#ppt_w"/>
                                          </p:val>
                                        </p:tav>
                                      </p:tavLst>
                                    </p:anim>
                                    <p:anim calcmode="lin" valueType="num">
                                      <p:cBhvr>
                                        <p:cTn id="109" dur="500" fill="hold"/>
                                        <p:tgtEl>
                                          <p:spTgt spid="35"/>
                                        </p:tgtEl>
                                        <p:attrNameLst>
                                          <p:attrName>ppt_h</p:attrName>
                                        </p:attrNameLst>
                                      </p:cBhvr>
                                      <p:tavLst>
                                        <p:tav tm="0">
                                          <p:val>
                                            <p:fltVal val="0"/>
                                          </p:val>
                                        </p:tav>
                                        <p:tav tm="100000">
                                          <p:val>
                                            <p:strVal val="#ppt_h"/>
                                          </p:val>
                                        </p:tav>
                                      </p:tavLst>
                                    </p:anim>
                                    <p:animEffect transition="in" filter="fade">
                                      <p:cBhvr>
                                        <p:cTn id="110" dur="500"/>
                                        <p:tgtEl>
                                          <p:spTgt spid="35"/>
                                        </p:tgtEl>
                                      </p:cBhvr>
                                    </p:animEffect>
                                  </p:childTnLst>
                                </p:cTn>
                              </p:par>
                            </p:childTnLst>
                          </p:cTn>
                        </p:par>
                      </p:childTnLst>
                    </p:cTn>
                  </p:par>
                  <p:par>
                    <p:cTn id="111" fill="hold">
                      <p:stCondLst>
                        <p:cond delay="indefinite"/>
                      </p:stCondLst>
                      <p:childTnLst>
                        <p:par>
                          <p:cTn id="112" fill="hold">
                            <p:stCondLst>
                              <p:cond delay="0"/>
                            </p:stCondLst>
                            <p:childTnLst>
                              <p:par>
                                <p:cTn id="113" presetID="53" presetClass="entr" presetSubtype="16" fill="hold" grpId="0" nodeType="clickEffect">
                                  <p:stCondLst>
                                    <p:cond delay="0"/>
                                  </p:stCondLst>
                                  <p:childTnLst>
                                    <p:set>
                                      <p:cBhvr>
                                        <p:cTn id="114" dur="1" fill="hold">
                                          <p:stCondLst>
                                            <p:cond delay="0"/>
                                          </p:stCondLst>
                                        </p:cTn>
                                        <p:tgtEl>
                                          <p:spTgt spid="36"/>
                                        </p:tgtEl>
                                        <p:attrNameLst>
                                          <p:attrName>style.visibility</p:attrName>
                                        </p:attrNameLst>
                                      </p:cBhvr>
                                      <p:to>
                                        <p:strVal val="visible"/>
                                      </p:to>
                                    </p:set>
                                    <p:anim calcmode="lin" valueType="num">
                                      <p:cBhvr>
                                        <p:cTn id="115" dur="500" fill="hold"/>
                                        <p:tgtEl>
                                          <p:spTgt spid="36"/>
                                        </p:tgtEl>
                                        <p:attrNameLst>
                                          <p:attrName>ppt_w</p:attrName>
                                        </p:attrNameLst>
                                      </p:cBhvr>
                                      <p:tavLst>
                                        <p:tav tm="0">
                                          <p:val>
                                            <p:fltVal val="0"/>
                                          </p:val>
                                        </p:tav>
                                        <p:tav tm="100000">
                                          <p:val>
                                            <p:strVal val="#ppt_w"/>
                                          </p:val>
                                        </p:tav>
                                      </p:tavLst>
                                    </p:anim>
                                    <p:anim calcmode="lin" valueType="num">
                                      <p:cBhvr>
                                        <p:cTn id="116" dur="500" fill="hold"/>
                                        <p:tgtEl>
                                          <p:spTgt spid="36"/>
                                        </p:tgtEl>
                                        <p:attrNameLst>
                                          <p:attrName>ppt_h</p:attrName>
                                        </p:attrNameLst>
                                      </p:cBhvr>
                                      <p:tavLst>
                                        <p:tav tm="0">
                                          <p:val>
                                            <p:fltVal val="0"/>
                                          </p:val>
                                        </p:tav>
                                        <p:tav tm="100000">
                                          <p:val>
                                            <p:strVal val="#ppt_h"/>
                                          </p:val>
                                        </p:tav>
                                      </p:tavLst>
                                    </p:anim>
                                    <p:animEffect transition="in" filter="fade">
                                      <p:cBhvr>
                                        <p:cTn id="117" dur="500"/>
                                        <p:tgtEl>
                                          <p:spTgt spid="36"/>
                                        </p:tgtEl>
                                      </p:cBhvr>
                                    </p:animEffect>
                                  </p:childTnLst>
                                </p:cTn>
                              </p:par>
                            </p:childTnLst>
                          </p:cTn>
                        </p:par>
                      </p:childTnLst>
                    </p:cTn>
                  </p:par>
                  <p:par>
                    <p:cTn id="118" fill="hold">
                      <p:stCondLst>
                        <p:cond delay="indefinite"/>
                      </p:stCondLst>
                      <p:childTnLst>
                        <p:par>
                          <p:cTn id="119" fill="hold">
                            <p:stCondLst>
                              <p:cond delay="0"/>
                            </p:stCondLst>
                            <p:childTnLst>
                              <p:par>
                                <p:cTn id="120" presetID="2" presetClass="exit" presetSubtype="4" fill="hold" grpId="1" nodeType="clickEffect">
                                  <p:stCondLst>
                                    <p:cond delay="0"/>
                                  </p:stCondLst>
                                  <p:childTnLst>
                                    <p:anim calcmode="lin" valueType="num">
                                      <p:cBhvr additive="base">
                                        <p:cTn id="121" dur="500"/>
                                        <p:tgtEl>
                                          <p:spTgt spid="5"/>
                                        </p:tgtEl>
                                        <p:attrNameLst>
                                          <p:attrName>ppt_x</p:attrName>
                                        </p:attrNameLst>
                                      </p:cBhvr>
                                      <p:tavLst>
                                        <p:tav tm="0">
                                          <p:val>
                                            <p:strVal val="ppt_x"/>
                                          </p:val>
                                        </p:tav>
                                        <p:tav tm="100000">
                                          <p:val>
                                            <p:strVal val="ppt_x"/>
                                          </p:val>
                                        </p:tav>
                                      </p:tavLst>
                                    </p:anim>
                                    <p:anim calcmode="lin" valueType="num">
                                      <p:cBhvr additive="base">
                                        <p:cTn id="122" dur="500"/>
                                        <p:tgtEl>
                                          <p:spTgt spid="5"/>
                                        </p:tgtEl>
                                        <p:attrNameLst>
                                          <p:attrName>ppt_y</p:attrName>
                                        </p:attrNameLst>
                                      </p:cBhvr>
                                      <p:tavLst>
                                        <p:tav tm="0">
                                          <p:val>
                                            <p:strVal val="ppt_y"/>
                                          </p:val>
                                        </p:tav>
                                        <p:tav tm="100000">
                                          <p:val>
                                            <p:strVal val="1+ppt_h/2"/>
                                          </p:val>
                                        </p:tav>
                                      </p:tavLst>
                                    </p:anim>
                                    <p:set>
                                      <p:cBhvr>
                                        <p:cTn id="123" dur="1" fill="hold">
                                          <p:stCondLst>
                                            <p:cond delay="499"/>
                                          </p:stCondLst>
                                        </p:cTn>
                                        <p:tgtEl>
                                          <p:spTgt spid="5"/>
                                        </p:tgtEl>
                                        <p:attrNameLst>
                                          <p:attrName>style.visibility</p:attrName>
                                        </p:attrNameLst>
                                      </p:cBhvr>
                                      <p:to>
                                        <p:strVal val="hidden"/>
                                      </p:to>
                                    </p:set>
                                  </p:childTnLst>
                                </p:cTn>
                              </p:par>
                              <p:par>
                                <p:cTn id="124" presetID="2" presetClass="exit" presetSubtype="4" fill="hold" grpId="1" nodeType="withEffect">
                                  <p:stCondLst>
                                    <p:cond delay="0"/>
                                  </p:stCondLst>
                                  <p:childTnLst>
                                    <p:anim calcmode="lin" valueType="num">
                                      <p:cBhvr additive="base">
                                        <p:cTn id="125" dur="500"/>
                                        <p:tgtEl>
                                          <p:spTgt spid="37"/>
                                        </p:tgtEl>
                                        <p:attrNameLst>
                                          <p:attrName>ppt_x</p:attrName>
                                        </p:attrNameLst>
                                      </p:cBhvr>
                                      <p:tavLst>
                                        <p:tav tm="0">
                                          <p:val>
                                            <p:strVal val="ppt_x"/>
                                          </p:val>
                                        </p:tav>
                                        <p:tav tm="100000">
                                          <p:val>
                                            <p:strVal val="ppt_x"/>
                                          </p:val>
                                        </p:tav>
                                      </p:tavLst>
                                    </p:anim>
                                    <p:anim calcmode="lin" valueType="num">
                                      <p:cBhvr additive="base">
                                        <p:cTn id="126" dur="500"/>
                                        <p:tgtEl>
                                          <p:spTgt spid="37"/>
                                        </p:tgtEl>
                                        <p:attrNameLst>
                                          <p:attrName>ppt_y</p:attrName>
                                        </p:attrNameLst>
                                      </p:cBhvr>
                                      <p:tavLst>
                                        <p:tav tm="0">
                                          <p:val>
                                            <p:strVal val="ppt_y"/>
                                          </p:val>
                                        </p:tav>
                                        <p:tav tm="100000">
                                          <p:val>
                                            <p:strVal val="1+ppt_h/2"/>
                                          </p:val>
                                        </p:tav>
                                      </p:tavLst>
                                    </p:anim>
                                    <p:set>
                                      <p:cBhvr>
                                        <p:cTn id="127" dur="1" fill="hold">
                                          <p:stCondLst>
                                            <p:cond delay="499"/>
                                          </p:stCondLst>
                                        </p:cTn>
                                        <p:tgtEl>
                                          <p:spTgt spid="37"/>
                                        </p:tgtEl>
                                        <p:attrNameLst>
                                          <p:attrName>style.visibility</p:attrName>
                                        </p:attrNameLst>
                                      </p:cBhvr>
                                      <p:to>
                                        <p:strVal val="hidden"/>
                                      </p:to>
                                    </p:set>
                                  </p:childTnLst>
                                </p:cTn>
                              </p:par>
                              <p:par>
                                <p:cTn id="128" presetID="2" presetClass="exit" presetSubtype="4" fill="hold" grpId="1" nodeType="withEffect">
                                  <p:stCondLst>
                                    <p:cond delay="0"/>
                                  </p:stCondLst>
                                  <p:childTnLst>
                                    <p:anim calcmode="lin" valueType="num">
                                      <p:cBhvr additive="base">
                                        <p:cTn id="129" dur="500"/>
                                        <p:tgtEl>
                                          <p:spTgt spid="7"/>
                                        </p:tgtEl>
                                        <p:attrNameLst>
                                          <p:attrName>ppt_x</p:attrName>
                                        </p:attrNameLst>
                                      </p:cBhvr>
                                      <p:tavLst>
                                        <p:tav tm="0">
                                          <p:val>
                                            <p:strVal val="ppt_x"/>
                                          </p:val>
                                        </p:tav>
                                        <p:tav tm="100000">
                                          <p:val>
                                            <p:strVal val="ppt_x"/>
                                          </p:val>
                                        </p:tav>
                                      </p:tavLst>
                                    </p:anim>
                                    <p:anim calcmode="lin" valueType="num">
                                      <p:cBhvr additive="base">
                                        <p:cTn id="130" dur="500"/>
                                        <p:tgtEl>
                                          <p:spTgt spid="7"/>
                                        </p:tgtEl>
                                        <p:attrNameLst>
                                          <p:attrName>ppt_y</p:attrName>
                                        </p:attrNameLst>
                                      </p:cBhvr>
                                      <p:tavLst>
                                        <p:tav tm="0">
                                          <p:val>
                                            <p:strVal val="ppt_y"/>
                                          </p:val>
                                        </p:tav>
                                        <p:tav tm="100000">
                                          <p:val>
                                            <p:strVal val="1+ppt_h/2"/>
                                          </p:val>
                                        </p:tav>
                                      </p:tavLst>
                                    </p:anim>
                                    <p:set>
                                      <p:cBhvr>
                                        <p:cTn id="131" dur="1" fill="hold">
                                          <p:stCondLst>
                                            <p:cond delay="499"/>
                                          </p:stCondLst>
                                        </p:cTn>
                                        <p:tgtEl>
                                          <p:spTgt spid="7"/>
                                        </p:tgtEl>
                                        <p:attrNameLst>
                                          <p:attrName>style.visibility</p:attrName>
                                        </p:attrNameLst>
                                      </p:cBhvr>
                                      <p:to>
                                        <p:strVal val="hidden"/>
                                      </p:to>
                                    </p:set>
                                  </p:childTnLst>
                                </p:cTn>
                              </p:par>
                              <p:par>
                                <p:cTn id="132" presetID="2" presetClass="exit" presetSubtype="4" fill="hold" grpId="1" nodeType="withEffect">
                                  <p:stCondLst>
                                    <p:cond delay="0"/>
                                  </p:stCondLst>
                                  <p:childTnLst>
                                    <p:anim calcmode="lin" valueType="num">
                                      <p:cBhvr additive="base">
                                        <p:cTn id="133" dur="500"/>
                                        <p:tgtEl>
                                          <p:spTgt spid="8"/>
                                        </p:tgtEl>
                                        <p:attrNameLst>
                                          <p:attrName>ppt_x</p:attrName>
                                        </p:attrNameLst>
                                      </p:cBhvr>
                                      <p:tavLst>
                                        <p:tav tm="0">
                                          <p:val>
                                            <p:strVal val="ppt_x"/>
                                          </p:val>
                                        </p:tav>
                                        <p:tav tm="100000">
                                          <p:val>
                                            <p:strVal val="ppt_x"/>
                                          </p:val>
                                        </p:tav>
                                      </p:tavLst>
                                    </p:anim>
                                    <p:anim calcmode="lin" valueType="num">
                                      <p:cBhvr additive="base">
                                        <p:cTn id="134" dur="500"/>
                                        <p:tgtEl>
                                          <p:spTgt spid="8"/>
                                        </p:tgtEl>
                                        <p:attrNameLst>
                                          <p:attrName>ppt_y</p:attrName>
                                        </p:attrNameLst>
                                      </p:cBhvr>
                                      <p:tavLst>
                                        <p:tav tm="0">
                                          <p:val>
                                            <p:strVal val="ppt_y"/>
                                          </p:val>
                                        </p:tav>
                                        <p:tav tm="100000">
                                          <p:val>
                                            <p:strVal val="1+ppt_h/2"/>
                                          </p:val>
                                        </p:tav>
                                      </p:tavLst>
                                    </p:anim>
                                    <p:set>
                                      <p:cBhvr>
                                        <p:cTn id="135" dur="1" fill="hold">
                                          <p:stCondLst>
                                            <p:cond delay="499"/>
                                          </p:stCondLst>
                                        </p:cTn>
                                        <p:tgtEl>
                                          <p:spTgt spid="8"/>
                                        </p:tgtEl>
                                        <p:attrNameLst>
                                          <p:attrName>style.visibility</p:attrName>
                                        </p:attrNameLst>
                                      </p:cBhvr>
                                      <p:to>
                                        <p:strVal val="hidden"/>
                                      </p:to>
                                    </p:set>
                                  </p:childTnLst>
                                </p:cTn>
                              </p:par>
                              <p:par>
                                <p:cTn id="136" presetID="2" presetClass="exit" presetSubtype="4" fill="hold" grpId="1" nodeType="withEffect">
                                  <p:stCondLst>
                                    <p:cond delay="0"/>
                                  </p:stCondLst>
                                  <p:childTnLst>
                                    <p:anim calcmode="lin" valueType="num">
                                      <p:cBhvr additive="base">
                                        <p:cTn id="137" dur="500"/>
                                        <p:tgtEl>
                                          <p:spTgt spid="9"/>
                                        </p:tgtEl>
                                        <p:attrNameLst>
                                          <p:attrName>ppt_x</p:attrName>
                                        </p:attrNameLst>
                                      </p:cBhvr>
                                      <p:tavLst>
                                        <p:tav tm="0">
                                          <p:val>
                                            <p:strVal val="ppt_x"/>
                                          </p:val>
                                        </p:tav>
                                        <p:tav tm="100000">
                                          <p:val>
                                            <p:strVal val="ppt_x"/>
                                          </p:val>
                                        </p:tav>
                                      </p:tavLst>
                                    </p:anim>
                                    <p:anim calcmode="lin" valueType="num">
                                      <p:cBhvr additive="base">
                                        <p:cTn id="138" dur="500"/>
                                        <p:tgtEl>
                                          <p:spTgt spid="9"/>
                                        </p:tgtEl>
                                        <p:attrNameLst>
                                          <p:attrName>ppt_y</p:attrName>
                                        </p:attrNameLst>
                                      </p:cBhvr>
                                      <p:tavLst>
                                        <p:tav tm="0">
                                          <p:val>
                                            <p:strVal val="ppt_y"/>
                                          </p:val>
                                        </p:tav>
                                        <p:tav tm="100000">
                                          <p:val>
                                            <p:strVal val="1+ppt_h/2"/>
                                          </p:val>
                                        </p:tav>
                                      </p:tavLst>
                                    </p:anim>
                                    <p:set>
                                      <p:cBhvr>
                                        <p:cTn id="139" dur="1" fill="hold">
                                          <p:stCondLst>
                                            <p:cond delay="499"/>
                                          </p:stCondLst>
                                        </p:cTn>
                                        <p:tgtEl>
                                          <p:spTgt spid="9"/>
                                        </p:tgtEl>
                                        <p:attrNameLst>
                                          <p:attrName>style.visibility</p:attrName>
                                        </p:attrNameLst>
                                      </p:cBhvr>
                                      <p:to>
                                        <p:strVal val="hidden"/>
                                      </p:to>
                                    </p:set>
                                  </p:childTnLst>
                                </p:cTn>
                              </p:par>
                              <p:par>
                                <p:cTn id="140" presetID="2" presetClass="exit" presetSubtype="4" fill="hold" grpId="1" nodeType="withEffect">
                                  <p:stCondLst>
                                    <p:cond delay="0"/>
                                  </p:stCondLst>
                                  <p:childTnLst>
                                    <p:anim calcmode="lin" valueType="num">
                                      <p:cBhvr additive="base">
                                        <p:cTn id="141" dur="500"/>
                                        <p:tgtEl>
                                          <p:spTgt spid="10"/>
                                        </p:tgtEl>
                                        <p:attrNameLst>
                                          <p:attrName>ppt_x</p:attrName>
                                        </p:attrNameLst>
                                      </p:cBhvr>
                                      <p:tavLst>
                                        <p:tav tm="0">
                                          <p:val>
                                            <p:strVal val="ppt_x"/>
                                          </p:val>
                                        </p:tav>
                                        <p:tav tm="100000">
                                          <p:val>
                                            <p:strVal val="ppt_x"/>
                                          </p:val>
                                        </p:tav>
                                      </p:tavLst>
                                    </p:anim>
                                    <p:anim calcmode="lin" valueType="num">
                                      <p:cBhvr additive="base">
                                        <p:cTn id="142" dur="500"/>
                                        <p:tgtEl>
                                          <p:spTgt spid="10"/>
                                        </p:tgtEl>
                                        <p:attrNameLst>
                                          <p:attrName>ppt_y</p:attrName>
                                        </p:attrNameLst>
                                      </p:cBhvr>
                                      <p:tavLst>
                                        <p:tav tm="0">
                                          <p:val>
                                            <p:strVal val="ppt_y"/>
                                          </p:val>
                                        </p:tav>
                                        <p:tav tm="100000">
                                          <p:val>
                                            <p:strVal val="1+ppt_h/2"/>
                                          </p:val>
                                        </p:tav>
                                      </p:tavLst>
                                    </p:anim>
                                    <p:set>
                                      <p:cBhvr>
                                        <p:cTn id="143" dur="1" fill="hold">
                                          <p:stCondLst>
                                            <p:cond delay="499"/>
                                          </p:stCondLst>
                                        </p:cTn>
                                        <p:tgtEl>
                                          <p:spTgt spid="10"/>
                                        </p:tgtEl>
                                        <p:attrNameLst>
                                          <p:attrName>style.visibility</p:attrName>
                                        </p:attrNameLst>
                                      </p:cBhvr>
                                      <p:to>
                                        <p:strVal val="hidden"/>
                                      </p:to>
                                    </p:set>
                                  </p:childTnLst>
                                </p:cTn>
                              </p:par>
                              <p:par>
                                <p:cTn id="144" presetID="2" presetClass="exit" presetSubtype="4" fill="hold" grpId="1" nodeType="withEffect">
                                  <p:stCondLst>
                                    <p:cond delay="0"/>
                                  </p:stCondLst>
                                  <p:childTnLst>
                                    <p:anim calcmode="lin" valueType="num">
                                      <p:cBhvr additive="base">
                                        <p:cTn id="145" dur="500"/>
                                        <p:tgtEl>
                                          <p:spTgt spid="11"/>
                                        </p:tgtEl>
                                        <p:attrNameLst>
                                          <p:attrName>ppt_x</p:attrName>
                                        </p:attrNameLst>
                                      </p:cBhvr>
                                      <p:tavLst>
                                        <p:tav tm="0">
                                          <p:val>
                                            <p:strVal val="ppt_x"/>
                                          </p:val>
                                        </p:tav>
                                        <p:tav tm="100000">
                                          <p:val>
                                            <p:strVal val="ppt_x"/>
                                          </p:val>
                                        </p:tav>
                                      </p:tavLst>
                                    </p:anim>
                                    <p:anim calcmode="lin" valueType="num">
                                      <p:cBhvr additive="base">
                                        <p:cTn id="146" dur="500"/>
                                        <p:tgtEl>
                                          <p:spTgt spid="11"/>
                                        </p:tgtEl>
                                        <p:attrNameLst>
                                          <p:attrName>ppt_y</p:attrName>
                                        </p:attrNameLst>
                                      </p:cBhvr>
                                      <p:tavLst>
                                        <p:tav tm="0">
                                          <p:val>
                                            <p:strVal val="ppt_y"/>
                                          </p:val>
                                        </p:tav>
                                        <p:tav tm="100000">
                                          <p:val>
                                            <p:strVal val="1+ppt_h/2"/>
                                          </p:val>
                                        </p:tav>
                                      </p:tavLst>
                                    </p:anim>
                                    <p:set>
                                      <p:cBhvr>
                                        <p:cTn id="147" dur="1" fill="hold">
                                          <p:stCondLst>
                                            <p:cond delay="499"/>
                                          </p:stCondLst>
                                        </p:cTn>
                                        <p:tgtEl>
                                          <p:spTgt spid="11"/>
                                        </p:tgtEl>
                                        <p:attrNameLst>
                                          <p:attrName>style.visibility</p:attrName>
                                        </p:attrNameLst>
                                      </p:cBhvr>
                                      <p:to>
                                        <p:strVal val="hidden"/>
                                      </p:to>
                                    </p:set>
                                  </p:childTnLst>
                                </p:cTn>
                              </p:par>
                              <p:par>
                                <p:cTn id="148" presetID="2" presetClass="exit" presetSubtype="4" fill="hold" grpId="1" nodeType="withEffect">
                                  <p:stCondLst>
                                    <p:cond delay="0"/>
                                  </p:stCondLst>
                                  <p:childTnLst>
                                    <p:anim calcmode="lin" valueType="num">
                                      <p:cBhvr additive="base">
                                        <p:cTn id="149" dur="500"/>
                                        <p:tgtEl>
                                          <p:spTgt spid="12"/>
                                        </p:tgtEl>
                                        <p:attrNameLst>
                                          <p:attrName>ppt_x</p:attrName>
                                        </p:attrNameLst>
                                      </p:cBhvr>
                                      <p:tavLst>
                                        <p:tav tm="0">
                                          <p:val>
                                            <p:strVal val="ppt_x"/>
                                          </p:val>
                                        </p:tav>
                                        <p:tav tm="100000">
                                          <p:val>
                                            <p:strVal val="ppt_x"/>
                                          </p:val>
                                        </p:tav>
                                      </p:tavLst>
                                    </p:anim>
                                    <p:anim calcmode="lin" valueType="num">
                                      <p:cBhvr additive="base">
                                        <p:cTn id="150" dur="500"/>
                                        <p:tgtEl>
                                          <p:spTgt spid="12"/>
                                        </p:tgtEl>
                                        <p:attrNameLst>
                                          <p:attrName>ppt_y</p:attrName>
                                        </p:attrNameLst>
                                      </p:cBhvr>
                                      <p:tavLst>
                                        <p:tav tm="0">
                                          <p:val>
                                            <p:strVal val="ppt_y"/>
                                          </p:val>
                                        </p:tav>
                                        <p:tav tm="100000">
                                          <p:val>
                                            <p:strVal val="1+ppt_h/2"/>
                                          </p:val>
                                        </p:tav>
                                      </p:tavLst>
                                    </p:anim>
                                    <p:set>
                                      <p:cBhvr>
                                        <p:cTn id="151" dur="1" fill="hold">
                                          <p:stCondLst>
                                            <p:cond delay="499"/>
                                          </p:stCondLst>
                                        </p:cTn>
                                        <p:tgtEl>
                                          <p:spTgt spid="12"/>
                                        </p:tgtEl>
                                        <p:attrNameLst>
                                          <p:attrName>style.visibility</p:attrName>
                                        </p:attrNameLst>
                                      </p:cBhvr>
                                      <p:to>
                                        <p:strVal val="hidden"/>
                                      </p:to>
                                    </p:set>
                                  </p:childTnLst>
                                </p:cTn>
                              </p:par>
                              <p:par>
                                <p:cTn id="152" presetID="2" presetClass="exit" presetSubtype="4" fill="hold" grpId="1" nodeType="withEffect">
                                  <p:stCondLst>
                                    <p:cond delay="0"/>
                                  </p:stCondLst>
                                  <p:childTnLst>
                                    <p:anim calcmode="lin" valueType="num">
                                      <p:cBhvr additive="base">
                                        <p:cTn id="153" dur="500"/>
                                        <p:tgtEl>
                                          <p:spTgt spid="13"/>
                                        </p:tgtEl>
                                        <p:attrNameLst>
                                          <p:attrName>ppt_x</p:attrName>
                                        </p:attrNameLst>
                                      </p:cBhvr>
                                      <p:tavLst>
                                        <p:tav tm="0">
                                          <p:val>
                                            <p:strVal val="ppt_x"/>
                                          </p:val>
                                        </p:tav>
                                        <p:tav tm="100000">
                                          <p:val>
                                            <p:strVal val="ppt_x"/>
                                          </p:val>
                                        </p:tav>
                                      </p:tavLst>
                                    </p:anim>
                                    <p:anim calcmode="lin" valueType="num">
                                      <p:cBhvr additive="base">
                                        <p:cTn id="154" dur="500"/>
                                        <p:tgtEl>
                                          <p:spTgt spid="13"/>
                                        </p:tgtEl>
                                        <p:attrNameLst>
                                          <p:attrName>ppt_y</p:attrName>
                                        </p:attrNameLst>
                                      </p:cBhvr>
                                      <p:tavLst>
                                        <p:tav tm="0">
                                          <p:val>
                                            <p:strVal val="ppt_y"/>
                                          </p:val>
                                        </p:tav>
                                        <p:tav tm="100000">
                                          <p:val>
                                            <p:strVal val="1+ppt_h/2"/>
                                          </p:val>
                                        </p:tav>
                                      </p:tavLst>
                                    </p:anim>
                                    <p:set>
                                      <p:cBhvr>
                                        <p:cTn id="155" dur="1" fill="hold">
                                          <p:stCondLst>
                                            <p:cond delay="499"/>
                                          </p:stCondLst>
                                        </p:cTn>
                                        <p:tgtEl>
                                          <p:spTgt spid="13"/>
                                        </p:tgtEl>
                                        <p:attrNameLst>
                                          <p:attrName>style.visibility</p:attrName>
                                        </p:attrNameLst>
                                      </p:cBhvr>
                                      <p:to>
                                        <p:strVal val="hidden"/>
                                      </p:to>
                                    </p:set>
                                  </p:childTnLst>
                                </p:cTn>
                              </p:par>
                              <p:par>
                                <p:cTn id="156" presetID="2" presetClass="exit" presetSubtype="4" fill="hold" nodeType="withEffect">
                                  <p:stCondLst>
                                    <p:cond delay="0"/>
                                  </p:stCondLst>
                                  <p:childTnLst>
                                    <p:anim calcmode="lin" valueType="num">
                                      <p:cBhvr additive="base">
                                        <p:cTn id="157" dur="500"/>
                                        <p:tgtEl>
                                          <p:spTgt spid="17"/>
                                        </p:tgtEl>
                                        <p:attrNameLst>
                                          <p:attrName>ppt_x</p:attrName>
                                        </p:attrNameLst>
                                      </p:cBhvr>
                                      <p:tavLst>
                                        <p:tav tm="0">
                                          <p:val>
                                            <p:strVal val="ppt_x"/>
                                          </p:val>
                                        </p:tav>
                                        <p:tav tm="100000">
                                          <p:val>
                                            <p:strVal val="ppt_x"/>
                                          </p:val>
                                        </p:tav>
                                      </p:tavLst>
                                    </p:anim>
                                    <p:anim calcmode="lin" valueType="num">
                                      <p:cBhvr additive="base">
                                        <p:cTn id="158" dur="500"/>
                                        <p:tgtEl>
                                          <p:spTgt spid="17"/>
                                        </p:tgtEl>
                                        <p:attrNameLst>
                                          <p:attrName>ppt_y</p:attrName>
                                        </p:attrNameLst>
                                      </p:cBhvr>
                                      <p:tavLst>
                                        <p:tav tm="0">
                                          <p:val>
                                            <p:strVal val="ppt_y"/>
                                          </p:val>
                                        </p:tav>
                                        <p:tav tm="100000">
                                          <p:val>
                                            <p:strVal val="1+ppt_h/2"/>
                                          </p:val>
                                        </p:tav>
                                      </p:tavLst>
                                    </p:anim>
                                    <p:set>
                                      <p:cBhvr>
                                        <p:cTn id="159" dur="1" fill="hold">
                                          <p:stCondLst>
                                            <p:cond delay="499"/>
                                          </p:stCondLst>
                                        </p:cTn>
                                        <p:tgtEl>
                                          <p:spTgt spid="17"/>
                                        </p:tgtEl>
                                        <p:attrNameLst>
                                          <p:attrName>style.visibility</p:attrName>
                                        </p:attrNameLst>
                                      </p:cBhvr>
                                      <p:to>
                                        <p:strVal val="hidden"/>
                                      </p:to>
                                    </p:set>
                                  </p:childTnLst>
                                </p:cTn>
                              </p:par>
                              <p:par>
                                <p:cTn id="160" presetID="2" presetClass="exit" presetSubtype="4" fill="hold" grpId="1" nodeType="withEffect">
                                  <p:stCondLst>
                                    <p:cond delay="0"/>
                                  </p:stCondLst>
                                  <p:childTnLst>
                                    <p:anim calcmode="lin" valueType="num">
                                      <p:cBhvr additive="base">
                                        <p:cTn id="161" dur="500"/>
                                        <p:tgtEl>
                                          <p:spTgt spid="28"/>
                                        </p:tgtEl>
                                        <p:attrNameLst>
                                          <p:attrName>ppt_x</p:attrName>
                                        </p:attrNameLst>
                                      </p:cBhvr>
                                      <p:tavLst>
                                        <p:tav tm="0">
                                          <p:val>
                                            <p:strVal val="ppt_x"/>
                                          </p:val>
                                        </p:tav>
                                        <p:tav tm="100000">
                                          <p:val>
                                            <p:strVal val="ppt_x"/>
                                          </p:val>
                                        </p:tav>
                                      </p:tavLst>
                                    </p:anim>
                                    <p:anim calcmode="lin" valueType="num">
                                      <p:cBhvr additive="base">
                                        <p:cTn id="162" dur="500"/>
                                        <p:tgtEl>
                                          <p:spTgt spid="28"/>
                                        </p:tgtEl>
                                        <p:attrNameLst>
                                          <p:attrName>ppt_y</p:attrName>
                                        </p:attrNameLst>
                                      </p:cBhvr>
                                      <p:tavLst>
                                        <p:tav tm="0">
                                          <p:val>
                                            <p:strVal val="ppt_y"/>
                                          </p:val>
                                        </p:tav>
                                        <p:tav tm="100000">
                                          <p:val>
                                            <p:strVal val="1+ppt_h/2"/>
                                          </p:val>
                                        </p:tav>
                                      </p:tavLst>
                                    </p:anim>
                                    <p:set>
                                      <p:cBhvr>
                                        <p:cTn id="163" dur="1" fill="hold">
                                          <p:stCondLst>
                                            <p:cond delay="499"/>
                                          </p:stCondLst>
                                        </p:cTn>
                                        <p:tgtEl>
                                          <p:spTgt spid="28"/>
                                        </p:tgtEl>
                                        <p:attrNameLst>
                                          <p:attrName>style.visibility</p:attrName>
                                        </p:attrNameLst>
                                      </p:cBhvr>
                                      <p:to>
                                        <p:strVal val="hidden"/>
                                      </p:to>
                                    </p:set>
                                  </p:childTnLst>
                                </p:cTn>
                              </p:par>
                              <p:par>
                                <p:cTn id="164" presetID="2" presetClass="exit" presetSubtype="4" fill="hold" grpId="1" nodeType="withEffect">
                                  <p:stCondLst>
                                    <p:cond delay="0"/>
                                  </p:stCondLst>
                                  <p:childTnLst>
                                    <p:anim calcmode="lin" valueType="num">
                                      <p:cBhvr additive="base">
                                        <p:cTn id="165" dur="500"/>
                                        <p:tgtEl>
                                          <p:spTgt spid="31"/>
                                        </p:tgtEl>
                                        <p:attrNameLst>
                                          <p:attrName>ppt_x</p:attrName>
                                        </p:attrNameLst>
                                      </p:cBhvr>
                                      <p:tavLst>
                                        <p:tav tm="0">
                                          <p:val>
                                            <p:strVal val="ppt_x"/>
                                          </p:val>
                                        </p:tav>
                                        <p:tav tm="100000">
                                          <p:val>
                                            <p:strVal val="ppt_x"/>
                                          </p:val>
                                        </p:tav>
                                      </p:tavLst>
                                    </p:anim>
                                    <p:anim calcmode="lin" valueType="num">
                                      <p:cBhvr additive="base">
                                        <p:cTn id="166" dur="500"/>
                                        <p:tgtEl>
                                          <p:spTgt spid="31"/>
                                        </p:tgtEl>
                                        <p:attrNameLst>
                                          <p:attrName>ppt_y</p:attrName>
                                        </p:attrNameLst>
                                      </p:cBhvr>
                                      <p:tavLst>
                                        <p:tav tm="0">
                                          <p:val>
                                            <p:strVal val="ppt_y"/>
                                          </p:val>
                                        </p:tav>
                                        <p:tav tm="100000">
                                          <p:val>
                                            <p:strVal val="1+ppt_h/2"/>
                                          </p:val>
                                        </p:tav>
                                      </p:tavLst>
                                    </p:anim>
                                    <p:set>
                                      <p:cBhvr>
                                        <p:cTn id="167" dur="1" fill="hold">
                                          <p:stCondLst>
                                            <p:cond delay="499"/>
                                          </p:stCondLst>
                                        </p:cTn>
                                        <p:tgtEl>
                                          <p:spTgt spid="31"/>
                                        </p:tgtEl>
                                        <p:attrNameLst>
                                          <p:attrName>style.visibility</p:attrName>
                                        </p:attrNameLst>
                                      </p:cBhvr>
                                      <p:to>
                                        <p:strVal val="hidden"/>
                                      </p:to>
                                    </p:set>
                                  </p:childTnLst>
                                </p:cTn>
                              </p:par>
                              <p:par>
                                <p:cTn id="168" presetID="2" presetClass="exit" presetSubtype="4" fill="hold" grpId="1" nodeType="withEffect">
                                  <p:stCondLst>
                                    <p:cond delay="0"/>
                                  </p:stCondLst>
                                  <p:childTnLst>
                                    <p:anim calcmode="lin" valueType="num">
                                      <p:cBhvr additive="base">
                                        <p:cTn id="169" dur="500"/>
                                        <p:tgtEl>
                                          <p:spTgt spid="29"/>
                                        </p:tgtEl>
                                        <p:attrNameLst>
                                          <p:attrName>ppt_x</p:attrName>
                                        </p:attrNameLst>
                                      </p:cBhvr>
                                      <p:tavLst>
                                        <p:tav tm="0">
                                          <p:val>
                                            <p:strVal val="ppt_x"/>
                                          </p:val>
                                        </p:tav>
                                        <p:tav tm="100000">
                                          <p:val>
                                            <p:strVal val="ppt_x"/>
                                          </p:val>
                                        </p:tav>
                                      </p:tavLst>
                                    </p:anim>
                                    <p:anim calcmode="lin" valueType="num">
                                      <p:cBhvr additive="base">
                                        <p:cTn id="170" dur="500"/>
                                        <p:tgtEl>
                                          <p:spTgt spid="29"/>
                                        </p:tgtEl>
                                        <p:attrNameLst>
                                          <p:attrName>ppt_y</p:attrName>
                                        </p:attrNameLst>
                                      </p:cBhvr>
                                      <p:tavLst>
                                        <p:tav tm="0">
                                          <p:val>
                                            <p:strVal val="ppt_y"/>
                                          </p:val>
                                        </p:tav>
                                        <p:tav tm="100000">
                                          <p:val>
                                            <p:strVal val="1+ppt_h/2"/>
                                          </p:val>
                                        </p:tav>
                                      </p:tavLst>
                                    </p:anim>
                                    <p:set>
                                      <p:cBhvr>
                                        <p:cTn id="171" dur="1" fill="hold">
                                          <p:stCondLst>
                                            <p:cond delay="499"/>
                                          </p:stCondLst>
                                        </p:cTn>
                                        <p:tgtEl>
                                          <p:spTgt spid="29"/>
                                        </p:tgtEl>
                                        <p:attrNameLst>
                                          <p:attrName>style.visibility</p:attrName>
                                        </p:attrNameLst>
                                      </p:cBhvr>
                                      <p:to>
                                        <p:strVal val="hidden"/>
                                      </p:to>
                                    </p:set>
                                  </p:childTnLst>
                                </p:cTn>
                              </p:par>
                              <p:par>
                                <p:cTn id="172" presetID="2" presetClass="exit" presetSubtype="4" fill="hold" grpId="1" nodeType="withEffect">
                                  <p:stCondLst>
                                    <p:cond delay="0"/>
                                  </p:stCondLst>
                                  <p:childTnLst>
                                    <p:anim calcmode="lin" valueType="num">
                                      <p:cBhvr additive="base">
                                        <p:cTn id="173" dur="500"/>
                                        <p:tgtEl>
                                          <p:spTgt spid="30"/>
                                        </p:tgtEl>
                                        <p:attrNameLst>
                                          <p:attrName>ppt_x</p:attrName>
                                        </p:attrNameLst>
                                      </p:cBhvr>
                                      <p:tavLst>
                                        <p:tav tm="0">
                                          <p:val>
                                            <p:strVal val="ppt_x"/>
                                          </p:val>
                                        </p:tav>
                                        <p:tav tm="100000">
                                          <p:val>
                                            <p:strVal val="ppt_x"/>
                                          </p:val>
                                        </p:tav>
                                      </p:tavLst>
                                    </p:anim>
                                    <p:anim calcmode="lin" valueType="num">
                                      <p:cBhvr additive="base">
                                        <p:cTn id="174" dur="500"/>
                                        <p:tgtEl>
                                          <p:spTgt spid="30"/>
                                        </p:tgtEl>
                                        <p:attrNameLst>
                                          <p:attrName>ppt_y</p:attrName>
                                        </p:attrNameLst>
                                      </p:cBhvr>
                                      <p:tavLst>
                                        <p:tav tm="0">
                                          <p:val>
                                            <p:strVal val="ppt_y"/>
                                          </p:val>
                                        </p:tav>
                                        <p:tav tm="100000">
                                          <p:val>
                                            <p:strVal val="1+ppt_h/2"/>
                                          </p:val>
                                        </p:tav>
                                      </p:tavLst>
                                    </p:anim>
                                    <p:set>
                                      <p:cBhvr>
                                        <p:cTn id="175" dur="1" fill="hold">
                                          <p:stCondLst>
                                            <p:cond delay="499"/>
                                          </p:stCondLst>
                                        </p:cTn>
                                        <p:tgtEl>
                                          <p:spTgt spid="30"/>
                                        </p:tgtEl>
                                        <p:attrNameLst>
                                          <p:attrName>style.visibility</p:attrName>
                                        </p:attrNameLst>
                                      </p:cBhvr>
                                      <p:to>
                                        <p:strVal val="hidden"/>
                                      </p:to>
                                    </p:set>
                                  </p:childTnLst>
                                </p:cTn>
                              </p:par>
                              <p:par>
                                <p:cTn id="176" presetID="2" presetClass="exit" presetSubtype="4" fill="hold" grpId="1" nodeType="withEffect">
                                  <p:stCondLst>
                                    <p:cond delay="0"/>
                                  </p:stCondLst>
                                  <p:childTnLst>
                                    <p:anim calcmode="lin" valueType="num">
                                      <p:cBhvr additive="base">
                                        <p:cTn id="177" dur="500"/>
                                        <p:tgtEl>
                                          <p:spTgt spid="32"/>
                                        </p:tgtEl>
                                        <p:attrNameLst>
                                          <p:attrName>ppt_x</p:attrName>
                                        </p:attrNameLst>
                                      </p:cBhvr>
                                      <p:tavLst>
                                        <p:tav tm="0">
                                          <p:val>
                                            <p:strVal val="ppt_x"/>
                                          </p:val>
                                        </p:tav>
                                        <p:tav tm="100000">
                                          <p:val>
                                            <p:strVal val="ppt_x"/>
                                          </p:val>
                                        </p:tav>
                                      </p:tavLst>
                                    </p:anim>
                                    <p:anim calcmode="lin" valueType="num">
                                      <p:cBhvr additive="base">
                                        <p:cTn id="178" dur="500"/>
                                        <p:tgtEl>
                                          <p:spTgt spid="32"/>
                                        </p:tgtEl>
                                        <p:attrNameLst>
                                          <p:attrName>ppt_y</p:attrName>
                                        </p:attrNameLst>
                                      </p:cBhvr>
                                      <p:tavLst>
                                        <p:tav tm="0">
                                          <p:val>
                                            <p:strVal val="ppt_y"/>
                                          </p:val>
                                        </p:tav>
                                        <p:tav tm="100000">
                                          <p:val>
                                            <p:strVal val="1+ppt_h/2"/>
                                          </p:val>
                                        </p:tav>
                                      </p:tavLst>
                                    </p:anim>
                                    <p:set>
                                      <p:cBhvr>
                                        <p:cTn id="179" dur="1" fill="hold">
                                          <p:stCondLst>
                                            <p:cond delay="499"/>
                                          </p:stCondLst>
                                        </p:cTn>
                                        <p:tgtEl>
                                          <p:spTgt spid="32"/>
                                        </p:tgtEl>
                                        <p:attrNameLst>
                                          <p:attrName>style.visibility</p:attrName>
                                        </p:attrNameLst>
                                      </p:cBhvr>
                                      <p:to>
                                        <p:strVal val="hidden"/>
                                      </p:to>
                                    </p:set>
                                  </p:childTnLst>
                                </p:cTn>
                              </p:par>
                              <p:par>
                                <p:cTn id="180" presetID="2" presetClass="exit" presetSubtype="4" fill="hold" grpId="1" nodeType="withEffect">
                                  <p:stCondLst>
                                    <p:cond delay="0"/>
                                  </p:stCondLst>
                                  <p:childTnLst>
                                    <p:anim calcmode="lin" valueType="num">
                                      <p:cBhvr additive="base">
                                        <p:cTn id="181" dur="500"/>
                                        <p:tgtEl>
                                          <p:spTgt spid="33"/>
                                        </p:tgtEl>
                                        <p:attrNameLst>
                                          <p:attrName>ppt_x</p:attrName>
                                        </p:attrNameLst>
                                      </p:cBhvr>
                                      <p:tavLst>
                                        <p:tav tm="0">
                                          <p:val>
                                            <p:strVal val="ppt_x"/>
                                          </p:val>
                                        </p:tav>
                                        <p:tav tm="100000">
                                          <p:val>
                                            <p:strVal val="ppt_x"/>
                                          </p:val>
                                        </p:tav>
                                      </p:tavLst>
                                    </p:anim>
                                    <p:anim calcmode="lin" valueType="num">
                                      <p:cBhvr additive="base">
                                        <p:cTn id="182" dur="500"/>
                                        <p:tgtEl>
                                          <p:spTgt spid="33"/>
                                        </p:tgtEl>
                                        <p:attrNameLst>
                                          <p:attrName>ppt_y</p:attrName>
                                        </p:attrNameLst>
                                      </p:cBhvr>
                                      <p:tavLst>
                                        <p:tav tm="0">
                                          <p:val>
                                            <p:strVal val="ppt_y"/>
                                          </p:val>
                                        </p:tav>
                                        <p:tav tm="100000">
                                          <p:val>
                                            <p:strVal val="1+ppt_h/2"/>
                                          </p:val>
                                        </p:tav>
                                      </p:tavLst>
                                    </p:anim>
                                    <p:set>
                                      <p:cBhvr>
                                        <p:cTn id="183" dur="1" fill="hold">
                                          <p:stCondLst>
                                            <p:cond delay="499"/>
                                          </p:stCondLst>
                                        </p:cTn>
                                        <p:tgtEl>
                                          <p:spTgt spid="33"/>
                                        </p:tgtEl>
                                        <p:attrNameLst>
                                          <p:attrName>style.visibility</p:attrName>
                                        </p:attrNameLst>
                                      </p:cBhvr>
                                      <p:to>
                                        <p:strVal val="hidden"/>
                                      </p:to>
                                    </p:set>
                                  </p:childTnLst>
                                </p:cTn>
                              </p:par>
                              <p:par>
                                <p:cTn id="184" presetID="2" presetClass="exit" presetSubtype="4" fill="hold" grpId="1" nodeType="withEffect">
                                  <p:stCondLst>
                                    <p:cond delay="0"/>
                                  </p:stCondLst>
                                  <p:childTnLst>
                                    <p:anim calcmode="lin" valueType="num">
                                      <p:cBhvr additive="base">
                                        <p:cTn id="185" dur="500"/>
                                        <p:tgtEl>
                                          <p:spTgt spid="34"/>
                                        </p:tgtEl>
                                        <p:attrNameLst>
                                          <p:attrName>ppt_x</p:attrName>
                                        </p:attrNameLst>
                                      </p:cBhvr>
                                      <p:tavLst>
                                        <p:tav tm="0">
                                          <p:val>
                                            <p:strVal val="ppt_x"/>
                                          </p:val>
                                        </p:tav>
                                        <p:tav tm="100000">
                                          <p:val>
                                            <p:strVal val="ppt_x"/>
                                          </p:val>
                                        </p:tav>
                                      </p:tavLst>
                                    </p:anim>
                                    <p:anim calcmode="lin" valueType="num">
                                      <p:cBhvr additive="base">
                                        <p:cTn id="186" dur="500"/>
                                        <p:tgtEl>
                                          <p:spTgt spid="34"/>
                                        </p:tgtEl>
                                        <p:attrNameLst>
                                          <p:attrName>ppt_y</p:attrName>
                                        </p:attrNameLst>
                                      </p:cBhvr>
                                      <p:tavLst>
                                        <p:tav tm="0">
                                          <p:val>
                                            <p:strVal val="ppt_y"/>
                                          </p:val>
                                        </p:tav>
                                        <p:tav tm="100000">
                                          <p:val>
                                            <p:strVal val="1+ppt_h/2"/>
                                          </p:val>
                                        </p:tav>
                                      </p:tavLst>
                                    </p:anim>
                                    <p:set>
                                      <p:cBhvr>
                                        <p:cTn id="187" dur="1" fill="hold">
                                          <p:stCondLst>
                                            <p:cond delay="499"/>
                                          </p:stCondLst>
                                        </p:cTn>
                                        <p:tgtEl>
                                          <p:spTgt spid="34"/>
                                        </p:tgtEl>
                                        <p:attrNameLst>
                                          <p:attrName>style.visibility</p:attrName>
                                        </p:attrNameLst>
                                      </p:cBhvr>
                                      <p:to>
                                        <p:strVal val="hidden"/>
                                      </p:to>
                                    </p:set>
                                  </p:childTnLst>
                                </p:cTn>
                              </p:par>
                              <p:par>
                                <p:cTn id="188" presetID="2" presetClass="exit" presetSubtype="4" fill="hold" grpId="1" nodeType="withEffect">
                                  <p:stCondLst>
                                    <p:cond delay="0"/>
                                  </p:stCondLst>
                                  <p:childTnLst>
                                    <p:anim calcmode="lin" valueType="num">
                                      <p:cBhvr additive="base">
                                        <p:cTn id="189" dur="500"/>
                                        <p:tgtEl>
                                          <p:spTgt spid="35"/>
                                        </p:tgtEl>
                                        <p:attrNameLst>
                                          <p:attrName>ppt_x</p:attrName>
                                        </p:attrNameLst>
                                      </p:cBhvr>
                                      <p:tavLst>
                                        <p:tav tm="0">
                                          <p:val>
                                            <p:strVal val="ppt_x"/>
                                          </p:val>
                                        </p:tav>
                                        <p:tav tm="100000">
                                          <p:val>
                                            <p:strVal val="ppt_x"/>
                                          </p:val>
                                        </p:tav>
                                      </p:tavLst>
                                    </p:anim>
                                    <p:anim calcmode="lin" valueType="num">
                                      <p:cBhvr additive="base">
                                        <p:cTn id="190" dur="500"/>
                                        <p:tgtEl>
                                          <p:spTgt spid="35"/>
                                        </p:tgtEl>
                                        <p:attrNameLst>
                                          <p:attrName>ppt_y</p:attrName>
                                        </p:attrNameLst>
                                      </p:cBhvr>
                                      <p:tavLst>
                                        <p:tav tm="0">
                                          <p:val>
                                            <p:strVal val="ppt_y"/>
                                          </p:val>
                                        </p:tav>
                                        <p:tav tm="100000">
                                          <p:val>
                                            <p:strVal val="1+ppt_h/2"/>
                                          </p:val>
                                        </p:tav>
                                      </p:tavLst>
                                    </p:anim>
                                    <p:set>
                                      <p:cBhvr>
                                        <p:cTn id="191" dur="1" fill="hold">
                                          <p:stCondLst>
                                            <p:cond delay="499"/>
                                          </p:stCondLst>
                                        </p:cTn>
                                        <p:tgtEl>
                                          <p:spTgt spid="35"/>
                                        </p:tgtEl>
                                        <p:attrNameLst>
                                          <p:attrName>style.visibility</p:attrName>
                                        </p:attrNameLst>
                                      </p:cBhvr>
                                      <p:to>
                                        <p:strVal val="hidden"/>
                                      </p:to>
                                    </p:set>
                                  </p:childTnLst>
                                </p:cTn>
                              </p:par>
                              <p:par>
                                <p:cTn id="192" presetID="2" presetClass="exit" presetSubtype="4" fill="hold" grpId="1" nodeType="withEffect">
                                  <p:stCondLst>
                                    <p:cond delay="0"/>
                                  </p:stCondLst>
                                  <p:childTnLst>
                                    <p:anim calcmode="lin" valueType="num">
                                      <p:cBhvr additive="base">
                                        <p:cTn id="193" dur="500"/>
                                        <p:tgtEl>
                                          <p:spTgt spid="36"/>
                                        </p:tgtEl>
                                        <p:attrNameLst>
                                          <p:attrName>ppt_x</p:attrName>
                                        </p:attrNameLst>
                                      </p:cBhvr>
                                      <p:tavLst>
                                        <p:tav tm="0">
                                          <p:val>
                                            <p:strVal val="ppt_x"/>
                                          </p:val>
                                        </p:tav>
                                        <p:tav tm="100000">
                                          <p:val>
                                            <p:strVal val="ppt_x"/>
                                          </p:val>
                                        </p:tav>
                                      </p:tavLst>
                                    </p:anim>
                                    <p:anim calcmode="lin" valueType="num">
                                      <p:cBhvr additive="base">
                                        <p:cTn id="194" dur="500"/>
                                        <p:tgtEl>
                                          <p:spTgt spid="36"/>
                                        </p:tgtEl>
                                        <p:attrNameLst>
                                          <p:attrName>ppt_y</p:attrName>
                                        </p:attrNameLst>
                                      </p:cBhvr>
                                      <p:tavLst>
                                        <p:tav tm="0">
                                          <p:val>
                                            <p:strVal val="ppt_y"/>
                                          </p:val>
                                        </p:tav>
                                        <p:tav tm="100000">
                                          <p:val>
                                            <p:strVal val="1+ppt_h/2"/>
                                          </p:val>
                                        </p:tav>
                                      </p:tavLst>
                                    </p:anim>
                                    <p:set>
                                      <p:cBhvr>
                                        <p:cTn id="195" dur="1" fill="hold">
                                          <p:stCondLst>
                                            <p:cond delay="4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1" grpId="1" animBg="1"/>
      <p:bldP spid="5" grpId="0" animBg="1"/>
      <p:bldP spid="5" grpId="1" animBg="1"/>
      <p:bldP spid="7" grpId="0"/>
      <p:bldP spid="7" grpId="1"/>
      <p:bldP spid="8" grpId="0"/>
      <p:bldP spid="8" grpId="1"/>
      <p:bldP spid="9" grpId="0"/>
      <p:bldP spid="9" grpId="1"/>
      <p:bldP spid="10" grpId="0"/>
      <p:bldP spid="10" grpId="1"/>
      <p:bldP spid="11" grpId="0"/>
      <p:bldP spid="11" grpId="1"/>
      <p:bldP spid="12" grpId="0"/>
      <p:bldP spid="12" grpId="1"/>
      <p:bldP spid="13" grpId="0"/>
      <p:bldP spid="13" grpId="1"/>
      <p:bldP spid="28" grpId="0"/>
      <p:bldP spid="28" grpId="1"/>
      <p:bldP spid="29" grpId="0" animBg="1"/>
      <p:bldP spid="29" grpId="1" animBg="1"/>
      <p:bldP spid="30" grpId="0" animBg="1"/>
      <p:bldP spid="30" grpId="1" animBg="1"/>
      <p:bldP spid="32" grpId="0" animBg="1"/>
      <p:bldP spid="32" grpId="1" animBg="1"/>
      <p:bldP spid="33" grpId="0" animBg="1"/>
      <p:bldP spid="33" grpId="1" animBg="1"/>
      <p:bldP spid="34" grpId="0" animBg="1"/>
      <p:bldP spid="34" grpId="1" animBg="1"/>
      <p:bldP spid="35" grpId="0" animBg="1"/>
      <p:bldP spid="35" grpId="1" animBg="1"/>
      <p:bldP spid="36" grpId="0" animBg="1"/>
      <p:bldP spid="36" grpId="1" animBg="1"/>
      <p:bldP spid="37" grpId="0" animBg="1"/>
      <p:bldP spid="37"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5381624" y="180975"/>
            <a:ext cx="6569325" cy="2947532"/>
            <a:chOff x="5148064" y="627534"/>
            <a:chExt cx="3816424" cy="1585134"/>
          </a:xfrm>
        </p:grpSpPr>
        <p:sp>
          <p:nvSpPr>
            <p:cNvPr id="2" name="Flowchart: Alternate Process 1"/>
            <p:cNvSpPr/>
            <p:nvPr/>
          </p:nvSpPr>
          <p:spPr>
            <a:xfrm>
              <a:off x="5148064" y="627534"/>
              <a:ext cx="3816424" cy="1585134"/>
            </a:xfrm>
            <a:prstGeom prst="flowChartAlternateProcess">
              <a:avLst/>
            </a:prstGeom>
            <a:solidFill>
              <a:schemeClr val="tx1">
                <a:alpha val="2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3" name="TextBox 2"/>
            <p:cNvSpPr txBox="1"/>
            <p:nvPr/>
          </p:nvSpPr>
          <p:spPr>
            <a:xfrm>
              <a:off x="5220072" y="673358"/>
              <a:ext cx="3672408" cy="1539310"/>
            </a:xfrm>
            <a:prstGeom prst="rect">
              <a:avLst/>
            </a:prstGeom>
            <a:noFill/>
          </p:spPr>
          <p:txBody>
            <a:bodyPr wrap="square" rtlCol="0">
              <a:spAutoFit/>
            </a:bodyPr>
            <a:lstStyle/>
            <a:p>
              <a:r>
                <a:rPr lang="en-CA" sz="2000" dirty="0"/>
                <a:t>In today’s world of computer technology, keeping your information safe is </a:t>
              </a:r>
              <a:r>
                <a:rPr lang="en-CA" sz="2000" b="1" u="sng" dirty="0">
                  <a:solidFill>
                    <a:srgbClr val="990000"/>
                  </a:solidFill>
                </a:rPr>
                <a:t>absolutely required</a:t>
              </a:r>
              <a:r>
                <a:rPr lang="en-CA" sz="2000" dirty="0"/>
                <a:t>!</a:t>
              </a:r>
            </a:p>
            <a:p>
              <a:endParaRPr lang="en-CA" sz="2000" dirty="0"/>
            </a:p>
            <a:p>
              <a:r>
                <a:rPr lang="en-CA" sz="2000" dirty="0"/>
                <a:t>Considering that much of what you do on your computer is done on the Internet, keeping your information safe is critical.</a:t>
              </a:r>
            </a:p>
            <a:p>
              <a:endParaRPr lang="en-CA" sz="2000" dirty="0"/>
            </a:p>
            <a:p>
              <a:pPr algn="ctr"/>
              <a:r>
                <a:rPr lang="en-CA" sz="2000" b="1" dirty="0"/>
                <a:t>So how do we protect our information while still enjoying the impressive services available online?</a:t>
              </a:r>
            </a:p>
          </p:txBody>
        </p:sp>
      </p:grpSp>
      <p:sp>
        <p:nvSpPr>
          <p:cNvPr id="4" name="TextBox 3"/>
          <p:cNvSpPr txBox="1"/>
          <p:nvPr/>
        </p:nvSpPr>
        <p:spPr>
          <a:xfrm>
            <a:off x="581839" y="1766512"/>
            <a:ext cx="3798571" cy="707886"/>
          </a:xfrm>
          <a:prstGeom prst="rect">
            <a:avLst/>
          </a:prstGeom>
          <a:solidFill>
            <a:schemeClr val="bg1"/>
          </a:solidFill>
          <a:effectLst>
            <a:glow rad="101600">
              <a:schemeClr val="accent2">
                <a:satMod val="175000"/>
                <a:alpha val="40000"/>
              </a:schemeClr>
            </a:glow>
            <a:softEdge rad="50800"/>
          </a:effectLst>
        </p:spPr>
        <p:txBody>
          <a:bodyPr wrap="square" rtlCol="0">
            <a:spAutoFit/>
          </a:bodyPr>
          <a:lstStyle/>
          <a:p>
            <a:pPr algn="ctr"/>
            <a:r>
              <a:rPr lang="en-CA" sz="2000" b="1" dirty="0"/>
              <a:t>Steps to Maintaining your Privacy in a dangerous Internet world</a:t>
            </a:r>
          </a:p>
        </p:txBody>
      </p:sp>
      <p:grpSp>
        <p:nvGrpSpPr>
          <p:cNvPr id="17" name="Group 16"/>
          <p:cNvGrpSpPr/>
          <p:nvPr/>
        </p:nvGrpSpPr>
        <p:grpSpPr>
          <a:xfrm>
            <a:off x="7271657" y="3624064"/>
            <a:ext cx="3418509" cy="1448513"/>
            <a:chOff x="6809133" y="2246214"/>
            <a:chExt cx="2181216" cy="915566"/>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09133" y="2246214"/>
              <a:ext cx="753336" cy="915566"/>
            </a:xfrm>
            <a:prstGeom prst="rect">
              <a:avLst/>
            </a:prstGeom>
            <a:effectLst>
              <a:softEdge rad="50800"/>
            </a:effectLst>
          </p:spPr>
        </p:pic>
        <p:sp>
          <p:nvSpPr>
            <p:cNvPr id="12" name="Oval Callout 11"/>
            <p:cNvSpPr/>
            <p:nvPr/>
          </p:nvSpPr>
          <p:spPr>
            <a:xfrm>
              <a:off x="7694205" y="2324067"/>
              <a:ext cx="1296144" cy="837713"/>
            </a:xfrm>
            <a:prstGeom prst="wedgeEllipseCallout">
              <a:avLst>
                <a:gd name="adj1" fmla="val -75203"/>
                <a:gd name="adj2" fmla="val -3824"/>
              </a:avLst>
            </a:prstGeom>
            <a:gradFill flip="none" rotWithShape="1">
              <a:gsLst>
                <a:gs pos="0">
                  <a:schemeClr val="accent1">
                    <a:lumMod val="40000"/>
                    <a:lumOff val="60000"/>
                    <a:alpha val="50000"/>
                  </a:schemeClr>
                </a:gs>
                <a:gs pos="46000">
                  <a:srgbClr val="545454">
                    <a:alpha val="49804"/>
                  </a:srgbClr>
                </a:gs>
                <a:gs pos="100000">
                  <a:schemeClr val="tx1">
                    <a:alpha val="60000"/>
                  </a:schemeClr>
                </a:gs>
              </a:gsLst>
              <a:path path="circle">
                <a:fillToRect l="50000" t="130000" r="50000" b="-3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b="1" dirty="0">
                  <a:solidFill>
                    <a:srgbClr val="C40000"/>
                  </a:solidFill>
                </a:rPr>
                <a:t>Never share your password</a:t>
              </a:r>
            </a:p>
          </p:txBody>
        </p:sp>
      </p:grpSp>
      <p:sp>
        <p:nvSpPr>
          <p:cNvPr id="21" name="Explosion 1 20"/>
          <p:cNvSpPr/>
          <p:nvPr/>
        </p:nvSpPr>
        <p:spPr>
          <a:xfrm>
            <a:off x="660217" y="3468129"/>
            <a:ext cx="4586341" cy="3208896"/>
          </a:xfrm>
          <a:prstGeom prst="irregularSeal1">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Please do </a:t>
            </a:r>
            <a:r>
              <a:rPr lang="en-CA" sz="2000" b="1" dirty="0">
                <a:solidFill>
                  <a:schemeClr val="tx1"/>
                </a:solidFill>
              </a:rPr>
              <a:t>not</a:t>
            </a:r>
            <a:r>
              <a:rPr lang="en-CA" sz="2000" dirty="0">
                <a:solidFill>
                  <a:schemeClr val="tx1"/>
                </a:solidFill>
              </a:rPr>
              <a:t> write your password on a slip of paper and leave it near your desk.</a:t>
            </a:r>
          </a:p>
        </p:txBody>
      </p:sp>
      <p:sp>
        <p:nvSpPr>
          <p:cNvPr id="26" name="TextBox 25"/>
          <p:cNvSpPr txBox="1"/>
          <p:nvPr/>
        </p:nvSpPr>
        <p:spPr>
          <a:xfrm>
            <a:off x="161925" y="180975"/>
            <a:ext cx="2589984" cy="400110"/>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CA" dirty="0"/>
              <a:t>Information Security</a:t>
            </a:r>
          </a:p>
        </p:txBody>
      </p:sp>
      <p:grpSp>
        <p:nvGrpSpPr>
          <p:cNvPr id="27" name="Group 26">
            <a:extLst>
              <a:ext uri="{FF2B5EF4-FFF2-40B4-BE49-F238E27FC236}">
                <a16:creationId xmlns:a16="http://schemas.microsoft.com/office/drawing/2014/main" id="{09977D2E-FEA7-40D3-A8E3-C908C5600C46}"/>
              </a:ext>
            </a:extLst>
          </p:cNvPr>
          <p:cNvGrpSpPr/>
          <p:nvPr/>
        </p:nvGrpSpPr>
        <p:grpSpPr>
          <a:xfrm>
            <a:off x="6677025" y="5425989"/>
            <a:ext cx="4114799" cy="1035770"/>
            <a:chOff x="570865" y="4602193"/>
            <a:chExt cx="3960440" cy="471240"/>
          </a:xfrm>
        </p:grpSpPr>
        <p:sp>
          <p:nvSpPr>
            <p:cNvPr id="28" name="TextBox 27">
              <a:extLst>
                <a:ext uri="{FF2B5EF4-FFF2-40B4-BE49-F238E27FC236}">
                  <a16:creationId xmlns:a16="http://schemas.microsoft.com/office/drawing/2014/main" id="{6A132DE5-EB41-4C93-A110-85096456A5A1}"/>
                </a:ext>
              </a:extLst>
            </p:cNvPr>
            <p:cNvSpPr txBox="1"/>
            <p:nvPr/>
          </p:nvSpPr>
          <p:spPr>
            <a:xfrm>
              <a:off x="570865" y="4602193"/>
              <a:ext cx="3960440" cy="462092"/>
            </a:xfrm>
            <a:prstGeom prst="rect">
              <a:avLst/>
            </a:prstGeom>
            <a:noFill/>
            <a:ln w="19050">
              <a:solidFill>
                <a:srgbClr val="C00000"/>
              </a:solidFill>
            </a:ln>
          </p:spPr>
          <p:txBody>
            <a:bodyPr wrap="square" rtlCol="0">
              <a:spAutoFit/>
            </a:bodyPr>
            <a:lstStyle/>
            <a:p>
              <a:r>
                <a:rPr lang="en-CA" sz="2000" dirty="0"/>
                <a:t>Whenever you walk away from your computer, lock it.</a:t>
              </a:r>
            </a:p>
            <a:p>
              <a:pPr algn="ctr"/>
              <a:r>
                <a:rPr lang="en-CA" sz="2000" b="1" dirty="0"/>
                <a:t>(Windows Key)  + L</a:t>
              </a:r>
            </a:p>
          </p:txBody>
        </p:sp>
        <p:pic>
          <p:nvPicPr>
            <p:cNvPr id="29" name="Picture 28">
              <a:extLst>
                <a:ext uri="{FF2B5EF4-FFF2-40B4-BE49-F238E27FC236}">
                  <a16:creationId xmlns:a16="http://schemas.microsoft.com/office/drawing/2014/main" id="{7D189F35-8179-4029-9C84-228A185B59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699" y="4870425"/>
              <a:ext cx="419528" cy="203008"/>
            </a:xfrm>
            <a:prstGeom prst="rect">
              <a:avLst/>
            </a:prstGeom>
          </p:spPr>
        </p:pic>
      </p:grpSp>
      <p:sp>
        <p:nvSpPr>
          <p:cNvPr id="14" name="Slide Number Placeholder 61">
            <a:extLst>
              <a:ext uri="{FF2B5EF4-FFF2-40B4-BE49-F238E27FC236}">
                <a16:creationId xmlns:a16="http://schemas.microsoft.com/office/drawing/2014/main" id="{1F5F37CF-9B17-4E9C-98D8-0762A187CC68}"/>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35</a:t>
            </a:fld>
            <a:endParaRPr lang="en-US" altLang="en-US" dirty="0">
              <a:solidFill>
                <a:schemeClr val="tx1"/>
              </a:solidFill>
            </a:endParaRPr>
          </a:p>
        </p:txBody>
      </p:sp>
      <p:sp>
        <p:nvSpPr>
          <p:cNvPr id="16" name="TextBox 15">
            <a:extLst>
              <a:ext uri="{FF2B5EF4-FFF2-40B4-BE49-F238E27FC236}">
                <a16:creationId xmlns:a16="http://schemas.microsoft.com/office/drawing/2014/main" id="{5F5DA64F-8615-4D0A-AD37-34DE06F2723B}"/>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285759265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randombar(horizontal)">
                                      <p:cBhvr>
                                        <p:cTn id="7" dur="500"/>
                                        <p:tgtEl>
                                          <p:spTgt spid="26"/>
                                        </p:tgtEl>
                                      </p:cBhvr>
                                    </p:animEffect>
                                  </p:childTnLst>
                                </p:cTn>
                              </p:par>
                            </p:childTnLst>
                          </p:cTn>
                        </p:par>
                        <p:par>
                          <p:cTn id="8" fill="hold">
                            <p:stCondLst>
                              <p:cond delay="500"/>
                            </p:stCondLst>
                            <p:childTnLst>
                              <p:par>
                                <p:cTn id="9" presetID="16" presetClass="entr" presetSubtype="37"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barn(outVertical)">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0-#ppt_w/2"/>
                                          </p:val>
                                        </p:tav>
                                        <p:tav tm="100000">
                                          <p:val>
                                            <p:strVal val="#ppt_x"/>
                                          </p:val>
                                        </p:tav>
                                      </p:tavLst>
                                    </p:anim>
                                    <p:anim calcmode="lin" valueType="num">
                                      <p:cBhvr additive="base">
                                        <p:cTn id="17"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p:cTn id="22" dur="500" fill="hold"/>
                                        <p:tgtEl>
                                          <p:spTgt spid="17"/>
                                        </p:tgtEl>
                                        <p:attrNameLst>
                                          <p:attrName>ppt_w</p:attrName>
                                        </p:attrNameLst>
                                      </p:cBhvr>
                                      <p:tavLst>
                                        <p:tav tm="0">
                                          <p:val>
                                            <p:fltVal val="0"/>
                                          </p:val>
                                        </p:tav>
                                        <p:tav tm="100000">
                                          <p:val>
                                            <p:strVal val="#ppt_w"/>
                                          </p:val>
                                        </p:tav>
                                      </p:tavLst>
                                    </p:anim>
                                    <p:anim calcmode="lin" valueType="num">
                                      <p:cBhvr>
                                        <p:cTn id="23" dur="500" fill="hold"/>
                                        <p:tgtEl>
                                          <p:spTgt spid="17"/>
                                        </p:tgtEl>
                                        <p:attrNameLst>
                                          <p:attrName>ppt_h</p:attrName>
                                        </p:attrNameLst>
                                      </p:cBhvr>
                                      <p:tavLst>
                                        <p:tav tm="0">
                                          <p:val>
                                            <p:fltVal val="0"/>
                                          </p:val>
                                        </p:tav>
                                        <p:tav tm="100000">
                                          <p:val>
                                            <p:strVal val="#ppt_h"/>
                                          </p:val>
                                        </p:tav>
                                      </p:tavLst>
                                    </p:anim>
                                    <p:animEffect transition="in" filter="fade">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p:cTn id="29" dur="500" fill="hold"/>
                                        <p:tgtEl>
                                          <p:spTgt spid="21"/>
                                        </p:tgtEl>
                                        <p:attrNameLst>
                                          <p:attrName>ppt_w</p:attrName>
                                        </p:attrNameLst>
                                      </p:cBhvr>
                                      <p:tavLst>
                                        <p:tav tm="0">
                                          <p:val>
                                            <p:fltVal val="0"/>
                                          </p:val>
                                        </p:tav>
                                        <p:tav tm="100000">
                                          <p:val>
                                            <p:strVal val="#ppt_w"/>
                                          </p:val>
                                        </p:tav>
                                      </p:tavLst>
                                    </p:anim>
                                    <p:anim calcmode="lin" valueType="num">
                                      <p:cBhvr>
                                        <p:cTn id="30" dur="500" fill="hold"/>
                                        <p:tgtEl>
                                          <p:spTgt spid="21"/>
                                        </p:tgtEl>
                                        <p:attrNameLst>
                                          <p:attrName>ppt_h</p:attrName>
                                        </p:attrNameLst>
                                      </p:cBhvr>
                                      <p:tavLst>
                                        <p:tav tm="0">
                                          <p:val>
                                            <p:fltVal val="0"/>
                                          </p:val>
                                        </p:tav>
                                        <p:tav tm="100000">
                                          <p:val>
                                            <p:strVal val="#ppt_h"/>
                                          </p:val>
                                        </p:tav>
                                      </p:tavLst>
                                    </p:anim>
                                    <p:animEffect transition="in" filter="fade">
                                      <p:cBhvr>
                                        <p:cTn id="31" dur="500"/>
                                        <p:tgtEl>
                                          <p:spTgt spid="21"/>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27"/>
                                        </p:tgtEl>
                                        <p:attrNameLst>
                                          <p:attrName>style.visibility</p:attrName>
                                        </p:attrNameLst>
                                      </p:cBhvr>
                                      <p:to>
                                        <p:strVal val="visible"/>
                                      </p:to>
                                    </p:set>
                                    <p:anim calcmode="lin" valueType="num">
                                      <p:cBhvr>
                                        <p:cTn id="36" dur="500" fill="hold"/>
                                        <p:tgtEl>
                                          <p:spTgt spid="27"/>
                                        </p:tgtEl>
                                        <p:attrNameLst>
                                          <p:attrName>ppt_w</p:attrName>
                                        </p:attrNameLst>
                                      </p:cBhvr>
                                      <p:tavLst>
                                        <p:tav tm="0">
                                          <p:val>
                                            <p:fltVal val="0"/>
                                          </p:val>
                                        </p:tav>
                                        <p:tav tm="100000">
                                          <p:val>
                                            <p:strVal val="#ppt_w"/>
                                          </p:val>
                                        </p:tav>
                                      </p:tavLst>
                                    </p:anim>
                                    <p:anim calcmode="lin" valueType="num">
                                      <p:cBhvr>
                                        <p:cTn id="37" dur="500" fill="hold"/>
                                        <p:tgtEl>
                                          <p:spTgt spid="27"/>
                                        </p:tgtEl>
                                        <p:attrNameLst>
                                          <p:attrName>ppt_h</p:attrName>
                                        </p:attrNameLst>
                                      </p:cBhvr>
                                      <p:tavLst>
                                        <p:tav tm="0">
                                          <p:val>
                                            <p:fltVal val="0"/>
                                          </p:val>
                                        </p:tav>
                                        <p:tav tm="100000">
                                          <p:val>
                                            <p:strVal val="#ppt_h"/>
                                          </p:val>
                                        </p:tav>
                                      </p:tavLst>
                                    </p:anim>
                                    <p:animEffect transition="in" filter="fade">
                                      <p:cBhvr>
                                        <p:cTn id="38" dur="500"/>
                                        <p:tgtEl>
                                          <p:spTgt spid="27"/>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xit" presetSubtype="4" fill="hold" nodeType="clickEffect">
                                  <p:stCondLst>
                                    <p:cond delay="0"/>
                                  </p:stCondLst>
                                  <p:childTnLst>
                                    <p:anim calcmode="lin" valueType="num">
                                      <p:cBhvr additive="base">
                                        <p:cTn id="42" dur="500"/>
                                        <p:tgtEl>
                                          <p:spTgt spid="15"/>
                                        </p:tgtEl>
                                        <p:attrNameLst>
                                          <p:attrName>ppt_x</p:attrName>
                                        </p:attrNameLst>
                                      </p:cBhvr>
                                      <p:tavLst>
                                        <p:tav tm="0">
                                          <p:val>
                                            <p:strVal val="ppt_x"/>
                                          </p:val>
                                        </p:tav>
                                        <p:tav tm="100000">
                                          <p:val>
                                            <p:strVal val="ppt_x"/>
                                          </p:val>
                                        </p:tav>
                                      </p:tavLst>
                                    </p:anim>
                                    <p:anim calcmode="lin" valueType="num">
                                      <p:cBhvr additive="base">
                                        <p:cTn id="43" dur="500"/>
                                        <p:tgtEl>
                                          <p:spTgt spid="15"/>
                                        </p:tgtEl>
                                        <p:attrNameLst>
                                          <p:attrName>ppt_y</p:attrName>
                                        </p:attrNameLst>
                                      </p:cBhvr>
                                      <p:tavLst>
                                        <p:tav tm="0">
                                          <p:val>
                                            <p:strVal val="ppt_y"/>
                                          </p:val>
                                        </p:tav>
                                        <p:tav tm="100000">
                                          <p:val>
                                            <p:strVal val="1+ppt_h/2"/>
                                          </p:val>
                                        </p:tav>
                                      </p:tavLst>
                                    </p:anim>
                                    <p:set>
                                      <p:cBhvr>
                                        <p:cTn id="44" dur="1" fill="hold">
                                          <p:stCondLst>
                                            <p:cond delay="499"/>
                                          </p:stCondLst>
                                        </p:cTn>
                                        <p:tgtEl>
                                          <p:spTgt spid="15"/>
                                        </p:tgtEl>
                                        <p:attrNameLst>
                                          <p:attrName>style.visibility</p:attrName>
                                        </p:attrNameLst>
                                      </p:cBhvr>
                                      <p:to>
                                        <p:strVal val="hidden"/>
                                      </p:to>
                                    </p:set>
                                  </p:childTnLst>
                                </p:cTn>
                              </p:par>
                              <p:par>
                                <p:cTn id="45" presetID="2" presetClass="exit" presetSubtype="4" fill="hold" grpId="1" nodeType="withEffect">
                                  <p:stCondLst>
                                    <p:cond delay="0"/>
                                  </p:stCondLst>
                                  <p:childTnLst>
                                    <p:anim calcmode="lin" valueType="num">
                                      <p:cBhvr additive="base">
                                        <p:cTn id="46" dur="500"/>
                                        <p:tgtEl>
                                          <p:spTgt spid="4"/>
                                        </p:tgtEl>
                                        <p:attrNameLst>
                                          <p:attrName>ppt_x</p:attrName>
                                        </p:attrNameLst>
                                      </p:cBhvr>
                                      <p:tavLst>
                                        <p:tav tm="0">
                                          <p:val>
                                            <p:strVal val="ppt_x"/>
                                          </p:val>
                                        </p:tav>
                                        <p:tav tm="100000">
                                          <p:val>
                                            <p:strVal val="ppt_x"/>
                                          </p:val>
                                        </p:tav>
                                      </p:tavLst>
                                    </p:anim>
                                    <p:anim calcmode="lin" valueType="num">
                                      <p:cBhvr additive="base">
                                        <p:cTn id="47" dur="500"/>
                                        <p:tgtEl>
                                          <p:spTgt spid="4"/>
                                        </p:tgtEl>
                                        <p:attrNameLst>
                                          <p:attrName>ppt_y</p:attrName>
                                        </p:attrNameLst>
                                      </p:cBhvr>
                                      <p:tavLst>
                                        <p:tav tm="0">
                                          <p:val>
                                            <p:strVal val="ppt_y"/>
                                          </p:val>
                                        </p:tav>
                                        <p:tav tm="100000">
                                          <p:val>
                                            <p:strVal val="1+ppt_h/2"/>
                                          </p:val>
                                        </p:tav>
                                      </p:tavLst>
                                    </p:anim>
                                    <p:set>
                                      <p:cBhvr>
                                        <p:cTn id="48" dur="1" fill="hold">
                                          <p:stCondLst>
                                            <p:cond delay="499"/>
                                          </p:stCondLst>
                                        </p:cTn>
                                        <p:tgtEl>
                                          <p:spTgt spid="4"/>
                                        </p:tgtEl>
                                        <p:attrNameLst>
                                          <p:attrName>style.visibility</p:attrName>
                                        </p:attrNameLst>
                                      </p:cBhvr>
                                      <p:to>
                                        <p:strVal val="hidden"/>
                                      </p:to>
                                    </p:set>
                                  </p:childTnLst>
                                </p:cTn>
                              </p:par>
                              <p:par>
                                <p:cTn id="49" presetID="2" presetClass="exit" presetSubtype="4" fill="hold" nodeType="withEffect">
                                  <p:stCondLst>
                                    <p:cond delay="0"/>
                                  </p:stCondLst>
                                  <p:childTnLst>
                                    <p:anim calcmode="lin" valueType="num">
                                      <p:cBhvr additive="base">
                                        <p:cTn id="50" dur="500"/>
                                        <p:tgtEl>
                                          <p:spTgt spid="17"/>
                                        </p:tgtEl>
                                        <p:attrNameLst>
                                          <p:attrName>ppt_x</p:attrName>
                                        </p:attrNameLst>
                                      </p:cBhvr>
                                      <p:tavLst>
                                        <p:tav tm="0">
                                          <p:val>
                                            <p:strVal val="ppt_x"/>
                                          </p:val>
                                        </p:tav>
                                        <p:tav tm="100000">
                                          <p:val>
                                            <p:strVal val="ppt_x"/>
                                          </p:val>
                                        </p:tav>
                                      </p:tavLst>
                                    </p:anim>
                                    <p:anim calcmode="lin" valueType="num">
                                      <p:cBhvr additive="base">
                                        <p:cTn id="51" dur="500"/>
                                        <p:tgtEl>
                                          <p:spTgt spid="17"/>
                                        </p:tgtEl>
                                        <p:attrNameLst>
                                          <p:attrName>ppt_y</p:attrName>
                                        </p:attrNameLst>
                                      </p:cBhvr>
                                      <p:tavLst>
                                        <p:tav tm="0">
                                          <p:val>
                                            <p:strVal val="ppt_y"/>
                                          </p:val>
                                        </p:tav>
                                        <p:tav tm="100000">
                                          <p:val>
                                            <p:strVal val="1+ppt_h/2"/>
                                          </p:val>
                                        </p:tav>
                                      </p:tavLst>
                                    </p:anim>
                                    <p:set>
                                      <p:cBhvr>
                                        <p:cTn id="52" dur="1" fill="hold">
                                          <p:stCondLst>
                                            <p:cond delay="499"/>
                                          </p:stCondLst>
                                        </p:cTn>
                                        <p:tgtEl>
                                          <p:spTgt spid="17"/>
                                        </p:tgtEl>
                                        <p:attrNameLst>
                                          <p:attrName>style.visibility</p:attrName>
                                        </p:attrNameLst>
                                      </p:cBhvr>
                                      <p:to>
                                        <p:strVal val="hidden"/>
                                      </p:to>
                                    </p:set>
                                  </p:childTnLst>
                                </p:cTn>
                              </p:par>
                              <p:par>
                                <p:cTn id="53" presetID="2" presetClass="exit" presetSubtype="4" fill="hold" nodeType="withEffect">
                                  <p:stCondLst>
                                    <p:cond delay="0"/>
                                  </p:stCondLst>
                                  <p:childTnLst>
                                    <p:anim calcmode="lin" valueType="num">
                                      <p:cBhvr additive="base">
                                        <p:cTn id="54" dur="500"/>
                                        <p:tgtEl>
                                          <p:spTgt spid="27"/>
                                        </p:tgtEl>
                                        <p:attrNameLst>
                                          <p:attrName>ppt_x</p:attrName>
                                        </p:attrNameLst>
                                      </p:cBhvr>
                                      <p:tavLst>
                                        <p:tav tm="0">
                                          <p:val>
                                            <p:strVal val="ppt_x"/>
                                          </p:val>
                                        </p:tav>
                                        <p:tav tm="100000">
                                          <p:val>
                                            <p:strVal val="ppt_x"/>
                                          </p:val>
                                        </p:tav>
                                      </p:tavLst>
                                    </p:anim>
                                    <p:anim calcmode="lin" valueType="num">
                                      <p:cBhvr additive="base">
                                        <p:cTn id="55" dur="500"/>
                                        <p:tgtEl>
                                          <p:spTgt spid="27"/>
                                        </p:tgtEl>
                                        <p:attrNameLst>
                                          <p:attrName>ppt_y</p:attrName>
                                        </p:attrNameLst>
                                      </p:cBhvr>
                                      <p:tavLst>
                                        <p:tav tm="0">
                                          <p:val>
                                            <p:strVal val="ppt_y"/>
                                          </p:val>
                                        </p:tav>
                                        <p:tav tm="100000">
                                          <p:val>
                                            <p:strVal val="1+ppt_h/2"/>
                                          </p:val>
                                        </p:tav>
                                      </p:tavLst>
                                    </p:anim>
                                    <p:set>
                                      <p:cBhvr>
                                        <p:cTn id="56" dur="1" fill="hold">
                                          <p:stCondLst>
                                            <p:cond delay="499"/>
                                          </p:stCondLst>
                                        </p:cTn>
                                        <p:tgtEl>
                                          <p:spTgt spid="27"/>
                                        </p:tgtEl>
                                        <p:attrNameLst>
                                          <p:attrName>style.visibility</p:attrName>
                                        </p:attrNameLst>
                                      </p:cBhvr>
                                      <p:to>
                                        <p:strVal val="hidden"/>
                                      </p:to>
                                    </p:set>
                                  </p:childTnLst>
                                </p:cTn>
                              </p:par>
                              <p:par>
                                <p:cTn id="57" presetID="2" presetClass="exit" presetSubtype="4" fill="hold" grpId="1" nodeType="withEffect">
                                  <p:stCondLst>
                                    <p:cond delay="0"/>
                                  </p:stCondLst>
                                  <p:childTnLst>
                                    <p:anim calcmode="lin" valueType="num">
                                      <p:cBhvr additive="base">
                                        <p:cTn id="58" dur="500"/>
                                        <p:tgtEl>
                                          <p:spTgt spid="21"/>
                                        </p:tgtEl>
                                        <p:attrNameLst>
                                          <p:attrName>ppt_x</p:attrName>
                                        </p:attrNameLst>
                                      </p:cBhvr>
                                      <p:tavLst>
                                        <p:tav tm="0">
                                          <p:val>
                                            <p:strVal val="ppt_x"/>
                                          </p:val>
                                        </p:tav>
                                        <p:tav tm="100000">
                                          <p:val>
                                            <p:strVal val="ppt_x"/>
                                          </p:val>
                                        </p:tav>
                                      </p:tavLst>
                                    </p:anim>
                                    <p:anim calcmode="lin" valueType="num">
                                      <p:cBhvr additive="base">
                                        <p:cTn id="59" dur="500"/>
                                        <p:tgtEl>
                                          <p:spTgt spid="21"/>
                                        </p:tgtEl>
                                        <p:attrNameLst>
                                          <p:attrName>ppt_y</p:attrName>
                                        </p:attrNameLst>
                                      </p:cBhvr>
                                      <p:tavLst>
                                        <p:tav tm="0">
                                          <p:val>
                                            <p:strVal val="ppt_y"/>
                                          </p:val>
                                        </p:tav>
                                        <p:tav tm="100000">
                                          <p:val>
                                            <p:strVal val="1+ppt_h/2"/>
                                          </p:val>
                                        </p:tav>
                                      </p:tavLst>
                                    </p:anim>
                                    <p:set>
                                      <p:cBhvr>
                                        <p:cTn id="60"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21" grpId="0" animBg="1"/>
      <p:bldP spid="21" grpId="1" animBg="1"/>
      <p:bldP spid="2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2266" y="860809"/>
            <a:ext cx="10270944" cy="1938992"/>
          </a:xfrm>
          <a:prstGeom prst="rect">
            <a:avLst/>
          </a:prstGeom>
          <a:noFill/>
        </p:spPr>
        <p:txBody>
          <a:bodyPr wrap="square" rtlCol="0">
            <a:spAutoFit/>
          </a:bodyPr>
          <a:lstStyle/>
          <a:p>
            <a:r>
              <a:rPr lang="en-CA" sz="2000" dirty="0"/>
              <a:t>Always create a complex password:</a:t>
            </a:r>
          </a:p>
          <a:p>
            <a:pPr marL="914377" lvl="1" indent="-304792">
              <a:buFont typeface="+mj-lt"/>
              <a:buAutoNum type="arabicPeriod"/>
            </a:pPr>
            <a:r>
              <a:rPr lang="en-CA" sz="2000" dirty="0"/>
              <a:t> </a:t>
            </a:r>
            <a:r>
              <a:rPr lang="en-CA" sz="2000" dirty="0">
                <a:solidFill>
                  <a:srgbClr val="04B06A"/>
                </a:solidFill>
              </a:rPr>
              <a:t>Use</a:t>
            </a:r>
            <a:r>
              <a:rPr lang="en-CA" sz="2000" dirty="0"/>
              <a:t> upper and lower case letters</a:t>
            </a:r>
          </a:p>
          <a:p>
            <a:pPr marL="914377" lvl="1" indent="-304792">
              <a:buFont typeface="+mj-lt"/>
              <a:buAutoNum type="arabicPeriod"/>
            </a:pPr>
            <a:r>
              <a:rPr lang="en-CA" sz="2000" dirty="0"/>
              <a:t> </a:t>
            </a:r>
            <a:r>
              <a:rPr lang="en-CA" sz="2000" dirty="0">
                <a:solidFill>
                  <a:srgbClr val="04B06A"/>
                </a:solidFill>
              </a:rPr>
              <a:t>Use</a:t>
            </a:r>
            <a:r>
              <a:rPr lang="en-CA" sz="2000" dirty="0"/>
              <a:t> a symbol or two</a:t>
            </a:r>
          </a:p>
          <a:p>
            <a:pPr marL="914377" lvl="1" indent="-304792">
              <a:buFont typeface="+mj-lt"/>
              <a:buAutoNum type="arabicPeriod"/>
            </a:pPr>
            <a:r>
              <a:rPr lang="en-CA" sz="2000" dirty="0"/>
              <a:t> </a:t>
            </a:r>
            <a:r>
              <a:rPr lang="en-CA" sz="2000" dirty="0">
                <a:solidFill>
                  <a:srgbClr val="04B06A"/>
                </a:solidFill>
              </a:rPr>
              <a:t>Use</a:t>
            </a:r>
            <a:r>
              <a:rPr lang="en-CA" sz="2000" dirty="0"/>
              <a:t> one or more number</a:t>
            </a:r>
          </a:p>
          <a:p>
            <a:pPr marL="914377" lvl="1" indent="-304792">
              <a:buFont typeface="+mj-lt"/>
              <a:buAutoNum type="arabicPeriod"/>
            </a:pPr>
            <a:r>
              <a:rPr lang="en-CA" sz="2000" dirty="0"/>
              <a:t> </a:t>
            </a:r>
            <a:r>
              <a:rPr lang="en-CA" sz="2000" dirty="0">
                <a:solidFill>
                  <a:srgbClr val="C00000"/>
                </a:solidFill>
              </a:rPr>
              <a:t>Do not</a:t>
            </a:r>
            <a:r>
              <a:rPr lang="en-CA" sz="2000" dirty="0"/>
              <a:t> use names or words</a:t>
            </a:r>
          </a:p>
          <a:p>
            <a:pPr marL="914377" lvl="1" indent="-304792">
              <a:buFont typeface="+mj-lt"/>
              <a:buAutoNum type="arabicPeriod"/>
            </a:pPr>
            <a:r>
              <a:rPr lang="en-CA" sz="2000" dirty="0"/>
              <a:t> </a:t>
            </a:r>
            <a:r>
              <a:rPr lang="en-CA" sz="2000" dirty="0">
                <a:solidFill>
                  <a:srgbClr val="C00000"/>
                </a:solidFill>
              </a:rPr>
              <a:t>Do not</a:t>
            </a:r>
            <a:r>
              <a:rPr lang="en-CA" sz="2000" dirty="0"/>
              <a:t> use your phone number or any number that would easily be associated with you</a:t>
            </a:r>
          </a:p>
        </p:txBody>
      </p:sp>
      <p:sp>
        <p:nvSpPr>
          <p:cNvPr id="9" name="Flowchart: Alternate Process 8"/>
          <p:cNvSpPr/>
          <p:nvPr/>
        </p:nvSpPr>
        <p:spPr>
          <a:xfrm>
            <a:off x="3333943" y="3351915"/>
            <a:ext cx="1654601" cy="388072"/>
          </a:xfrm>
          <a:prstGeom prst="flowChartAlternateProcess">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b="1" dirty="0">
                <a:solidFill>
                  <a:schemeClr val="tx1"/>
                </a:solidFill>
              </a:rPr>
              <a:t>qwer5POIU*</a:t>
            </a:r>
          </a:p>
        </p:txBody>
      </p:sp>
      <p:sp>
        <p:nvSpPr>
          <p:cNvPr id="6" name="Right Arrow 5"/>
          <p:cNvSpPr/>
          <p:nvPr/>
        </p:nvSpPr>
        <p:spPr>
          <a:xfrm>
            <a:off x="442266" y="1317216"/>
            <a:ext cx="576064" cy="72451"/>
          </a:xfrm>
          <a:prstGeom prst="rightArrow">
            <a:avLst/>
          </a:prstGeom>
          <a:solidFill>
            <a:srgbClr val="7030A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22" name="Right Arrow 21"/>
          <p:cNvSpPr/>
          <p:nvPr/>
        </p:nvSpPr>
        <p:spPr>
          <a:xfrm>
            <a:off x="442266" y="1622494"/>
            <a:ext cx="576064" cy="72451"/>
          </a:xfrm>
          <a:prstGeom prst="rightArrow">
            <a:avLst/>
          </a:prstGeom>
          <a:solidFill>
            <a:srgbClr val="7030A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23" name="Right Arrow 22"/>
          <p:cNvSpPr/>
          <p:nvPr/>
        </p:nvSpPr>
        <p:spPr>
          <a:xfrm>
            <a:off x="442266" y="1922293"/>
            <a:ext cx="576064" cy="72451"/>
          </a:xfrm>
          <a:prstGeom prst="rightArrow">
            <a:avLst/>
          </a:prstGeom>
          <a:solidFill>
            <a:srgbClr val="7030A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24" name="Right Arrow 23"/>
          <p:cNvSpPr/>
          <p:nvPr/>
        </p:nvSpPr>
        <p:spPr>
          <a:xfrm>
            <a:off x="442266" y="2239499"/>
            <a:ext cx="576064" cy="72451"/>
          </a:xfrm>
          <a:prstGeom prst="rightArrow">
            <a:avLst/>
          </a:prstGeom>
          <a:solidFill>
            <a:srgbClr val="7030A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25" name="Right Arrow 24"/>
          <p:cNvSpPr/>
          <p:nvPr/>
        </p:nvSpPr>
        <p:spPr>
          <a:xfrm>
            <a:off x="442266" y="2530172"/>
            <a:ext cx="576064" cy="72451"/>
          </a:xfrm>
          <a:prstGeom prst="rightArrow">
            <a:avLst/>
          </a:prstGeom>
          <a:solidFill>
            <a:srgbClr val="7030A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27" name="TextBox 26">
            <a:extLst>
              <a:ext uri="{FF2B5EF4-FFF2-40B4-BE49-F238E27FC236}">
                <a16:creationId xmlns:a16="http://schemas.microsoft.com/office/drawing/2014/main" id="{DCEABCFD-733A-417F-BF23-CBDBFB6543C1}"/>
              </a:ext>
            </a:extLst>
          </p:cNvPr>
          <p:cNvSpPr txBox="1"/>
          <p:nvPr/>
        </p:nvSpPr>
        <p:spPr>
          <a:xfrm>
            <a:off x="161925" y="180975"/>
            <a:ext cx="2589984" cy="400110"/>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CA" dirty="0"/>
              <a:t>Information Security</a:t>
            </a:r>
          </a:p>
        </p:txBody>
      </p:sp>
      <p:sp>
        <p:nvSpPr>
          <p:cNvPr id="28" name="Right Arrow 7">
            <a:extLst>
              <a:ext uri="{FF2B5EF4-FFF2-40B4-BE49-F238E27FC236}">
                <a16:creationId xmlns:a16="http://schemas.microsoft.com/office/drawing/2014/main" id="{409DBC3B-F0F3-41CF-A6BE-A68C1AB2B23D}"/>
              </a:ext>
            </a:extLst>
          </p:cNvPr>
          <p:cNvSpPr/>
          <p:nvPr/>
        </p:nvSpPr>
        <p:spPr>
          <a:xfrm>
            <a:off x="161925" y="3305069"/>
            <a:ext cx="3097928" cy="469085"/>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CA" sz="2000" dirty="0">
                <a:solidFill>
                  <a:schemeClr val="tx1"/>
                </a:solidFill>
              </a:rPr>
              <a:t>An example might look like </a:t>
            </a:r>
          </a:p>
        </p:txBody>
      </p:sp>
      <p:sp>
        <p:nvSpPr>
          <p:cNvPr id="29" name="Rectangle 28">
            <a:extLst>
              <a:ext uri="{FF2B5EF4-FFF2-40B4-BE49-F238E27FC236}">
                <a16:creationId xmlns:a16="http://schemas.microsoft.com/office/drawing/2014/main" id="{62242038-EA90-454F-8CF0-E9C80D18D975}"/>
              </a:ext>
            </a:extLst>
          </p:cNvPr>
          <p:cNvSpPr/>
          <p:nvPr/>
        </p:nvSpPr>
        <p:spPr>
          <a:xfrm>
            <a:off x="1737360" y="4328161"/>
            <a:ext cx="8975850" cy="2178586"/>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b="1" dirty="0">
                <a:solidFill>
                  <a:srgbClr val="009644"/>
                </a:solidFill>
              </a:rPr>
              <a:t>Notice how the keyboard can be used as a mnemonic</a:t>
            </a:r>
            <a:br>
              <a:rPr lang="en-CA" sz="2000" b="1" dirty="0">
                <a:solidFill>
                  <a:srgbClr val="009644"/>
                </a:solidFill>
              </a:rPr>
            </a:br>
            <a:endParaRPr lang="en-CA" sz="2000" b="1" dirty="0">
              <a:solidFill>
                <a:srgbClr val="009644"/>
              </a:solidFill>
            </a:endParaRPr>
          </a:p>
          <a:p>
            <a:pPr algn="ctr"/>
            <a:r>
              <a:rPr lang="en-CA" sz="2000" dirty="0">
                <a:solidFill>
                  <a:schemeClr val="tx1"/>
                </a:solidFill>
              </a:rPr>
              <a:t>The pattern on the keyboard, top left four keys, the 5 is near the “r”, the top right four keys are all uppercase (so hold the Shift key while typing), the * is near the “u”.</a:t>
            </a:r>
          </a:p>
          <a:p>
            <a:pPr algn="ctr"/>
            <a:endParaRPr lang="en-CA" sz="2000" b="1" dirty="0">
              <a:solidFill>
                <a:schemeClr val="tx1"/>
              </a:solidFill>
            </a:endParaRPr>
          </a:p>
          <a:p>
            <a:pPr algn="ctr"/>
            <a:r>
              <a:rPr lang="en-CA" sz="2000" b="1" dirty="0">
                <a:solidFill>
                  <a:schemeClr val="tx1"/>
                </a:solidFill>
              </a:rPr>
              <a:t>Difficult to crack passwords can also be easy to remember when you</a:t>
            </a:r>
          </a:p>
          <a:p>
            <a:pPr algn="ctr"/>
            <a:r>
              <a:rPr lang="en-CA" sz="2000" b="1" dirty="0">
                <a:solidFill>
                  <a:schemeClr val="tx1"/>
                </a:solidFill>
              </a:rPr>
              <a:t>use something like the keyboard to help you remember.</a:t>
            </a:r>
          </a:p>
        </p:txBody>
      </p:sp>
      <p:sp>
        <p:nvSpPr>
          <p:cNvPr id="12" name="Slide Number Placeholder 61">
            <a:extLst>
              <a:ext uri="{FF2B5EF4-FFF2-40B4-BE49-F238E27FC236}">
                <a16:creationId xmlns:a16="http://schemas.microsoft.com/office/drawing/2014/main" id="{B4356881-95A8-43F0-9E54-661A4282AA9B}"/>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36</a:t>
            </a:fld>
            <a:endParaRPr lang="en-US" altLang="en-US" dirty="0">
              <a:solidFill>
                <a:schemeClr val="tx1"/>
              </a:solidFill>
            </a:endParaRPr>
          </a:p>
        </p:txBody>
      </p:sp>
      <p:sp>
        <p:nvSpPr>
          <p:cNvPr id="13" name="TextBox 12">
            <a:extLst>
              <a:ext uri="{FF2B5EF4-FFF2-40B4-BE49-F238E27FC236}">
                <a16:creationId xmlns:a16="http://schemas.microsoft.com/office/drawing/2014/main" id="{12CAA58C-968D-4943-87DB-A862FD5CEBE4}"/>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347338026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ipe(left)">
                                      <p:cBhvr>
                                        <p:cTn id="18" dur="5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left)">
                                      <p:cBhvr>
                                        <p:cTn id="23" dur="50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wipe(left)">
                                      <p:cBhvr>
                                        <p:cTn id="28" dur="5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wipe(left)">
                                      <p:cBhvr>
                                        <p:cTn id="33" dur="500"/>
                                        <p:tgtEl>
                                          <p:spTgt spid="25"/>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28"/>
                                        </p:tgtEl>
                                        <p:attrNameLst>
                                          <p:attrName>style.visibility</p:attrName>
                                        </p:attrNameLst>
                                      </p:cBhvr>
                                      <p:to>
                                        <p:strVal val="visible"/>
                                      </p:to>
                                    </p:set>
                                    <p:anim calcmode="lin" valueType="num">
                                      <p:cBhvr additive="base">
                                        <p:cTn id="38" dur="500" fill="hold"/>
                                        <p:tgtEl>
                                          <p:spTgt spid="28"/>
                                        </p:tgtEl>
                                        <p:attrNameLst>
                                          <p:attrName>ppt_x</p:attrName>
                                        </p:attrNameLst>
                                      </p:cBhvr>
                                      <p:tavLst>
                                        <p:tav tm="0">
                                          <p:val>
                                            <p:strVal val="0-#ppt_w/2"/>
                                          </p:val>
                                        </p:tav>
                                        <p:tav tm="100000">
                                          <p:val>
                                            <p:strVal val="#ppt_x"/>
                                          </p:val>
                                        </p:tav>
                                      </p:tavLst>
                                    </p:anim>
                                    <p:anim calcmode="lin" valueType="num">
                                      <p:cBhvr additive="base">
                                        <p:cTn id="39" dur="500" fill="hold"/>
                                        <p:tgtEl>
                                          <p:spTgt spid="28"/>
                                        </p:tgtEl>
                                        <p:attrNameLst>
                                          <p:attrName>ppt_y</p:attrName>
                                        </p:attrNameLst>
                                      </p:cBhvr>
                                      <p:tavLst>
                                        <p:tav tm="0">
                                          <p:val>
                                            <p:strVal val="#ppt_y"/>
                                          </p:val>
                                        </p:tav>
                                        <p:tav tm="100000">
                                          <p:val>
                                            <p:strVal val="#ppt_y"/>
                                          </p:val>
                                        </p:tav>
                                      </p:tavLst>
                                    </p:anim>
                                  </p:childTnLst>
                                </p:cTn>
                              </p:par>
                            </p:childTnLst>
                          </p:cTn>
                        </p:par>
                        <p:par>
                          <p:cTn id="40" fill="hold">
                            <p:stCondLst>
                              <p:cond delay="500"/>
                            </p:stCondLst>
                            <p:childTnLst>
                              <p:par>
                                <p:cTn id="41" presetID="22" presetClass="entr" presetSubtype="8" fill="hold" grpId="0"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left)">
                                      <p:cBhvr>
                                        <p:cTn id="43" dur="500"/>
                                        <p:tgtEl>
                                          <p:spTgt spid="9"/>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29"/>
                                        </p:tgtEl>
                                        <p:attrNameLst>
                                          <p:attrName>style.visibility</p:attrName>
                                        </p:attrNameLst>
                                      </p:cBhvr>
                                      <p:to>
                                        <p:strVal val="visible"/>
                                      </p:to>
                                    </p:set>
                                    <p:anim calcmode="lin" valueType="num">
                                      <p:cBhvr additive="base">
                                        <p:cTn id="48" dur="500" fill="hold"/>
                                        <p:tgtEl>
                                          <p:spTgt spid="29"/>
                                        </p:tgtEl>
                                        <p:attrNameLst>
                                          <p:attrName>ppt_x</p:attrName>
                                        </p:attrNameLst>
                                      </p:cBhvr>
                                      <p:tavLst>
                                        <p:tav tm="0">
                                          <p:val>
                                            <p:strVal val="#ppt_x"/>
                                          </p:val>
                                        </p:tav>
                                        <p:tav tm="100000">
                                          <p:val>
                                            <p:strVal val="#ppt_x"/>
                                          </p:val>
                                        </p:tav>
                                      </p:tavLst>
                                    </p:anim>
                                    <p:anim calcmode="lin" valueType="num">
                                      <p:cBhvr additive="base">
                                        <p:cTn id="49"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xit" presetSubtype="4" fill="hold" grpId="1" nodeType="clickEffect">
                                  <p:stCondLst>
                                    <p:cond delay="0"/>
                                  </p:stCondLst>
                                  <p:childTnLst>
                                    <p:anim calcmode="lin" valueType="num">
                                      <p:cBhvr additive="base">
                                        <p:cTn id="53" dur="500"/>
                                        <p:tgtEl>
                                          <p:spTgt spid="7"/>
                                        </p:tgtEl>
                                        <p:attrNameLst>
                                          <p:attrName>ppt_x</p:attrName>
                                        </p:attrNameLst>
                                      </p:cBhvr>
                                      <p:tavLst>
                                        <p:tav tm="0">
                                          <p:val>
                                            <p:strVal val="ppt_x"/>
                                          </p:val>
                                        </p:tav>
                                        <p:tav tm="100000">
                                          <p:val>
                                            <p:strVal val="ppt_x"/>
                                          </p:val>
                                        </p:tav>
                                      </p:tavLst>
                                    </p:anim>
                                    <p:anim calcmode="lin" valueType="num">
                                      <p:cBhvr additive="base">
                                        <p:cTn id="54" dur="500"/>
                                        <p:tgtEl>
                                          <p:spTgt spid="7"/>
                                        </p:tgtEl>
                                        <p:attrNameLst>
                                          <p:attrName>ppt_y</p:attrName>
                                        </p:attrNameLst>
                                      </p:cBhvr>
                                      <p:tavLst>
                                        <p:tav tm="0">
                                          <p:val>
                                            <p:strVal val="ppt_y"/>
                                          </p:val>
                                        </p:tav>
                                        <p:tav tm="100000">
                                          <p:val>
                                            <p:strVal val="1+ppt_h/2"/>
                                          </p:val>
                                        </p:tav>
                                      </p:tavLst>
                                    </p:anim>
                                    <p:set>
                                      <p:cBhvr>
                                        <p:cTn id="55" dur="1" fill="hold">
                                          <p:stCondLst>
                                            <p:cond delay="499"/>
                                          </p:stCondLst>
                                        </p:cTn>
                                        <p:tgtEl>
                                          <p:spTgt spid="7"/>
                                        </p:tgtEl>
                                        <p:attrNameLst>
                                          <p:attrName>style.visibility</p:attrName>
                                        </p:attrNameLst>
                                      </p:cBhvr>
                                      <p:to>
                                        <p:strVal val="hidden"/>
                                      </p:to>
                                    </p:set>
                                  </p:childTnLst>
                                </p:cTn>
                              </p:par>
                              <p:par>
                                <p:cTn id="56" presetID="2" presetClass="exit" presetSubtype="4" fill="hold" grpId="1" nodeType="withEffect">
                                  <p:stCondLst>
                                    <p:cond delay="0"/>
                                  </p:stCondLst>
                                  <p:childTnLst>
                                    <p:anim calcmode="lin" valueType="num">
                                      <p:cBhvr additive="base">
                                        <p:cTn id="57" dur="500"/>
                                        <p:tgtEl>
                                          <p:spTgt spid="6"/>
                                        </p:tgtEl>
                                        <p:attrNameLst>
                                          <p:attrName>ppt_x</p:attrName>
                                        </p:attrNameLst>
                                      </p:cBhvr>
                                      <p:tavLst>
                                        <p:tav tm="0">
                                          <p:val>
                                            <p:strVal val="ppt_x"/>
                                          </p:val>
                                        </p:tav>
                                        <p:tav tm="100000">
                                          <p:val>
                                            <p:strVal val="ppt_x"/>
                                          </p:val>
                                        </p:tav>
                                      </p:tavLst>
                                    </p:anim>
                                    <p:anim calcmode="lin" valueType="num">
                                      <p:cBhvr additive="base">
                                        <p:cTn id="58" dur="500"/>
                                        <p:tgtEl>
                                          <p:spTgt spid="6"/>
                                        </p:tgtEl>
                                        <p:attrNameLst>
                                          <p:attrName>ppt_y</p:attrName>
                                        </p:attrNameLst>
                                      </p:cBhvr>
                                      <p:tavLst>
                                        <p:tav tm="0">
                                          <p:val>
                                            <p:strVal val="ppt_y"/>
                                          </p:val>
                                        </p:tav>
                                        <p:tav tm="100000">
                                          <p:val>
                                            <p:strVal val="1+ppt_h/2"/>
                                          </p:val>
                                        </p:tav>
                                      </p:tavLst>
                                    </p:anim>
                                    <p:set>
                                      <p:cBhvr>
                                        <p:cTn id="59" dur="1" fill="hold">
                                          <p:stCondLst>
                                            <p:cond delay="499"/>
                                          </p:stCondLst>
                                        </p:cTn>
                                        <p:tgtEl>
                                          <p:spTgt spid="6"/>
                                        </p:tgtEl>
                                        <p:attrNameLst>
                                          <p:attrName>style.visibility</p:attrName>
                                        </p:attrNameLst>
                                      </p:cBhvr>
                                      <p:to>
                                        <p:strVal val="hidden"/>
                                      </p:to>
                                    </p:set>
                                  </p:childTnLst>
                                </p:cTn>
                              </p:par>
                              <p:par>
                                <p:cTn id="60" presetID="2" presetClass="exit" presetSubtype="4" fill="hold" grpId="1" nodeType="withEffect">
                                  <p:stCondLst>
                                    <p:cond delay="0"/>
                                  </p:stCondLst>
                                  <p:childTnLst>
                                    <p:anim calcmode="lin" valueType="num">
                                      <p:cBhvr additive="base">
                                        <p:cTn id="61" dur="500"/>
                                        <p:tgtEl>
                                          <p:spTgt spid="22"/>
                                        </p:tgtEl>
                                        <p:attrNameLst>
                                          <p:attrName>ppt_x</p:attrName>
                                        </p:attrNameLst>
                                      </p:cBhvr>
                                      <p:tavLst>
                                        <p:tav tm="0">
                                          <p:val>
                                            <p:strVal val="ppt_x"/>
                                          </p:val>
                                        </p:tav>
                                        <p:tav tm="100000">
                                          <p:val>
                                            <p:strVal val="ppt_x"/>
                                          </p:val>
                                        </p:tav>
                                      </p:tavLst>
                                    </p:anim>
                                    <p:anim calcmode="lin" valueType="num">
                                      <p:cBhvr additive="base">
                                        <p:cTn id="62" dur="500"/>
                                        <p:tgtEl>
                                          <p:spTgt spid="22"/>
                                        </p:tgtEl>
                                        <p:attrNameLst>
                                          <p:attrName>ppt_y</p:attrName>
                                        </p:attrNameLst>
                                      </p:cBhvr>
                                      <p:tavLst>
                                        <p:tav tm="0">
                                          <p:val>
                                            <p:strVal val="ppt_y"/>
                                          </p:val>
                                        </p:tav>
                                        <p:tav tm="100000">
                                          <p:val>
                                            <p:strVal val="1+ppt_h/2"/>
                                          </p:val>
                                        </p:tav>
                                      </p:tavLst>
                                    </p:anim>
                                    <p:set>
                                      <p:cBhvr>
                                        <p:cTn id="63" dur="1" fill="hold">
                                          <p:stCondLst>
                                            <p:cond delay="499"/>
                                          </p:stCondLst>
                                        </p:cTn>
                                        <p:tgtEl>
                                          <p:spTgt spid="22"/>
                                        </p:tgtEl>
                                        <p:attrNameLst>
                                          <p:attrName>style.visibility</p:attrName>
                                        </p:attrNameLst>
                                      </p:cBhvr>
                                      <p:to>
                                        <p:strVal val="hidden"/>
                                      </p:to>
                                    </p:set>
                                  </p:childTnLst>
                                </p:cTn>
                              </p:par>
                              <p:par>
                                <p:cTn id="64" presetID="2" presetClass="exit" presetSubtype="4" fill="hold" grpId="1" nodeType="withEffect">
                                  <p:stCondLst>
                                    <p:cond delay="0"/>
                                  </p:stCondLst>
                                  <p:childTnLst>
                                    <p:anim calcmode="lin" valueType="num">
                                      <p:cBhvr additive="base">
                                        <p:cTn id="65" dur="500"/>
                                        <p:tgtEl>
                                          <p:spTgt spid="23"/>
                                        </p:tgtEl>
                                        <p:attrNameLst>
                                          <p:attrName>ppt_x</p:attrName>
                                        </p:attrNameLst>
                                      </p:cBhvr>
                                      <p:tavLst>
                                        <p:tav tm="0">
                                          <p:val>
                                            <p:strVal val="ppt_x"/>
                                          </p:val>
                                        </p:tav>
                                        <p:tav tm="100000">
                                          <p:val>
                                            <p:strVal val="ppt_x"/>
                                          </p:val>
                                        </p:tav>
                                      </p:tavLst>
                                    </p:anim>
                                    <p:anim calcmode="lin" valueType="num">
                                      <p:cBhvr additive="base">
                                        <p:cTn id="66" dur="500"/>
                                        <p:tgtEl>
                                          <p:spTgt spid="23"/>
                                        </p:tgtEl>
                                        <p:attrNameLst>
                                          <p:attrName>ppt_y</p:attrName>
                                        </p:attrNameLst>
                                      </p:cBhvr>
                                      <p:tavLst>
                                        <p:tav tm="0">
                                          <p:val>
                                            <p:strVal val="ppt_y"/>
                                          </p:val>
                                        </p:tav>
                                        <p:tav tm="100000">
                                          <p:val>
                                            <p:strVal val="1+ppt_h/2"/>
                                          </p:val>
                                        </p:tav>
                                      </p:tavLst>
                                    </p:anim>
                                    <p:set>
                                      <p:cBhvr>
                                        <p:cTn id="67" dur="1" fill="hold">
                                          <p:stCondLst>
                                            <p:cond delay="499"/>
                                          </p:stCondLst>
                                        </p:cTn>
                                        <p:tgtEl>
                                          <p:spTgt spid="23"/>
                                        </p:tgtEl>
                                        <p:attrNameLst>
                                          <p:attrName>style.visibility</p:attrName>
                                        </p:attrNameLst>
                                      </p:cBhvr>
                                      <p:to>
                                        <p:strVal val="hidden"/>
                                      </p:to>
                                    </p:set>
                                  </p:childTnLst>
                                </p:cTn>
                              </p:par>
                              <p:par>
                                <p:cTn id="68" presetID="2" presetClass="exit" presetSubtype="4" fill="hold" grpId="1" nodeType="withEffect">
                                  <p:stCondLst>
                                    <p:cond delay="0"/>
                                  </p:stCondLst>
                                  <p:childTnLst>
                                    <p:anim calcmode="lin" valueType="num">
                                      <p:cBhvr additive="base">
                                        <p:cTn id="69" dur="500"/>
                                        <p:tgtEl>
                                          <p:spTgt spid="24"/>
                                        </p:tgtEl>
                                        <p:attrNameLst>
                                          <p:attrName>ppt_x</p:attrName>
                                        </p:attrNameLst>
                                      </p:cBhvr>
                                      <p:tavLst>
                                        <p:tav tm="0">
                                          <p:val>
                                            <p:strVal val="ppt_x"/>
                                          </p:val>
                                        </p:tav>
                                        <p:tav tm="100000">
                                          <p:val>
                                            <p:strVal val="ppt_x"/>
                                          </p:val>
                                        </p:tav>
                                      </p:tavLst>
                                    </p:anim>
                                    <p:anim calcmode="lin" valueType="num">
                                      <p:cBhvr additive="base">
                                        <p:cTn id="70" dur="500"/>
                                        <p:tgtEl>
                                          <p:spTgt spid="24"/>
                                        </p:tgtEl>
                                        <p:attrNameLst>
                                          <p:attrName>ppt_y</p:attrName>
                                        </p:attrNameLst>
                                      </p:cBhvr>
                                      <p:tavLst>
                                        <p:tav tm="0">
                                          <p:val>
                                            <p:strVal val="ppt_y"/>
                                          </p:val>
                                        </p:tav>
                                        <p:tav tm="100000">
                                          <p:val>
                                            <p:strVal val="1+ppt_h/2"/>
                                          </p:val>
                                        </p:tav>
                                      </p:tavLst>
                                    </p:anim>
                                    <p:set>
                                      <p:cBhvr>
                                        <p:cTn id="71" dur="1" fill="hold">
                                          <p:stCondLst>
                                            <p:cond delay="499"/>
                                          </p:stCondLst>
                                        </p:cTn>
                                        <p:tgtEl>
                                          <p:spTgt spid="24"/>
                                        </p:tgtEl>
                                        <p:attrNameLst>
                                          <p:attrName>style.visibility</p:attrName>
                                        </p:attrNameLst>
                                      </p:cBhvr>
                                      <p:to>
                                        <p:strVal val="hidden"/>
                                      </p:to>
                                    </p:set>
                                  </p:childTnLst>
                                </p:cTn>
                              </p:par>
                              <p:par>
                                <p:cTn id="72" presetID="2" presetClass="exit" presetSubtype="4" fill="hold" grpId="1" nodeType="withEffect">
                                  <p:stCondLst>
                                    <p:cond delay="0"/>
                                  </p:stCondLst>
                                  <p:childTnLst>
                                    <p:anim calcmode="lin" valueType="num">
                                      <p:cBhvr additive="base">
                                        <p:cTn id="73" dur="500"/>
                                        <p:tgtEl>
                                          <p:spTgt spid="25"/>
                                        </p:tgtEl>
                                        <p:attrNameLst>
                                          <p:attrName>ppt_x</p:attrName>
                                        </p:attrNameLst>
                                      </p:cBhvr>
                                      <p:tavLst>
                                        <p:tav tm="0">
                                          <p:val>
                                            <p:strVal val="ppt_x"/>
                                          </p:val>
                                        </p:tav>
                                        <p:tav tm="100000">
                                          <p:val>
                                            <p:strVal val="ppt_x"/>
                                          </p:val>
                                        </p:tav>
                                      </p:tavLst>
                                    </p:anim>
                                    <p:anim calcmode="lin" valueType="num">
                                      <p:cBhvr additive="base">
                                        <p:cTn id="74" dur="500"/>
                                        <p:tgtEl>
                                          <p:spTgt spid="25"/>
                                        </p:tgtEl>
                                        <p:attrNameLst>
                                          <p:attrName>ppt_y</p:attrName>
                                        </p:attrNameLst>
                                      </p:cBhvr>
                                      <p:tavLst>
                                        <p:tav tm="0">
                                          <p:val>
                                            <p:strVal val="ppt_y"/>
                                          </p:val>
                                        </p:tav>
                                        <p:tav tm="100000">
                                          <p:val>
                                            <p:strVal val="1+ppt_h/2"/>
                                          </p:val>
                                        </p:tav>
                                      </p:tavLst>
                                    </p:anim>
                                    <p:set>
                                      <p:cBhvr>
                                        <p:cTn id="75" dur="1" fill="hold">
                                          <p:stCondLst>
                                            <p:cond delay="499"/>
                                          </p:stCondLst>
                                        </p:cTn>
                                        <p:tgtEl>
                                          <p:spTgt spid="25"/>
                                        </p:tgtEl>
                                        <p:attrNameLst>
                                          <p:attrName>style.visibility</p:attrName>
                                        </p:attrNameLst>
                                      </p:cBhvr>
                                      <p:to>
                                        <p:strVal val="hidden"/>
                                      </p:to>
                                    </p:set>
                                  </p:childTnLst>
                                </p:cTn>
                              </p:par>
                              <p:par>
                                <p:cTn id="76" presetID="2" presetClass="exit" presetSubtype="4" fill="hold" grpId="1" nodeType="withEffect">
                                  <p:stCondLst>
                                    <p:cond delay="0"/>
                                  </p:stCondLst>
                                  <p:childTnLst>
                                    <p:anim calcmode="lin" valueType="num">
                                      <p:cBhvr additive="base">
                                        <p:cTn id="77" dur="500"/>
                                        <p:tgtEl>
                                          <p:spTgt spid="28"/>
                                        </p:tgtEl>
                                        <p:attrNameLst>
                                          <p:attrName>ppt_x</p:attrName>
                                        </p:attrNameLst>
                                      </p:cBhvr>
                                      <p:tavLst>
                                        <p:tav tm="0">
                                          <p:val>
                                            <p:strVal val="ppt_x"/>
                                          </p:val>
                                        </p:tav>
                                        <p:tav tm="100000">
                                          <p:val>
                                            <p:strVal val="ppt_x"/>
                                          </p:val>
                                        </p:tav>
                                      </p:tavLst>
                                    </p:anim>
                                    <p:anim calcmode="lin" valueType="num">
                                      <p:cBhvr additive="base">
                                        <p:cTn id="78" dur="500"/>
                                        <p:tgtEl>
                                          <p:spTgt spid="28"/>
                                        </p:tgtEl>
                                        <p:attrNameLst>
                                          <p:attrName>ppt_y</p:attrName>
                                        </p:attrNameLst>
                                      </p:cBhvr>
                                      <p:tavLst>
                                        <p:tav tm="0">
                                          <p:val>
                                            <p:strVal val="ppt_y"/>
                                          </p:val>
                                        </p:tav>
                                        <p:tav tm="100000">
                                          <p:val>
                                            <p:strVal val="1+ppt_h/2"/>
                                          </p:val>
                                        </p:tav>
                                      </p:tavLst>
                                    </p:anim>
                                    <p:set>
                                      <p:cBhvr>
                                        <p:cTn id="79" dur="1" fill="hold">
                                          <p:stCondLst>
                                            <p:cond delay="499"/>
                                          </p:stCondLst>
                                        </p:cTn>
                                        <p:tgtEl>
                                          <p:spTgt spid="28"/>
                                        </p:tgtEl>
                                        <p:attrNameLst>
                                          <p:attrName>style.visibility</p:attrName>
                                        </p:attrNameLst>
                                      </p:cBhvr>
                                      <p:to>
                                        <p:strVal val="hidden"/>
                                      </p:to>
                                    </p:set>
                                  </p:childTnLst>
                                </p:cTn>
                              </p:par>
                              <p:par>
                                <p:cTn id="80" presetID="2" presetClass="exit" presetSubtype="4" fill="hold" grpId="1" nodeType="withEffect">
                                  <p:stCondLst>
                                    <p:cond delay="0"/>
                                  </p:stCondLst>
                                  <p:childTnLst>
                                    <p:anim calcmode="lin" valueType="num">
                                      <p:cBhvr additive="base">
                                        <p:cTn id="81" dur="500"/>
                                        <p:tgtEl>
                                          <p:spTgt spid="9"/>
                                        </p:tgtEl>
                                        <p:attrNameLst>
                                          <p:attrName>ppt_x</p:attrName>
                                        </p:attrNameLst>
                                      </p:cBhvr>
                                      <p:tavLst>
                                        <p:tav tm="0">
                                          <p:val>
                                            <p:strVal val="ppt_x"/>
                                          </p:val>
                                        </p:tav>
                                        <p:tav tm="100000">
                                          <p:val>
                                            <p:strVal val="ppt_x"/>
                                          </p:val>
                                        </p:tav>
                                      </p:tavLst>
                                    </p:anim>
                                    <p:anim calcmode="lin" valueType="num">
                                      <p:cBhvr additive="base">
                                        <p:cTn id="82" dur="500"/>
                                        <p:tgtEl>
                                          <p:spTgt spid="9"/>
                                        </p:tgtEl>
                                        <p:attrNameLst>
                                          <p:attrName>ppt_y</p:attrName>
                                        </p:attrNameLst>
                                      </p:cBhvr>
                                      <p:tavLst>
                                        <p:tav tm="0">
                                          <p:val>
                                            <p:strVal val="ppt_y"/>
                                          </p:val>
                                        </p:tav>
                                        <p:tav tm="100000">
                                          <p:val>
                                            <p:strVal val="1+ppt_h/2"/>
                                          </p:val>
                                        </p:tav>
                                      </p:tavLst>
                                    </p:anim>
                                    <p:set>
                                      <p:cBhvr>
                                        <p:cTn id="83" dur="1" fill="hold">
                                          <p:stCondLst>
                                            <p:cond delay="499"/>
                                          </p:stCondLst>
                                        </p:cTn>
                                        <p:tgtEl>
                                          <p:spTgt spid="9"/>
                                        </p:tgtEl>
                                        <p:attrNameLst>
                                          <p:attrName>style.visibility</p:attrName>
                                        </p:attrNameLst>
                                      </p:cBhvr>
                                      <p:to>
                                        <p:strVal val="hidden"/>
                                      </p:to>
                                    </p:set>
                                  </p:childTnLst>
                                </p:cTn>
                              </p:par>
                              <p:par>
                                <p:cTn id="84" presetID="2" presetClass="exit" presetSubtype="4" fill="hold" grpId="1" nodeType="withEffect">
                                  <p:stCondLst>
                                    <p:cond delay="0"/>
                                  </p:stCondLst>
                                  <p:childTnLst>
                                    <p:anim calcmode="lin" valueType="num">
                                      <p:cBhvr additive="base">
                                        <p:cTn id="85" dur="500"/>
                                        <p:tgtEl>
                                          <p:spTgt spid="29"/>
                                        </p:tgtEl>
                                        <p:attrNameLst>
                                          <p:attrName>ppt_x</p:attrName>
                                        </p:attrNameLst>
                                      </p:cBhvr>
                                      <p:tavLst>
                                        <p:tav tm="0">
                                          <p:val>
                                            <p:strVal val="ppt_x"/>
                                          </p:val>
                                        </p:tav>
                                        <p:tav tm="100000">
                                          <p:val>
                                            <p:strVal val="ppt_x"/>
                                          </p:val>
                                        </p:tav>
                                      </p:tavLst>
                                    </p:anim>
                                    <p:anim calcmode="lin" valueType="num">
                                      <p:cBhvr additive="base">
                                        <p:cTn id="86" dur="500"/>
                                        <p:tgtEl>
                                          <p:spTgt spid="29"/>
                                        </p:tgtEl>
                                        <p:attrNameLst>
                                          <p:attrName>ppt_y</p:attrName>
                                        </p:attrNameLst>
                                      </p:cBhvr>
                                      <p:tavLst>
                                        <p:tav tm="0">
                                          <p:val>
                                            <p:strVal val="ppt_y"/>
                                          </p:val>
                                        </p:tav>
                                        <p:tav tm="100000">
                                          <p:val>
                                            <p:strVal val="1+ppt_h/2"/>
                                          </p:val>
                                        </p:tav>
                                      </p:tavLst>
                                    </p:anim>
                                    <p:set>
                                      <p:cBhvr>
                                        <p:cTn id="87" dur="1" fill="hold">
                                          <p:stCondLst>
                                            <p:cond delay="499"/>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9" grpId="0" animBg="1"/>
      <p:bldP spid="9" grpId="1" animBg="1"/>
      <p:bldP spid="6" grpId="0" animBg="1"/>
      <p:bldP spid="6" grpId="1" animBg="1"/>
      <p:bldP spid="22" grpId="0" animBg="1"/>
      <p:bldP spid="22" grpId="1" animBg="1"/>
      <p:bldP spid="23" grpId="0" animBg="1"/>
      <p:bldP spid="23" grpId="1" animBg="1"/>
      <p:bldP spid="24" grpId="0" animBg="1"/>
      <p:bldP spid="24" grpId="1" animBg="1"/>
      <p:bldP spid="25" grpId="0" animBg="1"/>
      <p:bldP spid="25" grpId="1" animBg="1"/>
      <p:bldP spid="28" grpId="0" animBg="1"/>
      <p:bldP spid="28" grpId="1" animBg="1"/>
      <p:bldP spid="29" grpId="0" animBg="1"/>
      <p:bldP spid="29"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6313917" y="233148"/>
            <a:ext cx="4838899" cy="1929553"/>
            <a:chOff x="5364088" y="555526"/>
            <a:chExt cx="3629174" cy="1447165"/>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4328" y="699542"/>
              <a:ext cx="1468934" cy="1303149"/>
            </a:xfrm>
            <a:prstGeom prst="rect">
              <a:avLst/>
            </a:prstGeom>
          </p:spPr>
        </p:pic>
        <p:sp>
          <p:nvSpPr>
            <p:cNvPr id="4" name="Oval Callout 3"/>
            <p:cNvSpPr/>
            <p:nvPr/>
          </p:nvSpPr>
          <p:spPr>
            <a:xfrm>
              <a:off x="5364088" y="555526"/>
              <a:ext cx="1584176" cy="1143227"/>
            </a:xfrm>
            <a:prstGeom prst="wedgeEllipseCallout">
              <a:avLst>
                <a:gd name="adj1" fmla="val 97568"/>
                <a:gd name="adj2" fmla="val 20670"/>
              </a:avLst>
            </a:prstGeom>
            <a:solidFill>
              <a:schemeClr val="accent6">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400" dirty="0">
                  <a:solidFill>
                    <a:schemeClr val="tx1"/>
                  </a:solidFill>
                </a:rPr>
                <a:t>Keep Windows updated</a:t>
              </a:r>
            </a:p>
          </p:txBody>
        </p:sp>
      </p:grpSp>
      <p:sp>
        <p:nvSpPr>
          <p:cNvPr id="8" name="TextBox 7"/>
          <p:cNvSpPr txBox="1"/>
          <p:nvPr/>
        </p:nvSpPr>
        <p:spPr>
          <a:xfrm>
            <a:off x="398095" y="1255846"/>
            <a:ext cx="4800533" cy="5016758"/>
          </a:xfrm>
          <a:prstGeom prst="rect">
            <a:avLst/>
          </a:prstGeom>
          <a:noFill/>
          <a:ln w="12700">
            <a:solidFill>
              <a:schemeClr val="tx1"/>
            </a:solidFill>
          </a:ln>
        </p:spPr>
        <p:txBody>
          <a:bodyPr wrap="square" rtlCol="0">
            <a:spAutoFit/>
          </a:bodyPr>
          <a:lstStyle/>
          <a:p>
            <a:r>
              <a:rPr lang="en-CA" sz="2000" dirty="0"/>
              <a:t>Always have installed an active Anti-Virus software package. Some common package names are:</a:t>
            </a:r>
          </a:p>
          <a:p>
            <a:endParaRPr lang="en-CA" sz="2000" dirty="0"/>
          </a:p>
          <a:p>
            <a:pPr marL="228594" indent="-228594">
              <a:buFont typeface="Wingdings" panose="05000000000000000000" pitchFamily="2" charset="2"/>
              <a:buChar char="Ø"/>
            </a:pPr>
            <a:r>
              <a:rPr lang="en-CA" sz="2000" dirty="0"/>
              <a:t>Symantec’s Norton Anti-Virus</a:t>
            </a:r>
          </a:p>
          <a:p>
            <a:pPr marL="228594" indent="-228594">
              <a:buFont typeface="Wingdings" panose="05000000000000000000" pitchFamily="2" charset="2"/>
              <a:buChar char="Ø"/>
            </a:pPr>
            <a:r>
              <a:rPr lang="en-CA" sz="2000" dirty="0"/>
              <a:t>AVG Anti-Virus</a:t>
            </a:r>
          </a:p>
          <a:p>
            <a:pPr marL="228594" indent="-228594">
              <a:buFont typeface="Wingdings" panose="05000000000000000000" pitchFamily="2" charset="2"/>
              <a:buChar char="Ø"/>
            </a:pPr>
            <a:r>
              <a:rPr lang="en-CA" sz="2000" dirty="0"/>
              <a:t>McAfee Anti-Virus</a:t>
            </a:r>
          </a:p>
          <a:p>
            <a:pPr marL="228594" indent="-228594">
              <a:buFont typeface="Wingdings" panose="05000000000000000000" pitchFamily="2" charset="2"/>
              <a:buChar char="Ø"/>
            </a:pPr>
            <a:r>
              <a:rPr lang="en-CA" sz="2000" dirty="0"/>
              <a:t>Malwarebytes</a:t>
            </a:r>
          </a:p>
          <a:p>
            <a:pPr marL="228594" indent="-228594">
              <a:buFont typeface="Wingdings" panose="05000000000000000000" pitchFamily="2" charset="2"/>
              <a:buChar char="Ø"/>
            </a:pPr>
            <a:r>
              <a:rPr lang="en-CA" sz="2000" dirty="0" err="1"/>
              <a:t>BitDefender</a:t>
            </a:r>
            <a:endParaRPr lang="en-CA" sz="2000" dirty="0"/>
          </a:p>
          <a:p>
            <a:pPr marL="228594" indent="-228594">
              <a:buFont typeface="Wingdings" panose="05000000000000000000" pitchFamily="2" charset="2"/>
              <a:buChar char="Ø"/>
            </a:pPr>
            <a:r>
              <a:rPr lang="en-CA" sz="2000" dirty="0"/>
              <a:t>Trend Micro</a:t>
            </a:r>
          </a:p>
          <a:p>
            <a:endParaRPr lang="en-CA" sz="2000" dirty="0"/>
          </a:p>
          <a:p>
            <a:pPr algn="ctr"/>
            <a:r>
              <a:rPr lang="en-CA" sz="2000" b="1" dirty="0">
                <a:solidFill>
                  <a:srgbClr val="04B06A"/>
                </a:solidFill>
              </a:rPr>
              <a:t>Some of these companies have a free basic version you can download and install.</a:t>
            </a:r>
          </a:p>
          <a:p>
            <a:pPr algn="ctr"/>
            <a:endParaRPr lang="en-CA" sz="2000" b="1" dirty="0">
              <a:solidFill>
                <a:srgbClr val="04B06A"/>
              </a:solidFill>
            </a:endParaRPr>
          </a:p>
          <a:p>
            <a:pPr algn="ctr"/>
            <a:r>
              <a:rPr lang="en-CA" sz="2000" dirty="0"/>
              <a:t>It is still always better to buy the full</a:t>
            </a:r>
          </a:p>
          <a:p>
            <a:pPr algn="ctr"/>
            <a:r>
              <a:rPr lang="en-CA" sz="2000" dirty="0"/>
              <a:t>anti-virus package.</a:t>
            </a:r>
          </a:p>
        </p:txBody>
      </p:sp>
      <p:grpSp>
        <p:nvGrpSpPr>
          <p:cNvPr id="5" name="Group 4">
            <a:extLst>
              <a:ext uri="{FF2B5EF4-FFF2-40B4-BE49-F238E27FC236}">
                <a16:creationId xmlns:a16="http://schemas.microsoft.com/office/drawing/2014/main" id="{7403709D-734F-49DC-B80B-6A1F04DE2DA7}"/>
              </a:ext>
            </a:extLst>
          </p:cNvPr>
          <p:cNvGrpSpPr/>
          <p:nvPr/>
        </p:nvGrpSpPr>
        <p:grpSpPr>
          <a:xfrm>
            <a:off x="5738950" y="2229378"/>
            <a:ext cx="6243502" cy="4628622"/>
            <a:chOff x="5738950" y="2229378"/>
            <a:chExt cx="6243502" cy="4628622"/>
          </a:xfrm>
        </p:grpSpPr>
        <p:grpSp>
          <p:nvGrpSpPr>
            <p:cNvPr id="13" name="Group 12"/>
            <p:cNvGrpSpPr/>
            <p:nvPr/>
          </p:nvGrpSpPr>
          <p:grpSpPr>
            <a:xfrm>
              <a:off x="5738950" y="2229378"/>
              <a:ext cx="6243502" cy="4628622"/>
              <a:chOff x="5722368" y="1971263"/>
              <a:chExt cx="3338722" cy="3499716"/>
            </a:xfrm>
          </p:grpSpPr>
          <p:sp>
            <p:nvSpPr>
              <p:cNvPr id="11" name="Vertical Scroll 10"/>
              <p:cNvSpPr/>
              <p:nvPr/>
            </p:nvSpPr>
            <p:spPr>
              <a:xfrm>
                <a:off x="5722368" y="1971263"/>
                <a:ext cx="3338722" cy="3057096"/>
              </a:xfrm>
              <a:prstGeom prst="verticalScroll">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12" name="TextBox 11"/>
              <p:cNvSpPr txBox="1"/>
              <p:nvPr/>
            </p:nvSpPr>
            <p:spPr>
              <a:xfrm>
                <a:off x="6047319" y="2400908"/>
                <a:ext cx="2724833" cy="3070071"/>
              </a:xfrm>
              <a:prstGeom prst="rect">
                <a:avLst/>
              </a:prstGeom>
              <a:noFill/>
            </p:spPr>
            <p:txBody>
              <a:bodyPr wrap="square" rtlCol="0">
                <a:spAutoFit/>
              </a:bodyPr>
              <a:lstStyle/>
              <a:p>
                <a:pPr marL="228594" indent="-228594">
                  <a:buFont typeface="Wingdings" panose="05000000000000000000" pitchFamily="2" charset="2"/>
                  <a:buChar char="§"/>
                </a:pPr>
                <a:r>
                  <a:rPr lang="en-CA" sz="2000" dirty="0"/>
                  <a:t>Do not reply to emails unless you know who the sender is or you are expecting the email. Spam emails ask for you to enter your information.  Don’t.  A legitimate organization will not solicit your information in that way.</a:t>
                </a:r>
              </a:p>
              <a:p>
                <a:endParaRPr lang="en-CA" sz="2000" dirty="0"/>
              </a:p>
              <a:p>
                <a:pPr marL="228594" indent="-228594">
                  <a:buFont typeface="Wingdings" panose="05000000000000000000" pitchFamily="2" charset="2"/>
                  <a:buChar char="§"/>
                </a:pPr>
                <a:r>
                  <a:rPr lang="en-CA" sz="2000" dirty="0"/>
                  <a:t>Do not visit questionable websites.</a:t>
                </a:r>
              </a:p>
              <a:p>
                <a:endParaRPr lang="en-CA" sz="2000" dirty="0"/>
              </a:p>
              <a:p>
                <a:pPr marL="228594" indent="-228594">
                  <a:buFont typeface="Wingdings" panose="05000000000000000000" pitchFamily="2" charset="2"/>
                  <a:buChar char="§"/>
                </a:pPr>
                <a:r>
                  <a:rPr lang="en-CA" sz="2000" dirty="0"/>
                  <a:t>Keep informed of security risks.  Often your anti-virus software can inform you of threats.</a:t>
                </a:r>
              </a:p>
            </p:txBody>
          </p:sp>
        </p:grpSp>
        <p:sp>
          <p:nvSpPr>
            <p:cNvPr id="2" name="TextBox 1">
              <a:extLst>
                <a:ext uri="{FF2B5EF4-FFF2-40B4-BE49-F238E27FC236}">
                  <a16:creationId xmlns:a16="http://schemas.microsoft.com/office/drawing/2014/main" id="{86489904-7084-4099-BC57-21B344B73497}"/>
                </a:ext>
              </a:extLst>
            </p:cNvPr>
            <p:cNvSpPr txBox="1"/>
            <p:nvPr/>
          </p:nvSpPr>
          <p:spPr>
            <a:xfrm>
              <a:off x="8290560" y="2291424"/>
              <a:ext cx="2769326" cy="369332"/>
            </a:xfrm>
            <a:prstGeom prst="rect">
              <a:avLst/>
            </a:prstGeom>
            <a:noFill/>
          </p:spPr>
          <p:txBody>
            <a:bodyPr wrap="square" rtlCol="0">
              <a:spAutoFit/>
            </a:bodyPr>
            <a:lstStyle/>
            <a:p>
              <a:r>
                <a:rPr lang="en-US" b="1" dirty="0"/>
                <a:t>Some other suggestions …</a:t>
              </a:r>
            </a:p>
          </p:txBody>
        </p:sp>
      </p:grpSp>
      <p:sp>
        <p:nvSpPr>
          <p:cNvPr id="20" name="TextBox 19">
            <a:extLst>
              <a:ext uri="{FF2B5EF4-FFF2-40B4-BE49-F238E27FC236}">
                <a16:creationId xmlns:a16="http://schemas.microsoft.com/office/drawing/2014/main" id="{C5FF395F-D994-476D-8E5C-B615ABA912F5}"/>
              </a:ext>
            </a:extLst>
          </p:cNvPr>
          <p:cNvSpPr txBox="1"/>
          <p:nvPr/>
        </p:nvSpPr>
        <p:spPr>
          <a:xfrm>
            <a:off x="161925" y="180975"/>
            <a:ext cx="2589984" cy="400110"/>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CA" dirty="0"/>
              <a:t>Information Security</a:t>
            </a:r>
          </a:p>
        </p:txBody>
      </p:sp>
      <p:sp>
        <p:nvSpPr>
          <p:cNvPr id="14" name="Slide Number Placeholder 61">
            <a:extLst>
              <a:ext uri="{FF2B5EF4-FFF2-40B4-BE49-F238E27FC236}">
                <a16:creationId xmlns:a16="http://schemas.microsoft.com/office/drawing/2014/main" id="{40BD2964-0180-4A52-B5E4-3EC0C0DB9196}"/>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37</a:t>
            </a:fld>
            <a:endParaRPr lang="en-US" altLang="en-US" dirty="0">
              <a:solidFill>
                <a:schemeClr val="tx1"/>
              </a:solidFill>
            </a:endParaRPr>
          </a:p>
        </p:txBody>
      </p:sp>
      <p:sp>
        <p:nvSpPr>
          <p:cNvPr id="15" name="TextBox 14">
            <a:extLst>
              <a:ext uri="{FF2B5EF4-FFF2-40B4-BE49-F238E27FC236}">
                <a16:creationId xmlns:a16="http://schemas.microsoft.com/office/drawing/2014/main" id="{528217F2-B1B6-460C-AD84-1E3DF104D8DF}"/>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8240869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 calcmode="lin" valueType="num">
                                      <p:cBhvr>
                                        <p:cTn id="9" dur="1000" fill="hold"/>
                                        <p:tgtEl>
                                          <p:spTgt spid="16"/>
                                        </p:tgtEl>
                                        <p:attrNameLst>
                                          <p:attrName>style.rotation</p:attrName>
                                        </p:attrNameLst>
                                      </p:cBhvr>
                                      <p:tavLst>
                                        <p:tav tm="0">
                                          <p:val>
                                            <p:fltVal val="90"/>
                                          </p:val>
                                        </p:tav>
                                        <p:tav tm="100000">
                                          <p:val>
                                            <p:fltVal val="0"/>
                                          </p:val>
                                        </p:tav>
                                      </p:tavLst>
                                    </p:anim>
                                    <p:animEffect transition="in" filter="fade">
                                      <p:cBhvr>
                                        <p:cTn id="10" dur="10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xit" presetSubtype="4" fill="hold" nodeType="clickEffect">
                                  <p:stCondLst>
                                    <p:cond delay="0"/>
                                  </p:stCondLst>
                                  <p:childTnLst>
                                    <p:anim calcmode="lin" valueType="num">
                                      <p:cBhvr additive="base">
                                        <p:cTn id="25" dur="500"/>
                                        <p:tgtEl>
                                          <p:spTgt spid="16"/>
                                        </p:tgtEl>
                                        <p:attrNameLst>
                                          <p:attrName>ppt_x</p:attrName>
                                        </p:attrNameLst>
                                      </p:cBhvr>
                                      <p:tavLst>
                                        <p:tav tm="0">
                                          <p:val>
                                            <p:strVal val="ppt_x"/>
                                          </p:val>
                                        </p:tav>
                                        <p:tav tm="100000">
                                          <p:val>
                                            <p:strVal val="ppt_x"/>
                                          </p:val>
                                        </p:tav>
                                      </p:tavLst>
                                    </p:anim>
                                    <p:anim calcmode="lin" valueType="num">
                                      <p:cBhvr additive="base">
                                        <p:cTn id="26" dur="500"/>
                                        <p:tgtEl>
                                          <p:spTgt spid="16"/>
                                        </p:tgtEl>
                                        <p:attrNameLst>
                                          <p:attrName>ppt_y</p:attrName>
                                        </p:attrNameLst>
                                      </p:cBhvr>
                                      <p:tavLst>
                                        <p:tav tm="0">
                                          <p:val>
                                            <p:strVal val="ppt_y"/>
                                          </p:val>
                                        </p:tav>
                                        <p:tav tm="100000">
                                          <p:val>
                                            <p:strVal val="1+ppt_h/2"/>
                                          </p:val>
                                        </p:tav>
                                      </p:tavLst>
                                    </p:anim>
                                    <p:set>
                                      <p:cBhvr>
                                        <p:cTn id="27" dur="1" fill="hold">
                                          <p:stCondLst>
                                            <p:cond delay="499"/>
                                          </p:stCondLst>
                                        </p:cTn>
                                        <p:tgtEl>
                                          <p:spTgt spid="16"/>
                                        </p:tgtEl>
                                        <p:attrNameLst>
                                          <p:attrName>style.visibility</p:attrName>
                                        </p:attrNameLst>
                                      </p:cBhvr>
                                      <p:to>
                                        <p:strVal val="hidden"/>
                                      </p:to>
                                    </p:set>
                                  </p:childTnLst>
                                </p:cTn>
                              </p:par>
                              <p:par>
                                <p:cTn id="28" presetID="2" presetClass="exit" presetSubtype="4" fill="hold" grpId="1" nodeType="withEffect">
                                  <p:stCondLst>
                                    <p:cond delay="0"/>
                                  </p:stCondLst>
                                  <p:childTnLst>
                                    <p:anim calcmode="lin" valueType="num">
                                      <p:cBhvr additive="base">
                                        <p:cTn id="29" dur="500"/>
                                        <p:tgtEl>
                                          <p:spTgt spid="8"/>
                                        </p:tgtEl>
                                        <p:attrNameLst>
                                          <p:attrName>ppt_x</p:attrName>
                                        </p:attrNameLst>
                                      </p:cBhvr>
                                      <p:tavLst>
                                        <p:tav tm="0">
                                          <p:val>
                                            <p:strVal val="ppt_x"/>
                                          </p:val>
                                        </p:tav>
                                        <p:tav tm="100000">
                                          <p:val>
                                            <p:strVal val="ppt_x"/>
                                          </p:val>
                                        </p:tav>
                                      </p:tavLst>
                                    </p:anim>
                                    <p:anim calcmode="lin" valueType="num">
                                      <p:cBhvr additive="base">
                                        <p:cTn id="30" dur="500"/>
                                        <p:tgtEl>
                                          <p:spTgt spid="8"/>
                                        </p:tgtEl>
                                        <p:attrNameLst>
                                          <p:attrName>ppt_y</p:attrName>
                                        </p:attrNameLst>
                                      </p:cBhvr>
                                      <p:tavLst>
                                        <p:tav tm="0">
                                          <p:val>
                                            <p:strVal val="ppt_y"/>
                                          </p:val>
                                        </p:tav>
                                        <p:tav tm="100000">
                                          <p:val>
                                            <p:strVal val="1+ppt_h/2"/>
                                          </p:val>
                                        </p:tav>
                                      </p:tavLst>
                                    </p:anim>
                                    <p:set>
                                      <p:cBhvr>
                                        <p:cTn id="31" dur="1" fill="hold">
                                          <p:stCondLst>
                                            <p:cond delay="499"/>
                                          </p:stCondLst>
                                        </p:cTn>
                                        <p:tgtEl>
                                          <p:spTgt spid="8"/>
                                        </p:tgtEl>
                                        <p:attrNameLst>
                                          <p:attrName>style.visibility</p:attrName>
                                        </p:attrNameLst>
                                      </p:cBhvr>
                                      <p:to>
                                        <p:strVal val="hidden"/>
                                      </p:to>
                                    </p:set>
                                  </p:childTnLst>
                                </p:cTn>
                              </p:par>
                              <p:par>
                                <p:cTn id="32" presetID="2" presetClass="exit" presetSubtype="4" fill="hold" grpId="0" nodeType="withEffect">
                                  <p:stCondLst>
                                    <p:cond delay="0"/>
                                  </p:stCondLst>
                                  <p:childTnLst>
                                    <p:anim calcmode="lin" valueType="num">
                                      <p:cBhvr additive="base">
                                        <p:cTn id="33" dur="500"/>
                                        <p:tgtEl>
                                          <p:spTgt spid="20"/>
                                        </p:tgtEl>
                                        <p:attrNameLst>
                                          <p:attrName>ppt_x</p:attrName>
                                        </p:attrNameLst>
                                      </p:cBhvr>
                                      <p:tavLst>
                                        <p:tav tm="0">
                                          <p:val>
                                            <p:strVal val="ppt_x"/>
                                          </p:val>
                                        </p:tav>
                                        <p:tav tm="100000">
                                          <p:val>
                                            <p:strVal val="ppt_x"/>
                                          </p:val>
                                        </p:tav>
                                      </p:tavLst>
                                    </p:anim>
                                    <p:anim calcmode="lin" valueType="num">
                                      <p:cBhvr additive="base">
                                        <p:cTn id="34" dur="500"/>
                                        <p:tgtEl>
                                          <p:spTgt spid="20"/>
                                        </p:tgtEl>
                                        <p:attrNameLst>
                                          <p:attrName>ppt_y</p:attrName>
                                        </p:attrNameLst>
                                      </p:cBhvr>
                                      <p:tavLst>
                                        <p:tav tm="0">
                                          <p:val>
                                            <p:strVal val="ppt_y"/>
                                          </p:val>
                                        </p:tav>
                                        <p:tav tm="100000">
                                          <p:val>
                                            <p:strVal val="1+ppt_h/2"/>
                                          </p:val>
                                        </p:tav>
                                      </p:tavLst>
                                    </p:anim>
                                    <p:set>
                                      <p:cBhvr>
                                        <p:cTn id="35" dur="1" fill="hold">
                                          <p:stCondLst>
                                            <p:cond delay="499"/>
                                          </p:stCondLst>
                                        </p:cTn>
                                        <p:tgtEl>
                                          <p:spTgt spid="20"/>
                                        </p:tgtEl>
                                        <p:attrNameLst>
                                          <p:attrName>style.visibility</p:attrName>
                                        </p:attrNameLst>
                                      </p:cBhvr>
                                      <p:to>
                                        <p:strVal val="hidden"/>
                                      </p:to>
                                    </p:set>
                                  </p:childTnLst>
                                </p:cTn>
                              </p:par>
                              <p:par>
                                <p:cTn id="36" presetID="2" presetClass="exit" presetSubtype="4" fill="hold" nodeType="withEffect">
                                  <p:stCondLst>
                                    <p:cond delay="0"/>
                                  </p:stCondLst>
                                  <p:childTnLst>
                                    <p:anim calcmode="lin" valueType="num">
                                      <p:cBhvr additive="base">
                                        <p:cTn id="37" dur="500"/>
                                        <p:tgtEl>
                                          <p:spTgt spid="5"/>
                                        </p:tgtEl>
                                        <p:attrNameLst>
                                          <p:attrName>ppt_x</p:attrName>
                                        </p:attrNameLst>
                                      </p:cBhvr>
                                      <p:tavLst>
                                        <p:tav tm="0">
                                          <p:val>
                                            <p:strVal val="ppt_x"/>
                                          </p:val>
                                        </p:tav>
                                        <p:tav tm="100000">
                                          <p:val>
                                            <p:strVal val="ppt_x"/>
                                          </p:val>
                                        </p:tav>
                                      </p:tavLst>
                                    </p:anim>
                                    <p:anim calcmode="lin" valueType="num">
                                      <p:cBhvr additive="base">
                                        <p:cTn id="38" dur="500"/>
                                        <p:tgtEl>
                                          <p:spTgt spid="5"/>
                                        </p:tgtEl>
                                        <p:attrNameLst>
                                          <p:attrName>ppt_y</p:attrName>
                                        </p:attrNameLst>
                                      </p:cBhvr>
                                      <p:tavLst>
                                        <p:tav tm="0">
                                          <p:val>
                                            <p:strVal val="ppt_y"/>
                                          </p:val>
                                        </p:tav>
                                        <p:tav tm="100000">
                                          <p:val>
                                            <p:strVal val="1+ppt_h/2"/>
                                          </p:val>
                                        </p:tav>
                                      </p:tavLst>
                                    </p:anim>
                                    <p:set>
                                      <p:cBhvr>
                                        <p:cTn id="39"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2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5193721" y="3227445"/>
            <a:ext cx="3278424" cy="3346492"/>
            <a:chOff x="3869357" y="2728912"/>
            <a:chExt cx="2327996" cy="2509870"/>
          </a:xfrm>
        </p:grpSpPr>
        <p:sp>
          <p:nvSpPr>
            <p:cNvPr id="16" name="Rounded Rectangle 15"/>
            <p:cNvSpPr/>
            <p:nvPr/>
          </p:nvSpPr>
          <p:spPr>
            <a:xfrm>
              <a:off x="3869357" y="2728912"/>
              <a:ext cx="2327996" cy="2222874"/>
            </a:xfrm>
            <a:prstGeom prst="roundRect">
              <a:avLst/>
            </a:prstGeom>
            <a:solidFill>
              <a:schemeClr val="accent6">
                <a:alpha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17" name="TextBox 16"/>
            <p:cNvSpPr txBox="1"/>
            <p:nvPr/>
          </p:nvSpPr>
          <p:spPr>
            <a:xfrm>
              <a:off x="3945451" y="2793994"/>
              <a:ext cx="2251902" cy="2158284"/>
            </a:xfrm>
            <a:prstGeom prst="rect">
              <a:avLst/>
            </a:prstGeom>
            <a:noFill/>
          </p:spPr>
          <p:txBody>
            <a:bodyPr wrap="square" rtlCol="0">
              <a:spAutoFit/>
            </a:bodyPr>
            <a:lstStyle/>
            <a:p>
              <a:pPr algn="ctr"/>
              <a:r>
                <a:rPr lang="en-CA" sz="2000" b="1" dirty="0"/>
                <a:t>Backup your data!</a:t>
              </a:r>
            </a:p>
            <a:p>
              <a:endParaRPr lang="en-CA" sz="200" dirty="0"/>
            </a:p>
            <a:p>
              <a:r>
                <a:rPr lang="en-CA" sz="2000" dirty="0"/>
                <a:t>Though this is technically not a security issue, it is an</a:t>
              </a:r>
            </a:p>
            <a:p>
              <a:endParaRPr lang="en-CA" sz="800" dirty="0"/>
            </a:p>
            <a:p>
              <a:r>
                <a:rPr lang="en-CA" sz="1900" dirty="0"/>
                <a:t>“</a:t>
              </a:r>
              <a:r>
                <a:rPr lang="en-CA" sz="1900" b="1" i="1" dirty="0">
                  <a:solidFill>
                    <a:srgbClr val="C00000"/>
                  </a:solidFill>
                </a:rPr>
                <a:t>Oh No!  Now what do I do</a:t>
              </a:r>
              <a:r>
                <a:rPr lang="en-CA" sz="1900" b="1" dirty="0">
                  <a:solidFill>
                    <a:srgbClr val="C00000"/>
                  </a:solidFill>
                </a:rPr>
                <a:t>?</a:t>
              </a:r>
              <a:r>
                <a:rPr lang="en-CA" sz="1900" dirty="0"/>
                <a:t>”</a:t>
              </a:r>
            </a:p>
            <a:p>
              <a:endParaRPr lang="en-CA" sz="800" dirty="0"/>
            </a:p>
            <a:p>
              <a:r>
                <a:rPr lang="en-CA" sz="2000" dirty="0"/>
                <a:t>issue.</a:t>
              </a:r>
            </a:p>
            <a:p>
              <a:endParaRPr lang="en-CA" sz="400" dirty="0"/>
            </a:p>
            <a:p>
              <a:r>
                <a:rPr lang="en-CA" sz="2000" dirty="0"/>
                <a:t>Few things are worse than losing of all your important documents.</a:t>
              </a:r>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3132" y="4733804"/>
              <a:ext cx="516036" cy="504978"/>
            </a:xfrm>
            <a:prstGeom prst="rect">
              <a:avLst/>
            </a:prstGeom>
          </p:spPr>
        </p:pic>
      </p:grpSp>
      <p:grpSp>
        <p:nvGrpSpPr>
          <p:cNvPr id="29" name="Group 28"/>
          <p:cNvGrpSpPr/>
          <p:nvPr/>
        </p:nvGrpSpPr>
        <p:grpSpPr>
          <a:xfrm>
            <a:off x="349863" y="680992"/>
            <a:ext cx="6867130" cy="3259119"/>
            <a:chOff x="176672" y="919498"/>
            <a:chExt cx="5150348" cy="2444339"/>
          </a:xfrm>
        </p:grpSpPr>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19872" y="919498"/>
              <a:ext cx="1907148" cy="1430361"/>
            </a:xfrm>
            <a:prstGeom prst="rect">
              <a:avLst/>
            </a:prstGeom>
          </p:spPr>
        </p:pic>
        <p:grpSp>
          <p:nvGrpSpPr>
            <p:cNvPr id="26" name="Group 25"/>
            <p:cNvGrpSpPr/>
            <p:nvPr/>
          </p:nvGrpSpPr>
          <p:grpSpPr>
            <a:xfrm>
              <a:off x="176672" y="1335880"/>
              <a:ext cx="2715935" cy="2027957"/>
              <a:chOff x="176672" y="1335880"/>
              <a:chExt cx="2715935" cy="2027957"/>
            </a:xfrm>
          </p:grpSpPr>
          <p:sp>
            <p:nvSpPr>
              <p:cNvPr id="8" name="Rectangular Callout 7"/>
              <p:cNvSpPr/>
              <p:nvPr/>
            </p:nvSpPr>
            <p:spPr>
              <a:xfrm>
                <a:off x="176672" y="1335880"/>
                <a:ext cx="2637921" cy="2027957"/>
              </a:xfrm>
              <a:prstGeom prst="wedgeRectCallout">
                <a:avLst>
                  <a:gd name="adj1" fmla="val 77321"/>
                  <a:gd name="adj2" fmla="val -30775"/>
                </a:avLst>
              </a:prstGeom>
              <a:solidFill>
                <a:schemeClr val="tx1">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23" name="TextBox 22"/>
              <p:cNvSpPr txBox="1"/>
              <p:nvPr/>
            </p:nvSpPr>
            <p:spPr>
              <a:xfrm>
                <a:off x="176672" y="1416569"/>
                <a:ext cx="2715935" cy="1915909"/>
              </a:xfrm>
              <a:prstGeom prst="rect">
                <a:avLst/>
              </a:prstGeom>
              <a:noFill/>
            </p:spPr>
            <p:txBody>
              <a:bodyPr wrap="square" rtlCol="0">
                <a:spAutoFit/>
              </a:bodyPr>
              <a:lstStyle/>
              <a:p>
                <a:r>
                  <a:rPr lang="en-CA" sz="2000" dirty="0"/>
                  <a:t>A USB drive is the most common method of backup today.</a:t>
                </a:r>
              </a:p>
              <a:p>
                <a:endParaRPr lang="en-CA" sz="2000" dirty="0"/>
              </a:p>
              <a:p>
                <a:r>
                  <a:rPr lang="en-CA" sz="2000" dirty="0"/>
                  <a:t>Though the physical size stays about the same (picture is full size), the data that it can hold ranges from 2 Gigabyte to 3,000 Gigabyte (3 Terabyte).</a:t>
                </a:r>
              </a:p>
            </p:txBody>
          </p:sp>
        </p:grpSp>
      </p:grpSp>
      <p:grpSp>
        <p:nvGrpSpPr>
          <p:cNvPr id="28" name="Group 27"/>
          <p:cNvGrpSpPr/>
          <p:nvPr/>
        </p:nvGrpSpPr>
        <p:grpSpPr>
          <a:xfrm>
            <a:off x="7816602" y="564600"/>
            <a:ext cx="4232058" cy="5978266"/>
            <a:chOff x="5862452" y="423450"/>
            <a:chExt cx="3174044" cy="4483700"/>
          </a:xfrm>
        </p:grpSpPr>
        <p:pic>
          <p:nvPicPr>
            <p:cNvPr id="6" name="Picture 5"/>
            <p:cNvPicPr>
              <a:picLocks noChangeAspect="1"/>
            </p:cNvPicPr>
            <p:nvPr/>
          </p:nvPicPr>
          <p:blipFill rotWithShape="1">
            <a:blip r:embed="rId5" cstate="print">
              <a:extLst>
                <a:ext uri="{28A0092B-C50C-407E-A947-70E740481C1C}">
                  <a14:useLocalDpi xmlns:a14="http://schemas.microsoft.com/office/drawing/2010/main" val="0"/>
                </a:ext>
              </a:extLst>
            </a:blip>
            <a:srcRect t="15300" b="15849"/>
            <a:stretch/>
          </p:blipFill>
          <p:spPr>
            <a:xfrm>
              <a:off x="5862452" y="423450"/>
              <a:ext cx="2765501" cy="1688908"/>
            </a:xfrm>
            <a:prstGeom prst="rect">
              <a:avLst/>
            </a:prstGeom>
          </p:spPr>
        </p:pic>
        <p:sp>
          <p:nvSpPr>
            <p:cNvPr id="27" name="Rectangular Callout 26"/>
            <p:cNvSpPr/>
            <p:nvPr/>
          </p:nvSpPr>
          <p:spPr>
            <a:xfrm>
              <a:off x="6444208" y="2486026"/>
              <a:ext cx="2592288" cy="2378985"/>
            </a:xfrm>
            <a:prstGeom prst="wedgeRectCallout">
              <a:avLst>
                <a:gd name="adj1" fmla="val -38208"/>
                <a:gd name="adj2" fmla="val -76170"/>
              </a:avLst>
            </a:prstGeom>
            <a:solidFill>
              <a:schemeClr val="tx1">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22" name="TextBox 21"/>
            <p:cNvSpPr txBox="1"/>
            <p:nvPr/>
          </p:nvSpPr>
          <p:spPr>
            <a:xfrm>
              <a:off x="6444208" y="2575743"/>
              <a:ext cx="2592288" cy="2331407"/>
            </a:xfrm>
            <a:prstGeom prst="rect">
              <a:avLst/>
            </a:prstGeom>
            <a:noFill/>
          </p:spPr>
          <p:txBody>
            <a:bodyPr wrap="square" rtlCol="0">
              <a:spAutoFit/>
            </a:bodyPr>
            <a:lstStyle/>
            <a:p>
              <a:r>
                <a:rPr lang="en-CA" sz="2000" dirty="0">
                  <a:latin typeface="+mj-lt"/>
                </a:rPr>
                <a:t>The image above is a portable hard drive.  This image is not full size.</a:t>
              </a:r>
            </a:p>
            <a:p>
              <a:endParaRPr lang="en-CA" sz="800" dirty="0">
                <a:latin typeface="+mj-lt"/>
              </a:endParaRPr>
            </a:p>
            <a:p>
              <a:r>
                <a:rPr lang="en-CA" sz="2000" dirty="0">
                  <a:latin typeface="+mj-lt"/>
                </a:rPr>
                <a:t>They are about 4” X 5.5” X 0.75”</a:t>
              </a:r>
            </a:p>
            <a:p>
              <a:endParaRPr lang="en-CA" sz="800" dirty="0">
                <a:latin typeface="+mj-lt"/>
              </a:endParaRPr>
            </a:p>
            <a:p>
              <a:r>
                <a:rPr lang="en-CA" sz="2000" dirty="0">
                  <a:latin typeface="+mj-lt"/>
                </a:rPr>
                <a:t>The largest capacity </a:t>
              </a:r>
              <a:r>
                <a:rPr lang="en-CA" sz="2000" i="1" dirty="0">
                  <a:latin typeface="+mj-lt"/>
                </a:rPr>
                <a:t>affordable</a:t>
              </a:r>
              <a:r>
                <a:rPr lang="en-CA" sz="2000" dirty="0">
                  <a:latin typeface="+mj-lt"/>
                </a:rPr>
                <a:t> portable hard drive (at the time of this writing) is about 2 Terabyte (2,000 Gigabyte).</a:t>
              </a:r>
            </a:p>
          </p:txBody>
        </p:sp>
      </p:grpSp>
      <p:grpSp>
        <p:nvGrpSpPr>
          <p:cNvPr id="25" name="Group 24"/>
          <p:cNvGrpSpPr/>
          <p:nvPr/>
        </p:nvGrpSpPr>
        <p:grpSpPr>
          <a:xfrm>
            <a:off x="167704" y="4592701"/>
            <a:ext cx="4975558" cy="2131948"/>
            <a:chOff x="118635" y="3444527"/>
            <a:chExt cx="3731670" cy="1598961"/>
          </a:xfrm>
        </p:grpSpPr>
        <p:grpSp>
          <p:nvGrpSpPr>
            <p:cNvPr id="19" name="Group 18"/>
            <p:cNvGrpSpPr/>
            <p:nvPr/>
          </p:nvGrpSpPr>
          <p:grpSpPr>
            <a:xfrm>
              <a:off x="118635" y="3444527"/>
              <a:ext cx="3682000" cy="1598961"/>
              <a:chOff x="3775887" y="1509747"/>
              <a:chExt cx="1364048" cy="1598961"/>
            </a:xfrm>
            <a:solidFill>
              <a:schemeClr val="accent6">
                <a:alpha val="40000"/>
              </a:schemeClr>
            </a:solidFill>
          </p:grpSpPr>
          <p:sp>
            <p:nvSpPr>
              <p:cNvPr id="20" name="Rectangular Callout 19"/>
              <p:cNvSpPr/>
              <p:nvPr/>
            </p:nvSpPr>
            <p:spPr>
              <a:xfrm>
                <a:off x="3794741" y="1509747"/>
                <a:ext cx="1345194" cy="1598961"/>
              </a:xfrm>
              <a:prstGeom prst="wedgeRectCallout">
                <a:avLst>
                  <a:gd name="adj1" fmla="val 49438"/>
                  <a:gd name="adj2" fmla="val -18070"/>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21" name="TextBox 20"/>
              <p:cNvSpPr txBox="1"/>
              <p:nvPr/>
            </p:nvSpPr>
            <p:spPr>
              <a:xfrm>
                <a:off x="3775887" y="1607761"/>
                <a:ext cx="672043" cy="1269578"/>
              </a:xfrm>
              <a:prstGeom prst="rect">
                <a:avLst/>
              </a:prstGeom>
              <a:noFill/>
            </p:spPr>
            <p:txBody>
              <a:bodyPr wrap="square" rtlCol="0">
                <a:spAutoFit/>
              </a:bodyPr>
              <a:lstStyle/>
              <a:p>
                <a:pPr algn="ctr"/>
                <a:r>
                  <a:rPr lang="en-CA" sz="2000" b="1" dirty="0"/>
                  <a:t>Backup software</a:t>
                </a:r>
              </a:p>
              <a:p>
                <a:endParaRPr lang="en-CA" sz="800" dirty="0"/>
              </a:p>
              <a:p>
                <a:r>
                  <a:rPr lang="en-CA" sz="2000" dirty="0"/>
                  <a:t>Acronis True image</a:t>
                </a:r>
              </a:p>
              <a:p>
                <a:endParaRPr lang="en-CA" sz="800" dirty="0"/>
              </a:p>
              <a:p>
                <a:r>
                  <a:rPr lang="en-CA" sz="2000" dirty="0"/>
                  <a:t>Norton 360</a:t>
                </a:r>
              </a:p>
              <a:p>
                <a:endParaRPr lang="en-CA" sz="800" dirty="0"/>
              </a:p>
              <a:p>
                <a:r>
                  <a:rPr lang="en-CA" sz="2000" dirty="0"/>
                  <a:t>Dropbox</a:t>
                </a:r>
              </a:p>
            </p:txBody>
          </p:sp>
        </p:grpSp>
        <p:sp>
          <p:nvSpPr>
            <p:cNvPr id="24" name="TextBox 23"/>
            <p:cNvSpPr txBox="1"/>
            <p:nvPr/>
          </p:nvSpPr>
          <p:spPr>
            <a:xfrm>
              <a:off x="1875700" y="3536158"/>
              <a:ext cx="1974605" cy="1408078"/>
            </a:xfrm>
            <a:prstGeom prst="rect">
              <a:avLst/>
            </a:prstGeom>
            <a:noFill/>
          </p:spPr>
          <p:txBody>
            <a:bodyPr wrap="square" rtlCol="0">
              <a:spAutoFit/>
            </a:bodyPr>
            <a:lstStyle/>
            <a:p>
              <a:pPr algn="ctr"/>
              <a:r>
                <a:rPr lang="en-CA" sz="2000" b="1" dirty="0"/>
                <a:t>Methods for backup</a:t>
              </a:r>
            </a:p>
            <a:p>
              <a:endParaRPr lang="en-CA" sz="800" dirty="0"/>
            </a:p>
            <a:p>
              <a:pPr marL="228594" indent="-228594">
                <a:buFontTx/>
                <a:buChar char="-"/>
              </a:pPr>
              <a:r>
                <a:rPr lang="en-CA" sz="2000" dirty="0"/>
                <a:t>Copy to USB drive or to a portable hard drive.</a:t>
              </a:r>
            </a:p>
            <a:p>
              <a:endParaRPr lang="en-CA" sz="800" dirty="0"/>
            </a:p>
            <a:p>
              <a:pPr marL="228594" indent="-228594">
                <a:buFontTx/>
                <a:buChar char="-"/>
              </a:pPr>
              <a:r>
                <a:rPr lang="en-CA" sz="2000" dirty="0"/>
                <a:t>Use backup software</a:t>
              </a:r>
            </a:p>
          </p:txBody>
        </p:sp>
      </p:grpSp>
      <p:sp>
        <p:nvSpPr>
          <p:cNvPr id="31" name="TextBox 30">
            <a:extLst>
              <a:ext uri="{FF2B5EF4-FFF2-40B4-BE49-F238E27FC236}">
                <a16:creationId xmlns:a16="http://schemas.microsoft.com/office/drawing/2014/main" id="{6BAE6DC6-B8A4-480B-8318-D000A714A2B6}"/>
              </a:ext>
            </a:extLst>
          </p:cNvPr>
          <p:cNvSpPr txBox="1"/>
          <p:nvPr/>
        </p:nvSpPr>
        <p:spPr>
          <a:xfrm>
            <a:off x="161925" y="180975"/>
            <a:ext cx="1928132" cy="400110"/>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CA" dirty="0"/>
              <a:t>Backup Security</a:t>
            </a:r>
          </a:p>
        </p:txBody>
      </p:sp>
      <p:sp>
        <p:nvSpPr>
          <p:cNvPr id="30" name="Slide Number Placeholder 61">
            <a:extLst>
              <a:ext uri="{FF2B5EF4-FFF2-40B4-BE49-F238E27FC236}">
                <a16:creationId xmlns:a16="http://schemas.microsoft.com/office/drawing/2014/main" id="{EAC6A7EF-19C5-4CAD-BE6B-0D23F520C00D}"/>
              </a:ext>
            </a:extLst>
          </p:cNvPr>
          <p:cNvSpPr>
            <a:spLocks noGrp="1"/>
          </p:cNvSpPr>
          <p:nvPr>
            <p:ph type="sldNum" sz="quarter" idx="12"/>
          </p:nvPr>
        </p:nvSpPr>
        <p:spPr>
          <a:xfrm>
            <a:off x="11653006" y="8792"/>
            <a:ext cx="476250" cy="387350"/>
          </a:xfrm>
        </p:spPr>
        <p:txBody>
          <a:bodyPr/>
          <a:lstStyle/>
          <a:p>
            <a:pPr algn="ctr"/>
            <a:fld id="{42E2B24C-DC2C-4712-9D60-04BFC1B335EB}" type="slidenum">
              <a:rPr lang="en-US" altLang="en-US" smtClean="0">
                <a:solidFill>
                  <a:schemeClr val="tx1"/>
                </a:solidFill>
              </a:rPr>
              <a:pPr algn="ctr"/>
              <a:t>38</a:t>
            </a:fld>
            <a:endParaRPr lang="en-US" altLang="en-US" dirty="0">
              <a:solidFill>
                <a:schemeClr val="tx1"/>
              </a:solidFill>
            </a:endParaRPr>
          </a:p>
        </p:txBody>
      </p:sp>
      <p:sp>
        <p:nvSpPr>
          <p:cNvPr id="32" name="TextBox 31">
            <a:extLst>
              <a:ext uri="{FF2B5EF4-FFF2-40B4-BE49-F238E27FC236}">
                <a16:creationId xmlns:a16="http://schemas.microsoft.com/office/drawing/2014/main" id="{875BB021-CCBF-4210-A5F7-AF85EBBD8298}"/>
              </a:ext>
            </a:extLst>
          </p:cNvPr>
          <p:cNvSpPr txBox="1"/>
          <p:nvPr/>
        </p:nvSpPr>
        <p:spPr>
          <a:xfrm>
            <a:off x="11376781" y="63967"/>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2971060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randombar(horizont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25"/>
                                        </p:tgtEl>
                                        <p:attrNameLst>
                                          <p:attrName>style.visibility</p:attrName>
                                        </p:attrNameLst>
                                      </p:cBhvr>
                                      <p:to>
                                        <p:strVal val="visible"/>
                                      </p:to>
                                    </p:set>
                                    <p:anim calcmode="lin" valueType="num">
                                      <p:cBhvr>
                                        <p:cTn id="18" dur="500" fill="hold"/>
                                        <p:tgtEl>
                                          <p:spTgt spid="25"/>
                                        </p:tgtEl>
                                        <p:attrNameLst>
                                          <p:attrName>ppt_w</p:attrName>
                                        </p:attrNameLst>
                                      </p:cBhvr>
                                      <p:tavLst>
                                        <p:tav tm="0">
                                          <p:val>
                                            <p:fltVal val="0"/>
                                          </p:val>
                                        </p:tav>
                                        <p:tav tm="100000">
                                          <p:val>
                                            <p:strVal val="#ppt_w"/>
                                          </p:val>
                                        </p:tav>
                                      </p:tavLst>
                                    </p:anim>
                                    <p:anim calcmode="lin" valueType="num">
                                      <p:cBhvr>
                                        <p:cTn id="19" dur="500" fill="hold"/>
                                        <p:tgtEl>
                                          <p:spTgt spid="25"/>
                                        </p:tgtEl>
                                        <p:attrNameLst>
                                          <p:attrName>ppt_h</p:attrName>
                                        </p:attrNameLst>
                                      </p:cBhvr>
                                      <p:tavLst>
                                        <p:tav tm="0">
                                          <p:val>
                                            <p:fltVal val="0"/>
                                          </p:val>
                                        </p:tav>
                                        <p:tav tm="100000">
                                          <p:val>
                                            <p:strVal val="#ppt_h"/>
                                          </p:val>
                                        </p:tav>
                                      </p:tavLst>
                                    </p:anim>
                                    <p:animEffect transition="in" filter="fade">
                                      <p:cBhvr>
                                        <p:cTn id="20" dur="500"/>
                                        <p:tgtEl>
                                          <p:spTgt spid="25"/>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p:cTn id="25" dur="500" fill="hold"/>
                                        <p:tgtEl>
                                          <p:spTgt spid="29"/>
                                        </p:tgtEl>
                                        <p:attrNameLst>
                                          <p:attrName>ppt_w</p:attrName>
                                        </p:attrNameLst>
                                      </p:cBhvr>
                                      <p:tavLst>
                                        <p:tav tm="0">
                                          <p:val>
                                            <p:fltVal val="0"/>
                                          </p:val>
                                        </p:tav>
                                        <p:tav tm="100000">
                                          <p:val>
                                            <p:strVal val="#ppt_w"/>
                                          </p:val>
                                        </p:tav>
                                      </p:tavLst>
                                    </p:anim>
                                    <p:anim calcmode="lin" valueType="num">
                                      <p:cBhvr>
                                        <p:cTn id="26" dur="500" fill="hold"/>
                                        <p:tgtEl>
                                          <p:spTgt spid="29"/>
                                        </p:tgtEl>
                                        <p:attrNameLst>
                                          <p:attrName>ppt_h</p:attrName>
                                        </p:attrNameLst>
                                      </p:cBhvr>
                                      <p:tavLst>
                                        <p:tav tm="0">
                                          <p:val>
                                            <p:fltVal val="0"/>
                                          </p:val>
                                        </p:tav>
                                        <p:tav tm="100000">
                                          <p:val>
                                            <p:strVal val="#ppt_h"/>
                                          </p:val>
                                        </p:tav>
                                      </p:tavLst>
                                    </p:anim>
                                    <p:animEffect transition="in" filter="fade">
                                      <p:cBhvr>
                                        <p:cTn id="27" dur="500"/>
                                        <p:tgtEl>
                                          <p:spTgt spid="2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500"/>
                                        <p:tgtEl>
                                          <p:spTgt spid="28"/>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xit" presetSubtype="4" fill="hold" grpId="1" nodeType="clickEffect">
                                  <p:stCondLst>
                                    <p:cond delay="0"/>
                                  </p:stCondLst>
                                  <p:childTnLst>
                                    <p:anim calcmode="lin" valueType="num">
                                      <p:cBhvr additive="base">
                                        <p:cTn id="36" dur="500"/>
                                        <p:tgtEl>
                                          <p:spTgt spid="31"/>
                                        </p:tgtEl>
                                        <p:attrNameLst>
                                          <p:attrName>ppt_x</p:attrName>
                                        </p:attrNameLst>
                                      </p:cBhvr>
                                      <p:tavLst>
                                        <p:tav tm="0">
                                          <p:val>
                                            <p:strVal val="ppt_x"/>
                                          </p:val>
                                        </p:tav>
                                        <p:tav tm="100000">
                                          <p:val>
                                            <p:strVal val="ppt_x"/>
                                          </p:val>
                                        </p:tav>
                                      </p:tavLst>
                                    </p:anim>
                                    <p:anim calcmode="lin" valueType="num">
                                      <p:cBhvr additive="base">
                                        <p:cTn id="37" dur="500"/>
                                        <p:tgtEl>
                                          <p:spTgt spid="31"/>
                                        </p:tgtEl>
                                        <p:attrNameLst>
                                          <p:attrName>ppt_y</p:attrName>
                                        </p:attrNameLst>
                                      </p:cBhvr>
                                      <p:tavLst>
                                        <p:tav tm="0">
                                          <p:val>
                                            <p:strVal val="ppt_y"/>
                                          </p:val>
                                        </p:tav>
                                        <p:tav tm="100000">
                                          <p:val>
                                            <p:strVal val="1+ppt_h/2"/>
                                          </p:val>
                                        </p:tav>
                                      </p:tavLst>
                                    </p:anim>
                                    <p:set>
                                      <p:cBhvr>
                                        <p:cTn id="38" dur="1" fill="hold">
                                          <p:stCondLst>
                                            <p:cond delay="499"/>
                                          </p:stCondLst>
                                        </p:cTn>
                                        <p:tgtEl>
                                          <p:spTgt spid="31"/>
                                        </p:tgtEl>
                                        <p:attrNameLst>
                                          <p:attrName>style.visibility</p:attrName>
                                        </p:attrNameLst>
                                      </p:cBhvr>
                                      <p:to>
                                        <p:strVal val="hidden"/>
                                      </p:to>
                                    </p:set>
                                  </p:childTnLst>
                                </p:cTn>
                              </p:par>
                              <p:par>
                                <p:cTn id="39" presetID="2" presetClass="exit" presetSubtype="4" fill="hold" nodeType="withEffect">
                                  <p:stCondLst>
                                    <p:cond delay="0"/>
                                  </p:stCondLst>
                                  <p:childTnLst>
                                    <p:anim calcmode="lin" valueType="num">
                                      <p:cBhvr additive="base">
                                        <p:cTn id="40" dur="500"/>
                                        <p:tgtEl>
                                          <p:spTgt spid="15"/>
                                        </p:tgtEl>
                                        <p:attrNameLst>
                                          <p:attrName>ppt_x</p:attrName>
                                        </p:attrNameLst>
                                      </p:cBhvr>
                                      <p:tavLst>
                                        <p:tav tm="0">
                                          <p:val>
                                            <p:strVal val="ppt_x"/>
                                          </p:val>
                                        </p:tav>
                                        <p:tav tm="100000">
                                          <p:val>
                                            <p:strVal val="ppt_x"/>
                                          </p:val>
                                        </p:tav>
                                      </p:tavLst>
                                    </p:anim>
                                    <p:anim calcmode="lin" valueType="num">
                                      <p:cBhvr additive="base">
                                        <p:cTn id="41" dur="500"/>
                                        <p:tgtEl>
                                          <p:spTgt spid="15"/>
                                        </p:tgtEl>
                                        <p:attrNameLst>
                                          <p:attrName>ppt_y</p:attrName>
                                        </p:attrNameLst>
                                      </p:cBhvr>
                                      <p:tavLst>
                                        <p:tav tm="0">
                                          <p:val>
                                            <p:strVal val="ppt_y"/>
                                          </p:val>
                                        </p:tav>
                                        <p:tav tm="100000">
                                          <p:val>
                                            <p:strVal val="1+ppt_h/2"/>
                                          </p:val>
                                        </p:tav>
                                      </p:tavLst>
                                    </p:anim>
                                    <p:set>
                                      <p:cBhvr>
                                        <p:cTn id="42" dur="1" fill="hold">
                                          <p:stCondLst>
                                            <p:cond delay="499"/>
                                          </p:stCondLst>
                                        </p:cTn>
                                        <p:tgtEl>
                                          <p:spTgt spid="15"/>
                                        </p:tgtEl>
                                        <p:attrNameLst>
                                          <p:attrName>style.visibility</p:attrName>
                                        </p:attrNameLst>
                                      </p:cBhvr>
                                      <p:to>
                                        <p:strVal val="hidden"/>
                                      </p:to>
                                    </p:set>
                                  </p:childTnLst>
                                </p:cTn>
                              </p:par>
                              <p:par>
                                <p:cTn id="43" presetID="2" presetClass="exit" presetSubtype="4" fill="hold" nodeType="withEffect">
                                  <p:stCondLst>
                                    <p:cond delay="0"/>
                                  </p:stCondLst>
                                  <p:childTnLst>
                                    <p:anim calcmode="lin" valueType="num">
                                      <p:cBhvr additive="base">
                                        <p:cTn id="44" dur="500"/>
                                        <p:tgtEl>
                                          <p:spTgt spid="25"/>
                                        </p:tgtEl>
                                        <p:attrNameLst>
                                          <p:attrName>ppt_x</p:attrName>
                                        </p:attrNameLst>
                                      </p:cBhvr>
                                      <p:tavLst>
                                        <p:tav tm="0">
                                          <p:val>
                                            <p:strVal val="ppt_x"/>
                                          </p:val>
                                        </p:tav>
                                        <p:tav tm="100000">
                                          <p:val>
                                            <p:strVal val="ppt_x"/>
                                          </p:val>
                                        </p:tav>
                                      </p:tavLst>
                                    </p:anim>
                                    <p:anim calcmode="lin" valueType="num">
                                      <p:cBhvr additive="base">
                                        <p:cTn id="45" dur="500"/>
                                        <p:tgtEl>
                                          <p:spTgt spid="25"/>
                                        </p:tgtEl>
                                        <p:attrNameLst>
                                          <p:attrName>ppt_y</p:attrName>
                                        </p:attrNameLst>
                                      </p:cBhvr>
                                      <p:tavLst>
                                        <p:tav tm="0">
                                          <p:val>
                                            <p:strVal val="ppt_y"/>
                                          </p:val>
                                        </p:tav>
                                        <p:tav tm="100000">
                                          <p:val>
                                            <p:strVal val="1+ppt_h/2"/>
                                          </p:val>
                                        </p:tav>
                                      </p:tavLst>
                                    </p:anim>
                                    <p:set>
                                      <p:cBhvr>
                                        <p:cTn id="46" dur="1" fill="hold">
                                          <p:stCondLst>
                                            <p:cond delay="499"/>
                                          </p:stCondLst>
                                        </p:cTn>
                                        <p:tgtEl>
                                          <p:spTgt spid="25"/>
                                        </p:tgtEl>
                                        <p:attrNameLst>
                                          <p:attrName>style.visibility</p:attrName>
                                        </p:attrNameLst>
                                      </p:cBhvr>
                                      <p:to>
                                        <p:strVal val="hidden"/>
                                      </p:to>
                                    </p:set>
                                  </p:childTnLst>
                                </p:cTn>
                              </p:par>
                              <p:par>
                                <p:cTn id="47" presetID="2" presetClass="exit" presetSubtype="4" fill="hold" nodeType="withEffect">
                                  <p:stCondLst>
                                    <p:cond delay="0"/>
                                  </p:stCondLst>
                                  <p:childTnLst>
                                    <p:anim calcmode="lin" valueType="num">
                                      <p:cBhvr additive="base">
                                        <p:cTn id="48" dur="500"/>
                                        <p:tgtEl>
                                          <p:spTgt spid="29"/>
                                        </p:tgtEl>
                                        <p:attrNameLst>
                                          <p:attrName>ppt_x</p:attrName>
                                        </p:attrNameLst>
                                      </p:cBhvr>
                                      <p:tavLst>
                                        <p:tav tm="0">
                                          <p:val>
                                            <p:strVal val="ppt_x"/>
                                          </p:val>
                                        </p:tav>
                                        <p:tav tm="100000">
                                          <p:val>
                                            <p:strVal val="ppt_x"/>
                                          </p:val>
                                        </p:tav>
                                      </p:tavLst>
                                    </p:anim>
                                    <p:anim calcmode="lin" valueType="num">
                                      <p:cBhvr additive="base">
                                        <p:cTn id="49" dur="500"/>
                                        <p:tgtEl>
                                          <p:spTgt spid="29"/>
                                        </p:tgtEl>
                                        <p:attrNameLst>
                                          <p:attrName>ppt_y</p:attrName>
                                        </p:attrNameLst>
                                      </p:cBhvr>
                                      <p:tavLst>
                                        <p:tav tm="0">
                                          <p:val>
                                            <p:strVal val="ppt_y"/>
                                          </p:val>
                                        </p:tav>
                                        <p:tav tm="100000">
                                          <p:val>
                                            <p:strVal val="1+ppt_h/2"/>
                                          </p:val>
                                        </p:tav>
                                      </p:tavLst>
                                    </p:anim>
                                    <p:set>
                                      <p:cBhvr>
                                        <p:cTn id="50" dur="1" fill="hold">
                                          <p:stCondLst>
                                            <p:cond delay="499"/>
                                          </p:stCondLst>
                                        </p:cTn>
                                        <p:tgtEl>
                                          <p:spTgt spid="29"/>
                                        </p:tgtEl>
                                        <p:attrNameLst>
                                          <p:attrName>style.visibility</p:attrName>
                                        </p:attrNameLst>
                                      </p:cBhvr>
                                      <p:to>
                                        <p:strVal val="hidden"/>
                                      </p:to>
                                    </p:set>
                                  </p:childTnLst>
                                </p:cTn>
                              </p:par>
                              <p:par>
                                <p:cTn id="51" presetID="2" presetClass="exit" presetSubtype="4" fill="hold" nodeType="withEffect">
                                  <p:stCondLst>
                                    <p:cond delay="0"/>
                                  </p:stCondLst>
                                  <p:childTnLst>
                                    <p:anim calcmode="lin" valueType="num">
                                      <p:cBhvr additive="base">
                                        <p:cTn id="52" dur="500"/>
                                        <p:tgtEl>
                                          <p:spTgt spid="28"/>
                                        </p:tgtEl>
                                        <p:attrNameLst>
                                          <p:attrName>ppt_x</p:attrName>
                                        </p:attrNameLst>
                                      </p:cBhvr>
                                      <p:tavLst>
                                        <p:tav tm="0">
                                          <p:val>
                                            <p:strVal val="ppt_x"/>
                                          </p:val>
                                        </p:tav>
                                        <p:tav tm="100000">
                                          <p:val>
                                            <p:strVal val="ppt_x"/>
                                          </p:val>
                                        </p:tav>
                                      </p:tavLst>
                                    </p:anim>
                                    <p:anim calcmode="lin" valueType="num">
                                      <p:cBhvr additive="base">
                                        <p:cTn id="53" dur="500"/>
                                        <p:tgtEl>
                                          <p:spTgt spid="28"/>
                                        </p:tgtEl>
                                        <p:attrNameLst>
                                          <p:attrName>ppt_y</p:attrName>
                                        </p:attrNameLst>
                                      </p:cBhvr>
                                      <p:tavLst>
                                        <p:tav tm="0">
                                          <p:val>
                                            <p:strVal val="ppt_y"/>
                                          </p:val>
                                        </p:tav>
                                        <p:tav tm="100000">
                                          <p:val>
                                            <p:strVal val="1+ppt_h/2"/>
                                          </p:val>
                                        </p:tav>
                                      </p:tavLst>
                                    </p:anim>
                                    <p:set>
                                      <p:cBhvr>
                                        <p:cTn id="54"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1"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1925" y="180975"/>
            <a:ext cx="6204041" cy="400110"/>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CA" dirty="0"/>
              <a:t>Popular free full version software available on the Internet</a:t>
            </a:r>
          </a:p>
        </p:txBody>
      </p:sp>
      <p:sp>
        <p:nvSpPr>
          <p:cNvPr id="10" name="TextBox 9"/>
          <p:cNvSpPr txBox="1"/>
          <p:nvPr/>
        </p:nvSpPr>
        <p:spPr>
          <a:xfrm>
            <a:off x="161925" y="1013292"/>
            <a:ext cx="5325378" cy="3170099"/>
          </a:xfrm>
          <a:prstGeom prst="rect">
            <a:avLst/>
          </a:prstGeom>
          <a:noFill/>
          <a:ln w="19050">
            <a:solidFill>
              <a:srgbClr val="00B050"/>
            </a:solidFill>
          </a:ln>
        </p:spPr>
        <p:txBody>
          <a:bodyPr wrap="square" rtlCol="0">
            <a:spAutoFit/>
          </a:bodyPr>
          <a:lstStyle/>
          <a:p>
            <a:pPr marL="285750" indent="-285750">
              <a:buFont typeface="Wingdings" panose="05000000000000000000" pitchFamily="2" charset="2"/>
              <a:buChar char="Ø"/>
            </a:pPr>
            <a:r>
              <a:rPr lang="en-CA" sz="2000" dirty="0"/>
              <a:t>Most of the popular web browsers are free</a:t>
            </a:r>
          </a:p>
          <a:p>
            <a:endParaRPr lang="en-CA" dirty="0"/>
          </a:p>
          <a:p>
            <a:endParaRPr lang="en-CA" dirty="0"/>
          </a:p>
          <a:p>
            <a:endParaRPr lang="en-CA" dirty="0"/>
          </a:p>
          <a:p>
            <a:endParaRPr lang="en-CA" dirty="0"/>
          </a:p>
          <a:p>
            <a:pPr marL="285750" indent="-285750">
              <a:buFont typeface="Wingdings" panose="05000000000000000000" pitchFamily="2" charset="2"/>
              <a:buChar char="Ø"/>
            </a:pPr>
            <a:endParaRPr lang="en-CA" dirty="0"/>
          </a:p>
          <a:p>
            <a:pPr marL="285750" indent="-285750">
              <a:buFont typeface="Wingdings" panose="05000000000000000000" pitchFamily="2" charset="2"/>
              <a:buChar char="Ø"/>
            </a:pPr>
            <a:endParaRPr lang="en-CA" dirty="0"/>
          </a:p>
          <a:p>
            <a:pPr marL="285750" indent="-285750">
              <a:buFont typeface="Wingdings" panose="05000000000000000000" pitchFamily="2" charset="2"/>
              <a:buChar char="Ø"/>
            </a:pPr>
            <a:endParaRPr lang="en-CA" dirty="0"/>
          </a:p>
          <a:p>
            <a:pPr marL="285750" indent="-285750">
              <a:buFont typeface="Wingdings" panose="05000000000000000000" pitchFamily="2" charset="2"/>
              <a:buChar char="Ø"/>
            </a:pPr>
            <a:endParaRPr lang="en-CA" dirty="0"/>
          </a:p>
          <a:p>
            <a:pPr marL="285750" indent="-285750">
              <a:buFont typeface="Wingdings" panose="05000000000000000000" pitchFamily="2" charset="2"/>
              <a:buChar char="Ø"/>
            </a:pPr>
            <a:endParaRPr lang="en-CA" dirty="0"/>
          </a:p>
          <a:p>
            <a:endParaRPr lang="en-CA" dirty="0"/>
          </a:p>
        </p:txBody>
      </p:sp>
      <p:grpSp>
        <p:nvGrpSpPr>
          <p:cNvPr id="70" name="Group 69"/>
          <p:cNvGrpSpPr/>
          <p:nvPr/>
        </p:nvGrpSpPr>
        <p:grpSpPr>
          <a:xfrm>
            <a:off x="5602905" y="1021313"/>
            <a:ext cx="6437477" cy="4924425"/>
            <a:chOff x="5660085" y="910018"/>
            <a:chExt cx="5689158" cy="4267978"/>
          </a:xfrm>
        </p:grpSpPr>
        <p:sp>
          <p:nvSpPr>
            <p:cNvPr id="67" name="TextBox 66"/>
            <p:cNvSpPr txBox="1"/>
            <p:nvPr/>
          </p:nvSpPr>
          <p:spPr>
            <a:xfrm>
              <a:off x="5660085" y="910018"/>
              <a:ext cx="5689158" cy="4267978"/>
            </a:xfrm>
            <a:prstGeom prst="rect">
              <a:avLst/>
            </a:prstGeom>
            <a:noFill/>
            <a:ln w="19050">
              <a:solidFill>
                <a:srgbClr val="00B0F0"/>
              </a:solidFill>
            </a:ln>
          </p:spPr>
          <p:txBody>
            <a:bodyPr wrap="square" rtlCol="0">
              <a:spAutoFit/>
            </a:bodyPr>
            <a:lstStyle/>
            <a:p>
              <a:endParaRPr lang="en-CA" dirty="0"/>
            </a:p>
            <a:p>
              <a:pPr marL="285750" indent="-285750">
                <a:buFont typeface="Wingdings" panose="05000000000000000000" pitchFamily="2" charset="2"/>
                <a:buChar char="Ø"/>
              </a:pPr>
              <a:endParaRPr lang="en-CA" dirty="0"/>
            </a:p>
            <a:p>
              <a:pPr marL="285750" indent="-285750">
                <a:buFont typeface="Wingdings" panose="05000000000000000000" pitchFamily="2" charset="2"/>
                <a:buChar char="Ø"/>
              </a:pPr>
              <a:endParaRPr lang="en-CA" dirty="0"/>
            </a:p>
            <a:p>
              <a:pPr marL="285750" indent="-285750">
                <a:buFont typeface="Wingdings" panose="05000000000000000000" pitchFamily="2" charset="2"/>
                <a:buChar char="Ø"/>
              </a:pPr>
              <a:r>
                <a:rPr lang="en-CA" sz="2000" dirty="0"/>
                <a:t>openoffice.org/download/</a:t>
              </a:r>
            </a:p>
            <a:p>
              <a:endParaRPr lang="en-CA" sz="2000" dirty="0"/>
            </a:p>
            <a:p>
              <a:r>
                <a:rPr lang="en-CA" sz="2000" b="1" dirty="0">
                  <a:solidFill>
                    <a:srgbClr val="0070C0"/>
                  </a:solidFill>
                </a:rPr>
                <a:t>Open</a:t>
              </a:r>
              <a:r>
                <a:rPr lang="en-CA" sz="2000" b="1" dirty="0"/>
                <a:t>Office™ </a:t>
              </a:r>
              <a:r>
                <a:rPr lang="en-CA" sz="2000" dirty="0"/>
                <a:t>is an excellent free alternative to Microsoft’s Office package.  It contains …</a:t>
              </a:r>
            </a:p>
            <a:p>
              <a:endParaRPr lang="en-CA" sz="2000" dirty="0"/>
            </a:p>
            <a:p>
              <a:pPr marL="285750" indent="-285750">
                <a:buFont typeface="Wingdings" panose="05000000000000000000" pitchFamily="2" charset="2"/>
                <a:buChar char="ü"/>
              </a:pPr>
              <a:r>
                <a:rPr lang="en-CA" sz="2000" dirty="0"/>
                <a:t>OpenOffice Base – Database software (similar to Access)</a:t>
              </a:r>
            </a:p>
            <a:p>
              <a:pPr marL="285750" indent="-285750">
                <a:buFont typeface="Wingdings" panose="05000000000000000000" pitchFamily="2" charset="2"/>
                <a:buChar char="ü"/>
              </a:pPr>
              <a:r>
                <a:rPr lang="en-CA" sz="2000" dirty="0"/>
                <a:t>OpenOffice </a:t>
              </a:r>
              <a:r>
                <a:rPr lang="en-CA" sz="2000" dirty="0" err="1"/>
                <a:t>Calc</a:t>
              </a:r>
              <a:r>
                <a:rPr lang="en-CA" sz="2000" dirty="0"/>
                <a:t> – Spreadsheet (alternative to Excel)</a:t>
              </a:r>
            </a:p>
            <a:p>
              <a:pPr marL="285750" indent="-285750">
                <a:buFont typeface="Wingdings" panose="05000000000000000000" pitchFamily="2" charset="2"/>
                <a:buChar char="ü"/>
              </a:pPr>
              <a:r>
                <a:rPr lang="en-CA" sz="2000" dirty="0"/>
                <a:t>OpenOffice Draw – Graphics (like Paint, but far more</a:t>
              </a:r>
              <a:br>
                <a:rPr lang="en-CA" sz="2000" dirty="0"/>
              </a:br>
              <a:r>
                <a:rPr lang="en-CA" sz="2000" dirty="0"/>
                <a:t>                                    ability)</a:t>
              </a:r>
            </a:p>
            <a:p>
              <a:pPr marL="285750" indent="-285750">
                <a:buFont typeface="Wingdings" panose="05000000000000000000" pitchFamily="2" charset="2"/>
                <a:buChar char="ü"/>
              </a:pPr>
              <a:r>
                <a:rPr lang="en-CA" sz="2000" dirty="0"/>
                <a:t>OpenOffice Impress – Slide Presentation (PowerPoint</a:t>
              </a:r>
              <a:br>
                <a:rPr lang="en-CA" sz="2000" dirty="0"/>
              </a:br>
              <a:r>
                <a:rPr lang="en-CA" sz="2000" dirty="0"/>
                <a:t>                                        alternative)</a:t>
              </a:r>
            </a:p>
            <a:p>
              <a:pPr marL="285750" indent="-285750">
                <a:buFont typeface="Wingdings" panose="05000000000000000000" pitchFamily="2" charset="2"/>
                <a:buChar char="ü"/>
              </a:pPr>
              <a:r>
                <a:rPr lang="en-CA" sz="2000" dirty="0"/>
                <a:t>OpenOffice Math – For making math equations.</a:t>
              </a:r>
            </a:p>
            <a:p>
              <a:pPr marL="285750" indent="-285750">
                <a:buFont typeface="Wingdings" panose="05000000000000000000" pitchFamily="2" charset="2"/>
                <a:buChar char="ü"/>
              </a:pPr>
              <a:r>
                <a:rPr lang="en-CA" sz="2000" dirty="0"/>
                <a:t>OpenOffice Writer – Document writer (Word alternative)</a:t>
              </a:r>
            </a:p>
          </p:txBody>
        </p:sp>
        <p:pic>
          <p:nvPicPr>
            <p:cNvPr id="69" name="Picture 6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8758" y="963450"/>
              <a:ext cx="2971428" cy="685714"/>
            </a:xfrm>
            <a:prstGeom prst="rect">
              <a:avLst/>
            </a:prstGeom>
          </p:spPr>
        </p:pic>
      </p:grpSp>
      <p:sp>
        <p:nvSpPr>
          <p:cNvPr id="77" name="TextBox 76"/>
          <p:cNvSpPr txBox="1"/>
          <p:nvPr/>
        </p:nvSpPr>
        <p:spPr>
          <a:xfrm>
            <a:off x="9370423" y="180975"/>
            <a:ext cx="2562225" cy="400110"/>
          </a:xfrm>
          <a:prstGeom prst="rect">
            <a:avLst/>
          </a:prstGeom>
          <a:solidFill>
            <a:schemeClr val="bg1"/>
          </a:solidFill>
          <a:effectLst>
            <a:glow rad="101600">
              <a:srgbClr val="FF0000">
                <a:alpha val="40000"/>
              </a:srgbClr>
            </a:glow>
            <a:softEdge rad="31750"/>
          </a:effectLst>
        </p:spPr>
        <p:txBody>
          <a:bodyPr wrap="square" rtlCol="0">
            <a:spAutoFit/>
          </a:bodyPr>
          <a:lstStyle>
            <a:defPPr>
              <a:defRPr lang="en-US"/>
            </a:defPPr>
            <a:lvl1pPr algn="ctr"/>
          </a:lstStyle>
          <a:p>
            <a:r>
              <a:rPr lang="en-CA" sz="2000" dirty="0"/>
              <a:t>Productivity Software</a:t>
            </a:r>
          </a:p>
        </p:txBody>
      </p:sp>
      <p:grpSp>
        <p:nvGrpSpPr>
          <p:cNvPr id="84" name="Group 83">
            <a:extLst>
              <a:ext uri="{FF2B5EF4-FFF2-40B4-BE49-F238E27FC236}">
                <a16:creationId xmlns:a16="http://schemas.microsoft.com/office/drawing/2014/main" id="{57184873-B5B6-48D2-B4C6-432505579934}"/>
              </a:ext>
            </a:extLst>
          </p:cNvPr>
          <p:cNvGrpSpPr/>
          <p:nvPr/>
        </p:nvGrpSpPr>
        <p:grpSpPr>
          <a:xfrm>
            <a:off x="276764" y="1848099"/>
            <a:ext cx="2089885" cy="400110"/>
            <a:chOff x="2406978" y="1772520"/>
            <a:chExt cx="2089885" cy="400110"/>
          </a:xfrm>
        </p:grpSpPr>
        <p:pic>
          <p:nvPicPr>
            <p:cNvPr id="85" name="Picture 84">
              <a:extLst>
                <a:ext uri="{FF2B5EF4-FFF2-40B4-BE49-F238E27FC236}">
                  <a16:creationId xmlns:a16="http://schemas.microsoft.com/office/drawing/2014/main" id="{66CC27F2-EA19-49AC-90C2-7D51566F26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06978" y="1817685"/>
              <a:ext cx="252000" cy="252000"/>
            </a:xfrm>
            <a:prstGeom prst="rect">
              <a:avLst/>
            </a:prstGeom>
          </p:spPr>
        </p:pic>
        <p:sp>
          <p:nvSpPr>
            <p:cNvPr id="94" name="TextBox 93">
              <a:extLst>
                <a:ext uri="{FF2B5EF4-FFF2-40B4-BE49-F238E27FC236}">
                  <a16:creationId xmlns:a16="http://schemas.microsoft.com/office/drawing/2014/main" id="{7FA4CD09-FD17-4260-9288-163EC1D9B332}"/>
                </a:ext>
              </a:extLst>
            </p:cNvPr>
            <p:cNvSpPr txBox="1"/>
            <p:nvPr/>
          </p:nvSpPr>
          <p:spPr>
            <a:xfrm>
              <a:off x="2743200" y="1772520"/>
              <a:ext cx="1753663" cy="400110"/>
            </a:xfrm>
            <a:prstGeom prst="rect">
              <a:avLst/>
            </a:prstGeom>
            <a:noFill/>
          </p:spPr>
          <p:txBody>
            <a:bodyPr wrap="square" rtlCol="0">
              <a:spAutoFit/>
            </a:bodyPr>
            <a:lstStyle/>
            <a:p>
              <a:r>
                <a:rPr lang="en-CA" sz="2000" dirty="0"/>
                <a:t>Mozilla Firefox</a:t>
              </a:r>
            </a:p>
          </p:txBody>
        </p:sp>
      </p:grpSp>
      <p:grpSp>
        <p:nvGrpSpPr>
          <p:cNvPr id="95" name="Group 94">
            <a:extLst>
              <a:ext uri="{FF2B5EF4-FFF2-40B4-BE49-F238E27FC236}">
                <a16:creationId xmlns:a16="http://schemas.microsoft.com/office/drawing/2014/main" id="{CAB33D00-2B10-4B59-99B4-5BFA5BA5BB0A}"/>
              </a:ext>
            </a:extLst>
          </p:cNvPr>
          <p:cNvGrpSpPr/>
          <p:nvPr/>
        </p:nvGrpSpPr>
        <p:grpSpPr>
          <a:xfrm>
            <a:off x="264053" y="2211685"/>
            <a:ext cx="2476770" cy="400110"/>
            <a:chOff x="2406978" y="2119086"/>
            <a:chExt cx="2476770" cy="400110"/>
          </a:xfrm>
        </p:grpSpPr>
        <p:pic>
          <p:nvPicPr>
            <p:cNvPr id="100" name="Picture 99">
              <a:extLst>
                <a:ext uri="{FF2B5EF4-FFF2-40B4-BE49-F238E27FC236}">
                  <a16:creationId xmlns:a16="http://schemas.microsoft.com/office/drawing/2014/main" id="{38424D9A-4ABE-42DB-8DB6-17E7E259BDC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06978" y="2153737"/>
              <a:ext cx="252000" cy="252000"/>
            </a:xfrm>
            <a:prstGeom prst="rect">
              <a:avLst/>
            </a:prstGeom>
          </p:spPr>
        </p:pic>
        <p:sp>
          <p:nvSpPr>
            <p:cNvPr id="101" name="TextBox 100">
              <a:extLst>
                <a:ext uri="{FF2B5EF4-FFF2-40B4-BE49-F238E27FC236}">
                  <a16:creationId xmlns:a16="http://schemas.microsoft.com/office/drawing/2014/main" id="{699B1CD2-510C-446F-96C2-8C6EB17F0474}"/>
                </a:ext>
              </a:extLst>
            </p:cNvPr>
            <p:cNvSpPr txBox="1"/>
            <p:nvPr/>
          </p:nvSpPr>
          <p:spPr>
            <a:xfrm>
              <a:off x="2751826" y="2119086"/>
              <a:ext cx="2131922" cy="400110"/>
            </a:xfrm>
            <a:prstGeom prst="rect">
              <a:avLst/>
            </a:prstGeom>
            <a:noFill/>
          </p:spPr>
          <p:txBody>
            <a:bodyPr wrap="square" rtlCol="0">
              <a:spAutoFit/>
            </a:bodyPr>
            <a:lstStyle/>
            <a:p>
              <a:r>
                <a:rPr lang="en-CA" sz="2000" dirty="0"/>
                <a:t>Internet Explorer</a:t>
              </a:r>
            </a:p>
          </p:txBody>
        </p:sp>
      </p:grpSp>
      <p:grpSp>
        <p:nvGrpSpPr>
          <p:cNvPr id="102" name="Group 101">
            <a:extLst>
              <a:ext uri="{FF2B5EF4-FFF2-40B4-BE49-F238E27FC236}">
                <a16:creationId xmlns:a16="http://schemas.microsoft.com/office/drawing/2014/main" id="{3A0ABF5B-5F42-492B-BF03-322D767A328A}"/>
              </a:ext>
            </a:extLst>
          </p:cNvPr>
          <p:cNvGrpSpPr/>
          <p:nvPr/>
        </p:nvGrpSpPr>
        <p:grpSpPr>
          <a:xfrm>
            <a:off x="280943" y="2586782"/>
            <a:ext cx="2213542" cy="400110"/>
            <a:chOff x="2406978" y="2451089"/>
            <a:chExt cx="2213542" cy="400110"/>
          </a:xfrm>
        </p:grpSpPr>
        <p:pic>
          <p:nvPicPr>
            <p:cNvPr id="103" name="Picture 102">
              <a:extLst>
                <a:ext uri="{FF2B5EF4-FFF2-40B4-BE49-F238E27FC236}">
                  <a16:creationId xmlns:a16="http://schemas.microsoft.com/office/drawing/2014/main" id="{E698001A-A6D7-47CC-84CE-AE3651CF543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06978" y="2489789"/>
              <a:ext cx="252000" cy="252000"/>
            </a:xfrm>
            <a:prstGeom prst="rect">
              <a:avLst/>
            </a:prstGeom>
          </p:spPr>
        </p:pic>
        <p:sp>
          <p:nvSpPr>
            <p:cNvPr id="104" name="TextBox 103">
              <a:extLst>
                <a:ext uri="{FF2B5EF4-FFF2-40B4-BE49-F238E27FC236}">
                  <a16:creationId xmlns:a16="http://schemas.microsoft.com/office/drawing/2014/main" id="{7D0BFFF3-7957-4151-A0D3-D13D29062BBB}"/>
                </a:ext>
              </a:extLst>
            </p:cNvPr>
            <p:cNvSpPr txBox="1"/>
            <p:nvPr/>
          </p:nvSpPr>
          <p:spPr>
            <a:xfrm>
              <a:off x="2751825" y="2451089"/>
              <a:ext cx="1868695" cy="400110"/>
            </a:xfrm>
            <a:prstGeom prst="rect">
              <a:avLst/>
            </a:prstGeom>
            <a:noFill/>
          </p:spPr>
          <p:txBody>
            <a:bodyPr wrap="square" rtlCol="0">
              <a:spAutoFit/>
            </a:bodyPr>
            <a:lstStyle/>
            <a:p>
              <a:r>
                <a:rPr lang="en-CA" sz="2000" dirty="0"/>
                <a:t>Microsoft Edge</a:t>
              </a:r>
            </a:p>
          </p:txBody>
        </p:sp>
      </p:grpSp>
      <p:grpSp>
        <p:nvGrpSpPr>
          <p:cNvPr id="105" name="Group 104">
            <a:extLst>
              <a:ext uri="{FF2B5EF4-FFF2-40B4-BE49-F238E27FC236}">
                <a16:creationId xmlns:a16="http://schemas.microsoft.com/office/drawing/2014/main" id="{FA88DC72-63EB-4D27-B109-C6007E22159C}"/>
              </a:ext>
            </a:extLst>
          </p:cNvPr>
          <p:cNvGrpSpPr/>
          <p:nvPr/>
        </p:nvGrpSpPr>
        <p:grpSpPr>
          <a:xfrm>
            <a:off x="259488" y="2937157"/>
            <a:ext cx="1872138" cy="417797"/>
            <a:chOff x="2363432" y="2764877"/>
            <a:chExt cx="1872138" cy="417797"/>
          </a:xfrm>
        </p:grpSpPr>
        <p:pic>
          <p:nvPicPr>
            <p:cNvPr id="106" name="Picture 105">
              <a:extLst>
                <a:ext uri="{FF2B5EF4-FFF2-40B4-BE49-F238E27FC236}">
                  <a16:creationId xmlns:a16="http://schemas.microsoft.com/office/drawing/2014/main" id="{2B65BA20-B8E4-4F8B-8E8D-9781D2B7ED2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63432" y="2764877"/>
              <a:ext cx="312695" cy="312695"/>
            </a:xfrm>
            <a:prstGeom prst="rect">
              <a:avLst/>
            </a:prstGeom>
          </p:spPr>
        </p:pic>
        <p:sp>
          <p:nvSpPr>
            <p:cNvPr id="107" name="TextBox 106">
              <a:extLst>
                <a:ext uri="{FF2B5EF4-FFF2-40B4-BE49-F238E27FC236}">
                  <a16:creationId xmlns:a16="http://schemas.microsoft.com/office/drawing/2014/main" id="{ADE0E90E-54E3-4EA6-9390-07D644EBD1A7}"/>
                </a:ext>
              </a:extLst>
            </p:cNvPr>
            <p:cNvSpPr txBox="1"/>
            <p:nvPr/>
          </p:nvSpPr>
          <p:spPr>
            <a:xfrm>
              <a:off x="2751826" y="2782564"/>
              <a:ext cx="1483744" cy="400110"/>
            </a:xfrm>
            <a:prstGeom prst="rect">
              <a:avLst/>
            </a:prstGeom>
            <a:noFill/>
          </p:spPr>
          <p:txBody>
            <a:bodyPr wrap="square" rtlCol="0">
              <a:spAutoFit/>
            </a:bodyPr>
            <a:lstStyle/>
            <a:p>
              <a:r>
                <a:rPr lang="en-CA" sz="2000" dirty="0"/>
                <a:t>Apple Safari</a:t>
              </a:r>
            </a:p>
          </p:txBody>
        </p:sp>
      </p:grpSp>
      <p:grpSp>
        <p:nvGrpSpPr>
          <p:cNvPr id="108" name="Group 107">
            <a:extLst>
              <a:ext uri="{FF2B5EF4-FFF2-40B4-BE49-F238E27FC236}">
                <a16:creationId xmlns:a16="http://schemas.microsoft.com/office/drawing/2014/main" id="{FC800C2E-6811-485B-902F-C6FBF3779387}"/>
              </a:ext>
            </a:extLst>
          </p:cNvPr>
          <p:cNvGrpSpPr/>
          <p:nvPr/>
        </p:nvGrpSpPr>
        <p:grpSpPr>
          <a:xfrm>
            <a:off x="285473" y="3351932"/>
            <a:ext cx="2156758" cy="400110"/>
            <a:chOff x="2398126" y="3136209"/>
            <a:chExt cx="2156758" cy="400110"/>
          </a:xfrm>
        </p:grpSpPr>
        <p:pic>
          <p:nvPicPr>
            <p:cNvPr id="109" name="Picture 108">
              <a:extLst>
                <a:ext uri="{FF2B5EF4-FFF2-40B4-BE49-F238E27FC236}">
                  <a16:creationId xmlns:a16="http://schemas.microsoft.com/office/drawing/2014/main" id="{953456D1-9676-4FC9-84A9-46FDE6C5FF2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98126" y="3179193"/>
              <a:ext cx="252000" cy="252000"/>
            </a:xfrm>
            <a:prstGeom prst="rect">
              <a:avLst/>
            </a:prstGeom>
          </p:spPr>
        </p:pic>
        <p:sp>
          <p:nvSpPr>
            <p:cNvPr id="110" name="TextBox 109">
              <a:extLst>
                <a:ext uri="{FF2B5EF4-FFF2-40B4-BE49-F238E27FC236}">
                  <a16:creationId xmlns:a16="http://schemas.microsoft.com/office/drawing/2014/main" id="{A67C427F-291D-4DC2-98E9-BB34C0412938}"/>
                </a:ext>
              </a:extLst>
            </p:cNvPr>
            <p:cNvSpPr txBox="1"/>
            <p:nvPr/>
          </p:nvSpPr>
          <p:spPr>
            <a:xfrm>
              <a:off x="2751826" y="3136209"/>
              <a:ext cx="1803058" cy="400110"/>
            </a:xfrm>
            <a:prstGeom prst="rect">
              <a:avLst/>
            </a:prstGeom>
            <a:noFill/>
          </p:spPr>
          <p:txBody>
            <a:bodyPr wrap="square" rtlCol="0">
              <a:spAutoFit/>
            </a:bodyPr>
            <a:lstStyle/>
            <a:p>
              <a:r>
                <a:rPr lang="en-CA" sz="2000" dirty="0"/>
                <a:t>Opera Browser</a:t>
              </a:r>
            </a:p>
          </p:txBody>
        </p:sp>
      </p:grpSp>
      <p:grpSp>
        <p:nvGrpSpPr>
          <p:cNvPr id="111" name="Group 110">
            <a:extLst>
              <a:ext uri="{FF2B5EF4-FFF2-40B4-BE49-F238E27FC236}">
                <a16:creationId xmlns:a16="http://schemas.microsoft.com/office/drawing/2014/main" id="{843F04DA-46DB-40BE-99E2-DCC7E2834758}"/>
              </a:ext>
            </a:extLst>
          </p:cNvPr>
          <p:cNvGrpSpPr/>
          <p:nvPr/>
        </p:nvGrpSpPr>
        <p:grpSpPr>
          <a:xfrm>
            <a:off x="292240" y="3728621"/>
            <a:ext cx="2046197" cy="400110"/>
            <a:chOff x="2380851" y="3446042"/>
            <a:chExt cx="2046197" cy="400110"/>
          </a:xfrm>
        </p:grpSpPr>
        <p:pic>
          <p:nvPicPr>
            <p:cNvPr id="112" name="Picture 111">
              <a:extLst>
                <a:ext uri="{FF2B5EF4-FFF2-40B4-BE49-F238E27FC236}">
                  <a16:creationId xmlns:a16="http://schemas.microsoft.com/office/drawing/2014/main" id="{54DE69AB-C75A-4A48-90DB-60C93AF0006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380851" y="3497945"/>
              <a:ext cx="252000" cy="252000"/>
            </a:xfrm>
            <a:prstGeom prst="rect">
              <a:avLst/>
            </a:prstGeom>
          </p:spPr>
        </p:pic>
        <p:sp>
          <p:nvSpPr>
            <p:cNvPr id="113" name="TextBox 112">
              <a:extLst>
                <a:ext uri="{FF2B5EF4-FFF2-40B4-BE49-F238E27FC236}">
                  <a16:creationId xmlns:a16="http://schemas.microsoft.com/office/drawing/2014/main" id="{7021C92A-E189-4FF2-92C4-9E98A6BA4E47}"/>
                </a:ext>
              </a:extLst>
            </p:cNvPr>
            <p:cNvSpPr txBox="1"/>
            <p:nvPr/>
          </p:nvSpPr>
          <p:spPr>
            <a:xfrm>
              <a:off x="2751826" y="3446042"/>
              <a:ext cx="1675222" cy="400110"/>
            </a:xfrm>
            <a:prstGeom prst="rect">
              <a:avLst/>
            </a:prstGeom>
            <a:noFill/>
          </p:spPr>
          <p:txBody>
            <a:bodyPr wrap="square" rtlCol="0">
              <a:spAutoFit/>
            </a:bodyPr>
            <a:lstStyle/>
            <a:p>
              <a:r>
                <a:rPr lang="en-CA" sz="2000" dirty="0"/>
                <a:t>MX5 Browser</a:t>
              </a:r>
            </a:p>
          </p:txBody>
        </p:sp>
      </p:grpSp>
      <p:sp>
        <p:nvSpPr>
          <p:cNvPr id="114" name="TextBox 113">
            <a:extLst>
              <a:ext uri="{FF2B5EF4-FFF2-40B4-BE49-F238E27FC236}">
                <a16:creationId xmlns:a16="http://schemas.microsoft.com/office/drawing/2014/main" id="{A81405E5-7881-4A38-BBFC-7FB57F3F2AFA}"/>
              </a:ext>
            </a:extLst>
          </p:cNvPr>
          <p:cNvSpPr txBox="1"/>
          <p:nvPr/>
        </p:nvSpPr>
        <p:spPr>
          <a:xfrm>
            <a:off x="2514028" y="1483606"/>
            <a:ext cx="2360083" cy="400110"/>
          </a:xfrm>
          <a:prstGeom prst="rect">
            <a:avLst/>
          </a:prstGeom>
          <a:noFill/>
        </p:spPr>
        <p:txBody>
          <a:bodyPr wrap="square" rtlCol="0">
            <a:spAutoFit/>
          </a:bodyPr>
          <a:lstStyle/>
          <a:p>
            <a:pPr marL="285750" indent="-285750">
              <a:buFont typeface="Wingdings" panose="05000000000000000000" pitchFamily="2" charset="2"/>
              <a:buChar char="Ø"/>
            </a:pPr>
            <a:r>
              <a:rPr lang="en-CA" sz="2000" dirty="0"/>
              <a:t>google.ca/chrome</a:t>
            </a:r>
          </a:p>
        </p:txBody>
      </p:sp>
      <p:sp>
        <p:nvSpPr>
          <p:cNvPr id="115" name="TextBox 114">
            <a:extLst>
              <a:ext uri="{FF2B5EF4-FFF2-40B4-BE49-F238E27FC236}">
                <a16:creationId xmlns:a16="http://schemas.microsoft.com/office/drawing/2014/main" id="{97E49647-CAE6-4800-831A-EC4C36115B93}"/>
              </a:ext>
            </a:extLst>
          </p:cNvPr>
          <p:cNvSpPr txBox="1"/>
          <p:nvPr/>
        </p:nvSpPr>
        <p:spPr>
          <a:xfrm>
            <a:off x="2521164" y="1862874"/>
            <a:ext cx="2556051" cy="400110"/>
          </a:xfrm>
          <a:prstGeom prst="rect">
            <a:avLst/>
          </a:prstGeom>
          <a:noFill/>
        </p:spPr>
        <p:txBody>
          <a:bodyPr wrap="square" rtlCol="0">
            <a:spAutoFit/>
          </a:bodyPr>
          <a:lstStyle/>
          <a:p>
            <a:pPr marL="285750" indent="-285750">
              <a:buFont typeface="Wingdings" panose="05000000000000000000" pitchFamily="2" charset="2"/>
              <a:buChar char="Ø"/>
            </a:pPr>
            <a:r>
              <a:rPr lang="en-CA" sz="2000" dirty="0"/>
              <a:t>mozilla.com/</a:t>
            </a:r>
            <a:r>
              <a:rPr lang="en-CA" sz="2000" dirty="0" err="1"/>
              <a:t>firefox</a:t>
            </a:r>
            <a:endParaRPr lang="en-CA" sz="2000" dirty="0"/>
          </a:p>
        </p:txBody>
      </p:sp>
      <p:sp>
        <p:nvSpPr>
          <p:cNvPr id="116" name="TextBox 115">
            <a:extLst>
              <a:ext uri="{FF2B5EF4-FFF2-40B4-BE49-F238E27FC236}">
                <a16:creationId xmlns:a16="http://schemas.microsoft.com/office/drawing/2014/main" id="{17BF4589-E047-497D-83DC-4FD50DAFBDCA}"/>
              </a:ext>
            </a:extLst>
          </p:cNvPr>
          <p:cNvSpPr txBox="1"/>
          <p:nvPr/>
        </p:nvSpPr>
        <p:spPr>
          <a:xfrm>
            <a:off x="2532314" y="2245785"/>
            <a:ext cx="2647483" cy="400110"/>
          </a:xfrm>
          <a:prstGeom prst="rect">
            <a:avLst/>
          </a:prstGeom>
          <a:noFill/>
        </p:spPr>
        <p:txBody>
          <a:bodyPr wrap="square" rtlCol="0">
            <a:spAutoFit/>
          </a:bodyPr>
          <a:lstStyle/>
          <a:p>
            <a:pPr marL="285750" indent="-285750">
              <a:buFont typeface="Wingdings" panose="05000000000000000000" pitchFamily="2" charset="2"/>
              <a:buChar char="Ø"/>
            </a:pPr>
            <a:r>
              <a:rPr lang="en-CA" sz="2000" dirty="0"/>
              <a:t>Included in Windows</a:t>
            </a:r>
          </a:p>
        </p:txBody>
      </p:sp>
      <p:sp>
        <p:nvSpPr>
          <p:cNvPr id="117" name="TextBox 116">
            <a:extLst>
              <a:ext uri="{FF2B5EF4-FFF2-40B4-BE49-F238E27FC236}">
                <a16:creationId xmlns:a16="http://schemas.microsoft.com/office/drawing/2014/main" id="{D05F22E5-1E2E-43F1-B367-DB33E6416B6A}"/>
              </a:ext>
            </a:extLst>
          </p:cNvPr>
          <p:cNvSpPr txBox="1"/>
          <p:nvPr/>
        </p:nvSpPr>
        <p:spPr>
          <a:xfrm>
            <a:off x="2541023" y="2629685"/>
            <a:ext cx="2946280" cy="400110"/>
          </a:xfrm>
          <a:prstGeom prst="rect">
            <a:avLst/>
          </a:prstGeom>
          <a:noFill/>
        </p:spPr>
        <p:txBody>
          <a:bodyPr wrap="square" rtlCol="0">
            <a:spAutoFit/>
          </a:bodyPr>
          <a:lstStyle/>
          <a:p>
            <a:pPr marL="285750" indent="-285750">
              <a:buFont typeface="Wingdings" panose="05000000000000000000" pitchFamily="2" charset="2"/>
              <a:buChar char="Ø"/>
            </a:pPr>
            <a:r>
              <a:rPr lang="en-CA" sz="2000" dirty="0"/>
              <a:t>Included in Windows 10</a:t>
            </a:r>
          </a:p>
        </p:txBody>
      </p:sp>
      <p:sp>
        <p:nvSpPr>
          <p:cNvPr id="118" name="TextBox 117">
            <a:extLst>
              <a:ext uri="{FF2B5EF4-FFF2-40B4-BE49-F238E27FC236}">
                <a16:creationId xmlns:a16="http://schemas.microsoft.com/office/drawing/2014/main" id="{109E6CD2-6BE3-4FED-A990-BE3DF188978A}"/>
              </a:ext>
            </a:extLst>
          </p:cNvPr>
          <p:cNvSpPr txBox="1"/>
          <p:nvPr/>
        </p:nvSpPr>
        <p:spPr>
          <a:xfrm>
            <a:off x="2548091" y="2978505"/>
            <a:ext cx="2856207" cy="400110"/>
          </a:xfrm>
          <a:prstGeom prst="rect">
            <a:avLst/>
          </a:prstGeom>
          <a:noFill/>
        </p:spPr>
        <p:txBody>
          <a:bodyPr wrap="square" rtlCol="0">
            <a:spAutoFit/>
          </a:bodyPr>
          <a:lstStyle/>
          <a:p>
            <a:pPr marL="285750" indent="-285750">
              <a:buFont typeface="Wingdings" panose="05000000000000000000" pitchFamily="2" charset="2"/>
              <a:buChar char="Ø"/>
            </a:pPr>
            <a:r>
              <a:rPr lang="en-CA" sz="2000" dirty="0"/>
              <a:t>safari.en.softonic.com</a:t>
            </a:r>
          </a:p>
        </p:txBody>
      </p:sp>
      <p:sp>
        <p:nvSpPr>
          <p:cNvPr id="119" name="TextBox 118">
            <a:extLst>
              <a:ext uri="{FF2B5EF4-FFF2-40B4-BE49-F238E27FC236}">
                <a16:creationId xmlns:a16="http://schemas.microsoft.com/office/drawing/2014/main" id="{5970529D-82F9-4251-AE64-4BFBA5B6A9F8}"/>
              </a:ext>
            </a:extLst>
          </p:cNvPr>
          <p:cNvSpPr txBox="1"/>
          <p:nvPr/>
        </p:nvSpPr>
        <p:spPr>
          <a:xfrm>
            <a:off x="2557833" y="3357705"/>
            <a:ext cx="2268505" cy="400110"/>
          </a:xfrm>
          <a:prstGeom prst="rect">
            <a:avLst/>
          </a:prstGeom>
          <a:noFill/>
        </p:spPr>
        <p:txBody>
          <a:bodyPr wrap="square" rtlCol="0">
            <a:spAutoFit/>
          </a:bodyPr>
          <a:lstStyle/>
          <a:p>
            <a:pPr marL="285750" indent="-285750">
              <a:buFont typeface="Wingdings" panose="05000000000000000000" pitchFamily="2" charset="2"/>
              <a:buChar char="Ø"/>
            </a:pPr>
            <a:r>
              <a:rPr lang="en-CA" sz="2000" dirty="0"/>
              <a:t>opera.com</a:t>
            </a:r>
          </a:p>
        </p:txBody>
      </p:sp>
      <p:sp>
        <p:nvSpPr>
          <p:cNvPr id="120" name="TextBox 119">
            <a:extLst>
              <a:ext uri="{FF2B5EF4-FFF2-40B4-BE49-F238E27FC236}">
                <a16:creationId xmlns:a16="http://schemas.microsoft.com/office/drawing/2014/main" id="{4F9289CC-812E-44DD-9AFE-BE68AA959800}"/>
              </a:ext>
            </a:extLst>
          </p:cNvPr>
          <p:cNvSpPr txBox="1"/>
          <p:nvPr/>
        </p:nvSpPr>
        <p:spPr>
          <a:xfrm>
            <a:off x="2567576" y="3727435"/>
            <a:ext cx="2590576" cy="400110"/>
          </a:xfrm>
          <a:prstGeom prst="rect">
            <a:avLst/>
          </a:prstGeom>
          <a:noFill/>
        </p:spPr>
        <p:txBody>
          <a:bodyPr wrap="square" rtlCol="0">
            <a:spAutoFit/>
          </a:bodyPr>
          <a:lstStyle/>
          <a:p>
            <a:pPr marL="285750" indent="-285750">
              <a:buFont typeface="Wingdings" panose="05000000000000000000" pitchFamily="2" charset="2"/>
              <a:buChar char="Ø"/>
            </a:pPr>
            <a:r>
              <a:rPr lang="en-CA" sz="2000" dirty="0"/>
              <a:t>maxthon.com/mx5</a:t>
            </a:r>
          </a:p>
        </p:txBody>
      </p:sp>
      <p:grpSp>
        <p:nvGrpSpPr>
          <p:cNvPr id="33" name="Group 32">
            <a:extLst>
              <a:ext uri="{FF2B5EF4-FFF2-40B4-BE49-F238E27FC236}">
                <a16:creationId xmlns:a16="http://schemas.microsoft.com/office/drawing/2014/main" id="{117CF4F3-EE82-49C0-A126-703DCD18C081}"/>
              </a:ext>
            </a:extLst>
          </p:cNvPr>
          <p:cNvGrpSpPr/>
          <p:nvPr/>
        </p:nvGrpSpPr>
        <p:grpSpPr>
          <a:xfrm>
            <a:off x="272754" y="1452101"/>
            <a:ext cx="2127022" cy="400110"/>
            <a:chOff x="272754" y="1452101"/>
            <a:chExt cx="2127022" cy="400110"/>
          </a:xfrm>
        </p:grpSpPr>
        <p:pic>
          <p:nvPicPr>
            <p:cNvPr id="83" name="Picture 82">
              <a:extLst>
                <a:ext uri="{FF2B5EF4-FFF2-40B4-BE49-F238E27FC236}">
                  <a16:creationId xmlns:a16="http://schemas.microsoft.com/office/drawing/2014/main" id="{82C1342C-033E-4115-8991-EDA78DFF4FF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72754" y="1515472"/>
              <a:ext cx="252000" cy="252000"/>
            </a:xfrm>
            <a:prstGeom prst="rect">
              <a:avLst/>
            </a:prstGeom>
          </p:spPr>
        </p:pic>
        <p:sp>
          <p:nvSpPr>
            <p:cNvPr id="121" name="TextBox 120">
              <a:extLst>
                <a:ext uri="{FF2B5EF4-FFF2-40B4-BE49-F238E27FC236}">
                  <a16:creationId xmlns:a16="http://schemas.microsoft.com/office/drawing/2014/main" id="{9A2F589F-095E-4A4E-998C-12D263CAA502}"/>
                </a:ext>
              </a:extLst>
            </p:cNvPr>
            <p:cNvSpPr txBox="1"/>
            <p:nvPr/>
          </p:nvSpPr>
          <p:spPr>
            <a:xfrm>
              <a:off x="608901" y="1452101"/>
              <a:ext cx="1790875" cy="400110"/>
            </a:xfrm>
            <a:prstGeom prst="rect">
              <a:avLst/>
            </a:prstGeom>
            <a:noFill/>
          </p:spPr>
          <p:txBody>
            <a:bodyPr wrap="square">
              <a:spAutoFit/>
            </a:bodyPr>
            <a:lstStyle/>
            <a:p>
              <a:r>
                <a:rPr lang="en-CA" sz="2000" dirty="0"/>
                <a:t>Google Chrome</a:t>
              </a:r>
            </a:p>
          </p:txBody>
        </p:sp>
      </p:grpSp>
      <p:sp>
        <p:nvSpPr>
          <p:cNvPr id="36" name="Slide Number Placeholder 61">
            <a:extLst>
              <a:ext uri="{FF2B5EF4-FFF2-40B4-BE49-F238E27FC236}">
                <a16:creationId xmlns:a16="http://schemas.microsoft.com/office/drawing/2014/main" id="{77C9E3EF-24FA-4B7D-96D1-CF574AC8E978}"/>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39</a:t>
            </a:fld>
            <a:endParaRPr lang="en-US" altLang="en-US" dirty="0">
              <a:solidFill>
                <a:schemeClr val="tx1"/>
              </a:solidFill>
            </a:endParaRPr>
          </a:p>
        </p:txBody>
      </p:sp>
      <p:sp>
        <p:nvSpPr>
          <p:cNvPr id="37" name="TextBox 36">
            <a:extLst>
              <a:ext uri="{FF2B5EF4-FFF2-40B4-BE49-F238E27FC236}">
                <a16:creationId xmlns:a16="http://schemas.microsoft.com/office/drawing/2014/main" id="{18E346B2-76A0-4297-BA55-328910F38FD3}"/>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3640258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77"/>
                                        </p:tgtEl>
                                        <p:attrNameLst>
                                          <p:attrName>style.visibility</p:attrName>
                                        </p:attrNameLst>
                                      </p:cBhvr>
                                      <p:to>
                                        <p:strVal val="visible"/>
                                      </p:to>
                                    </p:set>
                                    <p:animEffect transition="in" filter="randombar(horizontal)">
                                      <p:cBhvr>
                                        <p:cTn id="10" dur="500"/>
                                        <p:tgtEl>
                                          <p:spTgt spid="7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wipe(left)">
                                      <p:cBhvr>
                                        <p:cTn id="21" dur="500"/>
                                        <p:tgtEl>
                                          <p:spTgt spid="33"/>
                                        </p:tgtEl>
                                      </p:cBhvr>
                                    </p:animEffect>
                                  </p:childTnLst>
                                </p:cTn>
                              </p:par>
                              <p:par>
                                <p:cTn id="22" presetID="22" presetClass="entr" presetSubtype="2" fill="hold" grpId="0" nodeType="withEffect">
                                  <p:stCondLst>
                                    <p:cond delay="0"/>
                                  </p:stCondLst>
                                  <p:childTnLst>
                                    <p:set>
                                      <p:cBhvr>
                                        <p:cTn id="23" dur="1" fill="hold">
                                          <p:stCondLst>
                                            <p:cond delay="0"/>
                                          </p:stCondLst>
                                        </p:cTn>
                                        <p:tgtEl>
                                          <p:spTgt spid="114"/>
                                        </p:tgtEl>
                                        <p:attrNameLst>
                                          <p:attrName>style.visibility</p:attrName>
                                        </p:attrNameLst>
                                      </p:cBhvr>
                                      <p:to>
                                        <p:strVal val="visible"/>
                                      </p:to>
                                    </p:set>
                                    <p:animEffect transition="in" filter="wipe(right)">
                                      <p:cBhvr>
                                        <p:cTn id="24" dur="500"/>
                                        <p:tgtEl>
                                          <p:spTgt spid="11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84"/>
                                        </p:tgtEl>
                                        <p:attrNameLst>
                                          <p:attrName>style.visibility</p:attrName>
                                        </p:attrNameLst>
                                      </p:cBhvr>
                                      <p:to>
                                        <p:strVal val="visible"/>
                                      </p:to>
                                    </p:set>
                                    <p:animEffect transition="in" filter="wipe(left)">
                                      <p:cBhvr>
                                        <p:cTn id="29" dur="500"/>
                                        <p:tgtEl>
                                          <p:spTgt spid="84"/>
                                        </p:tgtEl>
                                      </p:cBhvr>
                                    </p:animEffect>
                                  </p:childTnLst>
                                </p:cTn>
                              </p:par>
                              <p:par>
                                <p:cTn id="30" presetID="22" presetClass="entr" presetSubtype="2" fill="hold" grpId="0" nodeType="withEffect">
                                  <p:stCondLst>
                                    <p:cond delay="0"/>
                                  </p:stCondLst>
                                  <p:childTnLst>
                                    <p:set>
                                      <p:cBhvr>
                                        <p:cTn id="31" dur="1" fill="hold">
                                          <p:stCondLst>
                                            <p:cond delay="0"/>
                                          </p:stCondLst>
                                        </p:cTn>
                                        <p:tgtEl>
                                          <p:spTgt spid="115"/>
                                        </p:tgtEl>
                                        <p:attrNameLst>
                                          <p:attrName>style.visibility</p:attrName>
                                        </p:attrNameLst>
                                      </p:cBhvr>
                                      <p:to>
                                        <p:strVal val="visible"/>
                                      </p:to>
                                    </p:set>
                                    <p:animEffect transition="in" filter="wipe(right)">
                                      <p:cBhvr>
                                        <p:cTn id="32" dur="500"/>
                                        <p:tgtEl>
                                          <p:spTgt spid="11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95"/>
                                        </p:tgtEl>
                                        <p:attrNameLst>
                                          <p:attrName>style.visibility</p:attrName>
                                        </p:attrNameLst>
                                      </p:cBhvr>
                                      <p:to>
                                        <p:strVal val="visible"/>
                                      </p:to>
                                    </p:set>
                                    <p:animEffect transition="in" filter="wipe(left)">
                                      <p:cBhvr>
                                        <p:cTn id="37" dur="500"/>
                                        <p:tgtEl>
                                          <p:spTgt spid="95"/>
                                        </p:tgtEl>
                                      </p:cBhvr>
                                    </p:animEffect>
                                  </p:childTnLst>
                                </p:cTn>
                              </p:par>
                              <p:par>
                                <p:cTn id="38" presetID="22" presetClass="entr" presetSubtype="2" fill="hold" grpId="0" nodeType="withEffect">
                                  <p:stCondLst>
                                    <p:cond delay="0"/>
                                  </p:stCondLst>
                                  <p:childTnLst>
                                    <p:set>
                                      <p:cBhvr>
                                        <p:cTn id="39" dur="1" fill="hold">
                                          <p:stCondLst>
                                            <p:cond delay="0"/>
                                          </p:stCondLst>
                                        </p:cTn>
                                        <p:tgtEl>
                                          <p:spTgt spid="116"/>
                                        </p:tgtEl>
                                        <p:attrNameLst>
                                          <p:attrName>style.visibility</p:attrName>
                                        </p:attrNameLst>
                                      </p:cBhvr>
                                      <p:to>
                                        <p:strVal val="visible"/>
                                      </p:to>
                                    </p:set>
                                    <p:animEffect transition="in" filter="wipe(right)">
                                      <p:cBhvr>
                                        <p:cTn id="40" dur="500"/>
                                        <p:tgtEl>
                                          <p:spTgt spid="116"/>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02"/>
                                        </p:tgtEl>
                                        <p:attrNameLst>
                                          <p:attrName>style.visibility</p:attrName>
                                        </p:attrNameLst>
                                      </p:cBhvr>
                                      <p:to>
                                        <p:strVal val="visible"/>
                                      </p:to>
                                    </p:set>
                                    <p:animEffect transition="in" filter="wipe(left)">
                                      <p:cBhvr>
                                        <p:cTn id="45" dur="500"/>
                                        <p:tgtEl>
                                          <p:spTgt spid="102"/>
                                        </p:tgtEl>
                                      </p:cBhvr>
                                    </p:animEffect>
                                  </p:childTnLst>
                                </p:cTn>
                              </p:par>
                              <p:par>
                                <p:cTn id="46" presetID="22" presetClass="entr" presetSubtype="2" fill="hold" grpId="0" nodeType="withEffect">
                                  <p:stCondLst>
                                    <p:cond delay="0"/>
                                  </p:stCondLst>
                                  <p:childTnLst>
                                    <p:set>
                                      <p:cBhvr>
                                        <p:cTn id="47" dur="1" fill="hold">
                                          <p:stCondLst>
                                            <p:cond delay="0"/>
                                          </p:stCondLst>
                                        </p:cTn>
                                        <p:tgtEl>
                                          <p:spTgt spid="117"/>
                                        </p:tgtEl>
                                        <p:attrNameLst>
                                          <p:attrName>style.visibility</p:attrName>
                                        </p:attrNameLst>
                                      </p:cBhvr>
                                      <p:to>
                                        <p:strVal val="visible"/>
                                      </p:to>
                                    </p:set>
                                    <p:animEffect transition="in" filter="wipe(right)">
                                      <p:cBhvr>
                                        <p:cTn id="48" dur="500"/>
                                        <p:tgtEl>
                                          <p:spTgt spid="117"/>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105"/>
                                        </p:tgtEl>
                                        <p:attrNameLst>
                                          <p:attrName>style.visibility</p:attrName>
                                        </p:attrNameLst>
                                      </p:cBhvr>
                                      <p:to>
                                        <p:strVal val="visible"/>
                                      </p:to>
                                    </p:set>
                                    <p:animEffect transition="in" filter="wipe(left)">
                                      <p:cBhvr>
                                        <p:cTn id="53" dur="500"/>
                                        <p:tgtEl>
                                          <p:spTgt spid="105"/>
                                        </p:tgtEl>
                                      </p:cBhvr>
                                    </p:animEffect>
                                  </p:childTnLst>
                                </p:cTn>
                              </p:par>
                              <p:par>
                                <p:cTn id="54" presetID="22" presetClass="entr" presetSubtype="2" fill="hold" grpId="0" nodeType="withEffect">
                                  <p:stCondLst>
                                    <p:cond delay="0"/>
                                  </p:stCondLst>
                                  <p:childTnLst>
                                    <p:set>
                                      <p:cBhvr>
                                        <p:cTn id="55" dur="1" fill="hold">
                                          <p:stCondLst>
                                            <p:cond delay="0"/>
                                          </p:stCondLst>
                                        </p:cTn>
                                        <p:tgtEl>
                                          <p:spTgt spid="118"/>
                                        </p:tgtEl>
                                        <p:attrNameLst>
                                          <p:attrName>style.visibility</p:attrName>
                                        </p:attrNameLst>
                                      </p:cBhvr>
                                      <p:to>
                                        <p:strVal val="visible"/>
                                      </p:to>
                                    </p:set>
                                    <p:animEffect transition="in" filter="wipe(right)">
                                      <p:cBhvr>
                                        <p:cTn id="56" dur="500"/>
                                        <p:tgtEl>
                                          <p:spTgt spid="118"/>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nodeType="clickEffect">
                                  <p:stCondLst>
                                    <p:cond delay="0"/>
                                  </p:stCondLst>
                                  <p:childTnLst>
                                    <p:set>
                                      <p:cBhvr>
                                        <p:cTn id="60" dur="1" fill="hold">
                                          <p:stCondLst>
                                            <p:cond delay="0"/>
                                          </p:stCondLst>
                                        </p:cTn>
                                        <p:tgtEl>
                                          <p:spTgt spid="108"/>
                                        </p:tgtEl>
                                        <p:attrNameLst>
                                          <p:attrName>style.visibility</p:attrName>
                                        </p:attrNameLst>
                                      </p:cBhvr>
                                      <p:to>
                                        <p:strVal val="visible"/>
                                      </p:to>
                                    </p:set>
                                    <p:animEffect transition="in" filter="wipe(left)">
                                      <p:cBhvr>
                                        <p:cTn id="61" dur="500"/>
                                        <p:tgtEl>
                                          <p:spTgt spid="108"/>
                                        </p:tgtEl>
                                      </p:cBhvr>
                                    </p:animEffect>
                                  </p:childTnLst>
                                </p:cTn>
                              </p:par>
                              <p:par>
                                <p:cTn id="62" presetID="22" presetClass="entr" presetSubtype="2" fill="hold" grpId="0" nodeType="withEffect">
                                  <p:stCondLst>
                                    <p:cond delay="0"/>
                                  </p:stCondLst>
                                  <p:childTnLst>
                                    <p:set>
                                      <p:cBhvr>
                                        <p:cTn id="63" dur="1" fill="hold">
                                          <p:stCondLst>
                                            <p:cond delay="0"/>
                                          </p:stCondLst>
                                        </p:cTn>
                                        <p:tgtEl>
                                          <p:spTgt spid="119"/>
                                        </p:tgtEl>
                                        <p:attrNameLst>
                                          <p:attrName>style.visibility</p:attrName>
                                        </p:attrNameLst>
                                      </p:cBhvr>
                                      <p:to>
                                        <p:strVal val="visible"/>
                                      </p:to>
                                    </p:set>
                                    <p:animEffect transition="in" filter="wipe(right)">
                                      <p:cBhvr>
                                        <p:cTn id="64" dur="500"/>
                                        <p:tgtEl>
                                          <p:spTgt spid="119"/>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nodeType="clickEffect">
                                  <p:stCondLst>
                                    <p:cond delay="0"/>
                                  </p:stCondLst>
                                  <p:childTnLst>
                                    <p:set>
                                      <p:cBhvr>
                                        <p:cTn id="68" dur="1" fill="hold">
                                          <p:stCondLst>
                                            <p:cond delay="0"/>
                                          </p:stCondLst>
                                        </p:cTn>
                                        <p:tgtEl>
                                          <p:spTgt spid="111"/>
                                        </p:tgtEl>
                                        <p:attrNameLst>
                                          <p:attrName>style.visibility</p:attrName>
                                        </p:attrNameLst>
                                      </p:cBhvr>
                                      <p:to>
                                        <p:strVal val="visible"/>
                                      </p:to>
                                    </p:set>
                                    <p:animEffect transition="in" filter="wipe(left)">
                                      <p:cBhvr>
                                        <p:cTn id="69" dur="500"/>
                                        <p:tgtEl>
                                          <p:spTgt spid="111"/>
                                        </p:tgtEl>
                                      </p:cBhvr>
                                    </p:animEffect>
                                  </p:childTnLst>
                                </p:cTn>
                              </p:par>
                              <p:par>
                                <p:cTn id="70" presetID="22" presetClass="entr" presetSubtype="2" fill="hold" grpId="0" nodeType="withEffect">
                                  <p:stCondLst>
                                    <p:cond delay="0"/>
                                  </p:stCondLst>
                                  <p:childTnLst>
                                    <p:set>
                                      <p:cBhvr>
                                        <p:cTn id="71" dur="1" fill="hold">
                                          <p:stCondLst>
                                            <p:cond delay="0"/>
                                          </p:stCondLst>
                                        </p:cTn>
                                        <p:tgtEl>
                                          <p:spTgt spid="120"/>
                                        </p:tgtEl>
                                        <p:attrNameLst>
                                          <p:attrName>style.visibility</p:attrName>
                                        </p:attrNameLst>
                                      </p:cBhvr>
                                      <p:to>
                                        <p:strVal val="visible"/>
                                      </p:to>
                                    </p:set>
                                    <p:animEffect transition="in" filter="wipe(right)">
                                      <p:cBhvr>
                                        <p:cTn id="72" dur="500"/>
                                        <p:tgtEl>
                                          <p:spTgt spid="120"/>
                                        </p:tgtEl>
                                      </p:cBhvr>
                                    </p:animEffect>
                                  </p:childTnLst>
                                </p:cTn>
                              </p:par>
                            </p:childTnLst>
                          </p:cTn>
                        </p:par>
                      </p:childTnLst>
                    </p:cTn>
                  </p:par>
                  <p:par>
                    <p:cTn id="73" fill="hold">
                      <p:stCondLst>
                        <p:cond delay="indefinite"/>
                      </p:stCondLst>
                      <p:childTnLst>
                        <p:par>
                          <p:cTn id="74" fill="hold">
                            <p:stCondLst>
                              <p:cond delay="0"/>
                            </p:stCondLst>
                            <p:childTnLst>
                              <p:par>
                                <p:cTn id="75" presetID="2" presetClass="entr" presetSubtype="2" fill="hold" nodeType="clickEffect">
                                  <p:stCondLst>
                                    <p:cond delay="0"/>
                                  </p:stCondLst>
                                  <p:childTnLst>
                                    <p:set>
                                      <p:cBhvr>
                                        <p:cTn id="76" dur="1" fill="hold">
                                          <p:stCondLst>
                                            <p:cond delay="0"/>
                                          </p:stCondLst>
                                        </p:cTn>
                                        <p:tgtEl>
                                          <p:spTgt spid="70"/>
                                        </p:tgtEl>
                                        <p:attrNameLst>
                                          <p:attrName>style.visibility</p:attrName>
                                        </p:attrNameLst>
                                      </p:cBhvr>
                                      <p:to>
                                        <p:strVal val="visible"/>
                                      </p:to>
                                    </p:set>
                                    <p:anim calcmode="lin" valueType="num">
                                      <p:cBhvr additive="base">
                                        <p:cTn id="77" dur="500" fill="hold"/>
                                        <p:tgtEl>
                                          <p:spTgt spid="70"/>
                                        </p:tgtEl>
                                        <p:attrNameLst>
                                          <p:attrName>ppt_x</p:attrName>
                                        </p:attrNameLst>
                                      </p:cBhvr>
                                      <p:tavLst>
                                        <p:tav tm="0">
                                          <p:val>
                                            <p:strVal val="1+#ppt_w/2"/>
                                          </p:val>
                                        </p:tav>
                                        <p:tav tm="100000">
                                          <p:val>
                                            <p:strVal val="#ppt_x"/>
                                          </p:val>
                                        </p:tav>
                                      </p:tavLst>
                                    </p:anim>
                                    <p:anim calcmode="lin" valueType="num">
                                      <p:cBhvr additive="base">
                                        <p:cTn id="78" dur="500" fill="hold"/>
                                        <p:tgtEl>
                                          <p:spTgt spid="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P spid="77" grpId="0" animBg="1"/>
      <p:bldP spid="114" grpId="0"/>
      <p:bldP spid="115" grpId="0"/>
      <p:bldP spid="116" grpId="0"/>
      <p:bldP spid="117" grpId="0"/>
      <p:bldP spid="118" grpId="0"/>
      <p:bldP spid="119" grpId="0"/>
      <p:bldP spid="12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286199" y="258792"/>
            <a:ext cx="11490385" cy="6599208"/>
          </a:xfrm>
          <a:prstGeom prst="cloud">
            <a:avLst/>
          </a:prstGeom>
          <a:solidFill>
            <a:srgbClr val="F2F2F2">
              <a:alpha val="40000"/>
            </a:srgb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dirty="0"/>
          </a:p>
        </p:txBody>
      </p:sp>
      <p:sp>
        <p:nvSpPr>
          <p:cNvPr id="5" name="TextBox 4"/>
          <p:cNvSpPr txBox="1"/>
          <p:nvPr/>
        </p:nvSpPr>
        <p:spPr>
          <a:xfrm>
            <a:off x="2289451" y="3790710"/>
            <a:ext cx="7037430" cy="1323439"/>
          </a:xfrm>
          <a:prstGeom prst="rect">
            <a:avLst/>
          </a:prstGeom>
          <a:noFill/>
        </p:spPr>
        <p:txBody>
          <a:bodyPr wrap="square" rtlCol="0">
            <a:spAutoFit/>
          </a:bodyPr>
          <a:lstStyle/>
          <a:p>
            <a:r>
              <a:rPr lang="en-CA" sz="2000" b="1" dirty="0"/>
              <a:t>From a more useful point of view </a:t>
            </a:r>
            <a:r>
              <a:rPr lang="en-CA" sz="2000" dirty="0"/>
              <a:t>…</a:t>
            </a:r>
          </a:p>
          <a:p>
            <a:pPr marL="534988" indent="-285750">
              <a:buFont typeface="Wingdings" panose="05000000000000000000" pitchFamily="2" charset="2"/>
              <a:buChar char="v"/>
            </a:pPr>
            <a:r>
              <a:rPr lang="en-CA" sz="2000" dirty="0"/>
              <a:t>The Internet is a place that offers shopping, information, videos, communications, social media, stock trading, banking, connection services and much more.</a:t>
            </a:r>
          </a:p>
        </p:txBody>
      </p:sp>
      <p:sp>
        <p:nvSpPr>
          <p:cNvPr id="3" name="TextBox 2"/>
          <p:cNvSpPr txBox="1"/>
          <p:nvPr/>
        </p:nvSpPr>
        <p:spPr>
          <a:xfrm>
            <a:off x="4968112" y="890868"/>
            <a:ext cx="2428176" cy="400110"/>
          </a:xfrm>
          <a:prstGeom prst="rect">
            <a:avLst/>
          </a:prstGeom>
          <a:solidFill>
            <a:srgbClr val="F2F2F2"/>
          </a:solidFill>
          <a:ln w="19050">
            <a:solidFill>
              <a:schemeClr val="bg1">
                <a:lumMod val="50000"/>
              </a:schemeClr>
            </a:solidFill>
          </a:ln>
          <a:effectLst/>
        </p:spPr>
        <p:txBody>
          <a:bodyPr wrap="square" rtlCol="0">
            <a:spAutoFit/>
          </a:bodyPr>
          <a:lstStyle/>
          <a:p>
            <a:r>
              <a:rPr lang="en-CA" sz="2000" b="1" dirty="0"/>
              <a:t>What is the Internet?</a:t>
            </a:r>
          </a:p>
        </p:txBody>
      </p:sp>
      <p:sp>
        <p:nvSpPr>
          <p:cNvPr id="6" name="Rounded Rectangle 5"/>
          <p:cNvSpPr/>
          <p:nvPr/>
        </p:nvSpPr>
        <p:spPr>
          <a:xfrm>
            <a:off x="2798412" y="1993844"/>
            <a:ext cx="6528469" cy="1838325"/>
          </a:xfrm>
          <a:prstGeom prst="round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4" name="TextBox 3"/>
          <p:cNvSpPr txBox="1"/>
          <p:nvPr/>
        </p:nvSpPr>
        <p:spPr>
          <a:xfrm>
            <a:off x="2289451" y="1671487"/>
            <a:ext cx="7104137" cy="2246769"/>
          </a:xfrm>
          <a:prstGeom prst="rect">
            <a:avLst/>
          </a:prstGeom>
          <a:noFill/>
        </p:spPr>
        <p:txBody>
          <a:bodyPr wrap="square" rtlCol="0">
            <a:spAutoFit/>
          </a:bodyPr>
          <a:lstStyle/>
          <a:p>
            <a:r>
              <a:rPr lang="en-CA" sz="2000" b="1" dirty="0"/>
              <a:t>From a technical point of view</a:t>
            </a:r>
            <a:r>
              <a:rPr lang="en-CA" sz="2000" dirty="0"/>
              <a:t> …</a:t>
            </a:r>
          </a:p>
          <a:p>
            <a:pPr marL="534988" indent="-285750">
              <a:buFont typeface="Wingdings" panose="05000000000000000000" pitchFamily="2" charset="2"/>
              <a:buChar char="v"/>
            </a:pPr>
            <a:r>
              <a:rPr lang="en-CA" sz="2000" dirty="0"/>
              <a:t>The Internet is a vast global interconnection of computer networks connected by cables and wireless infrastructure channelled through routers, switches, proxy servers, firewalls and other network equipment using a standardized protocol suite called TCP/IP as the mechanism to move massive amounts of data every second.</a:t>
            </a:r>
          </a:p>
        </p:txBody>
      </p:sp>
      <p:sp>
        <p:nvSpPr>
          <p:cNvPr id="7" name="Rounded Rectangle 6"/>
          <p:cNvSpPr/>
          <p:nvPr/>
        </p:nvSpPr>
        <p:spPr>
          <a:xfrm>
            <a:off x="2798413" y="4151257"/>
            <a:ext cx="6528468" cy="894570"/>
          </a:xfrm>
          <a:prstGeom prst="roundRect">
            <a:avLst/>
          </a:prstGeom>
          <a:solidFill>
            <a:srgbClr val="00B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dirty="0"/>
          </a:p>
        </p:txBody>
      </p:sp>
      <p:sp>
        <p:nvSpPr>
          <p:cNvPr id="8" name="TextBox 7"/>
          <p:cNvSpPr txBox="1"/>
          <p:nvPr/>
        </p:nvSpPr>
        <p:spPr>
          <a:xfrm>
            <a:off x="5088640" y="5641308"/>
            <a:ext cx="2014720" cy="523220"/>
          </a:xfrm>
          <a:prstGeom prst="rect">
            <a:avLst/>
          </a:prstGeom>
          <a:solidFill>
            <a:srgbClr val="F2F2F2"/>
          </a:solidFill>
          <a:effectLst>
            <a:glow rad="203200">
              <a:schemeClr val="bg1">
                <a:lumMod val="65000"/>
                <a:alpha val="40000"/>
              </a:schemeClr>
            </a:glow>
            <a:softEdge rad="177800"/>
          </a:effectLst>
        </p:spPr>
        <p:txBody>
          <a:bodyPr wrap="square" rtlCol="0">
            <a:spAutoFit/>
          </a:bodyPr>
          <a:lstStyle/>
          <a:p>
            <a:pPr algn="ctr"/>
            <a:r>
              <a:rPr lang="en-CA" sz="2800" dirty="0">
                <a:latin typeface="Comic Sans MS" panose="030F0702030302020204" pitchFamily="66" charset="0"/>
              </a:rPr>
              <a:t>The Cloud</a:t>
            </a:r>
          </a:p>
        </p:txBody>
      </p:sp>
      <p:sp>
        <p:nvSpPr>
          <p:cNvPr id="9" name="TextBox 8"/>
          <p:cNvSpPr txBox="1"/>
          <p:nvPr/>
        </p:nvSpPr>
        <p:spPr>
          <a:xfrm rot="1226439">
            <a:off x="8696870" y="1035479"/>
            <a:ext cx="1700668" cy="400110"/>
          </a:xfrm>
          <a:prstGeom prst="rect">
            <a:avLst/>
          </a:prstGeom>
          <a:gradFill flip="none" rotWithShape="1">
            <a:gsLst>
              <a:gs pos="0">
                <a:schemeClr val="accent6">
                  <a:lumMod val="40000"/>
                  <a:lumOff val="60000"/>
                </a:schemeClr>
              </a:gs>
              <a:gs pos="49000">
                <a:schemeClr val="bg2">
                  <a:lumMod val="90000"/>
                </a:schemeClr>
              </a:gs>
              <a:gs pos="100000">
                <a:schemeClr val="bg1">
                  <a:lumMod val="85000"/>
                </a:schemeClr>
              </a:gs>
            </a:gsLst>
            <a:path path="circle">
              <a:fillToRect l="50000" t="130000" r="50000" b="-30000"/>
            </a:path>
            <a:tileRect/>
          </a:gradFill>
          <a:effectLst>
            <a:softEdge rad="76200"/>
          </a:effectLst>
        </p:spPr>
        <p:txBody>
          <a:bodyPr wrap="square" rtlCol="0">
            <a:spAutoFit/>
          </a:bodyPr>
          <a:lstStyle/>
          <a:p>
            <a:pPr algn="ctr"/>
            <a:r>
              <a:rPr lang="en-CA" sz="2000" dirty="0"/>
              <a:t>Superhighway</a:t>
            </a:r>
          </a:p>
        </p:txBody>
      </p:sp>
      <p:sp>
        <p:nvSpPr>
          <p:cNvPr id="10" name="TextBox 9"/>
          <p:cNvSpPr txBox="1"/>
          <p:nvPr/>
        </p:nvSpPr>
        <p:spPr>
          <a:xfrm rot="19849000">
            <a:off x="1667897" y="1092771"/>
            <a:ext cx="1552755" cy="400110"/>
          </a:xfrm>
          <a:prstGeom prst="rect">
            <a:avLst/>
          </a:prstGeom>
          <a:gradFill flip="none" rotWithShape="1">
            <a:gsLst>
              <a:gs pos="0">
                <a:schemeClr val="accent6">
                  <a:lumMod val="40000"/>
                  <a:lumOff val="60000"/>
                </a:schemeClr>
              </a:gs>
              <a:gs pos="49000">
                <a:schemeClr val="bg2">
                  <a:lumMod val="90000"/>
                </a:schemeClr>
              </a:gs>
              <a:gs pos="100000">
                <a:schemeClr val="bg1">
                  <a:lumMod val="85000"/>
                </a:schemeClr>
              </a:gs>
            </a:gsLst>
            <a:path path="circle">
              <a:fillToRect l="50000" t="130000" r="50000" b="-30000"/>
            </a:path>
            <a:tileRect/>
          </a:gradFill>
          <a:effectLst>
            <a:softEdge rad="76200"/>
          </a:effectLst>
        </p:spPr>
        <p:txBody>
          <a:bodyPr wrap="square" rtlCol="0">
            <a:spAutoFit/>
          </a:bodyPr>
          <a:lstStyle/>
          <a:p>
            <a:pPr algn="ctr"/>
            <a:r>
              <a:rPr lang="en-CA" sz="2000" dirty="0"/>
              <a:t>The Net</a:t>
            </a:r>
          </a:p>
        </p:txBody>
      </p:sp>
      <p:sp>
        <p:nvSpPr>
          <p:cNvPr id="11" name="TextBox 10"/>
          <p:cNvSpPr txBox="1"/>
          <p:nvPr/>
        </p:nvSpPr>
        <p:spPr>
          <a:xfrm rot="1947070">
            <a:off x="1329007" y="5244302"/>
            <a:ext cx="1700668" cy="400110"/>
          </a:xfrm>
          <a:prstGeom prst="rect">
            <a:avLst/>
          </a:prstGeom>
          <a:gradFill flip="none" rotWithShape="1">
            <a:gsLst>
              <a:gs pos="0">
                <a:schemeClr val="accent6">
                  <a:lumMod val="40000"/>
                  <a:lumOff val="60000"/>
                </a:schemeClr>
              </a:gs>
              <a:gs pos="49000">
                <a:schemeClr val="bg2">
                  <a:lumMod val="90000"/>
                </a:schemeClr>
              </a:gs>
              <a:gs pos="100000">
                <a:schemeClr val="bg1">
                  <a:lumMod val="85000"/>
                </a:schemeClr>
              </a:gs>
            </a:gsLst>
            <a:path path="circle">
              <a:fillToRect l="50000" t="130000" r="50000" b="-30000"/>
            </a:path>
            <a:tileRect/>
          </a:gradFill>
          <a:effectLst>
            <a:softEdge rad="76200"/>
          </a:effectLst>
        </p:spPr>
        <p:txBody>
          <a:bodyPr wrap="square" rtlCol="0">
            <a:spAutoFit/>
          </a:bodyPr>
          <a:lstStyle/>
          <a:p>
            <a:pPr algn="ctr"/>
            <a:r>
              <a:rPr lang="en-CA" sz="2000" dirty="0"/>
              <a:t>Cyberspace</a:t>
            </a:r>
          </a:p>
        </p:txBody>
      </p:sp>
      <p:sp>
        <p:nvSpPr>
          <p:cNvPr id="12" name="TextBox 11"/>
          <p:cNvSpPr txBox="1"/>
          <p:nvPr/>
        </p:nvSpPr>
        <p:spPr>
          <a:xfrm rot="19849000">
            <a:off x="8699194" y="5238124"/>
            <a:ext cx="1552755" cy="400110"/>
          </a:xfrm>
          <a:prstGeom prst="rect">
            <a:avLst/>
          </a:prstGeom>
          <a:gradFill flip="none" rotWithShape="1">
            <a:gsLst>
              <a:gs pos="0">
                <a:schemeClr val="accent6">
                  <a:lumMod val="40000"/>
                  <a:lumOff val="60000"/>
                </a:schemeClr>
              </a:gs>
              <a:gs pos="49000">
                <a:schemeClr val="bg2">
                  <a:lumMod val="90000"/>
                </a:schemeClr>
              </a:gs>
              <a:gs pos="100000">
                <a:schemeClr val="bg1">
                  <a:lumMod val="85000"/>
                </a:schemeClr>
              </a:gs>
            </a:gsLst>
            <a:path path="circle">
              <a:fillToRect l="50000" t="130000" r="50000" b="-30000"/>
            </a:path>
            <a:tileRect/>
          </a:gradFill>
          <a:effectLst>
            <a:softEdge rad="76200"/>
          </a:effectLst>
        </p:spPr>
        <p:txBody>
          <a:bodyPr wrap="square" rtlCol="0">
            <a:spAutoFit/>
          </a:bodyPr>
          <a:lstStyle/>
          <a:p>
            <a:pPr algn="ctr"/>
            <a:r>
              <a:rPr lang="en-CA" sz="2000" dirty="0"/>
              <a:t>Hyperspace</a:t>
            </a:r>
          </a:p>
        </p:txBody>
      </p:sp>
      <p:sp>
        <p:nvSpPr>
          <p:cNvPr id="13" name="Slide Number Placeholder 61">
            <a:extLst>
              <a:ext uri="{FF2B5EF4-FFF2-40B4-BE49-F238E27FC236}">
                <a16:creationId xmlns:a16="http://schemas.microsoft.com/office/drawing/2014/main" id="{9F8D6A36-02FA-43C9-ADD2-AB1FC648B97F}"/>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4</a:t>
            </a:fld>
            <a:endParaRPr lang="en-US" altLang="en-US" dirty="0">
              <a:solidFill>
                <a:schemeClr val="tx1"/>
              </a:solidFill>
            </a:endParaRPr>
          </a:p>
        </p:txBody>
      </p:sp>
      <p:sp>
        <p:nvSpPr>
          <p:cNvPr id="14" name="TextBox 13">
            <a:extLst>
              <a:ext uri="{FF2B5EF4-FFF2-40B4-BE49-F238E27FC236}">
                <a16:creationId xmlns:a16="http://schemas.microsoft.com/office/drawing/2014/main" id="{57379A00-F044-4769-B72F-1B5BC55909B4}"/>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1544044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9"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childTnLst>
                          </p:cTn>
                        </p:par>
                        <p:par>
                          <p:cTn id="17" fill="hold">
                            <p:stCondLst>
                              <p:cond delay="500"/>
                            </p:stCondLst>
                            <p:childTnLst>
                              <p:par>
                                <p:cTn id="18" presetID="2" presetClass="entr" presetSubtype="3"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1+#ppt_w/2"/>
                                          </p:val>
                                        </p:tav>
                                        <p:tav tm="100000">
                                          <p:val>
                                            <p:strVal val="#ppt_x"/>
                                          </p:val>
                                        </p:tav>
                                      </p:tavLst>
                                    </p:anim>
                                    <p:anim calcmode="lin" valueType="num">
                                      <p:cBhvr additive="base">
                                        <p:cTn id="21" dur="500" fill="hold"/>
                                        <p:tgtEl>
                                          <p:spTgt spid="9"/>
                                        </p:tgtEl>
                                        <p:attrNameLst>
                                          <p:attrName>ppt_y</p:attrName>
                                        </p:attrNameLst>
                                      </p:cBhvr>
                                      <p:tavLst>
                                        <p:tav tm="0">
                                          <p:val>
                                            <p:strVal val="0-#ppt_h/2"/>
                                          </p:val>
                                        </p:tav>
                                        <p:tav tm="100000">
                                          <p:val>
                                            <p:strVal val="#ppt_y"/>
                                          </p:val>
                                        </p:tav>
                                      </p:tavLst>
                                    </p:anim>
                                  </p:childTnLst>
                                </p:cTn>
                              </p:par>
                            </p:childTnLst>
                          </p:cTn>
                        </p:par>
                        <p:par>
                          <p:cTn id="22" fill="hold">
                            <p:stCondLst>
                              <p:cond delay="1000"/>
                            </p:stCondLst>
                            <p:childTnLst>
                              <p:par>
                                <p:cTn id="23" presetID="2" presetClass="entr" presetSubtype="12"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0-#ppt_w/2"/>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2" presetClass="entr" presetSubtype="4" fill="hold" grpId="0"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500" fill="hold"/>
                                        <p:tgtEl>
                                          <p:spTgt spid="12"/>
                                        </p:tgtEl>
                                        <p:attrNameLst>
                                          <p:attrName>ppt_x</p:attrName>
                                        </p:attrNameLst>
                                      </p:cBhvr>
                                      <p:tavLst>
                                        <p:tav tm="0">
                                          <p:val>
                                            <p:strVal val="#ppt_x"/>
                                          </p:val>
                                        </p:tav>
                                        <p:tav tm="100000">
                                          <p:val>
                                            <p:strVal val="#ppt_x"/>
                                          </p:val>
                                        </p:tav>
                                      </p:tavLst>
                                    </p:anim>
                                    <p:anim calcmode="lin" valueType="num">
                                      <p:cBhvr additive="base">
                                        <p:cTn id="3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wipe(left)">
                                      <p:cBhvr>
                                        <p:cTn id="36" dur="500"/>
                                        <p:tgtEl>
                                          <p:spTgt spid="4"/>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wipe(left)">
                                      <p:cBhvr>
                                        <p:cTn id="39" dur="500"/>
                                        <p:tgtEl>
                                          <p:spTgt spid="6"/>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wipe(left)">
                                      <p:cBhvr>
                                        <p:cTn id="44" dur="500"/>
                                        <p:tgtEl>
                                          <p:spTgt spid="5"/>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wipe(left)">
                                      <p:cBhvr>
                                        <p:cTn id="47" dur="500"/>
                                        <p:tgtEl>
                                          <p:spTgt spid="7"/>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32"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circle(out)">
                                      <p:cBhvr>
                                        <p:cTn id="52" dur="500"/>
                                        <p:tgtEl>
                                          <p:spTgt spid="8"/>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xit" presetSubtype="9" fill="hold" grpId="1" nodeType="clickEffect">
                                  <p:stCondLst>
                                    <p:cond delay="0"/>
                                  </p:stCondLst>
                                  <p:childTnLst>
                                    <p:anim calcmode="lin" valueType="num">
                                      <p:cBhvr additive="base">
                                        <p:cTn id="56" dur="500"/>
                                        <p:tgtEl>
                                          <p:spTgt spid="10"/>
                                        </p:tgtEl>
                                        <p:attrNameLst>
                                          <p:attrName>ppt_x</p:attrName>
                                        </p:attrNameLst>
                                      </p:cBhvr>
                                      <p:tavLst>
                                        <p:tav tm="0">
                                          <p:val>
                                            <p:strVal val="ppt_x"/>
                                          </p:val>
                                        </p:tav>
                                        <p:tav tm="100000">
                                          <p:val>
                                            <p:strVal val="0-ppt_w/2"/>
                                          </p:val>
                                        </p:tav>
                                      </p:tavLst>
                                    </p:anim>
                                    <p:anim calcmode="lin" valueType="num">
                                      <p:cBhvr additive="base">
                                        <p:cTn id="57" dur="500"/>
                                        <p:tgtEl>
                                          <p:spTgt spid="10"/>
                                        </p:tgtEl>
                                        <p:attrNameLst>
                                          <p:attrName>ppt_y</p:attrName>
                                        </p:attrNameLst>
                                      </p:cBhvr>
                                      <p:tavLst>
                                        <p:tav tm="0">
                                          <p:val>
                                            <p:strVal val="ppt_y"/>
                                          </p:val>
                                        </p:tav>
                                        <p:tav tm="100000">
                                          <p:val>
                                            <p:strVal val="0-ppt_h/2"/>
                                          </p:val>
                                        </p:tav>
                                      </p:tavLst>
                                    </p:anim>
                                    <p:set>
                                      <p:cBhvr>
                                        <p:cTn id="58" dur="1" fill="hold">
                                          <p:stCondLst>
                                            <p:cond delay="499"/>
                                          </p:stCondLst>
                                        </p:cTn>
                                        <p:tgtEl>
                                          <p:spTgt spid="10"/>
                                        </p:tgtEl>
                                        <p:attrNameLst>
                                          <p:attrName>style.visibility</p:attrName>
                                        </p:attrNameLst>
                                      </p:cBhvr>
                                      <p:to>
                                        <p:strVal val="hidden"/>
                                      </p:to>
                                    </p:set>
                                  </p:childTnLst>
                                </p:cTn>
                              </p:par>
                              <p:par>
                                <p:cTn id="59" presetID="2" presetClass="exit" presetSubtype="3" fill="hold" grpId="1" nodeType="withEffect">
                                  <p:stCondLst>
                                    <p:cond delay="0"/>
                                  </p:stCondLst>
                                  <p:childTnLst>
                                    <p:anim calcmode="lin" valueType="num">
                                      <p:cBhvr additive="base">
                                        <p:cTn id="60" dur="500"/>
                                        <p:tgtEl>
                                          <p:spTgt spid="9"/>
                                        </p:tgtEl>
                                        <p:attrNameLst>
                                          <p:attrName>ppt_x</p:attrName>
                                        </p:attrNameLst>
                                      </p:cBhvr>
                                      <p:tavLst>
                                        <p:tav tm="0">
                                          <p:val>
                                            <p:strVal val="ppt_x"/>
                                          </p:val>
                                        </p:tav>
                                        <p:tav tm="100000">
                                          <p:val>
                                            <p:strVal val="1+ppt_w/2"/>
                                          </p:val>
                                        </p:tav>
                                      </p:tavLst>
                                    </p:anim>
                                    <p:anim calcmode="lin" valueType="num">
                                      <p:cBhvr additive="base">
                                        <p:cTn id="61" dur="500"/>
                                        <p:tgtEl>
                                          <p:spTgt spid="9"/>
                                        </p:tgtEl>
                                        <p:attrNameLst>
                                          <p:attrName>ppt_y</p:attrName>
                                        </p:attrNameLst>
                                      </p:cBhvr>
                                      <p:tavLst>
                                        <p:tav tm="0">
                                          <p:val>
                                            <p:strVal val="ppt_y"/>
                                          </p:val>
                                        </p:tav>
                                        <p:tav tm="100000">
                                          <p:val>
                                            <p:strVal val="0-ppt_h/2"/>
                                          </p:val>
                                        </p:tav>
                                      </p:tavLst>
                                    </p:anim>
                                    <p:set>
                                      <p:cBhvr>
                                        <p:cTn id="62" dur="1" fill="hold">
                                          <p:stCondLst>
                                            <p:cond delay="499"/>
                                          </p:stCondLst>
                                        </p:cTn>
                                        <p:tgtEl>
                                          <p:spTgt spid="9"/>
                                        </p:tgtEl>
                                        <p:attrNameLst>
                                          <p:attrName>style.visibility</p:attrName>
                                        </p:attrNameLst>
                                      </p:cBhvr>
                                      <p:to>
                                        <p:strVal val="hidden"/>
                                      </p:to>
                                    </p:set>
                                  </p:childTnLst>
                                </p:cTn>
                              </p:par>
                              <p:par>
                                <p:cTn id="63" presetID="2" presetClass="exit" presetSubtype="6" fill="hold" grpId="1" nodeType="withEffect">
                                  <p:stCondLst>
                                    <p:cond delay="0"/>
                                  </p:stCondLst>
                                  <p:childTnLst>
                                    <p:anim calcmode="lin" valueType="num">
                                      <p:cBhvr additive="base">
                                        <p:cTn id="64" dur="500"/>
                                        <p:tgtEl>
                                          <p:spTgt spid="12"/>
                                        </p:tgtEl>
                                        <p:attrNameLst>
                                          <p:attrName>ppt_x</p:attrName>
                                        </p:attrNameLst>
                                      </p:cBhvr>
                                      <p:tavLst>
                                        <p:tav tm="0">
                                          <p:val>
                                            <p:strVal val="ppt_x"/>
                                          </p:val>
                                        </p:tav>
                                        <p:tav tm="100000">
                                          <p:val>
                                            <p:strVal val="1+ppt_w/2"/>
                                          </p:val>
                                        </p:tav>
                                      </p:tavLst>
                                    </p:anim>
                                    <p:anim calcmode="lin" valueType="num">
                                      <p:cBhvr additive="base">
                                        <p:cTn id="65" dur="500"/>
                                        <p:tgtEl>
                                          <p:spTgt spid="12"/>
                                        </p:tgtEl>
                                        <p:attrNameLst>
                                          <p:attrName>ppt_y</p:attrName>
                                        </p:attrNameLst>
                                      </p:cBhvr>
                                      <p:tavLst>
                                        <p:tav tm="0">
                                          <p:val>
                                            <p:strVal val="ppt_y"/>
                                          </p:val>
                                        </p:tav>
                                        <p:tav tm="100000">
                                          <p:val>
                                            <p:strVal val="1+ppt_h/2"/>
                                          </p:val>
                                        </p:tav>
                                      </p:tavLst>
                                    </p:anim>
                                    <p:set>
                                      <p:cBhvr>
                                        <p:cTn id="66" dur="1" fill="hold">
                                          <p:stCondLst>
                                            <p:cond delay="499"/>
                                          </p:stCondLst>
                                        </p:cTn>
                                        <p:tgtEl>
                                          <p:spTgt spid="12"/>
                                        </p:tgtEl>
                                        <p:attrNameLst>
                                          <p:attrName>style.visibility</p:attrName>
                                        </p:attrNameLst>
                                      </p:cBhvr>
                                      <p:to>
                                        <p:strVal val="hidden"/>
                                      </p:to>
                                    </p:set>
                                  </p:childTnLst>
                                </p:cTn>
                              </p:par>
                              <p:par>
                                <p:cTn id="67" presetID="2" presetClass="exit" presetSubtype="12" fill="hold" grpId="1" nodeType="withEffect">
                                  <p:stCondLst>
                                    <p:cond delay="0"/>
                                  </p:stCondLst>
                                  <p:childTnLst>
                                    <p:anim calcmode="lin" valueType="num">
                                      <p:cBhvr additive="base">
                                        <p:cTn id="68" dur="500"/>
                                        <p:tgtEl>
                                          <p:spTgt spid="11"/>
                                        </p:tgtEl>
                                        <p:attrNameLst>
                                          <p:attrName>ppt_x</p:attrName>
                                        </p:attrNameLst>
                                      </p:cBhvr>
                                      <p:tavLst>
                                        <p:tav tm="0">
                                          <p:val>
                                            <p:strVal val="ppt_x"/>
                                          </p:val>
                                        </p:tav>
                                        <p:tav tm="100000">
                                          <p:val>
                                            <p:strVal val="0-ppt_w/2"/>
                                          </p:val>
                                        </p:tav>
                                      </p:tavLst>
                                    </p:anim>
                                    <p:anim calcmode="lin" valueType="num">
                                      <p:cBhvr additive="base">
                                        <p:cTn id="69" dur="500"/>
                                        <p:tgtEl>
                                          <p:spTgt spid="11"/>
                                        </p:tgtEl>
                                        <p:attrNameLst>
                                          <p:attrName>ppt_y</p:attrName>
                                        </p:attrNameLst>
                                      </p:cBhvr>
                                      <p:tavLst>
                                        <p:tav tm="0">
                                          <p:val>
                                            <p:strVal val="ppt_y"/>
                                          </p:val>
                                        </p:tav>
                                        <p:tav tm="100000">
                                          <p:val>
                                            <p:strVal val="1+ppt_h/2"/>
                                          </p:val>
                                        </p:tav>
                                      </p:tavLst>
                                    </p:anim>
                                    <p:set>
                                      <p:cBhvr>
                                        <p:cTn id="70" dur="1" fill="hold">
                                          <p:stCondLst>
                                            <p:cond delay="499"/>
                                          </p:stCondLst>
                                        </p:cTn>
                                        <p:tgtEl>
                                          <p:spTgt spid="11"/>
                                        </p:tgtEl>
                                        <p:attrNameLst>
                                          <p:attrName>style.visibility</p:attrName>
                                        </p:attrNameLst>
                                      </p:cBhvr>
                                      <p:to>
                                        <p:strVal val="hidden"/>
                                      </p:to>
                                    </p:set>
                                  </p:childTnLst>
                                </p:cTn>
                              </p:par>
                              <p:par>
                                <p:cTn id="71" presetID="14" presetClass="exit" presetSubtype="10" fill="hold" grpId="1" nodeType="withEffect">
                                  <p:stCondLst>
                                    <p:cond delay="0"/>
                                  </p:stCondLst>
                                  <p:childTnLst>
                                    <p:animEffect transition="out" filter="randombar(horizontal)">
                                      <p:cBhvr>
                                        <p:cTn id="72" dur="500"/>
                                        <p:tgtEl>
                                          <p:spTgt spid="2"/>
                                        </p:tgtEl>
                                      </p:cBhvr>
                                    </p:animEffect>
                                    <p:set>
                                      <p:cBhvr>
                                        <p:cTn id="73" dur="1" fill="hold">
                                          <p:stCondLst>
                                            <p:cond delay="499"/>
                                          </p:stCondLst>
                                        </p:cTn>
                                        <p:tgtEl>
                                          <p:spTgt spid="2"/>
                                        </p:tgtEl>
                                        <p:attrNameLst>
                                          <p:attrName>style.visibility</p:attrName>
                                        </p:attrNameLst>
                                      </p:cBhvr>
                                      <p:to>
                                        <p:strVal val="hidden"/>
                                      </p:to>
                                    </p:set>
                                  </p:childTnLst>
                                </p:cTn>
                              </p:par>
                              <p:par>
                                <p:cTn id="74" presetID="14" presetClass="exit" presetSubtype="10" fill="hold" grpId="1" nodeType="withEffect">
                                  <p:stCondLst>
                                    <p:cond delay="0"/>
                                  </p:stCondLst>
                                  <p:childTnLst>
                                    <p:animEffect transition="out" filter="randombar(horizontal)">
                                      <p:cBhvr>
                                        <p:cTn id="75" dur="500"/>
                                        <p:tgtEl>
                                          <p:spTgt spid="4"/>
                                        </p:tgtEl>
                                      </p:cBhvr>
                                    </p:animEffect>
                                    <p:set>
                                      <p:cBhvr>
                                        <p:cTn id="76" dur="1" fill="hold">
                                          <p:stCondLst>
                                            <p:cond delay="499"/>
                                          </p:stCondLst>
                                        </p:cTn>
                                        <p:tgtEl>
                                          <p:spTgt spid="4"/>
                                        </p:tgtEl>
                                        <p:attrNameLst>
                                          <p:attrName>style.visibility</p:attrName>
                                        </p:attrNameLst>
                                      </p:cBhvr>
                                      <p:to>
                                        <p:strVal val="hidden"/>
                                      </p:to>
                                    </p:set>
                                  </p:childTnLst>
                                </p:cTn>
                              </p:par>
                              <p:par>
                                <p:cTn id="77" presetID="14" presetClass="exit" presetSubtype="10" fill="hold" grpId="1" nodeType="withEffect">
                                  <p:stCondLst>
                                    <p:cond delay="0"/>
                                  </p:stCondLst>
                                  <p:childTnLst>
                                    <p:animEffect transition="out" filter="randombar(horizontal)">
                                      <p:cBhvr>
                                        <p:cTn id="78" dur="500"/>
                                        <p:tgtEl>
                                          <p:spTgt spid="6"/>
                                        </p:tgtEl>
                                      </p:cBhvr>
                                    </p:animEffect>
                                    <p:set>
                                      <p:cBhvr>
                                        <p:cTn id="79" dur="1" fill="hold">
                                          <p:stCondLst>
                                            <p:cond delay="499"/>
                                          </p:stCondLst>
                                        </p:cTn>
                                        <p:tgtEl>
                                          <p:spTgt spid="6"/>
                                        </p:tgtEl>
                                        <p:attrNameLst>
                                          <p:attrName>style.visibility</p:attrName>
                                        </p:attrNameLst>
                                      </p:cBhvr>
                                      <p:to>
                                        <p:strVal val="hidden"/>
                                      </p:to>
                                    </p:set>
                                  </p:childTnLst>
                                </p:cTn>
                              </p:par>
                              <p:par>
                                <p:cTn id="80" presetID="14" presetClass="exit" presetSubtype="10" fill="hold" grpId="1" nodeType="withEffect">
                                  <p:stCondLst>
                                    <p:cond delay="0"/>
                                  </p:stCondLst>
                                  <p:childTnLst>
                                    <p:animEffect transition="out" filter="randombar(horizontal)">
                                      <p:cBhvr>
                                        <p:cTn id="81" dur="500"/>
                                        <p:tgtEl>
                                          <p:spTgt spid="5"/>
                                        </p:tgtEl>
                                      </p:cBhvr>
                                    </p:animEffect>
                                    <p:set>
                                      <p:cBhvr>
                                        <p:cTn id="82" dur="1" fill="hold">
                                          <p:stCondLst>
                                            <p:cond delay="499"/>
                                          </p:stCondLst>
                                        </p:cTn>
                                        <p:tgtEl>
                                          <p:spTgt spid="5"/>
                                        </p:tgtEl>
                                        <p:attrNameLst>
                                          <p:attrName>style.visibility</p:attrName>
                                        </p:attrNameLst>
                                      </p:cBhvr>
                                      <p:to>
                                        <p:strVal val="hidden"/>
                                      </p:to>
                                    </p:set>
                                  </p:childTnLst>
                                </p:cTn>
                              </p:par>
                              <p:par>
                                <p:cTn id="83" presetID="14" presetClass="exit" presetSubtype="10" fill="hold" grpId="1" nodeType="withEffect">
                                  <p:stCondLst>
                                    <p:cond delay="0"/>
                                  </p:stCondLst>
                                  <p:childTnLst>
                                    <p:animEffect transition="out" filter="randombar(horizontal)">
                                      <p:cBhvr>
                                        <p:cTn id="84" dur="500"/>
                                        <p:tgtEl>
                                          <p:spTgt spid="7"/>
                                        </p:tgtEl>
                                      </p:cBhvr>
                                    </p:animEffect>
                                    <p:set>
                                      <p:cBhvr>
                                        <p:cTn id="85" dur="1" fill="hold">
                                          <p:stCondLst>
                                            <p:cond delay="499"/>
                                          </p:stCondLst>
                                        </p:cTn>
                                        <p:tgtEl>
                                          <p:spTgt spid="7"/>
                                        </p:tgtEl>
                                        <p:attrNameLst>
                                          <p:attrName>style.visibility</p:attrName>
                                        </p:attrNameLst>
                                      </p:cBhvr>
                                      <p:to>
                                        <p:strVal val="hidden"/>
                                      </p:to>
                                    </p:set>
                                  </p:childTnLst>
                                </p:cTn>
                              </p:par>
                              <p:par>
                                <p:cTn id="86" presetID="14" presetClass="exit" presetSubtype="10" fill="hold" grpId="1" nodeType="withEffect">
                                  <p:stCondLst>
                                    <p:cond delay="0"/>
                                  </p:stCondLst>
                                  <p:childTnLst>
                                    <p:animEffect transition="out" filter="randombar(horizontal)">
                                      <p:cBhvr>
                                        <p:cTn id="87" dur="500"/>
                                        <p:tgtEl>
                                          <p:spTgt spid="8"/>
                                        </p:tgtEl>
                                      </p:cBhvr>
                                    </p:animEffect>
                                    <p:set>
                                      <p:cBhvr>
                                        <p:cTn id="88" dur="1" fill="hold">
                                          <p:stCondLst>
                                            <p:cond delay="499"/>
                                          </p:stCondLst>
                                        </p:cTn>
                                        <p:tgtEl>
                                          <p:spTgt spid="8"/>
                                        </p:tgtEl>
                                        <p:attrNameLst>
                                          <p:attrName>style.visibility</p:attrName>
                                        </p:attrNameLst>
                                      </p:cBhvr>
                                      <p:to>
                                        <p:strVal val="hidden"/>
                                      </p:to>
                                    </p:set>
                                  </p:childTnLst>
                                </p:cTn>
                              </p:par>
                              <p:par>
                                <p:cTn id="89" presetID="14" presetClass="exit" presetSubtype="10" fill="hold" grpId="1" nodeType="withEffect">
                                  <p:stCondLst>
                                    <p:cond delay="0"/>
                                  </p:stCondLst>
                                  <p:childTnLst>
                                    <p:animEffect transition="out" filter="randombar(horizontal)">
                                      <p:cBhvr>
                                        <p:cTn id="90" dur="500"/>
                                        <p:tgtEl>
                                          <p:spTgt spid="3"/>
                                        </p:tgtEl>
                                      </p:cBhvr>
                                    </p:animEffect>
                                    <p:set>
                                      <p:cBhvr>
                                        <p:cTn id="91"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5" grpId="0"/>
      <p:bldP spid="5" grpId="1"/>
      <p:bldP spid="3" grpId="0" animBg="1"/>
      <p:bldP spid="3" grpId="1" animBg="1"/>
      <p:bldP spid="6" grpId="0" animBg="1"/>
      <p:bldP spid="6" grpId="1" animBg="1"/>
      <p:bldP spid="4" grpId="0"/>
      <p:bldP spid="4" grpId="1"/>
      <p:bldP spid="7" grpId="0" animBg="1"/>
      <p:bldP spid="7" grpId="1" animBg="1"/>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95514" y="809625"/>
            <a:ext cx="3962399" cy="4368856"/>
            <a:chOff x="200025" y="809625"/>
            <a:chExt cx="3962399" cy="4093428"/>
          </a:xfrm>
        </p:grpSpPr>
        <p:sp>
          <p:nvSpPr>
            <p:cNvPr id="4" name="TextBox 3"/>
            <p:cNvSpPr txBox="1"/>
            <p:nvPr/>
          </p:nvSpPr>
          <p:spPr>
            <a:xfrm>
              <a:off x="200025" y="809625"/>
              <a:ext cx="3962399" cy="4093428"/>
            </a:xfrm>
            <a:prstGeom prst="rect">
              <a:avLst/>
            </a:prstGeom>
            <a:noFill/>
            <a:ln w="19050">
              <a:solidFill>
                <a:schemeClr val="accent2"/>
              </a:solidFill>
            </a:ln>
          </p:spPr>
          <p:txBody>
            <a:bodyPr wrap="square" rtlCol="0">
              <a:spAutoFit/>
            </a:bodyPr>
            <a:lstStyle/>
            <a:p>
              <a:endParaRPr lang="en-CA" dirty="0"/>
            </a:p>
            <a:p>
              <a:endParaRPr lang="en-CA" sz="800" dirty="0"/>
            </a:p>
            <a:p>
              <a:r>
                <a:rPr lang="en-CA" dirty="0"/>
                <a:t>Kindle is an e-reader for reading electronic books, documents &amp; images.</a:t>
              </a:r>
            </a:p>
            <a:p>
              <a:endParaRPr lang="en-CA" dirty="0"/>
            </a:p>
            <a:p>
              <a:r>
                <a:rPr lang="en-CA" dirty="0"/>
                <a:t>It supports files:</a:t>
              </a:r>
            </a:p>
            <a:p>
              <a:pPr marL="285750" indent="-285750">
                <a:buFont typeface="Wingdings" panose="05000000000000000000" pitchFamily="2" charset="2"/>
                <a:buChar char="Ø"/>
              </a:pPr>
              <a:r>
                <a:rPr lang="en-CA" dirty="0" err="1"/>
                <a:t>Mobipocket</a:t>
              </a:r>
              <a:r>
                <a:rPr lang="en-CA" dirty="0"/>
                <a:t> MOBI, PRC)</a:t>
              </a:r>
            </a:p>
            <a:p>
              <a:pPr marL="285750" indent="-285750">
                <a:buFont typeface="Wingdings" panose="05000000000000000000" pitchFamily="2" charset="2"/>
                <a:buChar char="Ø"/>
              </a:pPr>
              <a:r>
                <a:rPr lang="en-CA" dirty="0"/>
                <a:t>Text (TXT)</a:t>
              </a:r>
            </a:p>
            <a:p>
              <a:pPr marL="285750" indent="-285750">
                <a:buFont typeface="Wingdings" panose="05000000000000000000" pitchFamily="2" charset="2"/>
                <a:buChar char="Ø"/>
              </a:pPr>
              <a:r>
                <a:rPr lang="en-CA" dirty="0"/>
                <a:t>Adobe Reader (PDF)</a:t>
              </a:r>
            </a:p>
            <a:p>
              <a:pPr marL="285750" indent="-285750">
                <a:buFont typeface="Wingdings" panose="05000000000000000000" pitchFamily="2" charset="2"/>
                <a:buChar char="Ø"/>
              </a:pPr>
              <a:r>
                <a:rPr lang="en-CA" dirty="0"/>
                <a:t>Voyage &amp; Oasis (AZW, AZW3)</a:t>
              </a:r>
            </a:p>
            <a:p>
              <a:pPr marL="285750" indent="-285750">
                <a:buFont typeface="Wingdings" panose="05000000000000000000" pitchFamily="2" charset="2"/>
                <a:buChar char="Ø"/>
              </a:pPr>
              <a:r>
                <a:rPr lang="en-CA" dirty="0"/>
                <a:t>Web (HTML)</a:t>
              </a:r>
            </a:p>
            <a:p>
              <a:pPr marL="285750" indent="-285750">
                <a:buFont typeface="Wingdings" panose="05000000000000000000" pitchFamily="2" charset="2"/>
                <a:buChar char="Ø"/>
              </a:pPr>
              <a:r>
                <a:rPr lang="en-CA" dirty="0"/>
                <a:t>MS Word (DOC, DOCX)</a:t>
              </a:r>
            </a:p>
            <a:p>
              <a:pPr marL="285750" indent="-285750">
                <a:buFont typeface="Wingdings" panose="05000000000000000000" pitchFamily="2" charset="2"/>
                <a:buChar char="Ø"/>
              </a:pPr>
              <a:r>
                <a:rPr lang="en-CA" dirty="0"/>
                <a:t>Images (JPG, JPEG, PNG, BMP)</a:t>
              </a:r>
            </a:p>
            <a:p>
              <a:pPr marL="285750" indent="-285750">
                <a:buFont typeface="Wingdings" panose="05000000000000000000" pitchFamily="2" charset="2"/>
                <a:buChar char="Ø"/>
              </a:pPr>
              <a:r>
                <a:rPr lang="en-CA" dirty="0"/>
                <a:t>Audio Touch &amp; Oasis (AA, AAX, MP3)</a:t>
              </a:r>
            </a:p>
            <a:p>
              <a:pPr marL="285750" indent="-285750">
                <a:buFont typeface="Wingdings" panose="05000000000000000000" pitchFamily="2" charset="2"/>
                <a:buChar char="Ø"/>
              </a:pPr>
              <a:r>
                <a:rPr lang="en-CA" dirty="0"/>
                <a:t>Amazon (KFX, AZW3)</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862" y="838200"/>
              <a:ext cx="1504688" cy="346534"/>
            </a:xfrm>
            <a:prstGeom prst="rect">
              <a:avLst/>
            </a:prstGeom>
          </p:spPr>
        </p:pic>
      </p:grpSp>
      <p:grpSp>
        <p:nvGrpSpPr>
          <p:cNvPr id="18" name="Group 17"/>
          <p:cNvGrpSpPr/>
          <p:nvPr/>
        </p:nvGrpSpPr>
        <p:grpSpPr>
          <a:xfrm>
            <a:off x="4333875" y="809625"/>
            <a:ext cx="7677150" cy="615553"/>
            <a:chOff x="4752975" y="838200"/>
            <a:chExt cx="7258050" cy="615553"/>
          </a:xfrm>
        </p:grpSpPr>
        <p:sp>
          <p:nvSpPr>
            <p:cNvPr id="16" name="TextBox 15"/>
            <p:cNvSpPr txBox="1"/>
            <p:nvPr/>
          </p:nvSpPr>
          <p:spPr>
            <a:xfrm>
              <a:off x="4752975" y="838200"/>
              <a:ext cx="7258050" cy="615553"/>
            </a:xfrm>
            <a:prstGeom prst="rect">
              <a:avLst/>
            </a:prstGeom>
            <a:noFill/>
            <a:ln w="19050">
              <a:solidFill>
                <a:schemeClr val="bg2">
                  <a:lumMod val="10000"/>
                </a:schemeClr>
              </a:solidFill>
            </a:ln>
          </p:spPr>
          <p:txBody>
            <a:bodyPr wrap="square" rtlCol="0">
              <a:spAutoFit/>
            </a:bodyPr>
            <a:lstStyle/>
            <a:p>
              <a:r>
                <a:rPr lang="en-CA" dirty="0"/>
                <a:t>                           </a:t>
              </a:r>
              <a:r>
                <a:rPr lang="en-CA" sz="1600" dirty="0" err="1"/>
                <a:t>Irfanview</a:t>
              </a:r>
              <a:r>
                <a:rPr lang="en-CA" sz="1600" dirty="0"/>
                <a:t> is an image viewer and converter which supports many</a:t>
              </a:r>
            </a:p>
            <a:p>
              <a:r>
                <a:rPr lang="en-CA" sz="1600" dirty="0"/>
                <a:t>                               image formats.</a:t>
              </a:r>
              <a:endParaRPr lang="en-CA" sz="400" dirty="0"/>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1075" y="904875"/>
              <a:ext cx="1285708" cy="483671"/>
            </a:xfrm>
            <a:prstGeom prst="rect">
              <a:avLst/>
            </a:prstGeom>
          </p:spPr>
        </p:pic>
      </p:grpSp>
      <p:grpSp>
        <p:nvGrpSpPr>
          <p:cNvPr id="21" name="Group 20"/>
          <p:cNvGrpSpPr/>
          <p:nvPr/>
        </p:nvGrpSpPr>
        <p:grpSpPr>
          <a:xfrm>
            <a:off x="4333875" y="1644848"/>
            <a:ext cx="7677150" cy="923330"/>
            <a:chOff x="4333875" y="1628775"/>
            <a:chExt cx="7677150" cy="923330"/>
          </a:xfrm>
        </p:grpSpPr>
        <p:sp>
          <p:nvSpPr>
            <p:cNvPr id="19" name="TextBox 18"/>
            <p:cNvSpPr txBox="1"/>
            <p:nvPr/>
          </p:nvSpPr>
          <p:spPr>
            <a:xfrm>
              <a:off x="4333875" y="1628775"/>
              <a:ext cx="7677150" cy="923330"/>
            </a:xfrm>
            <a:prstGeom prst="rect">
              <a:avLst/>
            </a:prstGeom>
            <a:noFill/>
            <a:ln w="19050">
              <a:solidFill>
                <a:srgbClr val="00B050"/>
              </a:solidFill>
            </a:ln>
          </p:spPr>
          <p:txBody>
            <a:bodyPr wrap="square" rtlCol="0">
              <a:spAutoFit/>
            </a:bodyPr>
            <a:lstStyle/>
            <a:p>
              <a:r>
                <a:rPr lang="en-CA" dirty="0"/>
                <a:t>                           Intuit Mint is a handy finance program that is designed for</a:t>
              </a:r>
            </a:p>
            <a:p>
              <a:r>
                <a:rPr lang="en-CA" dirty="0"/>
                <a:t>                           mobile devices to make paying bills and other money</a:t>
              </a:r>
            </a:p>
            <a:p>
              <a:r>
                <a:rPr lang="en-CA" dirty="0"/>
                <a:t>                           management easy.</a:t>
              </a:r>
            </a:p>
          </p:txBody>
        </p:sp>
        <p:pic>
          <p:nvPicPr>
            <p:cNvPr id="20" name="Pictur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74786" y="1819275"/>
              <a:ext cx="1396825" cy="533333"/>
            </a:xfrm>
            <a:prstGeom prst="rect">
              <a:avLst/>
            </a:prstGeom>
          </p:spPr>
        </p:pic>
      </p:grpSp>
      <p:grpSp>
        <p:nvGrpSpPr>
          <p:cNvPr id="24" name="Group 23"/>
          <p:cNvGrpSpPr/>
          <p:nvPr/>
        </p:nvGrpSpPr>
        <p:grpSpPr>
          <a:xfrm>
            <a:off x="4333875" y="2791948"/>
            <a:ext cx="7677150" cy="369332"/>
            <a:chOff x="4333875" y="2771775"/>
            <a:chExt cx="7677150" cy="369332"/>
          </a:xfrm>
        </p:grpSpPr>
        <p:sp>
          <p:nvSpPr>
            <p:cNvPr id="22" name="TextBox 21"/>
            <p:cNvSpPr txBox="1"/>
            <p:nvPr/>
          </p:nvSpPr>
          <p:spPr>
            <a:xfrm>
              <a:off x="4333875" y="2771775"/>
              <a:ext cx="7677150" cy="369332"/>
            </a:xfrm>
            <a:prstGeom prst="rect">
              <a:avLst/>
            </a:prstGeom>
            <a:noFill/>
            <a:ln w="19050">
              <a:solidFill>
                <a:schemeClr val="tx1"/>
              </a:solidFill>
            </a:ln>
          </p:spPr>
          <p:txBody>
            <a:bodyPr wrap="square" rtlCol="0">
              <a:spAutoFit/>
            </a:bodyPr>
            <a:lstStyle/>
            <a:p>
              <a:r>
                <a:rPr lang="en-CA" dirty="0"/>
                <a:t>                            Paint.net is a quality product with plenty of graphic tools.</a:t>
              </a:r>
            </a:p>
          </p:txBody>
        </p:sp>
        <p:pic>
          <p:nvPicPr>
            <p:cNvPr id="23" name="Picture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55125" y="2780140"/>
              <a:ext cx="1493225" cy="348196"/>
            </a:xfrm>
            <a:prstGeom prst="rect">
              <a:avLst/>
            </a:prstGeom>
          </p:spPr>
        </p:pic>
      </p:grpSp>
      <p:sp>
        <p:nvSpPr>
          <p:cNvPr id="25" name="TextBox 24"/>
          <p:cNvSpPr txBox="1"/>
          <p:nvPr/>
        </p:nvSpPr>
        <p:spPr>
          <a:xfrm>
            <a:off x="4333875" y="3385050"/>
            <a:ext cx="7677150" cy="923330"/>
          </a:xfrm>
          <a:prstGeom prst="rect">
            <a:avLst/>
          </a:prstGeom>
          <a:noFill/>
          <a:ln w="19050">
            <a:solidFill>
              <a:srgbClr val="002060"/>
            </a:solidFill>
          </a:ln>
        </p:spPr>
        <p:txBody>
          <a:bodyPr wrap="square" rtlCol="0">
            <a:spAutoFit/>
          </a:bodyPr>
          <a:lstStyle/>
          <a:p>
            <a:r>
              <a:rPr lang="en-CA" b="1" dirty="0"/>
              <a:t>Adobe Photoshop Express </a:t>
            </a:r>
            <a:r>
              <a:rPr lang="en-CA" dirty="0"/>
              <a:t>is a scaled back version of Adobe Photoshop.  It is an</a:t>
            </a:r>
          </a:p>
          <a:p>
            <a:r>
              <a:rPr lang="en-CA" dirty="0"/>
              <a:t>                                                excellent graphics tool available on iOS, Android, and</a:t>
            </a:r>
          </a:p>
          <a:p>
            <a:r>
              <a:rPr lang="en-CA" dirty="0"/>
              <a:t>                                                the Windows Microsoft Store.</a:t>
            </a:r>
          </a:p>
        </p:txBody>
      </p:sp>
      <p:sp>
        <p:nvSpPr>
          <p:cNvPr id="26" name="TextBox 25"/>
          <p:cNvSpPr txBox="1"/>
          <p:nvPr/>
        </p:nvSpPr>
        <p:spPr>
          <a:xfrm>
            <a:off x="200025" y="5756165"/>
            <a:ext cx="3962399" cy="877163"/>
          </a:xfrm>
          <a:prstGeom prst="rect">
            <a:avLst/>
          </a:prstGeom>
          <a:noFill/>
          <a:ln w="19050">
            <a:solidFill>
              <a:schemeClr val="accent6"/>
            </a:solidFill>
          </a:ln>
        </p:spPr>
        <p:txBody>
          <a:bodyPr wrap="square" rtlCol="0">
            <a:spAutoFit/>
          </a:bodyPr>
          <a:lstStyle/>
          <a:p>
            <a:r>
              <a:rPr lang="en-CA" sz="1700" b="1" dirty="0"/>
              <a:t>Google Earth Pro</a:t>
            </a:r>
            <a:r>
              <a:rPr lang="en-CA" sz="1700" dirty="0"/>
              <a:t> lets you roam the earth virtually in overhead view or on the ground in many places in street view.</a:t>
            </a:r>
          </a:p>
        </p:txBody>
      </p:sp>
      <p:grpSp>
        <p:nvGrpSpPr>
          <p:cNvPr id="29" name="Group 28"/>
          <p:cNvGrpSpPr/>
          <p:nvPr/>
        </p:nvGrpSpPr>
        <p:grpSpPr>
          <a:xfrm>
            <a:off x="200025" y="5267325"/>
            <a:ext cx="3962399" cy="369332"/>
            <a:chOff x="200025" y="5267325"/>
            <a:chExt cx="3962399" cy="369332"/>
          </a:xfrm>
        </p:grpSpPr>
        <p:sp>
          <p:nvSpPr>
            <p:cNvPr id="27" name="TextBox 26"/>
            <p:cNvSpPr txBox="1"/>
            <p:nvPr/>
          </p:nvSpPr>
          <p:spPr>
            <a:xfrm>
              <a:off x="200025" y="5267325"/>
              <a:ext cx="3962399" cy="369332"/>
            </a:xfrm>
            <a:prstGeom prst="rect">
              <a:avLst/>
            </a:prstGeom>
            <a:noFill/>
            <a:ln w="19050">
              <a:solidFill>
                <a:schemeClr val="accent2">
                  <a:lumMod val="50000"/>
                </a:schemeClr>
              </a:solidFill>
            </a:ln>
          </p:spPr>
          <p:txBody>
            <a:bodyPr wrap="square" rtlCol="0">
              <a:spAutoFit/>
            </a:bodyPr>
            <a:lstStyle/>
            <a:p>
              <a:r>
                <a:rPr lang="en-CA" dirty="0"/>
                <a:t>                Spotify is a music media player.</a:t>
              </a:r>
            </a:p>
          </p:txBody>
        </p:sp>
        <p:pic>
          <p:nvPicPr>
            <p:cNvPr id="28" name="Picture 2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8862" y="5321057"/>
              <a:ext cx="853858" cy="280465"/>
            </a:xfrm>
            <a:prstGeom prst="rect">
              <a:avLst/>
            </a:prstGeom>
          </p:spPr>
        </p:pic>
      </p:grpSp>
      <p:grpSp>
        <p:nvGrpSpPr>
          <p:cNvPr id="37" name="Group 36"/>
          <p:cNvGrpSpPr/>
          <p:nvPr/>
        </p:nvGrpSpPr>
        <p:grpSpPr>
          <a:xfrm>
            <a:off x="4333875" y="4473024"/>
            <a:ext cx="7677150" cy="2154436"/>
            <a:chOff x="5643767" y="4472837"/>
            <a:chExt cx="6367258" cy="2154436"/>
          </a:xfrm>
        </p:grpSpPr>
        <p:sp>
          <p:nvSpPr>
            <p:cNvPr id="38" name="TextBox 37"/>
            <p:cNvSpPr txBox="1"/>
            <p:nvPr/>
          </p:nvSpPr>
          <p:spPr>
            <a:xfrm>
              <a:off x="5643767" y="4472837"/>
              <a:ext cx="6367258" cy="2154436"/>
            </a:xfrm>
            <a:prstGeom prst="rect">
              <a:avLst/>
            </a:prstGeom>
            <a:noFill/>
            <a:ln w="19050">
              <a:solidFill>
                <a:srgbClr val="00B050"/>
              </a:solidFill>
            </a:ln>
          </p:spPr>
          <p:txBody>
            <a:bodyPr wrap="square" rtlCol="0">
              <a:spAutoFit/>
            </a:bodyPr>
            <a:lstStyle/>
            <a:p>
              <a:r>
                <a:rPr lang="en-CA" sz="800" dirty="0"/>
                <a:t>              </a:t>
              </a:r>
              <a:endParaRPr lang="en-CA" dirty="0"/>
            </a:p>
            <a:p>
              <a:r>
                <a:rPr lang="en-CA" dirty="0"/>
                <a:t>                </a:t>
              </a:r>
              <a:r>
                <a:rPr lang="en-CA" sz="2000" b="1" dirty="0">
                  <a:solidFill>
                    <a:schemeClr val="accent1">
                      <a:lumMod val="75000"/>
                    </a:schemeClr>
                  </a:solidFill>
                </a:rPr>
                <a:t>Dropbox</a:t>
              </a:r>
            </a:p>
            <a:p>
              <a:endParaRPr lang="en-CA" sz="2000" b="1" dirty="0">
                <a:solidFill>
                  <a:srgbClr val="0070C0"/>
                </a:solidFill>
              </a:endParaRPr>
            </a:p>
            <a:p>
              <a:r>
                <a:rPr lang="en-CA" dirty="0"/>
                <a:t>Dropbox is free for the first 2 GB of storage.  It stores your files in an online storage location with a cache on each device you have it installed on.</a:t>
              </a:r>
            </a:p>
            <a:p>
              <a:endParaRPr lang="en-CA" sz="1400" dirty="0"/>
            </a:p>
            <a:p>
              <a:r>
                <a:rPr lang="en-CA" dirty="0"/>
                <a:t>It can be used for backing up your files and/or for making your files available to you from other locations and devices.</a:t>
              </a:r>
            </a:p>
          </p:txBody>
        </p:sp>
        <p:pic>
          <p:nvPicPr>
            <p:cNvPr id="39" name="Picture 3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37263" y="4528491"/>
              <a:ext cx="622222" cy="495238"/>
            </a:xfrm>
            <a:prstGeom prst="rect">
              <a:avLst/>
            </a:prstGeom>
          </p:spPr>
        </p:pic>
      </p:grpSp>
      <p:sp>
        <p:nvSpPr>
          <p:cNvPr id="40" name="TextBox 39">
            <a:extLst>
              <a:ext uri="{FF2B5EF4-FFF2-40B4-BE49-F238E27FC236}">
                <a16:creationId xmlns:a16="http://schemas.microsoft.com/office/drawing/2014/main" id="{D67BE4B7-7F58-4234-BF80-6F13F173C766}"/>
              </a:ext>
            </a:extLst>
          </p:cNvPr>
          <p:cNvSpPr txBox="1"/>
          <p:nvPr/>
        </p:nvSpPr>
        <p:spPr>
          <a:xfrm>
            <a:off x="161925" y="180975"/>
            <a:ext cx="6204041" cy="400110"/>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CA" dirty="0"/>
              <a:t>Popular free full version software available on the Internet</a:t>
            </a:r>
          </a:p>
        </p:txBody>
      </p:sp>
      <p:sp>
        <p:nvSpPr>
          <p:cNvPr id="41" name="TextBox 40">
            <a:extLst>
              <a:ext uri="{FF2B5EF4-FFF2-40B4-BE49-F238E27FC236}">
                <a16:creationId xmlns:a16="http://schemas.microsoft.com/office/drawing/2014/main" id="{061EC24B-445A-436B-8407-B06AF619D0A5}"/>
              </a:ext>
            </a:extLst>
          </p:cNvPr>
          <p:cNvSpPr txBox="1"/>
          <p:nvPr/>
        </p:nvSpPr>
        <p:spPr>
          <a:xfrm>
            <a:off x="9370423" y="180975"/>
            <a:ext cx="2562225" cy="400110"/>
          </a:xfrm>
          <a:prstGeom prst="rect">
            <a:avLst/>
          </a:prstGeom>
          <a:solidFill>
            <a:schemeClr val="bg1"/>
          </a:solidFill>
          <a:effectLst>
            <a:glow rad="101600">
              <a:srgbClr val="FF0000">
                <a:alpha val="40000"/>
              </a:srgbClr>
            </a:glow>
            <a:softEdge rad="31750"/>
          </a:effectLst>
        </p:spPr>
        <p:txBody>
          <a:bodyPr wrap="square" rtlCol="0">
            <a:spAutoFit/>
          </a:bodyPr>
          <a:lstStyle>
            <a:defPPr>
              <a:defRPr lang="en-US"/>
            </a:defPPr>
            <a:lvl1pPr algn="ctr"/>
          </a:lstStyle>
          <a:p>
            <a:r>
              <a:rPr lang="en-CA" sz="2000" dirty="0"/>
              <a:t>Productivity Software</a:t>
            </a:r>
          </a:p>
        </p:txBody>
      </p:sp>
      <p:sp>
        <p:nvSpPr>
          <p:cNvPr id="30" name="Slide Number Placeholder 61">
            <a:extLst>
              <a:ext uri="{FF2B5EF4-FFF2-40B4-BE49-F238E27FC236}">
                <a16:creationId xmlns:a16="http://schemas.microsoft.com/office/drawing/2014/main" id="{E7BC1439-7882-4C0F-8E59-AF663192C750}"/>
              </a:ext>
            </a:extLst>
          </p:cNvPr>
          <p:cNvSpPr>
            <a:spLocks noGrp="1"/>
          </p:cNvSpPr>
          <p:nvPr>
            <p:ph type="sldNum" sz="quarter" idx="12"/>
          </p:nvPr>
        </p:nvSpPr>
        <p:spPr>
          <a:xfrm>
            <a:off x="337306" y="6540886"/>
            <a:ext cx="476250" cy="387350"/>
          </a:xfrm>
        </p:spPr>
        <p:txBody>
          <a:bodyPr/>
          <a:lstStyle/>
          <a:p>
            <a:pPr algn="ctr"/>
            <a:fld id="{42E2B24C-DC2C-4712-9D60-04BFC1B335EB}" type="slidenum">
              <a:rPr lang="en-US" altLang="en-US" smtClean="0">
                <a:solidFill>
                  <a:schemeClr val="tx1"/>
                </a:solidFill>
              </a:rPr>
              <a:pPr algn="ctr"/>
              <a:t>40</a:t>
            </a:fld>
            <a:endParaRPr lang="en-US" altLang="en-US" dirty="0">
              <a:solidFill>
                <a:schemeClr val="tx1"/>
              </a:solidFill>
            </a:endParaRPr>
          </a:p>
        </p:txBody>
      </p:sp>
      <p:sp>
        <p:nvSpPr>
          <p:cNvPr id="31" name="TextBox 30">
            <a:extLst>
              <a:ext uri="{FF2B5EF4-FFF2-40B4-BE49-F238E27FC236}">
                <a16:creationId xmlns:a16="http://schemas.microsoft.com/office/drawing/2014/main" id="{0E0DFBAA-3D39-4F04-B58F-2FAA9BC8409F}"/>
              </a:ext>
            </a:extLst>
          </p:cNvPr>
          <p:cNvSpPr txBox="1"/>
          <p:nvPr/>
        </p:nvSpPr>
        <p:spPr>
          <a:xfrm>
            <a:off x="61081" y="6596061"/>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2881275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additive="base">
                                        <p:cTn id="13" dur="500" fill="hold"/>
                                        <p:tgtEl>
                                          <p:spTgt spid="29"/>
                                        </p:tgtEl>
                                        <p:attrNameLst>
                                          <p:attrName>ppt_x</p:attrName>
                                        </p:attrNameLst>
                                      </p:cBhvr>
                                      <p:tavLst>
                                        <p:tav tm="0">
                                          <p:val>
                                            <p:strVal val="0-#ppt_w/2"/>
                                          </p:val>
                                        </p:tav>
                                        <p:tav tm="100000">
                                          <p:val>
                                            <p:strVal val="#ppt_x"/>
                                          </p:val>
                                        </p:tav>
                                      </p:tavLst>
                                    </p:anim>
                                    <p:anim calcmode="lin" valueType="num">
                                      <p:cBhvr additive="base">
                                        <p:cTn id="14"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500" fill="hold"/>
                                        <p:tgtEl>
                                          <p:spTgt spid="26"/>
                                        </p:tgtEl>
                                        <p:attrNameLst>
                                          <p:attrName>ppt_x</p:attrName>
                                        </p:attrNameLst>
                                      </p:cBhvr>
                                      <p:tavLst>
                                        <p:tav tm="0">
                                          <p:val>
                                            <p:strVal val="0-#ppt_w/2"/>
                                          </p:val>
                                        </p:tav>
                                        <p:tav tm="100000">
                                          <p:val>
                                            <p:strVal val="#ppt_x"/>
                                          </p:val>
                                        </p:tav>
                                      </p:tavLst>
                                    </p:anim>
                                    <p:anim calcmode="lin" valueType="num">
                                      <p:cBhvr additive="base">
                                        <p:cTn id="20"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1+#ppt_w/2"/>
                                          </p:val>
                                        </p:tav>
                                        <p:tav tm="100000">
                                          <p:val>
                                            <p:strVal val="#ppt_x"/>
                                          </p:val>
                                        </p:tav>
                                      </p:tavLst>
                                    </p:anim>
                                    <p:anim calcmode="lin" valueType="num">
                                      <p:cBhvr additive="base">
                                        <p:cTn id="26"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1+#ppt_w/2"/>
                                          </p:val>
                                        </p:tav>
                                        <p:tav tm="100000">
                                          <p:val>
                                            <p:strVal val="#ppt_x"/>
                                          </p:val>
                                        </p:tav>
                                      </p:tavLst>
                                    </p:anim>
                                    <p:anim calcmode="lin" valueType="num">
                                      <p:cBhvr additive="base">
                                        <p:cTn id="32"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additive="base">
                                        <p:cTn id="37" dur="500" fill="hold"/>
                                        <p:tgtEl>
                                          <p:spTgt spid="24"/>
                                        </p:tgtEl>
                                        <p:attrNameLst>
                                          <p:attrName>ppt_x</p:attrName>
                                        </p:attrNameLst>
                                      </p:cBhvr>
                                      <p:tavLst>
                                        <p:tav tm="0">
                                          <p:val>
                                            <p:strVal val="1+#ppt_w/2"/>
                                          </p:val>
                                        </p:tav>
                                        <p:tav tm="100000">
                                          <p:val>
                                            <p:strVal val="#ppt_x"/>
                                          </p:val>
                                        </p:tav>
                                      </p:tavLst>
                                    </p:anim>
                                    <p:anim calcmode="lin" valueType="num">
                                      <p:cBhvr additive="base">
                                        <p:cTn id="38"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additive="base">
                                        <p:cTn id="43" dur="500" fill="hold"/>
                                        <p:tgtEl>
                                          <p:spTgt spid="25"/>
                                        </p:tgtEl>
                                        <p:attrNameLst>
                                          <p:attrName>ppt_x</p:attrName>
                                        </p:attrNameLst>
                                      </p:cBhvr>
                                      <p:tavLst>
                                        <p:tav tm="0">
                                          <p:val>
                                            <p:strVal val="1+#ppt_w/2"/>
                                          </p:val>
                                        </p:tav>
                                        <p:tav tm="100000">
                                          <p:val>
                                            <p:strVal val="#ppt_x"/>
                                          </p:val>
                                        </p:tav>
                                      </p:tavLst>
                                    </p:anim>
                                    <p:anim calcmode="lin" valueType="num">
                                      <p:cBhvr additive="base">
                                        <p:cTn id="44"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nodeType="clickEffect">
                                  <p:stCondLst>
                                    <p:cond delay="0"/>
                                  </p:stCondLst>
                                  <p:childTnLst>
                                    <p:set>
                                      <p:cBhvr>
                                        <p:cTn id="48" dur="1" fill="hold">
                                          <p:stCondLst>
                                            <p:cond delay="0"/>
                                          </p:stCondLst>
                                        </p:cTn>
                                        <p:tgtEl>
                                          <p:spTgt spid="37"/>
                                        </p:tgtEl>
                                        <p:attrNameLst>
                                          <p:attrName>style.visibility</p:attrName>
                                        </p:attrNameLst>
                                      </p:cBhvr>
                                      <p:to>
                                        <p:strVal val="visible"/>
                                      </p:to>
                                    </p:set>
                                    <p:anim calcmode="lin" valueType="num">
                                      <p:cBhvr additive="base">
                                        <p:cTn id="49" dur="500" fill="hold"/>
                                        <p:tgtEl>
                                          <p:spTgt spid="37"/>
                                        </p:tgtEl>
                                        <p:attrNameLst>
                                          <p:attrName>ppt_x</p:attrName>
                                        </p:attrNameLst>
                                      </p:cBhvr>
                                      <p:tavLst>
                                        <p:tav tm="0">
                                          <p:val>
                                            <p:strVal val="1+#ppt_w/2"/>
                                          </p:val>
                                        </p:tav>
                                        <p:tav tm="100000">
                                          <p:val>
                                            <p:strVal val="#ppt_x"/>
                                          </p:val>
                                        </p:tav>
                                      </p:tavLst>
                                    </p:anim>
                                    <p:anim calcmode="lin" valueType="num">
                                      <p:cBhvr additive="base">
                                        <p:cTn id="50" dur="5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xit" presetSubtype="4" fill="hold" nodeType="clickEffect">
                                  <p:stCondLst>
                                    <p:cond delay="0"/>
                                  </p:stCondLst>
                                  <p:childTnLst>
                                    <p:anim calcmode="lin" valueType="num">
                                      <p:cBhvr additive="base">
                                        <p:cTn id="54" dur="500"/>
                                        <p:tgtEl>
                                          <p:spTgt spid="6"/>
                                        </p:tgtEl>
                                        <p:attrNameLst>
                                          <p:attrName>ppt_x</p:attrName>
                                        </p:attrNameLst>
                                      </p:cBhvr>
                                      <p:tavLst>
                                        <p:tav tm="0">
                                          <p:val>
                                            <p:strVal val="ppt_x"/>
                                          </p:val>
                                        </p:tav>
                                        <p:tav tm="100000">
                                          <p:val>
                                            <p:strVal val="ppt_x"/>
                                          </p:val>
                                        </p:tav>
                                      </p:tavLst>
                                    </p:anim>
                                    <p:anim calcmode="lin" valueType="num">
                                      <p:cBhvr additive="base">
                                        <p:cTn id="55" dur="500"/>
                                        <p:tgtEl>
                                          <p:spTgt spid="6"/>
                                        </p:tgtEl>
                                        <p:attrNameLst>
                                          <p:attrName>ppt_y</p:attrName>
                                        </p:attrNameLst>
                                      </p:cBhvr>
                                      <p:tavLst>
                                        <p:tav tm="0">
                                          <p:val>
                                            <p:strVal val="ppt_y"/>
                                          </p:val>
                                        </p:tav>
                                        <p:tav tm="100000">
                                          <p:val>
                                            <p:strVal val="1+ppt_h/2"/>
                                          </p:val>
                                        </p:tav>
                                      </p:tavLst>
                                    </p:anim>
                                    <p:set>
                                      <p:cBhvr>
                                        <p:cTn id="56" dur="1" fill="hold">
                                          <p:stCondLst>
                                            <p:cond delay="499"/>
                                          </p:stCondLst>
                                        </p:cTn>
                                        <p:tgtEl>
                                          <p:spTgt spid="6"/>
                                        </p:tgtEl>
                                        <p:attrNameLst>
                                          <p:attrName>style.visibility</p:attrName>
                                        </p:attrNameLst>
                                      </p:cBhvr>
                                      <p:to>
                                        <p:strVal val="hidden"/>
                                      </p:to>
                                    </p:set>
                                  </p:childTnLst>
                                </p:cTn>
                              </p:par>
                              <p:par>
                                <p:cTn id="57" presetID="2" presetClass="exit" presetSubtype="4" fill="hold" nodeType="withEffect">
                                  <p:stCondLst>
                                    <p:cond delay="0"/>
                                  </p:stCondLst>
                                  <p:childTnLst>
                                    <p:anim calcmode="lin" valueType="num">
                                      <p:cBhvr additive="base">
                                        <p:cTn id="58" dur="500"/>
                                        <p:tgtEl>
                                          <p:spTgt spid="29"/>
                                        </p:tgtEl>
                                        <p:attrNameLst>
                                          <p:attrName>ppt_x</p:attrName>
                                        </p:attrNameLst>
                                      </p:cBhvr>
                                      <p:tavLst>
                                        <p:tav tm="0">
                                          <p:val>
                                            <p:strVal val="ppt_x"/>
                                          </p:val>
                                        </p:tav>
                                        <p:tav tm="100000">
                                          <p:val>
                                            <p:strVal val="ppt_x"/>
                                          </p:val>
                                        </p:tav>
                                      </p:tavLst>
                                    </p:anim>
                                    <p:anim calcmode="lin" valueType="num">
                                      <p:cBhvr additive="base">
                                        <p:cTn id="59" dur="500"/>
                                        <p:tgtEl>
                                          <p:spTgt spid="29"/>
                                        </p:tgtEl>
                                        <p:attrNameLst>
                                          <p:attrName>ppt_y</p:attrName>
                                        </p:attrNameLst>
                                      </p:cBhvr>
                                      <p:tavLst>
                                        <p:tav tm="0">
                                          <p:val>
                                            <p:strVal val="ppt_y"/>
                                          </p:val>
                                        </p:tav>
                                        <p:tav tm="100000">
                                          <p:val>
                                            <p:strVal val="1+ppt_h/2"/>
                                          </p:val>
                                        </p:tav>
                                      </p:tavLst>
                                    </p:anim>
                                    <p:set>
                                      <p:cBhvr>
                                        <p:cTn id="60" dur="1" fill="hold">
                                          <p:stCondLst>
                                            <p:cond delay="499"/>
                                          </p:stCondLst>
                                        </p:cTn>
                                        <p:tgtEl>
                                          <p:spTgt spid="29"/>
                                        </p:tgtEl>
                                        <p:attrNameLst>
                                          <p:attrName>style.visibility</p:attrName>
                                        </p:attrNameLst>
                                      </p:cBhvr>
                                      <p:to>
                                        <p:strVal val="hidden"/>
                                      </p:to>
                                    </p:set>
                                  </p:childTnLst>
                                </p:cTn>
                              </p:par>
                              <p:par>
                                <p:cTn id="61" presetID="2" presetClass="exit" presetSubtype="4" fill="hold" grpId="1" nodeType="withEffect">
                                  <p:stCondLst>
                                    <p:cond delay="0"/>
                                  </p:stCondLst>
                                  <p:childTnLst>
                                    <p:anim calcmode="lin" valueType="num">
                                      <p:cBhvr additive="base">
                                        <p:cTn id="62" dur="500"/>
                                        <p:tgtEl>
                                          <p:spTgt spid="26"/>
                                        </p:tgtEl>
                                        <p:attrNameLst>
                                          <p:attrName>ppt_x</p:attrName>
                                        </p:attrNameLst>
                                      </p:cBhvr>
                                      <p:tavLst>
                                        <p:tav tm="0">
                                          <p:val>
                                            <p:strVal val="ppt_x"/>
                                          </p:val>
                                        </p:tav>
                                        <p:tav tm="100000">
                                          <p:val>
                                            <p:strVal val="ppt_x"/>
                                          </p:val>
                                        </p:tav>
                                      </p:tavLst>
                                    </p:anim>
                                    <p:anim calcmode="lin" valueType="num">
                                      <p:cBhvr additive="base">
                                        <p:cTn id="63" dur="500"/>
                                        <p:tgtEl>
                                          <p:spTgt spid="26"/>
                                        </p:tgtEl>
                                        <p:attrNameLst>
                                          <p:attrName>ppt_y</p:attrName>
                                        </p:attrNameLst>
                                      </p:cBhvr>
                                      <p:tavLst>
                                        <p:tav tm="0">
                                          <p:val>
                                            <p:strVal val="ppt_y"/>
                                          </p:val>
                                        </p:tav>
                                        <p:tav tm="100000">
                                          <p:val>
                                            <p:strVal val="1+ppt_h/2"/>
                                          </p:val>
                                        </p:tav>
                                      </p:tavLst>
                                    </p:anim>
                                    <p:set>
                                      <p:cBhvr>
                                        <p:cTn id="64" dur="1" fill="hold">
                                          <p:stCondLst>
                                            <p:cond delay="499"/>
                                          </p:stCondLst>
                                        </p:cTn>
                                        <p:tgtEl>
                                          <p:spTgt spid="26"/>
                                        </p:tgtEl>
                                        <p:attrNameLst>
                                          <p:attrName>style.visibility</p:attrName>
                                        </p:attrNameLst>
                                      </p:cBhvr>
                                      <p:to>
                                        <p:strVal val="hidden"/>
                                      </p:to>
                                    </p:set>
                                  </p:childTnLst>
                                </p:cTn>
                              </p:par>
                              <p:par>
                                <p:cTn id="65" presetID="2" presetClass="exit" presetSubtype="4" fill="hold" nodeType="withEffect">
                                  <p:stCondLst>
                                    <p:cond delay="0"/>
                                  </p:stCondLst>
                                  <p:childTnLst>
                                    <p:anim calcmode="lin" valueType="num">
                                      <p:cBhvr additive="base">
                                        <p:cTn id="66" dur="500"/>
                                        <p:tgtEl>
                                          <p:spTgt spid="18"/>
                                        </p:tgtEl>
                                        <p:attrNameLst>
                                          <p:attrName>ppt_x</p:attrName>
                                        </p:attrNameLst>
                                      </p:cBhvr>
                                      <p:tavLst>
                                        <p:tav tm="0">
                                          <p:val>
                                            <p:strVal val="ppt_x"/>
                                          </p:val>
                                        </p:tav>
                                        <p:tav tm="100000">
                                          <p:val>
                                            <p:strVal val="ppt_x"/>
                                          </p:val>
                                        </p:tav>
                                      </p:tavLst>
                                    </p:anim>
                                    <p:anim calcmode="lin" valueType="num">
                                      <p:cBhvr additive="base">
                                        <p:cTn id="67" dur="500"/>
                                        <p:tgtEl>
                                          <p:spTgt spid="18"/>
                                        </p:tgtEl>
                                        <p:attrNameLst>
                                          <p:attrName>ppt_y</p:attrName>
                                        </p:attrNameLst>
                                      </p:cBhvr>
                                      <p:tavLst>
                                        <p:tav tm="0">
                                          <p:val>
                                            <p:strVal val="ppt_y"/>
                                          </p:val>
                                        </p:tav>
                                        <p:tav tm="100000">
                                          <p:val>
                                            <p:strVal val="1+ppt_h/2"/>
                                          </p:val>
                                        </p:tav>
                                      </p:tavLst>
                                    </p:anim>
                                    <p:set>
                                      <p:cBhvr>
                                        <p:cTn id="68" dur="1" fill="hold">
                                          <p:stCondLst>
                                            <p:cond delay="499"/>
                                          </p:stCondLst>
                                        </p:cTn>
                                        <p:tgtEl>
                                          <p:spTgt spid="18"/>
                                        </p:tgtEl>
                                        <p:attrNameLst>
                                          <p:attrName>style.visibility</p:attrName>
                                        </p:attrNameLst>
                                      </p:cBhvr>
                                      <p:to>
                                        <p:strVal val="hidden"/>
                                      </p:to>
                                    </p:set>
                                  </p:childTnLst>
                                </p:cTn>
                              </p:par>
                              <p:par>
                                <p:cTn id="69" presetID="2" presetClass="exit" presetSubtype="4" fill="hold" nodeType="withEffect">
                                  <p:stCondLst>
                                    <p:cond delay="0"/>
                                  </p:stCondLst>
                                  <p:childTnLst>
                                    <p:anim calcmode="lin" valueType="num">
                                      <p:cBhvr additive="base">
                                        <p:cTn id="70" dur="500"/>
                                        <p:tgtEl>
                                          <p:spTgt spid="21"/>
                                        </p:tgtEl>
                                        <p:attrNameLst>
                                          <p:attrName>ppt_x</p:attrName>
                                        </p:attrNameLst>
                                      </p:cBhvr>
                                      <p:tavLst>
                                        <p:tav tm="0">
                                          <p:val>
                                            <p:strVal val="ppt_x"/>
                                          </p:val>
                                        </p:tav>
                                        <p:tav tm="100000">
                                          <p:val>
                                            <p:strVal val="ppt_x"/>
                                          </p:val>
                                        </p:tav>
                                      </p:tavLst>
                                    </p:anim>
                                    <p:anim calcmode="lin" valueType="num">
                                      <p:cBhvr additive="base">
                                        <p:cTn id="71" dur="500"/>
                                        <p:tgtEl>
                                          <p:spTgt spid="21"/>
                                        </p:tgtEl>
                                        <p:attrNameLst>
                                          <p:attrName>ppt_y</p:attrName>
                                        </p:attrNameLst>
                                      </p:cBhvr>
                                      <p:tavLst>
                                        <p:tav tm="0">
                                          <p:val>
                                            <p:strVal val="ppt_y"/>
                                          </p:val>
                                        </p:tav>
                                        <p:tav tm="100000">
                                          <p:val>
                                            <p:strVal val="1+ppt_h/2"/>
                                          </p:val>
                                        </p:tav>
                                      </p:tavLst>
                                    </p:anim>
                                    <p:set>
                                      <p:cBhvr>
                                        <p:cTn id="72" dur="1" fill="hold">
                                          <p:stCondLst>
                                            <p:cond delay="499"/>
                                          </p:stCondLst>
                                        </p:cTn>
                                        <p:tgtEl>
                                          <p:spTgt spid="21"/>
                                        </p:tgtEl>
                                        <p:attrNameLst>
                                          <p:attrName>style.visibility</p:attrName>
                                        </p:attrNameLst>
                                      </p:cBhvr>
                                      <p:to>
                                        <p:strVal val="hidden"/>
                                      </p:to>
                                    </p:set>
                                  </p:childTnLst>
                                </p:cTn>
                              </p:par>
                              <p:par>
                                <p:cTn id="73" presetID="2" presetClass="exit" presetSubtype="4" fill="hold" nodeType="withEffect">
                                  <p:stCondLst>
                                    <p:cond delay="0"/>
                                  </p:stCondLst>
                                  <p:childTnLst>
                                    <p:anim calcmode="lin" valueType="num">
                                      <p:cBhvr additive="base">
                                        <p:cTn id="74" dur="500"/>
                                        <p:tgtEl>
                                          <p:spTgt spid="24"/>
                                        </p:tgtEl>
                                        <p:attrNameLst>
                                          <p:attrName>ppt_x</p:attrName>
                                        </p:attrNameLst>
                                      </p:cBhvr>
                                      <p:tavLst>
                                        <p:tav tm="0">
                                          <p:val>
                                            <p:strVal val="ppt_x"/>
                                          </p:val>
                                        </p:tav>
                                        <p:tav tm="100000">
                                          <p:val>
                                            <p:strVal val="ppt_x"/>
                                          </p:val>
                                        </p:tav>
                                      </p:tavLst>
                                    </p:anim>
                                    <p:anim calcmode="lin" valueType="num">
                                      <p:cBhvr additive="base">
                                        <p:cTn id="75" dur="500"/>
                                        <p:tgtEl>
                                          <p:spTgt spid="24"/>
                                        </p:tgtEl>
                                        <p:attrNameLst>
                                          <p:attrName>ppt_y</p:attrName>
                                        </p:attrNameLst>
                                      </p:cBhvr>
                                      <p:tavLst>
                                        <p:tav tm="0">
                                          <p:val>
                                            <p:strVal val="ppt_y"/>
                                          </p:val>
                                        </p:tav>
                                        <p:tav tm="100000">
                                          <p:val>
                                            <p:strVal val="1+ppt_h/2"/>
                                          </p:val>
                                        </p:tav>
                                      </p:tavLst>
                                    </p:anim>
                                    <p:set>
                                      <p:cBhvr>
                                        <p:cTn id="76" dur="1" fill="hold">
                                          <p:stCondLst>
                                            <p:cond delay="499"/>
                                          </p:stCondLst>
                                        </p:cTn>
                                        <p:tgtEl>
                                          <p:spTgt spid="24"/>
                                        </p:tgtEl>
                                        <p:attrNameLst>
                                          <p:attrName>style.visibility</p:attrName>
                                        </p:attrNameLst>
                                      </p:cBhvr>
                                      <p:to>
                                        <p:strVal val="hidden"/>
                                      </p:to>
                                    </p:set>
                                  </p:childTnLst>
                                </p:cTn>
                              </p:par>
                              <p:par>
                                <p:cTn id="77" presetID="2" presetClass="exit" presetSubtype="4" fill="hold" grpId="1" nodeType="withEffect">
                                  <p:stCondLst>
                                    <p:cond delay="0"/>
                                  </p:stCondLst>
                                  <p:childTnLst>
                                    <p:anim calcmode="lin" valueType="num">
                                      <p:cBhvr additive="base">
                                        <p:cTn id="78" dur="500"/>
                                        <p:tgtEl>
                                          <p:spTgt spid="25"/>
                                        </p:tgtEl>
                                        <p:attrNameLst>
                                          <p:attrName>ppt_x</p:attrName>
                                        </p:attrNameLst>
                                      </p:cBhvr>
                                      <p:tavLst>
                                        <p:tav tm="0">
                                          <p:val>
                                            <p:strVal val="ppt_x"/>
                                          </p:val>
                                        </p:tav>
                                        <p:tav tm="100000">
                                          <p:val>
                                            <p:strVal val="ppt_x"/>
                                          </p:val>
                                        </p:tav>
                                      </p:tavLst>
                                    </p:anim>
                                    <p:anim calcmode="lin" valueType="num">
                                      <p:cBhvr additive="base">
                                        <p:cTn id="79" dur="500"/>
                                        <p:tgtEl>
                                          <p:spTgt spid="25"/>
                                        </p:tgtEl>
                                        <p:attrNameLst>
                                          <p:attrName>ppt_y</p:attrName>
                                        </p:attrNameLst>
                                      </p:cBhvr>
                                      <p:tavLst>
                                        <p:tav tm="0">
                                          <p:val>
                                            <p:strVal val="ppt_y"/>
                                          </p:val>
                                        </p:tav>
                                        <p:tav tm="100000">
                                          <p:val>
                                            <p:strVal val="1+ppt_h/2"/>
                                          </p:val>
                                        </p:tav>
                                      </p:tavLst>
                                    </p:anim>
                                    <p:set>
                                      <p:cBhvr>
                                        <p:cTn id="80" dur="1" fill="hold">
                                          <p:stCondLst>
                                            <p:cond delay="499"/>
                                          </p:stCondLst>
                                        </p:cTn>
                                        <p:tgtEl>
                                          <p:spTgt spid="25"/>
                                        </p:tgtEl>
                                        <p:attrNameLst>
                                          <p:attrName>style.visibility</p:attrName>
                                        </p:attrNameLst>
                                      </p:cBhvr>
                                      <p:to>
                                        <p:strVal val="hidden"/>
                                      </p:to>
                                    </p:set>
                                  </p:childTnLst>
                                </p:cTn>
                              </p:par>
                              <p:par>
                                <p:cTn id="81" presetID="2" presetClass="exit" presetSubtype="4" fill="hold" nodeType="withEffect">
                                  <p:stCondLst>
                                    <p:cond delay="0"/>
                                  </p:stCondLst>
                                  <p:childTnLst>
                                    <p:anim calcmode="lin" valueType="num">
                                      <p:cBhvr additive="base">
                                        <p:cTn id="82" dur="500"/>
                                        <p:tgtEl>
                                          <p:spTgt spid="37"/>
                                        </p:tgtEl>
                                        <p:attrNameLst>
                                          <p:attrName>ppt_x</p:attrName>
                                        </p:attrNameLst>
                                      </p:cBhvr>
                                      <p:tavLst>
                                        <p:tav tm="0">
                                          <p:val>
                                            <p:strVal val="ppt_x"/>
                                          </p:val>
                                        </p:tav>
                                        <p:tav tm="100000">
                                          <p:val>
                                            <p:strVal val="ppt_x"/>
                                          </p:val>
                                        </p:tav>
                                      </p:tavLst>
                                    </p:anim>
                                    <p:anim calcmode="lin" valueType="num">
                                      <p:cBhvr additive="base">
                                        <p:cTn id="83" dur="500"/>
                                        <p:tgtEl>
                                          <p:spTgt spid="37"/>
                                        </p:tgtEl>
                                        <p:attrNameLst>
                                          <p:attrName>ppt_y</p:attrName>
                                        </p:attrNameLst>
                                      </p:cBhvr>
                                      <p:tavLst>
                                        <p:tav tm="0">
                                          <p:val>
                                            <p:strVal val="ppt_y"/>
                                          </p:val>
                                        </p:tav>
                                        <p:tav tm="100000">
                                          <p:val>
                                            <p:strVal val="1+ppt_h/2"/>
                                          </p:val>
                                        </p:tav>
                                      </p:tavLst>
                                    </p:anim>
                                    <p:set>
                                      <p:cBhvr>
                                        <p:cTn id="84" dur="1" fill="hold">
                                          <p:stCondLst>
                                            <p:cond delay="499"/>
                                          </p:stCondLst>
                                        </p:cTn>
                                        <p:tgtEl>
                                          <p:spTgt spid="37"/>
                                        </p:tgtEl>
                                        <p:attrNameLst>
                                          <p:attrName>style.visibility</p:attrName>
                                        </p:attrNameLst>
                                      </p:cBhvr>
                                      <p:to>
                                        <p:strVal val="hidden"/>
                                      </p:to>
                                    </p:set>
                                  </p:childTnLst>
                                </p:cTn>
                              </p:par>
                              <p:par>
                                <p:cTn id="85" presetID="2" presetClass="exit" presetSubtype="4" fill="hold" grpId="0" nodeType="withEffect">
                                  <p:stCondLst>
                                    <p:cond delay="0"/>
                                  </p:stCondLst>
                                  <p:childTnLst>
                                    <p:anim calcmode="lin" valueType="num">
                                      <p:cBhvr additive="base">
                                        <p:cTn id="86" dur="500"/>
                                        <p:tgtEl>
                                          <p:spTgt spid="40"/>
                                        </p:tgtEl>
                                        <p:attrNameLst>
                                          <p:attrName>ppt_x</p:attrName>
                                        </p:attrNameLst>
                                      </p:cBhvr>
                                      <p:tavLst>
                                        <p:tav tm="0">
                                          <p:val>
                                            <p:strVal val="ppt_x"/>
                                          </p:val>
                                        </p:tav>
                                        <p:tav tm="100000">
                                          <p:val>
                                            <p:strVal val="ppt_x"/>
                                          </p:val>
                                        </p:tav>
                                      </p:tavLst>
                                    </p:anim>
                                    <p:anim calcmode="lin" valueType="num">
                                      <p:cBhvr additive="base">
                                        <p:cTn id="87" dur="500"/>
                                        <p:tgtEl>
                                          <p:spTgt spid="40"/>
                                        </p:tgtEl>
                                        <p:attrNameLst>
                                          <p:attrName>ppt_y</p:attrName>
                                        </p:attrNameLst>
                                      </p:cBhvr>
                                      <p:tavLst>
                                        <p:tav tm="0">
                                          <p:val>
                                            <p:strVal val="ppt_y"/>
                                          </p:val>
                                        </p:tav>
                                        <p:tav tm="100000">
                                          <p:val>
                                            <p:strVal val="1+ppt_h/2"/>
                                          </p:val>
                                        </p:tav>
                                      </p:tavLst>
                                    </p:anim>
                                    <p:set>
                                      <p:cBhvr>
                                        <p:cTn id="88" dur="1" fill="hold">
                                          <p:stCondLst>
                                            <p:cond delay="499"/>
                                          </p:stCondLst>
                                        </p:cTn>
                                        <p:tgtEl>
                                          <p:spTgt spid="40"/>
                                        </p:tgtEl>
                                        <p:attrNameLst>
                                          <p:attrName>style.visibility</p:attrName>
                                        </p:attrNameLst>
                                      </p:cBhvr>
                                      <p:to>
                                        <p:strVal val="hidden"/>
                                      </p:to>
                                    </p:set>
                                  </p:childTnLst>
                                </p:cTn>
                              </p:par>
                              <p:par>
                                <p:cTn id="89" presetID="2" presetClass="exit" presetSubtype="4" fill="hold" grpId="0" nodeType="withEffect">
                                  <p:stCondLst>
                                    <p:cond delay="0"/>
                                  </p:stCondLst>
                                  <p:childTnLst>
                                    <p:anim calcmode="lin" valueType="num">
                                      <p:cBhvr additive="base">
                                        <p:cTn id="90" dur="500"/>
                                        <p:tgtEl>
                                          <p:spTgt spid="41"/>
                                        </p:tgtEl>
                                        <p:attrNameLst>
                                          <p:attrName>ppt_x</p:attrName>
                                        </p:attrNameLst>
                                      </p:cBhvr>
                                      <p:tavLst>
                                        <p:tav tm="0">
                                          <p:val>
                                            <p:strVal val="ppt_x"/>
                                          </p:val>
                                        </p:tav>
                                        <p:tav tm="100000">
                                          <p:val>
                                            <p:strVal val="ppt_x"/>
                                          </p:val>
                                        </p:tav>
                                      </p:tavLst>
                                    </p:anim>
                                    <p:anim calcmode="lin" valueType="num">
                                      <p:cBhvr additive="base">
                                        <p:cTn id="91" dur="500"/>
                                        <p:tgtEl>
                                          <p:spTgt spid="41"/>
                                        </p:tgtEl>
                                        <p:attrNameLst>
                                          <p:attrName>ppt_y</p:attrName>
                                        </p:attrNameLst>
                                      </p:cBhvr>
                                      <p:tavLst>
                                        <p:tav tm="0">
                                          <p:val>
                                            <p:strVal val="ppt_y"/>
                                          </p:val>
                                        </p:tav>
                                        <p:tav tm="100000">
                                          <p:val>
                                            <p:strVal val="1+ppt_h/2"/>
                                          </p:val>
                                        </p:tav>
                                      </p:tavLst>
                                    </p:anim>
                                    <p:set>
                                      <p:cBhvr>
                                        <p:cTn id="92" dur="1" fill="hold">
                                          <p:stCondLst>
                                            <p:cond delay="499"/>
                                          </p:stCondLst>
                                        </p:cTn>
                                        <p:tgtEl>
                                          <p:spTgt spid="4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5" grpId="1" animBg="1"/>
      <p:bldP spid="26" grpId="0" animBg="1"/>
      <p:bldP spid="26" grpId="1" animBg="1"/>
      <p:bldP spid="40" grpId="0" animBg="1"/>
      <p:bldP spid="4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753"/>
            <a:ext cx="12192000" cy="6858000"/>
          </a:xfrm>
          <a:prstGeom prst="rect">
            <a:avLst/>
          </a:prstGeom>
          <a:solidFill>
            <a:schemeClr val="bg1"/>
          </a:solidFill>
          <a:ln w="12700">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3" name="Picture 5"/>
          <p:cNvPicPr>
            <a:picLocks noChangeAspect="1"/>
          </p:cNvPicPr>
          <p:nvPr/>
        </p:nvPicPr>
        <p:blipFill rotWithShape="1">
          <a:blip r:embed="rId2" cstate="print">
            <a:extLst>
              <a:ext uri="{28A0092B-C50C-407E-A947-70E740481C1C}">
                <a14:useLocalDpi xmlns:a14="http://schemas.microsoft.com/office/drawing/2010/main" val="0"/>
              </a:ext>
            </a:extLst>
          </a:blip>
          <a:srcRect b="71000"/>
          <a:stretch/>
        </p:blipFill>
        <p:spPr bwMode="auto">
          <a:xfrm rot="10800000">
            <a:off x="0" y="5309118"/>
            <a:ext cx="12192000" cy="1548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useBgFill="1">
        <p:nvSpPr>
          <p:cNvPr id="4" name="TextBox 3"/>
          <p:cNvSpPr txBox="1"/>
          <p:nvPr/>
        </p:nvSpPr>
        <p:spPr>
          <a:xfrm>
            <a:off x="345623" y="144757"/>
            <a:ext cx="5978977" cy="523220"/>
          </a:xfrm>
          <a:prstGeom prst="rect">
            <a:avLst/>
          </a:prstGeom>
          <a:effectLst>
            <a:glow rad="139700">
              <a:schemeClr val="accent2">
                <a:lumMod val="75000"/>
                <a:alpha val="40000"/>
              </a:schemeClr>
            </a:glow>
            <a:softEdge rad="63500"/>
          </a:effectLst>
        </p:spPr>
        <p:txBody>
          <a:bodyPr wrap="square" rtlCol="0">
            <a:spAutoFit/>
          </a:bodyPr>
          <a:lstStyle/>
          <a:p>
            <a:pPr algn="ctr"/>
            <a:r>
              <a:rPr lang="en-CA" sz="2800" dirty="0"/>
              <a:t>We have covered here in this course …</a:t>
            </a:r>
          </a:p>
        </p:txBody>
      </p:sp>
      <p:sp>
        <p:nvSpPr>
          <p:cNvPr id="13" name="TextBox 12"/>
          <p:cNvSpPr txBox="1"/>
          <p:nvPr/>
        </p:nvSpPr>
        <p:spPr>
          <a:xfrm>
            <a:off x="704849" y="1950619"/>
            <a:ext cx="4819651" cy="400110"/>
          </a:xfrm>
          <a:prstGeom prst="rect">
            <a:avLst/>
          </a:prstGeom>
          <a:noFill/>
          <a:ln w="19050">
            <a:solidFill>
              <a:srgbClr val="00B050"/>
            </a:solidFill>
          </a:ln>
        </p:spPr>
        <p:txBody>
          <a:bodyPr wrap="square" rtlCol="0">
            <a:spAutoFit/>
          </a:bodyPr>
          <a:lstStyle/>
          <a:p>
            <a:r>
              <a:rPr lang="en-CA" sz="2000" dirty="0"/>
              <a:t>What is the Internet?</a:t>
            </a:r>
          </a:p>
        </p:txBody>
      </p:sp>
      <p:sp>
        <p:nvSpPr>
          <p:cNvPr id="14" name="TextBox 13"/>
          <p:cNvSpPr txBox="1"/>
          <p:nvPr/>
        </p:nvSpPr>
        <p:spPr>
          <a:xfrm>
            <a:off x="704849" y="2579892"/>
            <a:ext cx="4819651" cy="400110"/>
          </a:xfrm>
          <a:prstGeom prst="rect">
            <a:avLst/>
          </a:prstGeom>
          <a:noFill/>
          <a:ln w="19050">
            <a:solidFill>
              <a:srgbClr val="00B050"/>
            </a:solidFill>
          </a:ln>
        </p:spPr>
        <p:txBody>
          <a:bodyPr wrap="square" rtlCol="0">
            <a:spAutoFit/>
          </a:bodyPr>
          <a:lstStyle/>
          <a:p>
            <a:r>
              <a:rPr lang="en-CA" sz="2000" dirty="0"/>
              <a:t>Accessing the Internet</a:t>
            </a:r>
          </a:p>
        </p:txBody>
      </p:sp>
      <p:sp>
        <p:nvSpPr>
          <p:cNvPr id="15" name="TextBox 14"/>
          <p:cNvSpPr txBox="1"/>
          <p:nvPr/>
        </p:nvSpPr>
        <p:spPr>
          <a:xfrm>
            <a:off x="700088" y="3209165"/>
            <a:ext cx="4819651" cy="400110"/>
          </a:xfrm>
          <a:prstGeom prst="rect">
            <a:avLst/>
          </a:prstGeom>
          <a:noFill/>
          <a:ln w="19050">
            <a:solidFill>
              <a:srgbClr val="00B050"/>
            </a:solidFill>
          </a:ln>
        </p:spPr>
        <p:txBody>
          <a:bodyPr wrap="square" rtlCol="0">
            <a:spAutoFit/>
          </a:bodyPr>
          <a:lstStyle/>
          <a:p>
            <a:r>
              <a:rPr lang="en-CA" sz="2000" dirty="0"/>
              <a:t>Terminology and Basic Concepts</a:t>
            </a:r>
          </a:p>
        </p:txBody>
      </p:sp>
      <p:sp>
        <p:nvSpPr>
          <p:cNvPr id="16" name="TextBox 15"/>
          <p:cNvSpPr txBox="1"/>
          <p:nvPr/>
        </p:nvSpPr>
        <p:spPr>
          <a:xfrm>
            <a:off x="700088" y="3838438"/>
            <a:ext cx="4819651" cy="400110"/>
          </a:xfrm>
          <a:prstGeom prst="rect">
            <a:avLst/>
          </a:prstGeom>
          <a:noFill/>
          <a:ln w="19050">
            <a:solidFill>
              <a:srgbClr val="00B050"/>
            </a:solidFill>
          </a:ln>
        </p:spPr>
        <p:txBody>
          <a:bodyPr wrap="square" rtlCol="0">
            <a:spAutoFit/>
          </a:bodyPr>
          <a:lstStyle/>
          <a:p>
            <a:r>
              <a:rPr lang="en-CA" sz="2000" dirty="0"/>
              <a:t>Common Services Available on the Internet</a:t>
            </a:r>
          </a:p>
        </p:txBody>
      </p:sp>
      <p:sp>
        <p:nvSpPr>
          <p:cNvPr id="17" name="TextBox 16"/>
          <p:cNvSpPr txBox="1"/>
          <p:nvPr/>
        </p:nvSpPr>
        <p:spPr>
          <a:xfrm>
            <a:off x="700088" y="4465705"/>
            <a:ext cx="4819651" cy="400110"/>
          </a:xfrm>
          <a:prstGeom prst="rect">
            <a:avLst/>
          </a:prstGeom>
          <a:noFill/>
          <a:ln w="19050">
            <a:solidFill>
              <a:srgbClr val="00B050"/>
            </a:solidFill>
          </a:ln>
        </p:spPr>
        <p:txBody>
          <a:bodyPr wrap="square" rtlCol="0">
            <a:spAutoFit/>
          </a:bodyPr>
          <a:lstStyle/>
          <a:p>
            <a:r>
              <a:rPr lang="en-CA" sz="2000" dirty="0"/>
              <a:t>Searching the Internet (Websites &amp; FTP)</a:t>
            </a:r>
          </a:p>
        </p:txBody>
      </p:sp>
      <p:sp>
        <p:nvSpPr>
          <p:cNvPr id="18" name="TextBox 17"/>
          <p:cNvSpPr txBox="1"/>
          <p:nvPr/>
        </p:nvSpPr>
        <p:spPr>
          <a:xfrm>
            <a:off x="6319842" y="1950619"/>
            <a:ext cx="5062534" cy="400110"/>
          </a:xfrm>
          <a:prstGeom prst="rect">
            <a:avLst/>
          </a:prstGeom>
          <a:noFill/>
          <a:ln w="19050">
            <a:solidFill>
              <a:srgbClr val="00B050"/>
            </a:solidFill>
          </a:ln>
        </p:spPr>
        <p:txBody>
          <a:bodyPr wrap="square" rtlCol="0">
            <a:spAutoFit/>
          </a:bodyPr>
          <a:lstStyle/>
          <a:p>
            <a:r>
              <a:rPr lang="en-CA" sz="2000" dirty="0"/>
              <a:t>Dangers of the Internet</a:t>
            </a:r>
          </a:p>
        </p:txBody>
      </p:sp>
      <p:sp>
        <p:nvSpPr>
          <p:cNvPr id="23" name="TextBox 22"/>
          <p:cNvSpPr txBox="1"/>
          <p:nvPr/>
        </p:nvSpPr>
        <p:spPr>
          <a:xfrm>
            <a:off x="6319841" y="2579892"/>
            <a:ext cx="5057774" cy="400110"/>
          </a:xfrm>
          <a:prstGeom prst="rect">
            <a:avLst/>
          </a:prstGeom>
          <a:noFill/>
          <a:ln w="19050">
            <a:solidFill>
              <a:srgbClr val="00B050"/>
            </a:solidFill>
          </a:ln>
        </p:spPr>
        <p:txBody>
          <a:bodyPr wrap="square" rtlCol="0">
            <a:spAutoFit/>
          </a:bodyPr>
          <a:lstStyle/>
          <a:p>
            <a:r>
              <a:rPr lang="en-CA" sz="2000" dirty="0"/>
              <a:t>Information Security</a:t>
            </a:r>
          </a:p>
        </p:txBody>
      </p:sp>
      <p:sp>
        <p:nvSpPr>
          <p:cNvPr id="28" name="TextBox 27"/>
          <p:cNvSpPr txBox="1"/>
          <p:nvPr/>
        </p:nvSpPr>
        <p:spPr>
          <a:xfrm>
            <a:off x="6324601" y="3209165"/>
            <a:ext cx="5057774" cy="400110"/>
          </a:xfrm>
          <a:prstGeom prst="rect">
            <a:avLst/>
          </a:prstGeom>
          <a:noFill/>
          <a:ln w="19050">
            <a:solidFill>
              <a:srgbClr val="00B050"/>
            </a:solidFill>
          </a:ln>
        </p:spPr>
        <p:txBody>
          <a:bodyPr wrap="square" rtlCol="0">
            <a:spAutoFit/>
          </a:bodyPr>
          <a:lstStyle/>
          <a:p>
            <a:r>
              <a:rPr lang="en-CA" sz="2000" dirty="0"/>
              <a:t>Backup Security</a:t>
            </a:r>
          </a:p>
        </p:txBody>
      </p:sp>
      <p:sp>
        <p:nvSpPr>
          <p:cNvPr id="29" name="TextBox 28"/>
          <p:cNvSpPr txBox="1"/>
          <p:nvPr/>
        </p:nvSpPr>
        <p:spPr>
          <a:xfrm>
            <a:off x="6324601" y="3838438"/>
            <a:ext cx="5053014" cy="400110"/>
          </a:xfrm>
          <a:prstGeom prst="rect">
            <a:avLst/>
          </a:prstGeom>
          <a:noFill/>
          <a:ln w="19050">
            <a:solidFill>
              <a:srgbClr val="00B050"/>
            </a:solidFill>
          </a:ln>
        </p:spPr>
        <p:txBody>
          <a:bodyPr wrap="square" rtlCol="0">
            <a:spAutoFit/>
          </a:bodyPr>
          <a:lstStyle/>
          <a:p>
            <a:r>
              <a:rPr lang="en-CA" sz="2000">
                <a:latin typeface="Times New Roman" panose="02020603050405020304" pitchFamily="18" charset="0"/>
                <a:cs typeface="Times New Roman" panose="02020603050405020304" pitchFamily="18" charset="0"/>
              </a:rPr>
              <a:t>Popular free software available on the Internet</a:t>
            </a:r>
            <a:endParaRPr lang="en-CA" sz="2000" dirty="0"/>
          </a:p>
        </p:txBody>
      </p:sp>
    </p:spTree>
    <p:extLst>
      <p:ext uri="{BB962C8B-B14F-4D97-AF65-F5344CB8AC3E}">
        <p14:creationId xmlns:p14="http://schemas.microsoft.com/office/powerpoint/2010/main" val="1075878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par>
                          <p:cTn id="11" fill="hold">
                            <p:stCondLst>
                              <p:cond delay="500"/>
                            </p:stCondLst>
                            <p:childTnLst>
                              <p:par>
                                <p:cTn id="12" presetID="53" presetClass="entr" presetSubtype="16"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par>
                          <p:cTn id="17" fill="hold">
                            <p:stCondLst>
                              <p:cond delay="1000"/>
                            </p:stCondLst>
                            <p:childTnLst>
                              <p:par>
                                <p:cTn id="18" presetID="26" presetClass="emph" presetSubtype="0" fill="hold" grpId="1" nodeType="afterEffect">
                                  <p:stCondLst>
                                    <p:cond delay="0"/>
                                  </p:stCondLst>
                                  <p:childTnLst>
                                    <p:animEffect transition="out" filter="fade">
                                      <p:cBhvr>
                                        <p:cTn id="19" dur="500" tmFilter="0, 0; .2, .5; .8, .5; 1, 0"/>
                                        <p:tgtEl>
                                          <p:spTgt spid="4"/>
                                        </p:tgtEl>
                                      </p:cBhvr>
                                    </p:animEffect>
                                    <p:animScale>
                                      <p:cBhvr>
                                        <p:cTn id="20" dur="250" autoRev="1" fill="hold"/>
                                        <p:tgtEl>
                                          <p:spTgt spid="4"/>
                                        </p:tgtEl>
                                      </p:cBhvr>
                                      <p:by x="105000" y="105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0-#ppt_w/2"/>
                                          </p:val>
                                        </p:tav>
                                        <p:tav tm="100000">
                                          <p:val>
                                            <p:strVal val="#ppt_x"/>
                                          </p:val>
                                        </p:tav>
                                      </p:tavLst>
                                    </p:anim>
                                    <p:anim calcmode="lin" valueType="num">
                                      <p:cBhvr additive="base">
                                        <p:cTn id="26"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0-#ppt_w/2"/>
                                          </p:val>
                                        </p:tav>
                                        <p:tav tm="100000">
                                          <p:val>
                                            <p:strVal val="#ppt_x"/>
                                          </p:val>
                                        </p:tav>
                                      </p:tavLst>
                                    </p:anim>
                                    <p:anim calcmode="lin" valueType="num">
                                      <p:cBhvr additive="base">
                                        <p:cTn id="32"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0-#ppt_w/2"/>
                                          </p:val>
                                        </p:tav>
                                        <p:tav tm="100000">
                                          <p:val>
                                            <p:strVal val="#ppt_x"/>
                                          </p:val>
                                        </p:tav>
                                      </p:tavLst>
                                    </p:anim>
                                    <p:anim calcmode="lin" valueType="num">
                                      <p:cBhvr additive="base">
                                        <p:cTn id="38"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0-#ppt_w/2"/>
                                          </p:val>
                                        </p:tav>
                                        <p:tav tm="100000">
                                          <p:val>
                                            <p:strVal val="#ppt_x"/>
                                          </p:val>
                                        </p:tav>
                                      </p:tavLst>
                                    </p:anim>
                                    <p:anim calcmode="lin" valueType="num">
                                      <p:cBhvr additive="base">
                                        <p:cTn id="44"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0-#ppt_w/2"/>
                                          </p:val>
                                        </p:tav>
                                        <p:tav tm="100000">
                                          <p:val>
                                            <p:strVal val="#ppt_x"/>
                                          </p:val>
                                        </p:tav>
                                      </p:tavLst>
                                    </p:anim>
                                    <p:anim calcmode="lin" valueType="num">
                                      <p:cBhvr additive="base">
                                        <p:cTn id="50"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 calcmode="lin" valueType="num">
                                      <p:cBhvr additive="base">
                                        <p:cTn id="55" dur="500" fill="hold"/>
                                        <p:tgtEl>
                                          <p:spTgt spid="18"/>
                                        </p:tgtEl>
                                        <p:attrNameLst>
                                          <p:attrName>ppt_x</p:attrName>
                                        </p:attrNameLst>
                                      </p:cBhvr>
                                      <p:tavLst>
                                        <p:tav tm="0">
                                          <p:val>
                                            <p:strVal val="1+#ppt_w/2"/>
                                          </p:val>
                                        </p:tav>
                                        <p:tav tm="100000">
                                          <p:val>
                                            <p:strVal val="#ppt_x"/>
                                          </p:val>
                                        </p:tav>
                                      </p:tavLst>
                                    </p:anim>
                                    <p:anim calcmode="lin" valueType="num">
                                      <p:cBhvr additive="base">
                                        <p:cTn id="56"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2" fill="hold" grpId="0" nodeType="clickEffect">
                                  <p:stCondLst>
                                    <p:cond delay="0"/>
                                  </p:stCondLst>
                                  <p:childTnLst>
                                    <p:set>
                                      <p:cBhvr>
                                        <p:cTn id="60" dur="1" fill="hold">
                                          <p:stCondLst>
                                            <p:cond delay="0"/>
                                          </p:stCondLst>
                                        </p:cTn>
                                        <p:tgtEl>
                                          <p:spTgt spid="23"/>
                                        </p:tgtEl>
                                        <p:attrNameLst>
                                          <p:attrName>style.visibility</p:attrName>
                                        </p:attrNameLst>
                                      </p:cBhvr>
                                      <p:to>
                                        <p:strVal val="visible"/>
                                      </p:to>
                                    </p:set>
                                    <p:anim calcmode="lin" valueType="num">
                                      <p:cBhvr additive="base">
                                        <p:cTn id="61" dur="500" fill="hold"/>
                                        <p:tgtEl>
                                          <p:spTgt spid="23"/>
                                        </p:tgtEl>
                                        <p:attrNameLst>
                                          <p:attrName>ppt_x</p:attrName>
                                        </p:attrNameLst>
                                      </p:cBhvr>
                                      <p:tavLst>
                                        <p:tav tm="0">
                                          <p:val>
                                            <p:strVal val="1+#ppt_w/2"/>
                                          </p:val>
                                        </p:tav>
                                        <p:tav tm="100000">
                                          <p:val>
                                            <p:strVal val="#ppt_x"/>
                                          </p:val>
                                        </p:tav>
                                      </p:tavLst>
                                    </p:anim>
                                    <p:anim calcmode="lin" valueType="num">
                                      <p:cBhvr additive="base">
                                        <p:cTn id="62"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2" fill="hold" grpId="0" nodeType="clickEffect">
                                  <p:stCondLst>
                                    <p:cond delay="0"/>
                                  </p:stCondLst>
                                  <p:childTnLst>
                                    <p:set>
                                      <p:cBhvr>
                                        <p:cTn id="66" dur="1" fill="hold">
                                          <p:stCondLst>
                                            <p:cond delay="0"/>
                                          </p:stCondLst>
                                        </p:cTn>
                                        <p:tgtEl>
                                          <p:spTgt spid="28"/>
                                        </p:tgtEl>
                                        <p:attrNameLst>
                                          <p:attrName>style.visibility</p:attrName>
                                        </p:attrNameLst>
                                      </p:cBhvr>
                                      <p:to>
                                        <p:strVal val="visible"/>
                                      </p:to>
                                    </p:set>
                                    <p:anim calcmode="lin" valueType="num">
                                      <p:cBhvr additive="base">
                                        <p:cTn id="67" dur="500" fill="hold"/>
                                        <p:tgtEl>
                                          <p:spTgt spid="28"/>
                                        </p:tgtEl>
                                        <p:attrNameLst>
                                          <p:attrName>ppt_x</p:attrName>
                                        </p:attrNameLst>
                                      </p:cBhvr>
                                      <p:tavLst>
                                        <p:tav tm="0">
                                          <p:val>
                                            <p:strVal val="1+#ppt_w/2"/>
                                          </p:val>
                                        </p:tav>
                                        <p:tav tm="100000">
                                          <p:val>
                                            <p:strVal val="#ppt_x"/>
                                          </p:val>
                                        </p:tav>
                                      </p:tavLst>
                                    </p:anim>
                                    <p:anim calcmode="lin" valueType="num">
                                      <p:cBhvr additive="base">
                                        <p:cTn id="68"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2" fill="hold" grpId="0" nodeType="clickEffect">
                                  <p:stCondLst>
                                    <p:cond delay="0"/>
                                  </p:stCondLst>
                                  <p:childTnLst>
                                    <p:set>
                                      <p:cBhvr>
                                        <p:cTn id="72" dur="1" fill="hold">
                                          <p:stCondLst>
                                            <p:cond delay="0"/>
                                          </p:stCondLst>
                                        </p:cTn>
                                        <p:tgtEl>
                                          <p:spTgt spid="29"/>
                                        </p:tgtEl>
                                        <p:attrNameLst>
                                          <p:attrName>style.visibility</p:attrName>
                                        </p:attrNameLst>
                                      </p:cBhvr>
                                      <p:to>
                                        <p:strVal val="visible"/>
                                      </p:to>
                                    </p:set>
                                    <p:anim calcmode="lin" valueType="num">
                                      <p:cBhvr additive="base">
                                        <p:cTn id="73" dur="500" fill="hold"/>
                                        <p:tgtEl>
                                          <p:spTgt spid="29"/>
                                        </p:tgtEl>
                                        <p:attrNameLst>
                                          <p:attrName>ppt_x</p:attrName>
                                        </p:attrNameLst>
                                      </p:cBhvr>
                                      <p:tavLst>
                                        <p:tav tm="0">
                                          <p:val>
                                            <p:strVal val="1+#ppt_w/2"/>
                                          </p:val>
                                        </p:tav>
                                        <p:tav tm="100000">
                                          <p:val>
                                            <p:strVal val="#ppt_x"/>
                                          </p:val>
                                        </p:tav>
                                      </p:tavLst>
                                    </p:anim>
                                    <p:anim calcmode="lin" valueType="num">
                                      <p:cBhvr additive="base">
                                        <p:cTn id="74" dur="500" fill="hold"/>
                                        <p:tgtEl>
                                          <p:spTgt spid="29"/>
                                        </p:tgtEl>
                                        <p:attrNameLst>
                                          <p:attrName>ppt_y</p:attrName>
                                        </p:attrNameLst>
                                      </p:cBhvr>
                                      <p:tavLst>
                                        <p:tav tm="0">
                                          <p:val>
                                            <p:strVal val="#ppt_y"/>
                                          </p:val>
                                        </p:tav>
                                        <p:tav tm="100000">
                                          <p:val>
                                            <p:strVal val="#ppt_y"/>
                                          </p:val>
                                        </p:tav>
                                      </p:tavLst>
                                    </p:anim>
                                  </p:childTnLst>
                                </p:cTn>
                              </p:par>
                              <p:par>
                                <p:cTn id="75" presetID="2" presetClass="exit" presetSubtype="4" fill="hold" grpId="1" nodeType="withEffect">
                                  <p:stCondLst>
                                    <p:cond delay="0"/>
                                  </p:stCondLst>
                                  <p:childTnLst>
                                    <p:anim calcmode="lin" valueType="num">
                                      <p:cBhvr additive="base">
                                        <p:cTn id="76" dur="500"/>
                                        <p:tgtEl>
                                          <p:spTgt spid="13"/>
                                        </p:tgtEl>
                                        <p:attrNameLst>
                                          <p:attrName>ppt_x</p:attrName>
                                        </p:attrNameLst>
                                      </p:cBhvr>
                                      <p:tavLst>
                                        <p:tav tm="0">
                                          <p:val>
                                            <p:strVal val="ppt_x"/>
                                          </p:val>
                                        </p:tav>
                                        <p:tav tm="100000">
                                          <p:val>
                                            <p:strVal val="ppt_x"/>
                                          </p:val>
                                        </p:tav>
                                      </p:tavLst>
                                    </p:anim>
                                    <p:anim calcmode="lin" valueType="num">
                                      <p:cBhvr additive="base">
                                        <p:cTn id="77" dur="500"/>
                                        <p:tgtEl>
                                          <p:spTgt spid="13"/>
                                        </p:tgtEl>
                                        <p:attrNameLst>
                                          <p:attrName>ppt_y</p:attrName>
                                        </p:attrNameLst>
                                      </p:cBhvr>
                                      <p:tavLst>
                                        <p:tav tm="0">
                                          <p:val>
                                            <p:strVal val="ppt_y"/>
                                          </p:val>
                                        </p:tav>
                                        <p:tav tm="100000">
                                          <p:val>
                                            <p:strVal val="1+ppt_h/2"/>
                                          </p:val>
                                        </p:tav>
                                      </p:tavLst>
                                    </p:anim>
                                    <p:set>
                                      <p:cBhvr>
                                        <p:cTn id="78" dur="1" fill="hold">
                                          <p:stCondLst>
                                            <p:cond delay="499"/>
                                          </p:stCondLst>
                                        </p:cTn>
                                        <p:tgtEl>
                                          <p:spTgt spid="13"/>
                                        </p:tgtEl>
                                        <p:attrNameLst>
                                          <p:attrName>style.visibility</p:attrName>
                                        </p:attrNameLst>
                                      </p:cBhvr>
                                      <p:to>
                                        <p:strVal val="hidden"/>
                                      </p:to>
                                    </p:set>
                                  </p:childTnLst>
                                </p:cTn>
                              </p:par>
                              <p:par>
                                <p:cTn id="79" presetID="2" presetClass="exit" presetSubtype="4" fill="hold" grpId="1" nodeType="withEffect">
                                  <p:stCondLst>
                                    <p:cond delay="0"/>
                                  </p:stCondLst>
                                  <p:childTnLst>
                                    <p:anim calcmode="lin" valueType="num">
                                      <p:cBhvr additive="base">
                                        <p:cTn id="80" dur="500"/>
                                        <p:tgtEl>
                                          <p:spTgt spid="14"/>
                                        </p:tgtEl>
                                        <p:attrNameLst>
                                          <p:attrName>ppt_x</p:attrName>
                                        </p:attrNameLst>
                                      </p:cBhvr>
                                      <p:tavLst>
                                        <p:tav tm="0">
                                          <p:val>
                                            <p:strVal val="ppt_x"/>
                                          </p:val>
                                        </p:tav>
                                        <p:tav tm="100000">
                                          <p:val>
                                            <p:strVal val="ppt_x"/>
                                          </p:val>
                                        </p:tav>
                                      </p:tavLst>
                                    </p:anim>
                                    <p:anim calcmode="lin" valueType="num">
                                      <p:cBhvr additive="base">
                                        <p:cTn id="81" dur="500"/>
                                        <p:tgtEl>
                                          <p:spTgt spid="14"/>
                                        </p:tgtEl>
                                        <p:attrNameLst>
                                          <p:attrName>ppt_y</p:attrName>
                                        </p:attrNameLst>
                                      </p:cBhvr>
                                      <p:tavLst>
                                        <p:tav tm="0">
                                          <p:val>
                                            <p:strVal val="ppt_y"/>
                                          </p:val>
                                        </p:tav>
                                        <p:tav tm="100000">
                                          <p:val>
                                            <p:strVal val="1+ppt_h/2"/>
                                          </p:val>
                                        </p:tav>
                                      </p:tavLst>
                                    </p:anim>
                                    <p:set>
                                      <p:cBhvr>
                                        <p:cTn id="82" dur="1" fill="hold">
                                          <p:stCondLst>
                                            <p:cond delay="499"/>
                                          </p:stCondLst>
                                        </p:cTn>
                                        <p:tgtEl>
                                          <p:spTgt spid="14"/>
                                        </p:tgtEl>
                                        <p:attrNameLst>
                                          <p:attrName>style.visibility</p:attrName>
                                        </p:attrNameLst>
                                      </p:cBhvr>
                                      <p:to>
                                        <p:strVal val="hidden"/>
                                      </p:to>
                                    </p:set>
                                  </p:childTnLst>
                                </p:cTn>
                              </p:par>
                              <p:par>
                                <p:cTn id="83" presetID="2" presetClass="exit" presetSubtype="4" fill="hold" grpId="1" nodeType="withEffect">
                                  <p:stCondLst>
                                    <p:cond delay="0"/>
                                  </p:stCondLst>
                                  <p:childTnLst>
                                    <p:anim calcmode="lin" valueType="num">
                                      <p:cBhvr additive="base">
                                        <p:cTn id="84" dur="500"/>
                                        <p:tgtEl>
                                          <p:spTgt spid="15"/>
                                        </p:tgtEl>
                                        <p:attrNameLst>
                                          <p:attrName>ppt_x</p:attrName>
                                        </p:attrNameLst>
                                      </p:cBhvr>
                                      <p:tavLst>
                                        <p:tav tm="0">
                                          <p:val>
                                            <p:strVal val="ppt_x"/>
                                          </p:val>
                                        </p:tav>
                                        <p:tav tm="100000">
                                          <p:val>
                                            <p:strVal val="ppt_x"/>
                                          </p:val>
                                        </p:tav>
                                      </p:tavLst>
                                    </p:anim>
                                    <p:anim calcmode="lin" valueType="num">
                                      <p:cBhvr additive="base">
                                        <p:cTn id="85" dur="500"/>
                                        <p:tgtEl>
                                          <p:spTgt spid="15"/>
                                        </p:tgtEl>
                                        <p:attrNameLst>
                                          <p:attrName>ppt_y</p:attrName>
                                        </p:attrNameLst>
                                      </p:cBhvr>
                                      <p:tavLst>
                                        <p:tav tm="0">
                                          <p:val>
                                            <p:strVal val="ppt_y"/>
                                          </p:val>
                                        </p:tav>
                                        <p:tav tm="100000">
                                          <p:val>
                                            <p:strVal val="1+ppt_h/2"/>
                                          </p:val>
                                        </p:tav>
                                      </p:tavLst>
                                    </p:anim>
                                    <p:set>
                                      <p:cBhvr>
                                        <p:cTn id="86" dur="1" fill="hold">
                                          <p:stCondLst>
                                            <p:cond delay="499"/>
                                          </p:stCondLst>
                                        </p:cTn>
                                        <p:tgtEl>
                                          <p:spTgt spid="15"/>
                                        </p:tgtEl>
                                        <p:attrNameLst>
                                          <p:attrName>style.visibility</p:attrName>
                                        </p:attrNameLst>
                                      </p:cBhvr>
                                      <p:to>
                                        <p:strVal val="hidden"/>
                                      </p:to>
                                    </p:set>
                                  </p:childTnLst>
                                </p:cTn>
                              </p:par>
                              <p:par>
                                <p:cTn id="87" presetID="2" presetClass="exit" presetSubtype="4" fill="hold" grpId="1" nodeType="withEffect">
                                  <p:stCondLst>
                                    <p:cond delay="0"/>
                                  </p:stCondLst>
                                  <p:childTnLst>
                                    <p:anim calcmode="lin" valueType="num">
                                      <p:cBhvr additive="base">
                                        <p:cTn id="88" dur="500"/>
                                        <p:tgtEl>
                                          <p:spTgt spid="16"/>
                                        </p:tgtEl>
                                        <p:attrNameLst>
                                          <p:attrName>ppt_x</p:attrName>
                                        </p:attrNameLst>
                                      </p:cBhvr>
                                      <p:tavLst>
                                        <p:tav tm="0">
                                          <p:val>
                                            <p:strVal val="ppt_x"/>
                                          </p:val>
                                        </p:tav>
                                        <p:tav tm="100000">
                                          <p:val>
                                            <p:strVal val="ppt_x"/>
                                          </p:val>
                                        </p:tav>
                                      </p:tavLst>
                                    </p:anim>
                                    <p:anim calcmode="lin" valueType="num">
                                      <p:cBhvr additive="base">
                                        <p:cTn id="89" dur="500"/>
                                        <p:tgtEl>
                                          <p:spTgt spid="16"/>
                                        </p:tgtEl>
                                        <p:attrNameLst>
                                          <p:attrName>ppt_y</p:attrName>
                                        </p:attrNameLst>
                                      </p:cBhvr>
                                      <p:tavLst>
                                        <p:tav tm="0">
                                          <p:val>
                                            <p:strVal val="ppt_y"/>
                                          </p:val>
                                        </p:tav>
                                        <p:tav tm="100000">
                                          <p:val>
                                            <p:strVal val="1+ppt_h/2"/>
                                          </p:val>
                                        </p:tav>
                                      </p:tavLst>
                                    </p:anim>
                                    <p:set>
                                      <p:cBhvr>
                                        <p:cTn id="90" dur="1" fill="hold">
                                          <p:stCondLst>
                                            <p:cond delay="499"/>
                                          </p:stCondLst>
                                        </p:cTn>
                                        <p:tgtEl>
                                          <p:spTgt spid="16"/>
                                        </p:tgtEl>
                                        <p:attrNameLst>
                                          <p:attrName>style.visibility</p:attrName>
                                        </p:attrNameLst>
                                      </p:cBhvr>
                                      <p:to>
                                        <p:strVal val="hidden"/>
                                      </p:to>
                                    </p:set>
                                  </p:childTnLst>
                                </p:cTn>
                              </p:par>
                              <p:par>
                                <p:cTn id="91" presetID="2" presetClass="exit" presetSubtype="4" fill="hold" grpId="1" nodeType="withEffect">
                                  <p:stCondLst>
                                    <p:cond delay="0"/>
                                  </p:stCondLst>
                                  <p:childTnLst>
                                    <p:anim calcmode="lin" valueType="num">
                                      <p:cBhvr additive="base">
                                        <p:cTn id="92" dur="500"/>
                                        <p:tgtEl>
                                          <p:spTgt spid="17"/>
                                        </p:tgtEl>
                                        <p:attrNameLst>
                                          <p:attrName>ppt_x</p:attrName>
                                        </p:attrNameLst>
                                      </p:cBhvr>
                                      <p:tavLst>
                                        <p:tav tm="0">
                                          <p:val>
                                            <p:strVal val="ppt_x"/>
                                          </p:val>
                                        </p:tav>
                                        <p:tav tm="100000">
                                          <p:val>
                                            <p:strVal val="ppt_x"/>
                                          </p:val>
                                        </p:tav>
                                      </p:tavLst>
                                    </p:anim>
                                    <p:anim calcmode="lin" valueType="num">
                                      <p:cBhvr additive="base">
                                        <p:cTn id="93" dur="500"/>
                                        <p:tgtEl>
                                          <p:spTgt spid="17"/>
                                        </p:tgtEl>
                                        <p:attrNameLst>
                                          <p:attrName>ppt_y</p:attrName>
                                        </p:attrNameLst>
                                      </p:cBhvr>
                                      <p:tavLst>
                                        <p:tav tm="0">
                                          <p:val>
                                            <p:strVal val="ppt_y"/>
                                          </p:val>
                                        </p:tav>
                                        <p:tav tm="100000">
                                          <p:val>
                                            <p:strVal val="1+ppt_h/2"/>
                                          </p:val>
                                        </p:tav>
                                      </p:tavLst>
                                    </p:anim>
                                    <p:set>
                                      <p:cBhvr>
                                        <p:cTn id="94" dur="1" fill="hold">
                                          <p:stCondLst>
                                            <p:cond delay="499"/>
                                          </p:stCondLst>
                                        </p:cTn>
                                        <p:tgtEl>
                                          <p:spTgt spid="17"/>
                                        </p:tgtEl>
                                        <p:attrNameLst>
                                          <p:attrName>style.visibility</p:attrName>
                                        </p:attrNameLst>
                                      </p:cBhvr>
                                      <p:to>
                                        <p:strVal val="hidden"/>
                                      </p:to>
                                    </p:set>
                                  </p:childTnLst>
                                </p:cTn>
                              </p:par>
                              <p:par>
                                <p:cTn id="95" presetID="2" presetClass="exit" presetSubtype="4" fill="hold" grpId="1" nodeType="withEffect">
                                  <p:stCondLst>
                                    <p:cond delay="0"/>
                                  </p:stCondLst>
                                  <p:childTnLst>
                                    <p:anim calcmode="lin" valueType="num">
                                      <p:cBhvr additive="base">
                                        <p:cTn id="96" dur="500"/>
                                        <p:tgtEl>
                                          <p:spTgt spid="18"/>
                                        </p:tgtEl>
                                        <p:attrNameLst>
                                          <p:attrName>ppt_x</p:attrName>
                                        </p:attrNameLst>
                                      </p:cBhvr>
                                      <p:tavLst>
                                        <p:tav tm="0">
                                          <p:val>
                                            <p:strVal val="ppt_x"/>
                                          </p:val>
                                        </p:tav>
                                        <p:tav tm="100000">
                                          <p:val>
                                            <p:strVal val="ppt_x"/>
                                          </p:val>
                                        </p:tav>
                                      </p:tavLst>
                                    </p:anim>
                                    <p:anim calcmode="lin" valueType="num">
                                      <p:cBhvr additive="base">
                                        <p:cTn id="97" dur="500"/>
                                        <p:tgtEl>
                                          <p:spTgt spid="18"/>
                                        </p:tgtEl>
                                        <p:attrNameLst>
                                          <p:attrName>ppt_y</p:attrName>
                                        </p:attrNameLst>
                                      </p:cBhvr>
                                      <p:tavLst>
                                        <p:tav tm="0">
                                          <p:val>
                                            <p:strVal val="ppt_y"/>
                                          </p:val>
                                        </p:tav>
                                        <p:tav tm="100000">
                                          <p:val>
                                            <p:strVal val="1+ppt_h/2"/>
                                          </p:val>
                                        </p:tav>
                                      </p:tavLst>
                                    </p:anim>
                                    <p:set>
                                      <p:cBhvr>
                                        <p:cTn id="98" dur="1" fill="hold">
                                          <p:stCondLst>
                                            <p:cond delay="499"/>
                                          </p:stCondLst>
                                        </p:cTn>
                                        <p:tgtEl>
                                          <p:spTgt spid="18"/>
                                        </p:tgtEl>
                                        <p:attrNameLst>
                                          <p:attrName>style.visibility</p:attrName>
                                        </p:attrNameLst>
                                      </p:cBhvr>
                                      <p:to>
                                        <p:strVal val="hidden"/>
                                      </p:to>
                                    </p:set>
                                  </p:childTnLst>
                                </p:cTn>
                              </p:par>
                              <p:par>
                                <p:cTn id="99" presetID="2" presetClass="exit" presetSubtype="4" fill="hold" grpId="1" nodeType="withEffect">
                                  <p:stCondLst>
                                    <p:cond delay="0"/>
                                  </p:stCondLst>
                                  <p:childTnLst>
                                    <p:anim calcmode="lin" valueType="num">
                                      <p:cBhvr additive="base">
                                        <p:cTn id="100" dur="500"/>
                                        <p:tgtEl>
                                          <p:spTgt spid="23"/>
                                        </p:tgtEl>
                                        <p:attrNameLst>
                                          <p:attrName>ppt_x</p:attrName>
                                        </p:attrNameLst>
                                      </p:cBhvr>
                                      <p:tavLst>
                                        <p:tav tm="0">
                                          <p:val>
                                            <p:strVal val="ppt_x"/>
                                          </p:val>
                                        </p:tav>
                                        <p:tav tm="100000">
                                          <p:val>
                                            <p:strVal val="ppt_x"/>
                                          </p:val>
                                        </p:tav>
                                      </p:tavLst>
                                    </p:anim>
                                    <p:anim calcmode="lin" valueType="num">
                                      <p:cBhvr additive="base">
                                        <p:cTn id="101" dur="500"/>
                                        <p:tgtEl>
                                          <p:spTgt spid="23"/>
                                        </p:tgtEl>
                                        <p:attrNameLst>
                                          <p:attrName>ppt_y</p:attrName>
                                        </p:attrNameLst>
                                      </p:cBhvr>
                                      <p:tavLst>
                                        <p:tav tm="0">
                                          <p:val>
                                            <p:strVal val="ppt_y"/>
                                          </p:val>
                                        </p:tav>
                                        <p:tav tm="100000">
                                          <p:val>
                                            <p:strVal val="1+ppt_h/2"/>
                                          </p:val>
                                        </p:tav>
                                      </p:tavLst>
                                    </p:anim>
                                    <p:set>
                                      <p:cBhvr>
                                        <p:cTn id="102" dur="1" fill="hold">
                                          <p:stCondLst>
                                            <p:cond delay="499"/>
                                          </p:stCondLst>
                                        </p:cTn>
                                        <p:tgtEl>
                                          <p:spTgt spid="23"/>
                                        </p:tgtEl>
                                        <p:attrNameLst>
                                          <p:attrName>style.visibility</p:attrName>
                                        </p:attrNameLst>
                                      </p:cBhvr>
                                      <p:to>
                                        <p:strVal val="hidden"/>
                                      </p:to>
                                    </p:set>
                                  </p:childTnLst>
                                </p:cTn>
                              </p:par>
                              <p:par>
                                <p:cTn id="103" presetID="2" presetClass="exit" presetSubtype="4" fill="hold" grpId="1" nodeType="withEffect">
                                  <p:stCondLst>
                                    <p:cond delay="0"/>
                                  </p:stCondLst>
                                  <p:childTnLst>
                                    <p:anim calcmode="lin" valueType="num">
                                      <p:cBhvr additive="base">
                                        <p:cTn id="104" dur="500"/>
                                        <p:tgtEl>
                                          <p:spTgt spid="28"/>
                                        </p:tgtEl>
                                        <p:attrNameLst>
                                          <p:attrName>ppt_x</p:attrName>
                                        </p:attrNameLst>
                                      </p:cBhvr>
                                      <p:tavLst>
                                        <p:tav tm="0">
                                          <p:val>
                                            <p:strVal val="ppt_x"/>
                                          </p:val>
                                        </p:tav>
                                        <p:tav tm="100000">
                                          <p:val>
                                            <p:strVal val="ppt_x"/>
                                          </p:val>
                                        </p:tav>
                                      </p:tavLst>
                                    </p:anim>
                                    <p:anim calcmode="lin" valueType="num">
                                      <p:cBhvr additive="base">
                                        <p:cTn id="105" dur="500"/>
                                        <p:tgtEl>
                                          <p:spTgt spid="28"/>
                                        </p:tgtEl>
                                        <p:attrNameLst>
                                          <p:attrName>ppt_y</p:attrName>
                                        </p:attrNameLst>
                                      </p:cBhvr>
                                      <p:tavLst>
                                        <p:tav tm="0">
                                          <p:val>
                                            <p:strVal val="ppt_y"/>
                                          </p:val>
                                        </p:tav>
                                        <p:tav tm="100000">
                                          <p:val>
                                            <p:strVal val="1+ppt_h/2"/>
                                          </p:val>
                                        </p:tav>
                                      </p:tavLst>
                                    </p:anim>
                                    <p:set>
                                      <p:cBhvr>
                                        <p:cTn id="106" dur="1" fill="hold">
                                          <p:stCondLst>
                                            <p:cond delay="499"/>
                                          </p:stCondLst>
                                        </p:cTn>
                                        <p:tgtEl>
                                          <p:spTgt spid="28"/>
                                        </p:tgtEl>
                                        <p:attrNameLst>
                                          <p:attrName>style.visibility</p:attrName>
                                        </p:attrNameLst>
                                      </p:cBhvr>
                                      <p:to>
                                        <p:strVal val="hidden"/>
                                      </p:to>
                                    </p:set>
                                  </p:childTnLst>
                                </p:cTn>
                              </p:par>
                              <p:par>
                                <p:cTn id="107" presetID="2" presetClass="exit" presetSubtype="4" fill="hold" grpId="1" nodeType="withEffect">
                                  <p:stCondLst>
                                    <p:cond delay="0"/>
                                  </p:stCondLst>
                                  <p:childTnLst>
                                    <p:anim calcmode="lin" valueType="num">
                                      <p:cBhvr additive="base">
                                        <p:cTn id="108" dur="500"/>
                                        <p:tgtEl>
                                          <p:spTgt spid="29"/>
                                        </p:tgtEl>
                                        <p:attrNameLst>
                                          <p:attrName>ppt_x</p:attrName>
                                        </p:attrNameLst>
                                      </p:cBhvr>
                                      <p:tavLst>
                                        <p:tav tm="0">
                                          <p:val>
                                            <p:strVal val="ppt_x"/>
                                          </p:val>
                                        </p:tav>
                                        <p:tav tm="100000">
                                          <p:val>
                                            <p:strVal val="ppt_x"/>
                                          </p:val>
                                        </p:tav>
                                      </p:tavLst>
                                    </p:anim>
                                    <p:anim calcmode="lin" valueType="num">
                                      <p:cBhvr additive="base">
                                        <p:cTn id="109" dur="500"/>
                                        <p:tgtEl>
                                          <p:spTgt spid="29"/>
                                        </p:tgtEl>
                                        <p:attrNameLst>
                                          <p:attrName>ppt_y</p:attrName>
                                        </p:attrNameLst>
                                      </p:cBhvr>
                                      <p:tavLst>
                                        <p:tav tm="0">
                                          <p:val>
                                            <p:strVal val="ppt_y"/>
                                          </p:val>
                                        </p:tav>
                                        <p:tav tm="100000">
                                          <p:val>
                                            <p:strVal val="1+ppt_h/2"/>
                                          </p:val>
                                        </p:tav>
                                      </p:tavLst>
                                    </p:anim>
                                    <p:set>
                                      <p:cBhvr>
                                        <p:cTn id="110" dur="1" fill="hold">
                                          <p:stCondLst>
                                            <p:cond delay="499"/>
                                          </p:stCondLst>
                                        </p:cTn>
                                        <p:tgtEl>
                                          <p:spTgt spid="29"/>
                                        </p:tgtEl>
                                        <p:attrNameLst>
                                          <p:attrName>style.visibility</p:attrName>
                                        </p:attrNameLst>
                                      </p:cBhvr>
                                      <p:to>
                                        <p:strVal val="hidden"/>
                                      </p:to>
                                    </p:set>
                                  </p:childTnLst>
                                </p:cTn>
                              </p:par>
                              <p:par>
                                <p:cTn id="111" presetID="2" presetClass="exit" presetSubtype="4" fill="hold" grpId="2" nodeType="withEffect">
                                  <p:stCondLst>
                                    <p:cond delay="0"/>
                                  </p:stCondLst>
                                  <p:childTnLst>
                                    <p:anim calcmode="lin" valueType="num">
                                      <p:cBhvr additive="base">
                                        <p:cTn id="112" dur="500"/>
                                        <p:tgtEl>
                                          <p:spTgt spid="4"/>
                                        </p:tgtEl>
                                        <p:attrNameLst>
                                          <p:attrName>ppt_x</p:attrName>
                                        </p:attrNameLst>
                                      </p:cBhvr>
                                      <p:tavLst>
                                        <p:tav tm="0">
                                          <p:val>
                                            <p:strVal val="ppt_x"/>
                                          </p:val>
                                        </p:tav>
                                        <p:tav tm="100000">
                                          <p:val>
                                            <p:strVal val="ppt_x"/>
                                          </p:val>
                                        </p:tav>
                                      </p:tavLst>
                                    </p:anim>
                                    <p:anim calcmode="lin" valueType="num">
                                      <p:cBhvr additive="base">
                                        <p:cTn id="113" dur="500"/>
                                        <p:tgtEl>
                                          <p:spTgt spid="4"/>
                                        </p:tgtEl>
                                        <p:attrNameLst>
                                          <p:attrName>ppt_y</p:attrName>
                                        </p:attrNameLst>
                                      </p:cBhvr>
                                      <p:tavLst>
                                        <p:tav tm="0">
                                          <p:val>
                                            <p:strVal val="ppt_y"/>
                                          </p:val>
                                        </p:tav>
                                        <p:tav tm="100000">
                                          <p:val>
                                            <p:strVal val="1+ppt_h/2"/>
                                          </p:val>
                                        </p:tav>
                                      </p:tavLst>
                                    </p:anim>
                                    <p:set>
                                      <p:cBhvr>
                                        <p:cTn id="114"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4" grpId="2" animBg="1"/>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23" grpId="0" animBg="1"/>
      <p:bldP spid="23" grpId="1" animBg="1"/>
      <p:bldP spid="28" grpId="0" animBg="1"/>
      <p:bldP spid="28" grpId="1" animBg="1"/>
      <p:bldP spid="29" grpId="0" animBg="1"/>
      <p:bldP spid="29" grpId="1"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3"/>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30" y="980903"/>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9" name="TextBox 8">
            <a:extLst>
              <a:ext uri="{FF2B5EF4-FFF2-40B4-BE49-F238E27FC236}">
                <a16:creationId xmlns:a16="http://schemas.microsoft.com/office/drawing/2014/main" id="{D90872C0-37D4-427C-8A86-6ED8570E0717}"/>
              </a:ext>
            </a:extLst>
          </p:cNvPr>
          <p:cNvSpPr txBox="1"/>
          <p:nvPr/>
        </p:nvSpPr>
        <p:spPr>
          <a:xfrm>
            <a:off x="3091543" y="1124744"/>
            <a:ext cx="6008915" cy="913007"/>
          </a:xfrm>
          <a:prstGeom prst="rect">
            <a:avLst/>
          </a:prstGeom>
          <a:noFill/>
        </p:spPr>
        <p:txBody>
          <a:bodyPr wrap="square" rtlCol="0">
            <a:spAutoFit/>
          </a:bodyPr>
          <a:lstStyle/>
          <a:p>
            <a:r>
              <a:rPr lang="en-CA" sz="5333" dirty="0"/>
              <a:t>NITHA IT Helpdesk</a:t>
            </a:r>
          </a:p>
        </p:txBody>
      </p:sp>
      <p:sp>
        <p:nvSpPr>
          <p:cNvPr id="10" name="TextBox 9">
            <a:extLst>
              <a:ext uri="{FF2B5EF4-FFF2-40B4-BE49-F238E27FC236}">
                <a16:creationId xmlns:a16="http://schemas.microsoft.com/office/drawing/2014/main" id="{357063A2-4328-4368-A158-A5E26DB01651}"/>
              </a:ext>
            </a:extLst>
          </p:cNvPr>
          <p:cNvSpPr txBox="1"/>
          <p:nvPr/>
        </p:nvSpPr>
        <p:spPr>
          <a:xfrm>
            <a:off x="3091543" y="2014535"/>
            <a:ext cx="6130835" cy="923330"/>
          </a:xfrm>
          <a:prstGeom prst="rect">
            <a:avLst/>
          </a:prstGeom>
          <a:noFill/>
        </p:spPr>
        <p:txBody>
          <a:bodyPr wrap="square" rtlCol="0">
            <a:spAutoFit/>
          </a:bodyPr>
          <a:lstStyle/>
          <a:p>
            <a:r>
              <a:rPr lang="en-CA" sz="5400" dirty="0"/>
              <a:t>helpdesk@nitha.com</a:t>
            </a:r>
          </a:p>
        </p:txBody>
      </p:sp>
      <p:sp>
        <p:nvSpPr>
          <p:cNvPr id="11" name="TextBox 10">
            <a:extLst>
              <a:ext uri="{FF2B5EF4-FFF2-40B4-BE49-F238E27FC236}">
                <a16:creationId xmlns:a16="http://schemas.microsoft.com/office/drawing/2014/main" id="{A407D3C2-1B0E-4004-85DE-0017032B2081}"/>
              </a:ext>
            </a:extLst>
          </p:cNvPr>
          <p:cNvSpPr txBox="1"/>
          <p:nvPr/>
        </p:nvSpPr>
        <p:spPr>
          <a:xfrm>
            <a:off x="3664817" y="3066004"/>
            <a:ext cx="5184576" cy="995209"/>
          </a:xfrm>
          <a:prstGeom prst="rect">
            <a:avLst/>
          </a:prstGeom>
          <a:noFill/>
        </p:spPr>
        <p:txBody>
          <a:bodyPr wrap="square" rtlCol="0">
            <a:spAutoFit/>
          </a:bodyPr>
          <a:lstStyle/>
          <a:p>
            <a:r>
              <a:rPr lang="en-CA" sz="5867" dirty="0"/>
              <a:t>1(306)953-5008</a:t>
            </a:r>
            <a:endParaRPr lang="en-CA" sz="5400" dirty="0"/>
          </a:p>
        </p:txBody>
      </p:sp>
    </p:spTree>
    <p:extLst>
      <p:ext uri="{BB962C8B-B14F-4D97-AF65-F5344CB8AC3E}">
        <p14:creationId xmlns:p14="http://schemas.microsoft.com/office/powerpoint/2010/main" val="3041718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dissolve">
                                      <p:cBhvr>
                                        <p:cTn id="10" dur="500"/>
                                        <p:tgtEl>
                                          <p:spTgt spid="10"/>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dissolv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9088E1F-9A95-4EBC-99E9-C6C9E474F25C}"/>
              </a:ext>
            </a:extLst>
          </p:cNvPr>
          <p:cNvGrpSpPr/>
          <p:nvPr/>
        </p:nvGrpSpPr>
        <p:grpSpPr>
          <a:xfrm>
            <a:off x="2" y="35275"/>
            <a:ext cx="12191999" cy="6858000"/>
            <a:chOff x="0" y="0"/>
            <a:chExt cx="9143999" cy="514350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5143500"/>
            </a:xfrm>
            <a:prstGeom prst="rect">
              <a:avLst/>
            </a:prstGeom>
          </p:spPr>
        </p:pic>
        <p:sp>
          <p:nvSpPr>
            <p:cNvPr id="2" name="Rectangle 1">
              <a:extLst>
                <a:ext uri="{FF2B5EF4-FFF2-40B4-BE49-F238E27FC236}">
                  <a16:creationId xmlns:a16="http://schemas.microsoft.com/office/drawing/2014/main" id="{A36E123F-C767-4C9A-AB34-EE60B3D8A973}"/>
                </a:ext>
              </a:extLst>
            </p:cNvPr>
            <p:cNvSpPr/>
            <p:nvPr/>
          </p:nvSpPr>
          <p:spPr>
            <a:xfrm>
              <a:off x="467544" y="1635646"/>
              <a:ext cx="3384376" cy="936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grpSp>
      <p:sp>
        <p:nvSpPr>
          <p:cNvPr id="6" name="Rectangle: Rounded Corners 5">
            <a:extLst>
              <a:ext uri="{FF2B5EF4-FFF2-40B4-BE49-F238E27FC236}">
                <a16:creationId xmlns:a16="http://schemas.microsoft.com/office/drawing/2014/main" id="{ACE91203-453E-4FBE-90BD-374E30B63EB2}"/>
              </a:ext>
            </a:extLst>
          </p:cNvPr>
          <p:cNvSpPr/>
          <p:nvPr/>
        </p:nvSpPr>
        <p:spPr>
          <a:xfrm>
            <a:off x="431371" y="1796819"/>
            <a:ext cx="5472608" cy="1632181"/>
          </a:xfrm>
          <a:prstGeom prst="roundRect">
            <a:avLst>
              <a:gd name="adj" fmla="val 50000"/>
            </a:avLst>
          </a:prstGeom>
          <a:solidFill>
            <a:schemeClr val="bg1"/>
          </a:solidFill>
          <a:ln w="254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8000" dirty="0">
                <a:solidFill>
                  <a:schemeClr val="tx1"/>
                </a:solidFill>
                <a:latin typeface="Script MT Bold" panose="03040602040607080904" pitchFamily="66" charset="0"/>
              </a:rPr>
              <a:t>Thank you</a:t>
            </a:r>
          </a:p>
        </p:txBody>
      </p:sp>
    </p:spTree>
    <p:extLst>
      <p:ext uri="{BB962C8B-B14F-4D97-AF65-F5344CB8AC3E}">
        <p14:creationId xmlns:p14="http://schemas.microsoft.com/office/powerpoint/2010/main" val="3530310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3" name="Group 82"/>
          <p:cNvGrpSpPr/>
          <p:nvPr/>
        </p:nvGrpSpPr>
        <p:grpSpPr>
          <a:xfrm>
            <a:off x="47293" y="609523"/>
            <a:ext cx="12103142" cy="6041669"/>
            <a:chOff x="3090222" y="541001"/>
            <a:chExt cx="6039267" cy="6041669"/>
          </a:xfrm>
          <a:effectLst/>
        </p:grpSpPr>
        <p:sp>
          <p:nvSpPr>
            <p:cNvPr id="4" name="Rounded Rectangle 3"/>
            <p:cNvSpPr/>
            <p:nvPr/>
          </p:nvSpPr>
          <p:spPr>
            <a:xfrm>
              <a:off x="3090222" y="541001"/>
              <a:ext cx="6039267" cy="6041669"/>
            </a:xfrm>
            <a:prstGeom prst="roundRect">
              <a:avLst/>
            </a:prstGeom>
            <a:solidFill>
              <a:schemeClr val="accent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15" name="TextBox 14"/>
            <p:cNvSpPr txBox="1"/>
            <p:nvPr/>
          </p:nvSpPr>
          <p:spPr>
            <a:xfrm>
              <a:off x="3364661" y="639001"/>
              <a:ext cx="5649552" cy="5324535"/>
            </a:xfrm>
            <a:prstGeom prst="rect">
              <a:avLst/>
            </a:prstGeom>
            <a:noFill/>
          </p:spPr>
          <p:txBody>
            <a:bodyPr wrap="square" rtlCol="0">
              <a:spAutoFit/>
            </a:bodyPr>
            <a:lstStyle/>
            <a:p>
              <a:pPr algn="ctr" fontAlgn="base"/>
              <a:r>
                <a:rPr lang="en-CA" sz="2000" b="1" dirty="0">
                  <a:latin typeface="Comic Sans MS" panose="030F0702030302020204" pitchFamily="66" charset="0"/>
                </a:rPr>
                <a:t>Types of Internet services</a:t>
              </a:r>
            </a:p>
            <a:p>
              <a:pPr fontAlgn="base"/>
              <a:endParaRPr lang="en-CA" sz="2000" dirty="0"/>
            </a:p>
            <a:p>
              <a:pPr fontAlgn="base"/>
              <a:endParaRPr lang="en-CA" sz="2000" b="1" dirty="0"/>
            </a:p>
            <a:p>
              <a:pPr fontAlgn="base"/>
              <a:endParaRPr lang="en-CA" sz="2000" b="1" dirty="0"/>
            </a:p>
            <a:p>
              <a:pPr fontAlgn="base"/>
              <a:endParaRPr lang="en-CA" sz="2000" b="1" dirty="0"/>
            </a:p>
            <a:p>
              <a:pPr fontAlgn="base"/>
              <a:endParaRPr lang="en-CA" sz="2000" dirty="0"/>
            </a:p>
            <a:p>
              <a:pPr fontAlgn="base"/>
              <a:endParaRPr lang="en-CA" sz="2000" dirty="0"/>
            </a:p>
            <a:p>
              <a:pPr fontAlgn="base"/>
              <a:endParaRPr lang="en-CA" sz="2000" dirty="0"/>
            </a:p>
            <a:p>
              <a:pPr fontAlgn="base"/>
              <a:endParaRPr lang="en-CA" sz="2000" dirty="0"/>
            </a:p>
            <a:p>
              <a:pPr fontAlgn="base"/>
              <a:endParaRPr lang="en-CA" sz="2000" dirty="0"/>
            </a:p>
            <a:p>
              <a:pPr fontAlgn="base"/>
              <a:endParaRPr lang="en-CA" sz="2000" dirty="0"/>
            </a:p>
            <a:p>
              <a:pPr fontAlgn="base"/>
              <a:endParaRPr lang="en-CA" sz="2000" dirty="0"/>
            </a:p>
            <a:p>
              <a:pPr fontAlgn="base"/>
              <a:endParaRPr lang="en-CA" sz="2000" dirty="0"/>
            </a:p>
            <a:p>
              <a:pPr fontAlgn="base"/>
              <a:endParaRPr lang="en-CA" sz="2000" dirty="0"/>
            </a:p>
            <a:p>
              <a:pPr fontAlgn="base"/>
              <a:endParaRPr lang="en-CA" sz="2000" dirty="0"/>
            </a:p>
            <a:p>
              <a:pPr fontAlgn="base"/>
              <a:endParaRPr lang="en-CA" sz="2000" dirty="0"/>
            </a:p>
            <a:p>
              <a:pPr fontAlgn="base"/>
              <a:r>
                <a:rPr lang="en-CA" sz="2000" b="1" dirty="0"/>
                <a:t> </a:t>
              </a:r>
              <a:endParaRPr lang="en-CA" sz="2000" dirty="0"/>
            </a:p>
          </p:txBody>
        </p:sp>
      </p:grpSp>
      <p:sp>
        <p:nvSpPr>
          <p:cNvPr id="84" name="TextBox 83">
            <a:extLst>
              <a:ext uri="{FF2B5EF4-FFF2-40B4-BE49-F238E27FC236}">
                <a16:creationId xmlns:a16="http://schemas.microsoft.com/office/drawing/2014/main" id="{69FD5AE5-0072-4097-9BCE-BFD696A8A8D9}"/>
              </a:ext>
            </a:extLst>
          </p:cNvPr>
          <p:cNvSpPr txBox="1"/>
          <p:nvPr/>
        </p:nvSpPr>
        <p:spPr>
          <a:xfrm>
            <a:off x="88858" y="123682"/>
            <a:ext cx="6785767" cy="400110"/>
          </a:xfrm>
          <a:prstGeom prst="rect">
            <a:avLst/>
          </a:prstGeom>
          <a:solidFill>
            <a:srgbClr val="F2F2F2"/>
          </a:solidFill>
          <a:effectLst>
            <a:softEdge rad="31750"/>
          </a:effectLst>
        </p:spPr>
        <p:txBody>
          <a:bodyPr wrap="square" rtlCol="0">
            <a:spAutoFit/>
          </a:bodyPr>
          <a:lstStyle>
            <a:defPPr>
              <a:defRPr lang="en-US"/>
            </a:defPPr>
          </a:lstStyle>
          <a:p>
            <a:r>
              <a:rPr lang="en-CA" sz="2000" dirty="0"/>
              <a:t>So how do we go about accessing this vast network, the </a:t>
            </a:r>
            <a:r>
              <a:rPr lang="en-CA" sz="2000" i="1" dirty="0"/>
              <a:t>Cloud</a:t>
            </a:r>
            <a:r>
              <a:rPr lang="en-CA" sz="2000" dirty="0"/>
              <a:t>?</a:t>
            </a:r>
          </a:p>
        </p:txBody>
      </p:sp>
      <p:sp>
        <p:nvSpPr>
          <p:cNvPr id="58" name="TextBox 57">
            <a:extLst>
              <a:ext uri="{FF2B5EF4-FFF2-40B4-BE49-F238E27FC236}">
                <a16:creationId xmlns:a16="http://schemas.microsoft.com/office/drawing/2014/main" id="{8AF571E9-5BDE-4D5B-A854-E689711661C4}"/>
              </a:ext>
            </a:extLst>
          </p:cNvPr>
          <p:cNvSpPr txBox="1"/>
          <p:nvPr/>
        </p:nvSpPr>
        <p:spPr>
          <a:xfrm>
            <a:off x="652985" y="1150732"/>
            <a:ext cx="10886030" cy="707886"/>
          </a:xfrm>
          <a:prstGeom prst="rect">
            <a:avLst/>
          </a:prstGeom>
          <a:noFill/>
        </p:spPr>
        <p:txBody>
          <a:bodyPr wrap="square">
            <a:spAutoFit/>
          </a:bodyPr>
          <a:lstStyle/>
          <a:p>
            <a:pPr fontAlgn="base"/>
            <a:r>
              <a:rPr lang="en-CA" sz="2000" b="1" dirty="0"/>
              <a:t>Dial-up</a:t>
            </a:r>
            <a:r>
              <a:rPr lang="en-CA" sz="2000" dirty="0"/>
              <a:t>:</a:t>
            </a:r>
            <a:r>
              <a:rPr lang="en-CA" sz="2000" b="1" dirty="0"/>
              <a:t> </a:t>
            </a:r>
            <a:r>
              <a:rPr lang="en-CA" sz="2000" dirty="0"/>
              <a:t>Dial-up is all but gone except in some remote areas.  It is too slow to be of much use.  It uses an</a:t>
            </a:r>
            <a:br>
              <a:rPr lang="en-CA" sz="2000" dirty="0"/>
            </a:br>
            <a:r>
              <a:rPr lang="en-CA" sz="2000" dirty="0"/>
              <a:t>                analog modem and a standard phone line.</a:t>
            </a:r>
          </a:p>
        </p:txBody>
      </p:sp>
      <p:sp>
        <p:nvSpPr>
          <p:cNvPr id="60" name="TextBox 59">
            <a:extLst>
              <a:ext uri="{FF2B5EF4-FFF2-40B4-BE49-F238E27FC236}">
                <a16:creationId xmlns:a16="http://schemas.microsoft.com/office/drawing/2014/main" id="{A319BA6C-2EAD-46C4-9C68-5D16F90E26D0}"/>
              </a:ext>
            </a:extLst>
          </p:cNvPr>
          <p:cNvSpPr txBox="1"/>
          <p:nvPr/>
        </p:nvSpPr>
        <p:spPr>
          <a:xfrm>
            <a:off x="652985" y="1895200"/>
            <a:ext cx="10941726" cy="707886"/>
          </a:xfrm>
          <a:prstGeom prst="rect">
            <a:avLst/>
          </a:prstGeom>
          <a:noFill/>
        </p:spPr>
        <p:txBody>
          <a:bodyPr wrap="square">
            <a:spAutoFit/>
          </a:bodyPr>
          <a:lstStyle/>
          <a:p>
            <a:pPr fontAlgn="base"/>
            <a:r>
              <a:rPr lang="en-CA" sz="2000" b="1" dirty="0"/>
              <a:t>DSL</a:t>
            </a:r>
            <a:r>
              <a:rPr lang="en-CA" sz="2000" dirty="0"/>
              <a:t>: DSL uses a phone line for a broadband connection and can reach high speeds, but is limited to a</a:t>
            </a:r>
            <a:br>
              <a:rPr lang="en-CA" sz="2000" dirty="0"/>
            </a:br>
            <a:r>
              <a:rPr lang="en-CA" sz="2000" dirty="0"/>
              <a:t>         distance of approximately two to three kilometres as measured by the cable length.</a:t>
            </a:r>
          </a:p>
        </p:txBody>
      </p:sp>
      <p:sp>
        <p:nvSpPr>
          <p:cNvPr id="62" name="TextBox 61">
            <a:extLst>
              <a:ext uri="{FF2B5EF4-FFF2-40B4-BE49-F238E27FC236}">
                <a16:creationId xmlns:a16="http://schemas.microsoft.com/office/drawing/2014/main" id="{0885B102-6BC9-42B2-B417-850DC3BD3225}"/>
              </a:ext>
            </a:extLst>
          </p:cNvPr>
          <p:cNvSpPr txBox="1"/>
          <p:nvPr/>
        </p:nvSpPr>
        <p:spPr>
          <a:xfrm>
            <a:off x="650490" y="2668069"/>
            <a:ext cx="10713006" cy="1015663"/>
          </a:xfrm>
          <a:prstGeom prst="rect">
            <a:avLst/>
          </a:prstGeom>
          <a:noFill/>
        </p:spPr>
        <p:txBody>
          <a:bodyPr wrap="square">
            <a:spAutoFit/>
          </a:bodyPr>
          <a:lstStyle/>
          <a:p>
            <a:pPr fontAlgn="base"/>
            <a:r>
              <a:rPr lang="en-CA" sz="2000" b="1" dirty="0"/>
              <a:t>Cable</a:t>
            </a:r>
            <a:r>
              <a:rPr lang="en-CA" sz="2000" dirty="0"/>
              <a:t>: Cable TV offers Internet access wherever cable TV is offered.  These speeds can be very fast,</a:t>
            </a:r>
            <a:br>
              <a:rPr lang="en-CA" sz="2000" dirty="0"/>
            </a:br>
            <a:r>
              <a:rPr lang="en-CA" sz="2000" dirty="0"/>
              <a:t>             currently up to about 1 or maybe 1.5 Gbps.  At full 1.5 Gbps speed, the download of a high-def movie of 2 1/2 hours is about 30 to 60 seconds.</a:t>
            </a:r>
          </a:p>
        </p:txBody>
      </p:sp>
      <p:sp>
        <p:nvSpPr>
          <p:cNvPr id="64" name="TextBox 63">
            <a:extLst>
              <a:ext uri="{FF2B5EF4-FFF2-40B4-BE49-F238E27FC236}">
                <a16:creationId xmlns:a16="http://schemas.microsoft.com/office/drawing/2014/main" id="{08455150-7A21-42C6-A2C9-1AC54C79E137}"/>
              </a:ext>
            </a:extLst>
          </p:cNvPr>
          <p:cNvSpPr txBox="1"/>
          <p:nvPr/>
        </p:nvSpPr>
        <p:spPr>
          <a:xfrm>
            <a:off x="650489" y="3818947"/>
            <a:ext cx="10941725" cy="707886"/>
          </a:xfrm>
          <a:prstGeom prst="rect">
            <a:avLst/>
          </a:prstGeom>
          <a:noFill/>
        </p:spPr>
        <p:txBody>
          <a:bodyPr wrap="square">
            <a:spAutoFit/>
          </a:bodyPr>
          <a:lstStyle/>
          <a:p>
            <a:pPr fontAlgn="base"/>
            <a:r>
              <a:rPr lang="en-CA" sz="2000" b="1" dirty="0"/>
              <a:t>Satellite</a:t>
            </a:r>
            <a:r>
              <a:rPr lang="en-CA" sz="2000" dirty="0"/>
              <a:t>: Satellite is also broadband.  It can reach fairly fast speeds, generally up to around 50 Mbps, but</a:t>
            </a:r>
          </a:p>
          <a:p>
            <a:pPr fontAlgn="base"/>
            <a:r>
              <a:rPr lang="en-CA" sz="2000" dirty="0"/>
              <a:t>                 there is a lag due to the time it takes for the signal to get from Earth to the satellite and back.</a:t>
            </a:r>
            <a:endParaRPr lang="en-US" sz="2000" dirty="0"/>
          </a:p>
        </p:txBody>
      </p:sp>
      <p:sp>
        <p:nvSpPr>
          <p:cNvPr id="75" name="TextBox 74">
            <a:extLst>
              <a:ext uri="{FF2B5EF4-FFF2-40B4-BE49-F238E27FC236}">
                <a16:creationId xmlns:a16="http://schemas.microsoft.com/office/drawing/2014/main" id="{04F58AB9-8E2F-4D3A-B6CE-2D6900AB83ED}"/>
              </a:ext>
            </a:extLst>
          </p:cNvPr>
          <p:cNvSpPr txBox="1"/>
          <p:nvPr/>
        </p:nvSpPr>
        <p:spPr>
          <a:xfrm>
            <a:off x="650489" y="4716203"/>
            <a:ext cx="11070456" cy="707886"/>
          </a:xfrm>
          <a:prstGeom prst="rect">
            <a:avLst/>
          </a:prstGeom>
          <a:noFill/>
        </p:spPr>
        <p:txBody>
          <a:bodyPr wrap="square">
            <a:spAutoFit/>
          </a:bodyPr>
          <a:lstStyle/>
          <a:p>
            <a:pPr fontAlgn="base"/>
            <a:r>
              <a:rPr lang="en-CA" sz="2000" b="1" dirty="0"/>
              <a:t>3G, 4G/LTE, 5G, 6G</a:t>
            </a:r>
            <a:r>
              <a:rPr lang="en-CA" sz="2000" dirty="0"/>
              <a:t>: These cell phone technologies get increasingly faster.  3G is 400 Kbps.  4G is up to 		     100 Mbps. 5G is up to 20 Gbps, 6G will be up to 1,000 Gbps (1 Terabit/sec.)</a:t>
            </a:r>
          </a:p>
        </p:txBody>
      </p:sp>
      <p:sp>
        <p:nvSpPr>
          <p:cNvPr id="78" name="TextBox 77">
            <a:extLst>
              <a:ext uri="{FF2B5EF4-FFF2-40B4-BE49-F238E27FC236}">
                <a16:creationId xmlns:a16="http://schemas.microsoft.com/office/drawing/2014/main" id="{8F29082D-6E78-42E2-BAD3-288C7D171A52}"/>
              </a:ext>
            </a:extLst>
          </p:cNvPr>
          <p:cNvSpPr txBox="1"/>
          <p:nvPr/>
        </p:nvSpPr>
        <p:spPr>
          <a:xfrm>
            <a:off x="665415" y="5643705"/>
            <a:ext cx="11070456" cy="707886"/>
          </a:xfrm>
          <a:prstGeom prst="rect">
            <a:avLst/>
          </a:prstGeom>
          <a:noFill/>
        </p:spPr>
        <p:txBody>
          <a:bodyPr wrap="square">
            <a:spAutoFit/>
          </a:bodyPr>
          <a:lstStyle/>
          <a:p>
            <a:r>
              <a:rPr lang="en-CA" sz="2000" b="1" dirty="0"/>
              <a:t>Wireless</a:t>
            </a:r>
            <a:r>
              <a:rPr lang="en-CA" sz="2000" dirty="0"/>
              <a:t>: Wireless internet service providers set up towers to reach remote communities that often</a:t>
            </a:r>
            <a:br>
              <a:rPr lang="en-CA" sz="2000" dirty="0"/>
            </a:br>
            <a:r>
              <a:rPr lang="en-CA" sz="2000" dirty="0"/>
              <a:t>                   cellular does not even reach.  Speeds range up to about 50Mbps. </a:t>
            </a:r>
            <a:endParaRPr lang="en-US" sz="2000" dirty="0"/>
          </a:p>
        </p:txBody>
      </p:sp>
      <p:sp>
        <p:nvSpPr>
          <p:cNvPr id="2" name="TextBox 1">
            <a:extLst>
              <a:ext uri="{FF2B5EF4-FFF2-40B4-BE49-F238E27FC236}">
                <a16:creationId xmlns:a16="http://schemas.microsoft.com/office/drawing/2014/main" id="{AD85EB0F-4580-4A37-867E-47AAF9E5661E}"/>
              </a:ext>
            </a:extLst>
          </p:cNvPr>
          <p:cNvSpPr txBox="1"/>
          <p:nvPr/>
        </p:nvSpPr>
        <p:spPr>
          <a:xfrm>
            <a:off x="7207134" y="114994"/>
            <a:ext cx="4621877" cy="384721"/>
          </a:xfrm>
          <a:prstGeom prst="rect">
            <a:avLst/>
          </a:prstGeom>
          <a:noFill/>
        </p:spPr>
        <p:txBody>
          <a:bodyPr wrap="square" rtlCol="0">
            <a:spAutoFit/>
          </a:bodyPr>
          <a:lstStyle/>
          <a:p>
            <a:r>
              <a:rPr lang="en-CA" sz="1900" dirty="0"/>
              <a:t>First, get an Internet connection from an ISP.</a:t>
            </a:r>
          </a:p>
        </p:txBody>
      </p:sp>
      <p:sp>
        <p:nvSpPr>
          <p:cNvPr id="13" name="Slide Number Placeholder 61">
            <a:extLst>
              <a:ext uri="{FF2B5EF4-FFF2-40B4-BE49-F238E27FC236}">
                <a16:creationId xmlns:a16="http://schemas.microsoft.com/office/drawing/2014/main" id="{7855EB64-5297-4CD0-8F14-3790F68ACB19}"/>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5</a:t>
            </a:fld>
            <a:endParaRPr lang="en-US" altLang="en-US" dirty="0">
              <a:solidFill>
                <a:schemeClr val="tx1"/>
              </a:solidFill>
            </a:endParaRPr>
          </a:p>
        </p:txBody>
      </p:sp>
      <p:sp>
        <p:nvSpPr>
          <p:cNvPr id="14" name="TextBox 13">
            <a:extLst>
              <a:ext uri="{FF2B5EF4-FFF2-40B4-BE49-F238E27FC236}">
                <a16:creationId xmlns:a16="http://schemas.microsoft.com/office/drawing/2014/main" id="{20F5FC6E-B01A-4E46-82DB-782A129CE456}"/>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1019973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4"/>
                                        </p:tgtEl>
                                        <p:attrNameLst>
                                          <p:attrName>style.visibility</p:attrName>
                                        </p:attrNameLst>
                                      </p:cBhvr>
                                      <p:to>
                                        <p:strVal val="visible"/>
                                      </p:to>
                                    </p:set>
                                    <p:anim calcmode="lin" valueType="num">
                                      <p:cBhvr additive="base">
                                        <p:cTn id="7" dur="500" fill="hold"/>
                                        <p:tgtEl>
                                          <p:spTgt spid="84"/>
                                        </p:tgtEl>
                                        <p:attrNameLst>
                                          <p:attrName>ppt_x</p:attrName>
                                        </p:attrNameLst>
                                      </p:cBhvr>
                                      <p:tavLst>
                                        <p:tav tm="0">
                                          <p:val>
                                            <p:strVal val="0-#ppt_w/2"/>
                                          </p:val>
                                        </p:tav>
                                        <p:tav tm="100000">
                                          <p:val>
                                            <p:strVal val="#ppt_x"/>
                                          </p:val>
                                        </p:tav>
                                      </p:tavLst>
                                    </p:anim>
                                    <p:anim calcmode="lin" valueType="num">
                                      <p:cBhvr additive="base">
                                        <p:cTn id="8" dur="500" fill="hold"/>
                                        <p:tgtEl>
                                          <p:spTgt spid="8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left)">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83"/>
                                        </p:tgtEl>
                                        <p:attrNameLst>
                                          <p:attrName>style.visibility</p:attrName>
                                        </p:attrNameLst>
                                      </p:cBhvr>
                                      <p:to>
                                        <p:strVal val="visible"/>
                                      </p:to>
                                    </p:set>
                                    <p:animEffect transition="in" filter="wipe(down)">
                                      <p:cBhvr>
                                        <p:cTn id="18" dur="500"/>
                                        <p:tgtEl>
                                          <p:spTgt spid="8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58"/>
                                        </p:tgtEl>
                                        <p:attrNameLst>
                                          <p:attrName>style.visibility</p:attrName>
                                        </p:attrNameLst>
                                      </p:cBhvr>
                                      <p:to>
                                        <p:strVal val="visible"/>
                                      </p:to>
                                    </p:set>
                                    <p:animEffect transition="in" filter="wipe(left)">
                                      <p:cBhvr>
                                        <p:cTn id="23" dur="500"/>
                                        <p:tgtEl>
                                          <p:spTgt spid="58"/>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60"/>
                                        </p:tgtEl>
                                        <p:attrNameLst>
                                          <p:attrName>style.visibility</p:attrName>
                                        </p:attrNameLst>
                                      </p:cBhvr>
                                      <p:to>
                                        <p:strVal val="visible"/>
                                      </p:to>
                                    </p:set>
                                    <p:animEffect transition="in" filter="wipe(left)">
                                      <p:cBhvr>
                                        <p:cTn id="28" dur="500"/>
                                        <p:tgtEl>
                                          <p:spTgt spid="6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62"/>
                                        </p:tgtEl>
                                        <p:attrNameLst>
                                          <p:attrName>style.visibility</p:attrName>
                                        </p:attrNameLst>
                                      </p:cBhvr>
                                      <p:to>
                                        <p:strVal val="visible"/>
                                      </p:to>
                                    </p:set>
                                    <p:animEffect transition="in" filter="wipe(left)">
                                      <p:cBhvr>
                                        <p:cTn id="33" dur="500"/>
                                        <p:tgtEl>
                                          <p:spTgt spid="62"/>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64"/>
                                        </p:tgtEl>
                                        <p:attrNameLst>
                                          <p:attrName>style.visibility</p:attrName>
                                        </p:attrNameLst>
                                      </p:cBhvr>
                                      <p:to>
                                        <p:strVal val="visible"/>
                                      </p:to>
                                    </p:set>
                                    <p:animEffect transition="in" filter="wipe(left)">
                                      <p:cBhvr>
                                        <p:cTn id="38" dur="500"/>
                                        <p:tgtEl>
                                          <p:spTgt spid="64"/>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75"/>
                                        </p:tgtEl>
                                        <p:attrNameLst>
                                          <p:attrName>style.visibility</p:attrName>
                                        </p:attrNameLst>
                                      </p:cBhvr>
                                      <p:to>
                                        <p:strVal val="visible"/>
                                      </p:to>
                                    </p:set>
                                    <p:animEffect transition="in" filter="wipe(left)">
                                      <p:cBhvr>
                                        <p:cTn id="43" dur="500"/>
                                        <p:tgtEl>
                                          <p:spTgt spid="75"/>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78"/>
                                        </p:tgtEl>
                                        <p:attrNameLst>
                                          <p:attrName>style.visibility</p:attrName>
                                        </p:attrNameLst>
                                      </p:cBhvr>
                                      <p:to>
                                        <p:strVal val="visible"/>
                                      </p:to>
                                    </p:set>
                                    <p:animEffect transition="in" filter="wipe(left)">
                                      <p:cBhvr>
                                        <p:cTn id="48" dur="500"/>
                                        <p:tgtEl>
                                          <p:spTgt spid="78"/>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xit" presetSubtype="10" fill="hold" grpId="1" nodeType="clickEffect">
                                  <p:stCondLst>
                                    <p:cond delay="0"/>
                                  </p:stCondLst>
                                  <p:childTnLst>
                                    <p:animEffect transition="out" filter="randombar(horizontal)">
                                      <p:cBhvr>
                                        <p:cTn id="52" dur="500"/>
                                        <p:tgtEl>
                                          <p:spTgt spid="84"/>
                                        </p:tgtEl>
                                      </p:cBhvr>
                                    </p:animEffect>
                                    <p:set>
                                      <p:cBhvr>
                                        <p:cTn id="53" dur="1" fill="hold">
                                          <p:stCondLst>
                                            <p:cond delay="499"/>
                                          </p:stCondLst>
                                        </p:cTn>
                                        <p:tgtEl>
                                          <p:spTgt spid="84"/>
                                        </p:tgtEl>
                                        <p:attrNameLst>
                                          <p:attrName>style.visibility</p:attrName>
                                        </p:attrNameLst>
                                      </p:cBhvr>
                                      <p:to>
                                        <p:strVal val="hidden"/>
                                      </p:to>
                                    </p:set>
                                  </p:childTnLst>
                                </p:cTn>
                              </p:par>
                              <p:par>
                                <p:cTn id="54" presetID="14" presetClass="exit" presetSubtype="10" fill="hold" nodeType="withEffect">
                                  <p:stCondLst>
                                    <p:cond delay="0"/>
                                  </p:stCondLst>
                                  <p:childTnLst>
                                    <p:animEffect transition="out" filter="randombar(horizontal)">
                                      <p:cBhvr>
                                        <p:cTn id="55" dur="500"/>
                                        <p:tgtEl>
                                          <p:spTgt spid="83"/>
                                        </p:tgtEl>
                                      </p:cBhvr>
                                    </p:animEffect>
                                    <p:set>
                                      <p:cBhvr>
                                        <p:cTn id="56" dur="1" fill="hold">
                                          <p:stCondLst>
                                            <p:cond delay="499"/>
                                          </p:stCondLst>
                                        </p:cTn>
                                        <p:tgtEl>
                                          <p:spTgt spid="83"/>
                                        </p:tgtEl>
                                        <p:attrNameLst>
                                          <p:attrName>style.visibility</p:attrName>
                                        </p:attrNameLst>
                                      </p:cBhvr>
                                      <p:to>
                                        <p:strVal val="hidden"/>
                                      </p:to>
                                    </p:set>
                                  </p:childTnLst>
                                </p:cTn>
                              </p:par>
                              <p:par>
                                <p:cTn id="57" presetID="22" presetClass="exit" presetSubtype="2" fill="hold" grpId="1" nodeType="withEffect">
                                  <p:stCondLst>
                                    <p:cond delay="0"/>
                                  </p:stCondLst>
                                  <p:childTnLst>
                                    <p:animEffect transition="out" filter="wipe(right)">
                                      <p:cBhvr>
                                        <p:cTn id="58" dur="500"/>
                                        <p:tgtEl>
                                          <p:spTgt spid="58"/>
                                        </p:tgtEl>
                                      </p:cBhvr>
                                    </p:animEffect>
                                    <p:set>
                                      <p:cBhvr>
                                        <p:cTn id="59" dur="1" fill="hold">
                                          <p:stCondLst>
                                            <p:cond delay="499"/>
                                          </p:stCondLst>
                                        </p:cTn>
                                        <p:tgtEl>
                                          <p:spTgt spid="58"/>
                                        </p:tgtEl>
                                        <p:attrNameLst>
                                          <p:attrName>style.visibility</p:attrName>
                                        </p:attrNameLst>
                                      </p:cBhvr>
                                      <p:to>
                                        <p:strVal val="hidden"/>
                                      </p:to>
                                    </p:set>
                                  </p:childTnLst>
                                </p:cTn>
                              </p:par>
                              <p:par>
                                <p:cTn id="60" presetID="22" presetClass="exit" presetSubtype="2" fill="hold" grpId="1" nodeType="withEffect">
                                  <p:stCondLst>
                                    <p:cond delay="0"/>
                                  </p:stCondLst>
                                  <p:childTnLst>
                                    <p:animEffect transition="out" filter="wipe(right)">
                                      <p:cBhvr>
                                        <p:cTn id="61" dur="500"/>
                                        <p:tgtEl>
                                          <p:spTgt spid="60"/>
                                        </p:tgtEl>
                                      </p:cBhvr>
                                    </p:animEffect>
                                    <p:set>
                                      <p:cBhvr>
                                        <p:cTn id="62" dur="1" fill="hold">
                                          <p:stCondLst>
                                            <p:cond delay="499"/>
                                          </p:stCondLst>
                                        </p:cTn>
                                        <p:tgtEl>
                                          <p:spTgt spid="60"/>
                                        </p:tgtEl>
                                        <p:attrNameLst>
                                          <p:attrName>style.visibility</p:attrName>
                                        </p:attrNameLst>
                                      </p:cBhvr>
                                      <p:to>
                                        <p:strVal val="hidden"/>
                                      </p:to>
                                    </p:set>
                                  </p:childTnLst>
                                </p:cTn>
                              </p:par>
                              <p:par>
                                <p:cTn id="63" presetID="22" presetClass="exit" presetSubtype="2" fill="hold" grpId="1" nodeType="withEffect">
                                  <p:stCondLst>
                                    <p:cond delay="0"/>
                                  </p:stCondLst>
                                  <p:childTnLst>
                                    <p:animEffect transition="out" filter="wipe(right)">
                                      <p:cBhvr>
                                        <p:cTn id="64" dur="500"/>
                                        <p:tgtEl>
                                          <p:spTgt spid="62"/>
                                        </p:tgtEl>
                                      </p:cBhvr>
                                    </p:animEffect>
                                    <p:set>
                                      <p:cBhvr>
                                        <p:cTn id="65" dur="1" fill="hold">
                                          <p:stCondLst>
                                            <p:cond delay="499"/>
                                          </p:stCondLst>
                                        </p:cTn>
                                        <p:tgtEl>
                                          <p:spTgt spid="62"/>
                                        </p:tgtEl>
                                        <p:attrNameLst>
                                          <p:attrName>style.visibility</p:attrName>
                                        </p:attrNameLst>
                                      </p:cBhvr>
                                      <p:to>
                                        <p:strVal val="hidden"/>
                                      </p:to>
                                    </p:set>
                                  </p:childTnLst>
                                </p:cTn>
                              </p:par>
                              <p:par>
                                <p:cTn id="66" presetID="22" presetClass="exit" presetSubtype="2" fill="hold" grpId="1" nodeType="withEffect">
                                  <p:stCondLst>
                                    <p:cond delay="0"/>
                                  </p:stCondLst>
                                  <p:childTnLst>
                                    <p:animEffect transition="out" filter="wipe(right)">
                                      <p:cBhvr>
                                        <p:cTn id="67" dur="500"/>
                                        <p:tgtEl>
                                          <p:spTgt spid="64"/>
                                        </p:tgtEl>
                                      </p:cBhvr>
                                    </p:animEffect>
                                    <p:set>
                                      <p:cBhvr>
                                        <p:cTn id="68" dur="1" fill="hold">
                                          <p:stCondLst>
                                            <p:cond delay="499"/>
                                          </p:stCondLst>
                                        </p:cTn>
                                        <p:tgtEl>
                                          <p:spTgt spid="64"/>
                                        </p:tgtEl>
                                        <p:attrNameLst>
                                          <p:attrName>style.visibility</p:attrName>
                                        </p:attrNameLst>
                                      </p:cBhvr>
                                      <p:to>
                                        <p:strVal val="hidden"/>
                                      </p:to>
                                    </p:set>
                                  </p:childTnLst>
                                </p:cTn>
                              </p:par>
                              <p:par>
                                <p:cTn id="69" presetID="22" presetClass="exit" presetSubtype="2" fill="hold" grpId="1" nodeType="withEffect">
                                  <p:stCondLst>
                                    <p:cond delay="0"/>
                                  </p:stCondLst>
                                  <p:childTnLst>
                                    <p:animEffect transition="out" filter="wipe(right)">
                                      <p:cBhvr>
                                        <p:cTn id="70" dur="500"/>
                                        <p:tgtEl>
                                          <p:spTgt spid="75"/>
                                        </p:tgtEl>
                                      </p:cBhvr>
                                    </p:animEffect>
                                    <p:set>
                                      <p:cBhvr>
                                        <p:cTn id="71" dur="1" fill="hold">
                                          <p:stCondLst>
                                            <p:cond delay="499"/>
                                          </p:stCondLst>
                                        </p:cTn>
                                        <p:tgtEl>
                                          <p:spTgt spid="75"/>
                                        </p:tgtEl>
                                        <p:attrNameLst>
                                          <p:attrName>style.visibility</p:attrName>
                                        </p:attrNameLst>
                                      </p:cBhvr>
                                      <p:to>
                                        <p:strVal val="hidden"/>
                                      </p:to>
                                    </p:set>
                                  </p:childTnLst>
                                </p:cTn>
                              </p:par>
                              <p:par>
                                <p:cTn id="72" presetID="22" presetClass="exit" presetSubtype="2" fill="hold" grpId="1" nodeType="withEffect">
                                  <p:stCondLst>
                                    <p:cond delay="0"/>
                                  </p:stCondLst>
                                  <p:childTnLst>
                                    <p:animEffect transition="out" filter="wipe(right)">
                                      <p:cBhvr>
                                        <p:cTn id="73" dur="500"/>
                                        <p:tgtEl>
                                          <p:spTgt spid="78"/>
                                        </p:tgtEl>
                                      </p:cBhvr>
                                    </p:animEffect>
                                    <p:set>
                                      <p:cBhvr>
                                        <p:cTn id="74" dur="1" fill="hold">
                                          <p:stCondLst>
                                            <p:cond delay="499"/>
                                          </p:stCondLst>
                                        </p:cTn>
                                        <p:tgtEl>
                                          <p:spTgt spid="78"/>
                                        </p:tgtEl>
                                        <p:attrNameLst>
                                          <p:attrName>style.visibility</p:attrName>
                                        </p:attrNameLst>
                                      </p:cBhvr>
                                      <p:to>
                                        <p:strVal val="hidden"/>
                                      </p:to>
                                    </p:set>
                                  </p:childTnLst>
                                </p:cTn>
                              </p:par>
                              <p:par>
                                <p:cTn id="75" presetID="14" presetClass="exit" presetSubtype="10" fill="hold" grpId="1" nodeType="withEffect">
                                  <p:stCondLst>
                                    <p:cond delay="0"/>
                                  </p:stCondLst>
                                  <p:childTnLst>
                                    <p:animEffect transition="out" filter="randombar(horizontal)">
                                      <p:cBhvr>
                                        <p:cTn id="76" dur="500"/>
                                        <p:tgtEl>
                                          <p:spTgt spid="2"/>
                                        </p:tgtEl>
                                      </p:cBhvr>
                                    </p:animEffect>
                                    <p:set>
                                      <p:cBhvr>
                                        <p:cTn id="7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animBg="1"/>
      <p:bldP spid="84" grpId="1" animBg="1"/>
      <p:bldP spid="58" grpId="0"/>
      <p:bldP spid="58" grpId="1"/>
      <p:bldP spid="60" grpId="0"/>
      <p:bldP spid="60" grpId="1"/>
      <p:bldP spid="62" grpId="0"/>
      <p:bldP spid="62" grpId="1"/>
      <p:bldP spid="64" grpId="0"/>
      <p:bldP spid="64" grpId="1"/>
      <p:bldP spid="75" grpId="0"/>
      <p:bldP spid="75" grpId="1"/>
      <p:bldP spid="78" grpId="0"/>
      <p:bldP spid="78" grpId="1"/>
      <p:bldP spid="2" grpId="0"/>
      <p:bldP spid="2"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6"/>
          <p:cNvSpPr txBox="1"/>
          <p:nvPr/>
        </p:nvSpPr>
        <p:spPr>
          <a:xfrm>
            <a:off x="61081" y="1219959"/>
            <a:ext cx="6487499" cy="1015663"/>
          </a:xfrm>
          <a:prstGeom prst="rect">
            <a:avLst/>
          </a:prstGeom>
          <a:noFill/>
          <a:ln w="19050">
            <a:solidFill>
              <a:schemeClr val="tx1"/>
            </a:solidFill>
          </a:ln>
        </p:spPr>
        <p:txBody>
          <a:bodyPr wrap="square" rtlCol="0">
            <a:spAutoFit/>
          </a:bodyPr>
          <a:lstStyle/>
          <a:p>
            <a:r>
              <a:rPr lang="en-CA" sz="2000" dirty="0"/>
              <a:t>The most commonly accessed thing on the Internet is </a:t>
            </a:r>
            <a:r>
              <a:rPr lang="en-CA" sz="2000" b="1" dirty="0"/>
              <a:t>email</a:t>
            </a:r>
            <a:r>
              <a:rPr lang="en-CA" sz="2000" dirty="0"/>
              <a:t>.</a:t>
            </a:r>
          </a:p>
          <a:p>
            <a:pPr marL="715963" indent="-285750">
              <a:buFont typeface="Wingdings" panose="05000000000000000000" pitchFamily="2" charset="2"/>
              <a:buChar char="Ø"/>
            </a:pPr>
            <a:r>
              <a:rPr lang="en-CA" sz="2000" dirty="0"/>
              <a:t>For that, you can use an email client or a web browser.</a:t>
            </a:r>
          </a:p>
        </p:txBody>
      </p:sp>
      <p:sp>
        <p:nvSpPr>
          <p:cNvPr id="44" name="Rectangle 43"/>
          <p:cNvSpPr/>
          <p:nvPr/>
        </p:nvSpPr>
        <p:spPr>
          <a:xfrm>
            <a:off x="6576923" y="1219959"/>
            <a:ext cx="5290145" cy="5422774"/>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dirty="0"/>
          </a:p>
        </p:txBody>
      </p:sp>
      <p:sp>
        <p:nvSpPr>
          <p:cNvPr id="49" name="TextBox 48"/>
          <p:cNvSpPr txBox="1"/>
          <p:nvPr/>
        </p:nvSpPr>
        <p:spPr>
          <a:xfrm>
            <a:off x="6633608" y="1636780"/>
            <a:ext cx="5233459" cy="1323439"/>
          </a:xfrm>
          <a:prstGeom prst="rect">
            <a:avLst/>
          </a:prstGeom>
          <a:noFill/>
        </p:spPr>
        <p:txBody>
          <a:bodyPr wrap="square" rtlCol="0">
            <a:spAutoFit/>
          </a:bodyPr>
          <a:lstStyle/>
          <a:p>
            <a:pPr marL="342900" indent="-342900">
              <a:buFont typeface="+mj-lt"/>
              <a:buAutoNum type="arabicPeriod"/>
            </a:pPr>
            <a:r>
              <a:rPr lang="en-CA" sz="2000" dirty="0"/>
              <a:t>With client software</a:t>
            </a:r>
          </a:p>
          <a:p>
            <a:pPr marL="534988" indent="-285750">
              <a:buFont typeface="Wingdings" panose="05000000000000000000" pitchFamily="2" charset="2"/>
              <a:buChar char="Ø"/>
            </a:pPr>
            <a:r>
              <a:rPr lang="en-CA" sz="2000" dirty="0"/>
              <a:t>Client software is an application that installs on your computer, which allows you to access your email.</a:t>
            </a:r>
          </a:p>
        </p:txBody>
      </p:sp>
      <p:sp>
        <p:nvSpPr>
          <p:cNvPr id="48" name="TextBox 47"/>
          <p:cNvSpPr txBox="1"/>
          <p:nvPr/>
        </p:nvSpPr>
        <p:spPr>
          <a:xfrm>
            <a:off x="6633607" y="4961485"/>
            <a:ext cx="5087337" cy="1631216"/>
          </a:xfrm>
          <a:prstGeom prst="rect">
            <a:avLst/>
          </a:prstGeom>
          <a:noFill/>
        </p:spPr>
        <p:txBody>
          <a:bodyPr wrap="square" rtlCol="0">
            <a:spAutoFit/>
          </a:bodyPr>
          <a:lstStyle/>
          <a:p>
            <a:pPr marL="342900" indent="-342900">
              <a:buFont typeface="+mj-lt"/>
              <a:buAutoNum type="arabicPeriod" startAt="2"/>
            </a:pPr>
            <a:r>
              <a:rPr lang="en-CA" sz="2000" dirty="0"/>
              <a:t>With a web browser</a:t>
            </a:r>
          </a:p>
          <a:p>
            <a:pPr marL="534988" indent="-285750">
              <a:buFont typeface="Wingdings" panose="05000000000000000000" pitchFamily="2" charset="2"/>
              <a:buChar char="Ø"/>
            </a:pPr>
            <a:r>
              <a:rPr lang="en-CA" sz="2000" dirty="0"/>
              <a:t>Web browser-based email allows you to use almost any web browser to access your email. The email remains on the server, not on your computer. </a:t>
            </a:r>
          </a:p>
        </p:txBody>
      </p:sp>
      <p:sp>
        <p:nvSpPr>
          <p:cNvPr id="5" name="TextBox 4"/>
          <p:cNvSpPr txBox="1"/>
          <p:nvPr/>
        </p:nvSpPr>
        <p:spPr>
          <a:xfrm>
            <a:off x="303968" y="77344"/>
            <a:ext cx="3668495" cy="707886"/>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stStyle>
          <a:p>
            <a:r>
              <a:rPr lang="en-CA" sz="2000" dirty="0"/>
              <a:t>So how do we go about accessing this vast network, the </a:t>
            </a:r>
            <a:r>
              <a:rPr lang="en-CA" sz="2000" i="1" dirty="0"/>
              <a:t>Cloud</a:t>
            </a:r>
            <a:r>
              <a:rPr lang="en-CA" sz="2000" dirty="0"/>
              <a:t>?</a:t>
            </a:r>
          </a:p>
        </p:txBody>
      </p:sp>
      <p:sp>
        <p:nvSpPr>
          <p:cNvPr id="6" name="TextBox 5"/>
          <p:cNvSpPr txBox="1"/>
          <p:nvPr/>
        </p:nvSpPr>
        <p:spPr>
          <a:xfrm>
            <a:off x="4772297" y="77344"/>
            <a:ext cx="7094771" cy="707886"/>
          </a:xfrm>
          <a:prstGeom prst="rect">
            <a:avLst/>
          </a:prstGeom>
          <a:noFill/>
          <a:ln w="19050">
            <a:solidFill>
              <a:schemeClr val="tx1"/>
            </a:solidFill>
          </a:ln>
        </p:spPr>
        <p:txBody>
          <a:bodyPr wrap="square" rtlCol="0">
            <a:spAutoFit/>
          </a:bodyPr>
          <a:lstStyle/>
          <a:p>
            <a:r>
              <a:rPr lang="en-CA" sz="2000" dirty="0"/>
              <a:t>Of course, like anything else it depends upon what you want to do.     What services do you want to access?</a:t>
            </a:r>
          </a:p>
        </p:txBody>
      </p:sp>
      <p:sp>
        <p:nvSpPr>
          <p:cNvPr id="45" name="TextBox 44"/>
          <p:cNvSpPr txBox="1"/>
          <p:nvPr/>
        </p:nvSpPr>
        <p:spPr>
          <a:xfrm>
            <a:off x="6576924" y="1246906"/>
            <a:ext cx="5290144" cy="400110"/>
          </a:xfrm>
          <a:prstGeom prst="rect">
            <a:avLst/>
          </a:prstGeom>
          <a:noFill/>
        </p:spPr>
        <p:txBody>
          <a:bodyPr wrap="square" rtlCol="0">
            <a:spAutoFit/>
          </a:bodyPr>
          <a:lstStyle/>
          <a:p>
            <a:r>
              <a:rPr lang="en-CA" sz="2000" dirty="0"/>
              <a:t>There are two methods for collecting your email</a:t>
            </a:r>
          </a:p>
        </p:txBody>
      </p:sp>
      <p:grpSp>
        <p:nvGrpSpPr>
          <p:cNvPr id="52" name="Group 51"/>
          <p:cNvGrpSpPr/>
          <p:nvPr/>
        </p:nvGrpSpPr>
        <p:grpSpPr>
          <a:xfrm>
            <a:off x="7631082" y="3031865"/>
            <a:ext cx="3757354" cy="415777"/>
            <a:chOff x="7374046" y="3123307"/>
            <a:chExt cx="3808124" cy="415777"/>
          </a:xfrm>
        </p:grpSpPr>
        <p:pic>
          <p:nvPicPr>
            <p:cNvPr id="50" name="Picture 4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74046" y="3123307"/>
              <a:ext cx="411864" cy="415777"/>
            </a:xfrm>
            <a:prstGeom prst="rect">
              <a:avLst/>
            </a:prstGeom>
          </p:spPr>
        </p:pic>
        <p:sp>
          <p:nvSpPr>
            <p:cNvPr id="51" name="TextBox 50"/>
            <p:cNvSpPr txBox="1"/>
            <p:nvPr/>
          </p:nvSpPr>
          <p:spPr>
            <a:xfrm>
              <a:off x="7876334" y="3123307"/>
              <a:ext cx="3305836" cy="400110"/>
            </a:xfrm>
            <a:prstGeom prst="rect">
              <a:avLst/>
            </a:prstGeom>
            <a:noFill/>
          </p:spPr>
          <p:txBody>
            <a:bodyPr wrap="square" rtlCol="0">
              <a:spAutoFit/>
            </a:bodyPr>
            <a:lstStyle/>
            <a:p>
              <a:r>
                <a:rPr lang="en-CA" sz="2000" dirty="0"/>
                <a:t>Microsoft Outlook</a:t>
              </a:r>
            </a:p>
          </p:txBody>
        </p:sp>
      </p:grpSp>
      <p:grpSp>
        <p:nvGrpSpPr>
          <p:cNvPr id="55" name="Group 54"/>
          <p:cNvGrpSpPr/>
          <p:nvPr/>
        </p:nvGrpSpPr>
        <p:grpSpPr>
          <a:xfrm>
            <a:off x="7585792" y="3500936"/>
            <a:ext cx="3004623" cy="470434"/>
            <a:chOff x="7345936" y="3678384"/>
            <a:chExt cx="2809247" cy="470434"/>
          </a:xfrm>
        </p:grpSpPr>
        <p:pic>
          <p:nvPicPr>
            <p:cNvPr id="53" name="Picture 5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45936" y="3678384"/>
              <a:ext cx="470434" cy="470434"/>
            </a:xfrm>
            <a:prstGeom prst="rect">
              <a:avLst/>
            </a:prstGeom>
          </p:spPr>
        </p:pic>
        <p:sp>
          <p:nvSpPr>
            <p:cNvPr id="54" name="TextBox 53"/>
            <p:cNvSpPr txBox="1"/>
            <p:nvPr/>
          </p:nvSpPr>
          <p:spPr>
            <a:xfrm>
              <a:off x="7873039" y="3712152"/>
              <a:ext cx="2282144" cy="400110"/>
            </a:xfrm>
            <a:prstGeom prst="rect">
              <a:avLst/>
            </a:prstGeom>
            <a:noFill/>
          </p:spPr>
          <p:txBody>
            <a:bodyPr wrap="square" rtlCol="0">
              <a:spAutoFit/>
            </a:bodyPr>
            <a:lstStyle/>
            <a:p>
              <a:r>
                <a:rPr lang="en-CA" sz="2000" dirty="0"/>
                <a:t>Mozilla Thunderbird</a:t>
              </a:r>
            </a:p>
          </p:txBody>
        </p:sp>
      </p:grpSp>
      <p:grpSp>
        <p:nvGrpSpPr>
          <p:cNvPr id="58" name="Group 57"/>
          <p:cNvGrpSpPr/>
          <p:nvPr/>
        </p:nvGrpSpPr>
        <p:grpSpPr>
          <a:xfrm>
            <a:off x="7647709" y="4012604"/>
            <a:ext cx="1978431" cy="400110"/>
            <a:chOff x="7390300" y="4327825"/>
            <a:chExt cx="2227199" cy="400110"/>
          </a:xfrm>
        </p:grpSpPr>
        <p:pic>
          <p:nvPicPr>
            <p:cNvPr id="56" name="Picture 5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90300" y="4335662"/>
              <a:ext cx="388737" cy="388737"/>
            </a:xfrm>
            <a:prstGeom prst="rect">
              <a:avLst/>
            </a:prstGeom>
          </p:spPr>
        </p:pic>
        <p:sp>
          <p:nvSpPr>
            <p:cNvPr id="57" name="TextBox 56"/>
            <p:cNvSpPr txBox="1"/>
            <p:nvPr/>
          </p:nvSpPr>
          <p:spPr>
            <a:xfrm>
              <a:off x="7896223" y="4327825"/>
              <a:ext cx="1721276" cy="400110"/>
            </a:xfrm>
            <a:prstGeom prst="rect">
              <a:avLst/>
            </a:prstGeom>
            <a:noFill/>
          </p:spPr>
          <p:txBody>
            <a:bodyPr wrap="square" rtlCol="0">
              <a:spAutoFit/>
            </a:bodyPr>
            <a:lstStyle/>
            <a:p>
              <a:r>
                <a:rPr lang="en-CA" sz="2000" dirty="0"/>
                <a:t> Opera Mail</a:t>
              </a:r>
            </a:p>
          </p:txBody>
        </p:sp>
      </p:grpSp>
      <p:grpSp>
        <p:nvGrpSpPr>
          <p:cNvPr id="61" name="Group 60"/>
          <p:cNvGrpSpPr/>
          <p:nvPr/>
        </p:nvGrpSpPr>
        <p:grpSpPr>
          <a:xfrm>
            <a:off x="7665203" y="4448297"/>
            <a:ext cx="2105802" cy="400110"/>
            <a:chOff x="7425512" y="4628013"/>
            <a:chExt cx="2105802" cy="400110"/>
          </a:xfrm>
        </p:grpSpPr>
        <p:pic>
          <p:nvPicPr>
            <p:cNvPr id="59" name="Picture 5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25512" y="4643124"/>
              <a:ext cx="390858" cy="384999"/>
            </a:xfrm>
            <a:prstGeom prst="rect">
              <a:avLst/>
            </a:prstGeom>
          </p:spPr>
        </p:pic>
        <p:sp>
          <p:nvSpPr>
            <p:cNvPr id="60" name="TextBox 59"/>
            <p:cNvSpPr txBox="1"/>
            <p:nvPr/>
          </p:nvSpPr>
          <p:spPr>
            <a:xfrm>
              <a:off x="7924714" y="4628013"/>
              <a:ext cx="1606600" cy="400110"/>
            </a:xfrm>
            <a:prstGeom prst="rect">
              <a:avLst/>
            </a:prstGeom>
            <a:noFill/>
          </p:spPr>
          <p:txBody>
            <a:bodyPr wrap="square" rtlCol="0">
              <a:spAutoFit/>
            </a:bodyPr>
            <a:lstStyle/>
            <a:p>
              <a:r>
                <a:rPr lang="en-CA" sz="2000" dirty="0"/>
                <a:t>Eudora Mail</a:t>
              </a:r>
            </a:p>
          </p:txBody>
        </p:sp>
      </p:grpSp>
      <p:sp>
        <p:nvSpPr>
          <p:cNvPr id="21" name="Slide Number Placeholder 61">
            <a:extLst>
              <a:ext uri="{FF2B5EF4-FFF2-40B4-BE49-F238E27FC236}">
                <a16:creationId xmlns:a16="http://schemas.microsoft.com/office/drawing/2014/main" id="{169C0EE8-0C22-49BE-B7A8-3249A537CA98}"/>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6</a:t>
            </a:fld>
            <a:endParaRPr lang="en-US" altLang="en-US" dirty="0">
              <a:solidFill>
                <a:schemeClr val="tx1"/>
              </a:solidFill>
            </a:endParaRPr>
          </a:p>
        </p:txBody>
      </p:sp>
      <p:sp>
        <p:nvSpPr>
          <p:cNvPr id="22" name="TextBox 21">
            <a:extLst>
              <a:ext uri="{FF2B5EF4-FFF2-40B4-BE49-F238E27FC236}">
                <a16:creationId xmlns:a16="http://schemas.microsoft.com/office/drawing/2014/main" id="{84826F57-327A-4270-9086-0B45D9EEF120}"/>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3168683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1+#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37"/>
                                        </p:tgtEl>
                                        <p:attrNameLst>
                                          <p:attrName>style.visibility</p:attrName>
                                        </p:attrNameLst>
                                      </p:cBhvr>
                                      <p:to>
                                        <p:strVal val="visible"/>
                                      </p:to>
                                    </p:set>
                                    <p:animEffect transition="in" filter="wipe(left)">
                                      <p:cBhvr>
                                        <p:cTn id="18" dur="500"/>
                                        <p:tgtEl>
                                          <p:spTgt spid="3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wipe(up)">
                                      <p:cBhvr>
                                        <p:cTn id="23" dur="500"/>
                                        <p:tgtEl>
                                          <p:spTgt spid="44"/>
                                        </p:tgtEl>
                                      </p:cBhvr>
                                    </p:animEffect>
                                  </p:childTnLst>
                                </p:cTn>
                              </p:par>
                            </p:childTnLst>
                          </p:cTn>
                        </p:par>
                        <p:par>
                          <p:cTn id="24" fill="hold">
                            <p:stCondLst>
                              <p:cond delay="500"/>
                            </p:stCondLst>
                            <p:childTnLst>
                              <p:par>
                                <p:cTn id="25" presetID="22" presetClass="entr" presetSubtype="8" fill="hold" grpId="0" nodeType="after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wipe(left)">
                                      <p:cBhvr>
                                        <p:cTn id="27" dur="500"/>
                                        <p:tgtEl>
                                          <p:spTgt spid="4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9"/>
                                        </p:tgtEl>
                                        <p:attrNameLst>
                                          <p:attrName>style.visibility</p:attrName>
                                        </p:attrNameLst>
                                      </p:cBhvr>
                                      <p:to>
                                        <p:strVal val="visible"/>
                                      </p:to>
                                    </p:set>
                                    <p:animEffect transition="in" filter="wipe(left)">
                                      <p:cBhvr>
                                        <p:cTn id="32" dur="500"/>
                                        <p:tgtEl>
                                          <p:spTgt spid="4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52"/>
                                        </p:tgtEl>
                                        <p:attrNameLst>
                                          <p:attrName>style.visibility</p:attrName>
                                        </p:attrNameLst>
                                      </p:cBhvr>
                                      <p:to>
                                        <p:strVal val="visible"/>
                                      </p:to>
                                    </p:set>
                                    <p:animEffect transition="in" filter="wipe(left)">
                                      <p:cBhvr>
                                        <p:cTn id="37" dur="500"/>
                                        <p:tgtEl>
                                          <p:spTgt spid="5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55"/>
                                        </p:tgtEl>
                                        <p:attrNameLst>
                                          <p:attrName>style.visibility</p:attrName>
                                        </p:attrNameLst>
                                      </p:cBhvr>
                                      <p:to>
                                        <p:strVal val="visible"/>
                                      </p:to>
                                    </p:set>
                                    <p:animEffect transition="in" filter="wipe(left)">
                                      <p:cBhvr>
                                        <p:cTn id="42" dur="500"/>
                                        <p:tgtEl>
                                          <p:spTgt spid="5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58"/>
                                        </p:tgtEl>
                                        <p:attrNameLst>
                                          <p:attrName>style.visibility</p:attrName>
                                        </p:attrNameLst>
                                      </p:cBhvr>
                                      <p:to>
                                        <p:strVal val="visible"/>
                                      </p:to>
                                    </p:set>
                                    <p:animEffect transition="in" filter="wipe(left)">
                                      <p:cBhvr>
                                        <p:cTn id="47" dur="500"/>
                                        <p:tgtEl>
                                          <p:spTgt spid="5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61"/>
                                        </p:tgtEl>
                                        <p:attrNameLst>
                                          <p:attrName>style.visibility</p:attrName>
                                        </p:attrNameLst>
                                      </p:cBhvr>
                                      <p:to>
                                        <p:strVal val="visible"/>
                                      </p:to>
                                    </p:set>
                                    <p:animEffect transition="in" filter="wipe(left)">
                                      <p:cBhvr>
                                        <p:cTn id="52" dur="500"/>
                                        <p:tgtEl>
                                          <p:spTgt spid="6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48"/>
                                        </p:tgtEl>
                                        <p:attrNameLst>
                                          <p:attrName>style.visibility</p:attrName>
                                        </p:attrNameLst>
                                      </p:cBhvr>
                                      <p:to>
                                        <p:strVal val="visible"/>
                                      </p:to>
                                    </p:set>
                                    <p:animEffect transition="in" filter="wipe(left)">
                                      <p:cBhvr>
                                        <p:cTn id="57" dur="500"/>
                                        <p:tgtEl>
                                          <p:spTgt spid="48"/>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xit" presetSubtype="4" fill="hold" grpId="1" nodeType="clickEffect">
                                  <p:stCondLst>
                                    <p:cond delay="0"/>
                                  </p:stCondLst>
                                  <p:childTnLst>
                                    <p:anim calcmode="lin" valueType="num">
                                      <p:cBhvr additive="base">
                                        <p:cTn id="61" dur="500"/>
                                        <p:tgtEl>
                                          <p:spTgt spid="44"/>
                                        </p:tgtEl>
                                        <p:attrNameLst>
                                          <p:attrName>ppt_x</p:attrName>
                                        </p:attrNameLst>
                                      </p:cBhvr>
                                      <p:tavLst>
                                        <p:tav tm="0">
                                          <p:val>
                                            <p:strVal val="ppt_x"/>
                                          </p:val>
                                        </p:tav>
                                        <p:tav tm="100000">
                                          <p:val>
                                            <p:strVal val="ppt_x"/>
                                          </p:val>
                                        </p:tav>
                                      </p:tavLst>
                                    </p:anim>
                                    <p:anim calcmode="lin" valueType="num">
                                      <p:cBhvr additive="base">
                                        <p:cTn id="62" dur="500"/>
                                        <p:tgtEl>
                                          <p:spTgt spid="44"/>
                                        </p:tgtEl>
                                        <p:attrNameLst>
                                          <p:attrName>ppt_y</p:attrName>
                                        </p:attrNameLst>
                                      </p:cBhvr>
                                      <p:tavLst>
                                        <p:tav tm="0">
                                          <p:val>
                                            <p:strVal val="ppt_y"/>
                                          </p:val>
                                        </p:tav>
                                        <p:tav tm="100000">
                                          <p:val>
                                            <p:strVal val="1+ppt_h/2"/>
                                          </p:val>
                                        </p:tav>
                                      </p:tavLst>
                                    </p:anim>
                                    <p:set>
                                      <p:cBhvr>
                                        <p:cTn id="63" dur="1" fill="hold">
                                          <p:stCondLst>
                                            <p:cond delay="499"/>
                                          </p:stCondLst>
                                        </p:cTn>
                                        <p:tgtEl>
                                          <p:spTgt spid="44"/>
                                        </p:tgtEl>
                                        <p:attrNameLst>
                                          <p:attrName>style.visibility</p:attrName>
                                        </p:attrNameLst>
                                      </p:cBhvr>
                                      <p:to>
                                        <p:strVal val="hidden"/>
                                      </p:to>
                                    </p:set>
                                  </p:childTnLst>
                                </p:cTn>
                              </p:par>
                              <p:par>
                                <p:cTn id="64" presetID="2" presetClass="exit" presetSubtype="4" fill="hold" grpId="1" nodeType="withEffect">
                                  <p:stCondLst>
                                    <p:cond delay="0"/>
                                  </p:stCondLst>
                                  <p:childTnLst>
                                    <p:anim calcmode="lin" valueType="num">
                                      <p:cBhvr additive="base">
                                        <p:cTn id="65" dur="500"/>
                                        <p:tgtEl>
                                          <p:spTgt spid="45"/>
                                        </p:tgtEl>
                                        <p:attrNameLst>
                                          <p:attrName>ppt_x</p:attrName>
                                        </p:attrNameLst>
                                      </p:cBhvr>
                                      <p:tavLst>
                                        <p:tav tm="0">
                                          <p:val>
                                            <p:strVal val="ppt_x"/>
                                          </p:val>
                                        </p:tav>
                                        <p:tav tm="100000">
                                          <p:val>
                                            <p:strVal val="ppt_x"/>
                                          </p:val>
                                        </p:tav>
                                      </p:tavLst>
                                    </p:anim>
                                    <p:anim calcmode="lin" valueType="num">
                                      <p:cBhvr additive="base">
                                        <p:cTn id="66" dur="500"/>
                                        <p:tgtEl>
                                          <p:spTgt spid="45"/>
                                        </p:tgtEl>
                                        <p:attrNameLst>
                                          <p:attrName>ppt_y</p:attrName>
                                        </p:attrNameLst>
                                      </p:cBhvr>
                                      <p:tavLst>
                                        <p:tav tm="0">
                                          <p:val>
                                            <p:strVal val="ppt_y"/>
                                          </p:val>
                                        </p:tav>
                                        <p:tav tm="100000">
                                          <p:val>
                                            <p:strVal val="1+ppt_h/2"/>
                                          </p:val>
                                        </p:tav>
                                      </p:tavLst>
                                    </p:anim>
                                    <p:set>
                                      <p:cBhvr>
                                        <p:cTn id="67" dur="1" fill="hold">
                                          <p:stCondLst>
                                            <p:cond delay="499"/>
                                          </p:stCondLst>
                                        </p:cTn>
                                        <p:tgtEl>
                                          <p:spTgt spid="45"/>
                                        </p:tgtEl>
                                        <p:attrNameLst>
                                          <p:attrName>style.visibility</p:attrName>
                                        </p:attrNameLst>
                                      </p:cBhvr>
                                      <p:to>
                                        <p:strVal val="hidden"/>
                                      </p:to>
                                    </p:set>
                                  </p:childTnLst>
                                </p:cTn>
                              </p:par>
                              <p:par>
                                <p:cTn id="68" presetID="2" presetClass="exit" presetSubtype="4" fill="hold" grpId="1" nodeType="withEffect">
                                  <p:stCondLst>
                                    <p:cond delay="0"/>
                                  </p:stCondLst>
                                  <p:childTnLst>
                                    <p:anim calcmode="lin" valueType="num">
                                      <p:cBhvr additive="base">
                                        <p:cTn id="69" dur="500"/>
                                        <p:tgtEl>
                                          <p:spTgt spid="49"/>
                                        </p:tgtEl>
                                        <p:attrNameLst>
                                          <p:attrName>ppt_x</p:attrName>
                                        </p:attrNameLst>
                                      </p:cBhvr>
                                      <p:tavLst>
                                        <p:tav tm="0">
                                          <p:val>
                                            <p:strVal val="ppt_x"/>
                                          </p:val>
                                        </p:tav>
                                        <p:tav tm="100000">
                                          <p:val>
                                            <p:strVal val="ppt_x"/>
                                          </p:val>
                                        </p:tav>
                                      </p:tavLst>
                                    </p:anim>
                                    <p:anim calcmode="lin" valueType="num">
                                      <p:cBhvr additive="base">
                                        <p:cTn id="70" dur="500"/>
                                        <p:tgtEl>
                                          <p:spTgt spid="49"/>
                                        </p:tgtEl>
                                        <p:attrNameLst>
                                          <p:attrName>ppt_y</p:attrName>
                                        </p:attrNameLst>
                                      </p:cBhvr>
                                      <p:tavLst>
                                        <p:tav tm="0">
                                          <p:val>
                                            <p:strVal val="ppt_y"/>
                                          </p:val>
                                        </p:tav>
                                        <p:tav tm="100000">
                                          <p:val>
                                            <p:strVal val="1+ppt_h/2"/>
                                          </p:val>
                                        </p:tav>
                                      </p:tavLst>
                                    </p:anim>
                                    <p:set>
                                      <p:cBhvr>
                                        <p:cTn id="71" dur="1" fill="hold">
                                          <p:stCondLst>
                                            <p:cond delay="499"/>
                                          </p:stCondLst>
                                        </p:cTn>
                                        <p:tgtEl>
                                          <p:spTgt spid="49"/>
                                        </p:tgtEl>
                                        <p:attrNameLst>
                                          <p:attrName>style.visibility</p:attrName>
                                        </p:attrNameLst>
                                      </p:cBhvr>
                                      <p:to>
                                        <p:strVal val="hidden"/>
                                      </p:to>
                                    </p:set>
                                  </p:childTnLst>
                                </p:cTn>
                              </p:par>
                              <p:par>
                                <p:cTn id="72" presetID="2" presetClass="exit" presetSubtype="4" fill="hold" nodeType="withEffect">
                                  <p:stCondLst>
                                    <p:cond delay="0"/>
                                  </p:stCondLst>
                                  <p:childTnLst>
                                    <p:anim calcmode="lin" valueType="num">
                                      <p:cBhvr additive="base">
                                        <p:cTn id="73" dur="500"/>
                                        <p:tgtEl>
                                          <p:spTgt spid="52"/>
                                        </p:tgtEl>
                                        <p:attrNameLst>
                                          <p:attrName>ppt_x</p:attrName>
                                        </p:attrNameLst>
                                      </p:cBhvr>
                                      <p:tavLst>
                                        <p:tav tm="0">
                                          <p:val>
                                            <p:strVal val="ppt_x"/>
                                          </p:val>
                                        </p:tav>
                                        <p:tav tm="100000">
                                          <p:val>
                                            <p:strVal val="ppt_x"/>
                                          </p:val>
                                        </p:tav>
                                      </p:tavLst>
                                    </p:anim>
                                    <p:anim calcmode="lin" valueType="num">
                                      <p:cBhvr additive="base">
                                        <p:cTn id="74" dur="500"/>
                                        <p:tgtEl>
                                          <p:spTgt spid="52"/>
                                        </p:tgtEl>
                                        <p:attrNameLst>
                                          <p:attrName>ppt_y</p:attrName>
                                        </p:attrNameLst>
                                      </p:cBhvr>
                                      <p:tavLst>
                                        <p:tav tm="0">
                                          <p:val>
                                            <p:strVal val="ppt_y"/>
                                          </p:val>
                                        </p:tav>
                                        <p:tav tm="100000">
                                          <p:val>
                                            <p:strVal val="1+ppt_h/2"/>
                                          </p:val>
                                        </p:tav>
                                      </p:tavLst>
                                    </p:anim>
                                    <p:set>
                                      <p:cBhvr>
                                        <p:cTn id="75" dur="1" fill="hold">
                                          <p:stCondLst>
                                            <p:cond delay="499"/>
                                          </p:stCondLst>
                                        </p:cTn>
                                        <p:tgtEl>
                                          <p:spTgt spid="52"/>
                                        </p:tgtEl>
                                        <p:attrNameLst>
                                          <p:attrName>style.visibility</p:attrName>
                                        </p:attrNameLst>
                                      </p:cBhvr>
                                      <p:to>
                                        <p:strVal val="hidden"/>
                                      </p:to>
                                    </p:set>
                                  </p:childTnLst>
                                </p:cTn>
                              </p:par>
                              <p:par>
                                <p:cTn id="76" presetID="2" presetClass="exit" presetSubtype="4" fill="hold" nodeType="withEffect">
                                  <p:stCondLst>
                                    <p:cond delay="0"/>
                                  </p:stCondLst>
                                  <p:childTnLst>
                                    <p:anim calcmode="lin" valueType="num">
                                      <p:cBhvr additive="base">
                                        <p:cTn id="77" dur="500"/>
                                        <p:tgtEl>
                                          <p:spTgt spid="55"/>
                                        </p:tgtEl>
                                        <p:attrNameLst>
                                          <p:attrName>ppt_x</p:attrName>
                                        </p:attrNameLst>
                                      </p:cBhvr>
                                      <p:tavLst>
                                        <p:tav tm="0">
                                          <p:val>
                                            <p:strVal val="ppt_x"/>
                                          </p:val>
                                        </p:tav>
                                        <p:tav tm="100000">
                                          <p:val>
                                            <p:strVal val="ppt_x"/>
                                          </p:val>
                                        </p:tav>
                                      </p:tavLst>
                                    </p:anim>
                                    <p:anim calcmode="lin" valueType="num">
                                      <p:cBhvr additive="base">
                                        <p:cTn id="78" dur="500"/>
                                        <p:tgtEl>
                                          <p:spTgt spid="55"/>
                                        </p:tgtEl>
                                        <p:attrNameLst>
                                          <p:attrName>ppt_y</p:attrName>
                                        </p:attrNameLst>
                                      </p:cBhvr>
                                      <p:tavLst>
                                        <p:tav tm="0">
                                          <p:val>
                                            <p:strVal val="ppt_y"/>
                                          </p:val>
                                        </p:tav>
                                        <p:tav tm="100000">
                                          <p:val>
                                            <p:strVal val="1+ppt_h/2"/>
                                          </p:val>
                                        </p:tav>
                                      </p:tavLst>
                                    </p:anim>
                                    <p:set>
                                      <p:cBhvr>
                                        <p:cTn id="79" dur="1" fill="hold">
                                          <p:stCondLst>
                                            <p:cond delay="499"/>
                                          </p:stCondLst>
                                        </p:cTn>
                                        <p:tgtEl>
                                          <p:spTgt spid="55"/>
                                        </p:tgtEl>
                                        <p:attrNameLst>
                                          <p:attrName>style.visibility</p:attrName>
                                        </p:attrNameLst>
                                      </p:cBhvr>
                                      <p:to>
                                        <p:strVal val="hidden"/>
                                      </p:to>
                                    </p:set>
                                  </p:childTnLst>
                                </p:cTn>
                              </p:par>
                              <p:par>
                                <p:cTn id="80" presetID="2" presetClass="exit" presetSubtype="4" fill="hold" nodeType="withEffect">
                                  <p:stCondLst>
                                    <p:cond delay="0"/>
                                  </p:stCondLst>
                                  <p:childTnLst>
                                    <p:anim calcmode="lin" valueType="num">
                                      <p:cBhvr additive="base">
                                        <p:cTn id="81" dur="500"/>
                                        <p:tgtEl>
                                          <p:spTgt spid="58"/>
                                        </p:tgtEl>
                                        <p:attrNameLst>
                                          <p:attrName>ppt_x</p:attrName>
                                        </p:attrNameLst>
                                      </p:cBhvr>
                                      <p:tavLst>
                                        <p:tav tm="0">
                                          <p:val>
                                            <p:strVal val="ppt_x"/>
                                          </p:val>
                                        </p:tav>
                                        <p:tav tm="100000">
                                          <p:val>
                                            <p:strVal val="ppt_x"/>
                                          </p:val>
                                        </p:tav>
                                      </p:tavLst>
                                    </p:anim>
                                    <p:anim calcmode="lin" valueType="num">
                                      <p:cBhvr additive="base">
                                        <p:cTn id="82" dur="500"/>
                                        <p:tgtEl>
                                          <p:spTgt spid="58"/>
                                        </p:tgtEl>
                                        <p:attrNameLst>
                                          <p:attrName>ppt_y</p:attrName>
                                        </p:attrNameLst>
                                      </p:cBhvr>
                                      <p:tavLst>
                                        <p:tav tm="0">
                                          <p:val>
                                            <p:strVal val="ppt_y"/>
                                          </p:val>
                                        </p:tav>
                                        <p:tav tm="100000">
                                          <p:val>
                                            <p:strVal val="1+ppt_h/2"/>
                                          </p:val>
                                        </p:tav>
                                      </p:tavLst>
                                    </p:anim>
                                    <p:set>
                                      <p:cBhvr>
                                        <p:cTn id="83" dur="1" fill="hold">
                                          <p:stCondLst>
                                            <p:cond delay="499"/>
                                          </p:stCondLst>
                                        </p:cTn>
                                        <p:tgtEl>
                                          <p:spTgt spid="58"/>
                                        </p:tgtEl>
                                        <p:attrNameLst>
                                          <p:attrName>style.visibility</p:attrName>
                                        </p:attrNameLst>
                                      </p:cBhvr>
                                      <p:to>
                                        <p:strVal val="hidden"/>
                                      </p:to>
                                    </p:set>
                                  </p:childTnLst>
                                </p:cTn>
                              </p:par>
                              <p:par>
                                <p:cTn id="84" presetID="2" presetClass="exit" presetSubtype="4" fill="hold" nodeType="withEffect">
                                  <p:stCondLst>
                                    <p:cond delay="0"/>
                                  </p:stCondLst>
                                  <p:childTnLst>
                                    <p:anim calcmode="lin" valueType="num">
                                      <p:cBhvr additive="base">
                                        <p:cTn id="85" dur="500"/>
                                        <p:tgtEl>
                                          <p:spTgt spid="61"/>
                                        </p:tgtEl>
                                        <p:attrNameLst>
                                          <p:attrName>ppt_x</p:attrName>
                                        </p:attrNameLst>
                                      </p:cBhvr>
                                      <p:tavLst>
                                        <p:tav tm="0">
                                          <p:val>
                                            <p:strVal val="ppt_x"/>
                                          </p:val>
                                        </p:tav>
                                        <p:tav tm="100000">
                                          <p:val>
                                            <p:strVal val="ppt_x"/>
                                          </p:val>
                                        </p:tav>
                                      </p:tavLst>
                                    </p:anim>
                                    <p:anim calcmode="lin" valueType="num">
                                      <p:cBhvr additive="base">
                                        <p:cTn id="86" dur="500"/>
                                        <p:tgtEl>
                                          <p:spTgt spid="61"/>
                                        </p:tgtEl>
                                        <p:attrNameLst>
                                          <p:attrName>ppt_y</p:attrName>
                                        </p:attrNameLst>
                                      </p:cBhvr>
                                      <p:tavLst>
                                        <p:tav tm="0">
                                          <p:val>
                                            <p:strVal val="ppt_y"/>
                                          </p:val>
                                        </p:tav>
                                        <p:tav tm="100000">
                                          <p:val>
                                            <p:strVal val="1+ppt_h/2"/>
                                          </p:val>
                                        </p:tav>
                                      </p:tavLst>
                                    </p:anim>
                                    <p:set>
                                      <p:cBhvr>
                                        <p:cTn id="87" dur="1" fill="hold">
                                          <p:stCondLst>
                                            <p:cond delay="499"/>
                                          </p:stCondLst>
                                        </p:cTn>
                                        <p:tgtEl>
                                          <p:spTgt spid="61"/>
                                        </p:tgtEl>
                                        <p:attrNameLst>
                                          <p:attrName>style.visibility</p:attrName>
                                        </p:attrNameLst>
                                      </p:cBhvr>
                                      <p:to>
                                        <p:strVal val="hidden"/>
                                      </p:to>
                                    </p:set>
                                  </p:childTnLst>
                                </p:cTn>
                              </p:par>
                              <p:par>
                                <p:cTn id="88" presetID="2" presetClass="exit" presetSubtype="4" fill="hold" grpId="1" nodeType="withEffect">
                                  <p:stCondLst>
                                    <p:cond delay="0"/>
                                  </p:stCondLst>
                                  <p:childTnLst>
                                    <p:anim calcmode="lin" valueType="num">
                                      <p:cBhvr additive="base">
                                        <p:cTn id="89" dur="500"/>
                                        <p:tgtEl>
                                          <p:spTgt spid="48"/>
                                        </p:tgtEl>
                                        <p:attrNameLst>
                                          <p:attrName>ppt_x</p:attrName>
                                        </p:attrNameLst>
                                      </p:cBhvr>
                                      <p:tavLst>
                                        <p:tav tm="0">
                                          <p:val>
                                            <p:strVal val="ppt_x"/>
                                          </p:val>
                                        </p:tav>
                                        <p:tav tm="100000">
                                          <p:val>
                                            <p:strVal val="ppt_x"/>
                                          </p:val>
                                        </p:tav>
                                      </p:tavLst>
                                    </p:anim>
                                    <p:anim calcmode="lin" valueType="num">
                                      <p:cBhvr additive="base">
                                        <p:cTn id="90" dur="500"/>
                                        <p:tgtEl>
                                          <p:spTgt spid="48"/>
                                        </p:tgtEl>
                                        <p:attrNameLst>
                                          <p:attrName>ppt_y</p:attrName>
                                        </p:attrNameLst>
                                      </p:cBhvr>
                                      <p:tavLst>
                                        <p:tav tm="0">
                                          <p:val>
                                            <p:strVal val="ppt_y"/>
                                          </p:val>
                                        </p:tav>
                                        <p:tav tm="100000">
                                          <p:val>
                                            <p:strVal val="1+ppt_h/2"/>
                                          </p:val>
                                        </p:tav>
                                      </p:tavLst>
                                    </p:anim>
                                    <p:set>
                                      <p:cBhvr>
                                        <p:cTn id="91" dur="1" fill="hold">
                                          <p:stCondLst>
                                            <p:cond delay="499"/>
                                          </p:stCondLst>
                                        </p:cTn>
                                        <p:tgtEl>
                                          <p:spTgt spid="48"/>
                                        </p:tgtEl>
                                        <p:attrNameLst>
                                          <p:attrName>style.visibility</p:attrName>
                                        </p:attrNameLst>
                                      </p:cBhvr>
                                      <p:to>
                                        <p:strVal val="hidden"/>
                                      </p:to>
                                    </p:set>
                                  </p:childTnLst>
                                </p:cTn>
                              </p:par>
                              <p:par>
                                <p:cTn id="92" presetID="2" presetClass="exit" presetSubtype="4" fill="hold" grpId="1" nodeType="withEffect">
                                  <p:stCondLst>
                                    <p:cond delay="0"/>
                                  </p:stCondLst>
                                  <p:childTnLst>
                                    <p:anim calcmode="lin" valueType="num">
                                      <p:cBhvr additive="base">
                                        <p:cTn id="93" dur="500"/>
                                        <p:tgtEl>
                                          <p:spTgt spid="37"/>
                                        </p:tgtEl>
                                        <p:attrNameLst>
                                          <p:attrName>ppt_x</p:attrName>
                                        </p:attrNameLst>
                                      </p:cBhvr>
                                      <p:tavLst>
                                        <p:tav tm="0">
                                          <p:val>
                                            <p:strVal val="ppt_x"/>
                                          </p:val>
                                        </p:tav>
                                        <p:tav tm="100000">
                                          <p:val>
                                            <p:strVal val="ppt_x"/>
                                          </p:val>
                                        </p:tav>
                                      </p:tavLst>
                                    </p:anim>
                                    <p:anim calcmode="lin" valueType="num">
                                      <p:cBhvr additive="base">
                                        <p:cTn id="94" dur="500"/>
                                        <p:tgtEl>
                                          <p:spTgt spid="37"/>
                                        </p:tgtEl>
                                        <p:attrNameLst>
                                          <p:attrName>ppt_y</p:attrName>
                                        </p:attrNameLst>
                                      </p:cBhvr>
                                      <p:tavLst>
                                        <p:tav tm="0">
                                          <p:val>
                                            <p:strVal val="ppt_y"/>
                                          </p:val>
                                        </p:tav>
                                        <p:tav tm="100000">
                                          <p:val>
                                            <p:strVal val="1+ppt_h/2"/>
                                          </p:val>
                                        </p:tav>
                                      </p:tavLst>
                                    </p:anim>
                                    <p:set>
                                      <p:cBhvr>
                                        <p:cTn id="95" dur="1" fill="hold">
                                          <p:stCondLst>
                                            <p:cond delay="499"/>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7" grpId="1" animBg="1"/>
      <p:bldP spid="44" grpId="0" animBg="1"/>
      <p:bldP spid="44" grpId="1" animBg="1"/>
      <p:bldP spid="49" grpId="0"/>
      <p:bldP spid="49" grpId="1"/>
      <p:bldP spid="48" grpId="0"/>
      <p:bldP spid="48" grpId="1"/>
      <p:bldP spid="5" grpId="0" animBg="1"/>
      <p:bldP spid="6" grpId="0" animBg="1"/>
      <p:bldP spid="45" grpId="0"/>
      <p:bldP spid="45"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17896" y="1088031"/>
            <a:ext cx="3584134" cy="3785652"/>
          </a:xfrm>
          <a:prstGeom prst="rect">
            <a:avLst/>
          </a:prstGeom>
          <a:noFill/>
          <a:ln w="19050">
            <a:solidFill>
              <a:srgbClr val="00B0F0"/>
            </a:solidFill>
          </a:ln>
        </p:spPr>
        <p:txBody>
          <a:bodyPr wrap="square" rtlCol="0">
            <a:spAutoFit/>
          </a:bodyPr>
          <a:lstStyle/>
          <a:p>
            <a:pPr marL="285750" indent="-285750">
              <a:buFont typeface="Wingdings" panose="05000000000000000000" pitchFamily="2" charset="2"/>
              <a:buChar char="Ø"/>
            </a:pPr>
            <a:r>
              <a:rPr lang="en-CA" sz="2000" b="1" dirty="0"/>
              <a:t>Some common web browsers</a:t>
            </a:r>
          </a:p>
          <a:p>
            <a:endParaRPr lang="en-CA" sz="2000" dirty="0"/>
          </a:p>
          <a:p>
            <a:endParaRPr lang="en-CA" sz="2000" dirty="0"/>
          </a:p>
          <a:p>
            <a:endParaRPr lang="en-CA" sz="2000" dirty="0"/>
          </a:p>
          <a:p>
            <a:endParaRPr lang="en-CA" sz="2000" dirty="0"/>
          </a:p>
          <a:p>
            <a:endParaRPr lang="en-CA" sz="2000" dirty="0"/>
          </a:p>
          <a:p>
            <a:endParaRPr lang="en-CA" sz="2000" dirty="0"/>
          </a:p>
          <a:p>
            <a:endParaRPr lang="en-CA" sz="2000" dirty="0"/>
          </a:p>
          <a:p>
            <a:endParaRPr lang="en-CA" sz="2000" dirty="0"/>
          </a:p>
          <a:p>
            <a:endParaRPr lang="en-CA" sz="2000" dirty="0"/>
          </a:p>
          <a:p>
            <a:endParaRPr lang="en-CA" sz="2000" dirty="0"/>
          </a:p>
          <a:p>
            <a:endParaRPr lang="en-CA" sz="2000" dirty="0"/>
          </a:p>
        </p:txBody>
      </p:sp>
      <p:grpSp>
        <p:nvGrpSpPr>
          <p:cNvPr id="27" name="Group 26"/>
          <p:cNvGrpSpPr/>
          <p:nvPr/>
        </p:nvGrpSpPr>
        <p:grpSpPr>
          <a:xfrm>
            <a:off x="1046578" y="3443464"/>
            <a:ext cx="2293308" cy="412285"/>
            <a:chOff x="2378790" y="2770389"/>
            <a:chExt cx="1855688" cy="412285"/>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8790" y="2770389"/>
              <a:ext cx="336196" cy="391648"/>
            </a:xfrm>
            <a:prstGeom prst="rect">
              <a:avLst/>
            </a:prstGeom>
          </p:spPr>
        </p:pic>
        <p:sp>
          <p:nvSpPr>
            <p:cNvPr id="20" name="TextBox 19"/>
            <p:cNvSpPr txBox="1"/>
            <p:nvPr/>
          </p:nvSpPr>
          <p:spPr>
            <a:xfrm>
              <a:off x="2750734" y="2782564"/>
              <a:ext cx="1483744" cy="400110"/>
            </a:xfrm>
            <a:prstGeom prst="rect">
              <a:avLst/>
            </a:prstGeom>
            <a:noFill/>
          </p:spPr>
          <p:txBody>
            <a:bodyPr wrap="square" rtlCol="0">
              <a:spAutoFit/>
            </a:bodyPr>
            <a:lstStyle/>
            <a:p>
              <a:r>
                <a:rPr lang="en-CA" sz="2000" dirty="0"/>
                <a:t>Apple Safari</a:t>
              </a:r>
            </a:p>
          </p:txBody>
        </p:sp>
      </p:grpSp>
      <p:grpSp>
        <p:nvGrpSpPr>
          <p:cNvPr id="28" name="Group 27"/>
          <p:cNvGrpSpPr/>
          <p:nvPr/>
        </p:nvGrpSpPr>
        <p:grpSpPr>
          <a:xfrm>
            <a:off x="1099934" y="3964485"/>
            <a:ext cx="2204567" cy="400110"/>
            <a:chOff x="2406978" y="3136209"/>
            <a:chExt cx="2571008" cy="400110"/>
          </a:xfrm>
        </p:grpSpPr>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06978" y="3161893"/>
              <a:ext cx="352604" cy="352604"/>
            </a:xfrm>
            <a:prstGeom prst="rect">
              <a:avLst/>
            </a:prstGeom>
          </p:spPr>
        </p:pic>
        <p:sp>
          <p:nvSpPr>
            <p:cNvPr id="21" name="TextBox 20"/>
            <p:cNvSpPr txBox="1"/>
            <p:nvPr/>
          </p:nvSpPr>
          <p:spPr>
            <a:xfrm>
              <a:off x="2751825" y="3136209"/>
              <a:ext cx="2226161" cy="400110"/>
            </a:xfrm>
            <a:prstGeom prst="rect">
              <a:avLst/>
            </a:prstGeom>
            <a:noFill/>
          </p:spPr>
          <p:txBody>
            <a:bodyPr wrap="square" rtlCol="0">
              <a:spAutoFit/>
            </a:bodyPr>
            <a:lstStyle/>
            <a:p>
              <a:r>
                <a:rPr lang="en-CA" sz="2000" dirty="0"/>
                <a:t>Opera Browser</a:t>
              </a:r>
            </a:p>
          </p:txBody>
        </p:sp>
      </p:grpSp>
      <p:sp>
        <p:nvSpPr>
          <p:cNvPr id="38" name="TextBox 37"/>
          <p:cNvSpPr txBox="1"/>
          <p:nvPr/>
        </p:nvSpPr>
        <p:spPr>
          <a:xfrm>
            <a:off x="4302030" y="1085140"/>
            <a:ext cx="7155732" cy="1015663"/>
          </a:xfrm>
          <a:prstGeom prst="rect">
            <a:avLst/>
          </a:prstGeom>
          <a:noFill/>
          <a:ln w="19050">
            <a:solidFill>
              <a:srgbClr val="00B0F0"/>
            </a:solidFill>
          </a:ln>
        </p:spPr>
        <p:txBody>
          <a:bodyPr wrap="square" rtlCol="0">
            <a:spAutoFit/>
          </a:bodyPr>
          <a:lstStyle/>
          <a:p>
            <a:r>
              <a:rPr lang="en-CA" sz="2000" dirty="0"/>
              <a:t>One of the ways to access the Internet, and probably the most-used app after email, is to surf the web with an Internet browser.</a:t>
            </a:r>
          </a:p>
          <a:p>
            <a:pPr marL="715963" indent="-285750">
              <a:buFont typeface="Wingdings" panose="05000000000000000000" pitchFamily="2" charset="2"/>
              <a:buChar char="Ø"/>
            </a:pPr>
            <a:r>
              <a:rPr lang="en-CA" sz="2000" dirty="0"/>
              <a:t>For that, you use a web browser.</a:t>
            </a:r>
          </a:p>
        </p:txBody>
      </p:sp>
      <p:sp>
        <p:nvSpPr>
          <p:cNvPr id="66" name="TextBox 65"/>
          <p:cNvSpPr txBox="1"/>
          <p:nvPr/>
        </p:nvSpPr>
        <p:spPr>
          <a:xfrm>
            <a:off x="6617071" y="2577327"/>
            <a:ext cx="4837894" cy="707886"/>
          </a:xfrm>
          <a:prstGeom prst="rect">
            <a:avLst/>
          </a:prstGeom>
          <a:noFill/>
          <a:ln w="12700">
            <a:solidFill>
              <a:schemeClr val="tx1"/>
            </a:solidFill>
          </a:ln>
        </p:spPr>
        <p:txBody>
          <a:bodyPr wrap="square" rtlCol="0">
            <a:spAutoFit/>
          </a:bodyPr>
          <a:lstStyle/>
          <a:p>
            <a:r>
              <a:rPr lang="en-CA" sz="2000" b="1" dirty="0"/>
              <a:t>Some other popular Internet services </a:t>
            </a:r>
            <a:r>
              <a:rPr lang="en-CA" sz="2000" dirty="0"/>
              <a:t>(though hardly an exhaustive list) …</a:t>
            </a:r>
          </a:p>
        </p:txBody>
      </p:sp>
      <p:sp>
        <p:nvSpPr>
          <p:cNvPr id="67" name="TextBox 66"/>
          <p:cNvSpPr txBox="1"/>
          <p:nvPr/>
        </p:nvSpPr>
        <p:spPr>
          <a:xfrm>
            <a:off x="6617071" y="3744881"/>
            <a:ext cx="4845528" cy="400110"/>
          </a:xfrm>
          <a:prstGeom prst="rect">
            <a:avLst/>
          </a:prstGeom>
          <a:noFill/>
          <a:ln w="12700">
            <a:solidFill>
              <a:schemeClr val="tx1"/>
            </a:solidFill>
          </a:ln>
        </p:spPr>
        <p:txBody>
          <a:bodyPr wrap="square" rtlCol="0">
            <a:spAutoFit/>
          </a:bodyPr>
          <a:lstStyle/>
          <a:p>
            <a:pPr marL="285750" indent="-285750">
              <a:buFont typeface="Arial" panose="020B0604020202020204" pitchFamily="34" charset="0"/>
              <a:buChar char="•"/>
            </a:pPr>
            <a:r>
              <a:rPr lang="en-CA" sz="2000" dirty="0"/>
              <a:t>Watching movies</a:t>
            </a:r>
          </a:p>
        </p:txBody>
      </p:sp>
      <p:sp>
        <p:nvSpPr>
          <p:cNvPr id="68" name="TextBox 67"/>
          <p:cNvSpPr txBox="1"/>
          <p:nvPr/>
        </p:nvSpPr>
        <p:spPr>
          <a:xfrm>
            <a:off x="6617071" y="4594497"/>
            <a:ext cx="4845528" cy="400110"/>
          </a:xfrm>
          <a:prstGeom prst="rect">
            <a:avLst/>
          </a:prstGeom>
          <a:noFill/>
          <a:ln w="12700">
            <a:solidFill>
              <a:schemeClr val="tx1"/>
            </a:solidFill>
          </a:ln>
        </p:spPr>
        <p:txBody>
          <a:bodyPr wrap="square" rtlCol="0">
            <a:spAutoFit/>
          </a:bodyPr>
          <a:lstStyle/>
          <a:p>
            <a:pPr marL="285750" indent="-285750">
              <a:buFont typeface="Arial" panose="020B0604020202020204" pitchFamily="34" charset="0"/>
              <a:buChar char="•"/>
            </a:pPr>
            <a:r>
              <a:rPr lang="en-CA" sz="2000" dirty="0"/>
              <a:t>Audio/visual communications</a:t>
            </a:r>
          </a:p>
        </p:txBody>
      </p:sp>
      <p:sp>
        <p:nvSpPr>
          <p:cNvPr id="69" name="TextBox 68"/>
          <p:cNvSpPr txBox="1"/>
          <p:nvPr/>
        </p:nvSpPr>
        <p:spPr>
          <a:xfrm>
            <a:off x="6617071" y="5452361"/>
            <a:ext cx="4845528" cy="400110"/>
          </a:xfrm>
          <a:prstGeom prst="rect">
            <a:avLst/>
          </a:prstGeom>
          <a:noFill/>
          <a:ln w="12700">
            <a:solidFill>
              <a:schemeClr val="tx1"/>
            </a:solidFill>
          </a:ln>
        </p:spPr>
        <p:txBody>
          <a:bodyPr wrap="square" rtlCol="0">
            <a:spAutoFit/>
          </a:bodyPr>
          <a:lstStyle/>
          <a:p>
            <a:pPr marL="285750" indent="-285750">
              <a:buFont typeface="Arial" panose="020B0604020202020204" pitchFamily="34" charset="0"/>
              <a:buChar char="•"/>
            </a:pPr>
            <a:r>
              <a:rPr lang="en-CA" sz="2000" b="1" dirty="0"/>
              <a:t>V</a:t>
            </a:r>
            <a:r>
              <a:rPr lang="en-CA" sz="2000" dirty="0"/>
              <a:t>irtual </a:t>
            </a:r>
            <a:r>
              <a:rPr lang="en-CA" sz="2000" b="1" dirty="0"/>
              <a:t>P</a:t>
            </a:r>
            <a:r>
              <a:rPr lang="en-CA" sz="2000" dirty="0"/>
              <a:t>rivate </a:t>
            </a:r>
            <a:r>
              <a:rPr lang="en-CA" sz="2000" b="1" dirty="0"/>
              <a:t>N</a:t>
            </a:r>
            <a:r>
              <a:rPr lang="en-CA" sz="2000" dirty="0"/>
              <a:t>etwork (VPN)</a:t>
            </a:r>
          </a:p>
        </p:txBody>
      </p:sp>
      <p:sp>
        <p:nvSpPr>
          <p:cNvPr id="70" name="TextBox 69"/>
          <p:cNvSpPr txBox="1"/>
          <p:nvPr/>
        </p:nvSpPr>
        <p:spPr>
          <a:xfrm>
            <a:off x="6617071" y="3316395"/>
            <a:ext cx="4845528" cy="400110"/>
          </a:xfrm>
          <a:prstGeom prst="rect">
            <a:avLst/>
          </a:prstGeom>
          <a:noFill/>
          <a:ln w="12700">
            <a:solidFill>
              <a:schemeClr val="tx1"/>
            </a:solidFill>
          </a:ln>
        </p:spPr>
        <p:txBody>
          <a:bodyPr wrap="square" rtlCol="0">
            <a:spAutoFit/>
          </a:bodyPr>
          <a:lstStyle/>
          <a:p>
            <a:pPr marL="285750" indent="-285750">
              <a:buFont typeface="Arial" panose="020B0604020202020204" pitchFamily="34" charset="0"/>
              <a:buChar char="•"/>
            </a:pPr>
            <a:r>
              <a:rPr lang="en-CA" sz="2000" dirty="0"/>
              <a:t>Banking services</a:t>
            </a:r>
          </a:p>
        </p:txBody>
      </p:sp>
      <p:sp>
        <p:nvSpPr>
          <p:cNvPr id="71" name="TextBox 70"/>
          <p:cNvSpPr txBox="1"/>
          <p:nvPr/>
        </p:nvSpPr>
        <p:spPr>
          <a:xfrm>
            <a:off x="6617071" y="5015939"/>
            <a:ext cx="4845528" cy="400110"/>
          </a:xfrm>
          <a:prstGeom prst="rect">
            <a:avLst/>
          </a:prstGeom>
          <a:noFill/>
          <a:ln w="12700">
            <a:solidFill>
              <a:schemeClr val="tx1"/>
            </a:solidFill>
          </a:ln>
        </p:spPr>
        <p:txBody>
          <a:bodyPr wrap="square" rtlCol="0">
            <a:spAutoFit/>
          </a:bodyPr>
          <a:lstStyle/>
          <a:p>
            <a:pPr marL="285750" indent="-285750">
              <a:buFont typeface="Arial" panose="020B0604020202020204" pitchFamily="34" charset="0"/>
              <a:buChar char="•"/>
            </a:pPr>
            <a:r>
              <a:rPr lang="en-CA" sz="2000" dirty="0"/>
              <a:t>Shopping</a:t>
            </a:r>
          </a:p>
        </p:txBody>
      </p:sp>
      <p:sp>
        <p:nvSpPr>
          <p:cNvPr id="72" name="TextBox 71"/>
          <p:cNvSpPr txBox="1"/>
          <p:nvPr/>
        </p:nvSpPr>
        <p:spPr>
          <a:xfrm>
            <a:off x="6617071" y="6316138"/>
            <a:ext cx="4848325" cy="400110"/>
          </a:xfrm>
          <a:prstGeom prst="rect">
            <a:avLst/>
          </a:prstGeom>
          <a:noFill/>
          <a:ln w="12700">
            <a:solidFill>
              <a:schemeClr val="tx1"/>
            </a:solidFill>
          </a:ln>
        </p:spPr>
        <p:txBody>
          <a:bodyPr wrap="square" rtlCol="0">
            <a:spAutoFit/>
          </a:bodyPr>
          <a:lstStyle/>
          <a:p>
            <a:pPr marL="285750" indent="-285750">
              <a:buFont typeface="Arial" panose="020B0604020202020204" pitchFamily="34" charset="0"/>
              <a:buChar char="•"/>
            </a:pPr>
            <a:r>
              <a:rPr lang="en-CA" sz="2000" dirty="0"/>
              <a:t>Online gaming</a:t>
            </a:r>
          </a:p>
        </p:txBody>
      </p:sp>
      <p:sp>
        <p:nvSpPr>
          <p:cNvPr id="73" name="Cloud 72"/>
          <p:cNvSpPr/>
          <p:nvPr/>
        </p:nvSpPr>
        <p:spPr>
          <a:xfrm>
            <a:off x="1609457" y="5425777"/>
            <a:ext cx="3724816" cy="1061704"/>
          </a:xfrm>
          <a:prstGeom prst="cloud">
            <a:avLst/>
          </a:prstGeom>
          <a:solidFill>
            <a:schemeClr val="accent3">
              <a:lumMod val="20000"/>
              <a:lumOff val="8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b="1" dirty="0">
                <a:solidFill>
                  <a:schemeClr val="tx1"/>
                </a:solidFill>
                <a:latin typeface="Comic Sans MS" panose="030F0702030302020204" pitchFamily="66" charset="0"/>
              </a:rPr>
              <a:t>And several more!</a:t>
            </a:r>
          </a:p>
        </p:txBody>
      </p:sp>
      <p:sp>
        <p:nvSpPr>
          <p:cNvPr id="74" name="TextBox 73"/>
          <p:cNvSpPr txBox="1"/>
          <p:nvPr/>
        </p:nvSpPr>
        <p:spPr>
          <a:xfrm>
            <a:off x="6617071" y="5880607"/>
            <a:ext cx="4845528" cy="400110"/>
          </a:xfrm>
          <a:prstGeom prst="rect">
            <a:avLst/>
          </a:prstGeom>
          <a:noFill/>
          <a:ln w="12700">
            <a:solidFill>
              <a:schemeClr val="tx1"/>
            </a:solidFill>
          </a:ln>
        </p:spPr>
        <p:txBody>
          <a:bodyPr wrap="square" rtlCol="0">
            <a:spAutoFit/>
          </a:bodyPr>
          <a:lstStyle/>
          <a:p>
            <a:pPr marL="285750" indent="-285750">
              <a:buFont typeface="Arial" panose="020B0604020202020204" pitchFamily="34" charset="0"/>
              <a:buChar char="•"/>
            </a:pPr>
            <a:r>
              <a:rPr lang="en-CA" sz="2000" dirty="0"/>
              <a:t>Remote desktop</a:t>
            </a:r>
          </a:p>
        </p:txBody>
      </p:sp>
      <p:sp>
        <p:nvSpPr>
          <p:cNvPr id="77" name="TextBox 76"/>
          <p:cNvSpPr txBox="1"/>
          <p:nvPr/>
        </p:nvSpPr>
        <p:spPr>
          <a:xfrm>
            <a:off x="6617071" y="4172712"/>
            <a:ext cx="4845528" cy="400110"/>
          </a:xfrm>
          <a:prstGeom prst="rect">
            <a:avLst/>
          </a:prstGeom>
          <a:noFill/>
          <a:ln w="12700">
            <a:solidFill>
              <a:schemeClr val="tx1"/>
            </a:solidFill>
          </a:ln>
        </p:spPr>
        <p:txBody>
          <a:bodyPr wrap="square" rtlCol="0">
            <a:spAutoFit/>
          </a:bodyPr>
          <a:lstStyle/>
          <a:p>
            <a:pPr marL="285750" indent="-285750">
              <a:buFont typeface="Arial" panose="020B0604020202020204" pitchFamily="34" charset="0"/>
              <a:buChar char="•"/>
            </a:pPr>
            <a:r>
              <a:rPr lang="en-CA" sz="2000" dirty="0"/>
              <a:t>Real-time video streaming</a:t>
            </a:r>
          </a:p>
        </p:txBody>
      </p:sp>
      <p:sp>
        <p:nvSpPr>
          <p:cNvPr id="84" name="TextBox 83">
            <a:extLst>
              <a:ext uri="{FF2B5EF4-FFF2-40B4-BE49-F238E27FC236}">
                <a16:creationId xmlns:a16="http://schemas.microsoft.com/office/drawing/2014/main" id="{69FD5AE5-0072-4097-9BCE-BFD696A8A8D9}"/>
              </a:ext>
            </a:extLst>
          </p:cNvPr>
          <p:cNvSpPr txBox="1"/>
          <p:nvPr/>
        </p:nvSpPr>
        <p:spPr>
          <a:xfrm>
            <a:off x="88858" y="123682"/>
            <a:ext cx="3668495" cy="707886"/>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CA" dirty="0"/>
              <a:t>So how do we go about accessing this vast network, the Cloud?</a:t>
            </a:r>
          </a:p>
        </p:txBody>
      </p:sp>
      <p:grpSp>
        <p:nvGrpSpPr>
          <p:cNvPr id="96" name="Group 95">
            <a:extLst>
              <a:ext uri="{FF2B5EF4-FFF2-40B4-BE49-F238E27FC236}">
                <a16:creationId xmlns:a16="http://schemas.microsoft.com/office/drawing/2014/main" id="{002463DE-B2D3-4D59-9B7E-F2F8D26AABF2}"/>
              </a:ext>
            </a:extLst>
          </p:cNvPr>
          <p:cNvGrpSpPr/>
          <p:nvPr/>
        </p:nvGrpSpPr>
        <p:grpSpPr>
          <a:xfrm>
            <a:off x="1036352" y="2406829"/>
            <a:ext cx="2435513" cy="400110"/>
            <a:chOff x="386064" y="2227226"/>
            <a:chExt cx="2435513" cy="400110"/>
          </a:xfrm>
        </p:grpSpPr>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6064" y="2259183"/>
              <a:ext cx="388994" cy="336196"/>
            </a:xfrm>
            <a:prstGeom prst="rect">
              <a:avLst/>
            </a:prstGeom>
          </p:spPr>
        </p:pic>
        <p:sp>
          <p:nvSpPr>
            <p:cNvPr id="89" name="TextBox 88">
              <a:extLst>
                <a:ext uri="{FF2B5EF4-FFF2-40B4-BE49-F238E27FC236}">
                  <a16:creationId xmlns:a16="http://schemas.microsoft.com/office/drawing/2014/main" id="{35837C12-0C0D-4D5A-81CA-D18AF3755FAA}"/>
                </a:ext>
              </a:extLst>
            </p:cNvPr>
            <p:cNvSpPr txBox="1"/>
            <p:nvPr/>
          </p:nvSpPr>
          <p:spPr>
            <a:xfrm>
              <a:off x="766814" y="2227226"/>
              <a:ext cx="2054763" cy="400110"/>
            </a:xfrm>
            <a:prstGeom prst="rect">
              <a:avLst/>
            </a:prstGeom>
            <a:noFill/>
          </p:spPr>
          <p:txBody>
            <a:bodyPr wrap="square">
              <a:spAutoFit/>
            </a:bodyPr>
            <a:lstStyle/>
            <a:p>
              <a:r>
                <a:rPr lang="en-CA" sz="2000" dirty="0"/>
                <a:t>Internet Explorer</a:t>
              </a:r>
            </a:p>
          </p:txBody>
        </p:sp>
      </p:grpSp>
      <p:grpSp>
        <p:nvGrpSpPr>
          <p:cNvPr id="92" name="Group 91">
            <a:extLst>
              <a:ext uri="{FF2B5EF4-FFF2-40B4-BE49-F238E27FC236}">
                <a16:creationId xmlns:a16="http://schemas.microsoft.com/office/drawing/2014/main" id="{525AB1C3-31ED-4C60-9281-5EDEBD4B237B}"/>
              </a:ext>
            </a:extLst>
          </p:cNvPr>
          <p:cNvGrpSpPr/>
          <p:nvPr/>
        </p:nvGrpSpPr>
        <p:grpSpPr>
          <a:xfrm>
            <a:off x="1081415" y="1439607"/>
            <a:ext cx="2326489" cy="400110"/>
            <a:chOff x="431127" y="1260004"/>
            <a:chExt cx="2326489" cy="400110"/>
          </a:xfrm>
        </p:grpSpPr>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1127" y="1285857"/>
              <a:ext cx="320867" cy="326110"/>
            </a:xfrm>
            <a:prstGeom prst="rect">
              <a:avLst/>
            </a:prstGeom>
          </p:spPr>
        </p:pic>
        <p:sp>
          <p:nvSpPr>
            <p:cNvPr id="91" name="TextBox 90">
              <a:extLst>
                <a:ext uri="{FF2B5EF4-FFF2-40B4-BE49-F238E27FC236}">
                  <a16:creationId xmlns:a16="http://schemas.microsoft.com/office/drawing/2014/main" id="{B7C9D288-E661-467B-AEDF-B7DCF5CABC1F}"/>
                </a:ext>
              </a:extLst>
            </p:cNvPr>
            <p:cNvSpPr txBox="1"/>
            <p:nvPr/>
          </p:nvSpPr>
          <p:spPr>
            <a:xfrm>
              <a:off x="764740" y="1260004"/>
              <a:ext cx="1992876" cy="400110"/>
            </a:xfrm>
            <a:prstGeom prst="rect">
              <a:avLst/>
            </a:prstGeom>
            <a:noFill/>
          </p:spPr>
          <p:txBody>
            <a:bodyPr wrap="square">
              <a:spAutoFit/>
            </a:bodyPr>
            <a:lstStyle/>
            <a:p>
              <a:r>
                <a:rPr lang="en-CA" sz="2000" dirty="0"/>
                <a:t>Google Chrome</a:t>
              </a:r>
              <a:endParaRPr lang="en-US" sz="2000" dirty="0"/>
            </a:p>
          </p:txBody>
        </p:sp>
      </p:grpSp>
      <p:grpSp>
        <p:nvGrpSpPr>
          <p:cNvPr id="95" name="Group 94">
            <a:extLst>
              <a:ext uri="{FF2B5EF4-FFF2-40B4-BE49-F238E27FC236}">
                <a16:creationId xmlns:a16="http://schemas.microsoft.com/office/drawing/2014/main" id="{F125D260-AE54-42D7-B7E9-CB330FB0A394}"/>
              </a:ext>
            </a:extLst>
          </p:cNvPr>
          <p:cNvGrpSpPr/>
          <p:nvPr/>
        </p:nvGrpSpPr>
        <p:grpSpPr>
          <a:xfrm>
            <a:off x="1072707" y="1936434"/>
            <a:ext cx="2207472" cy="400110"/>
            <a:chOff x="422419" y="1765540"/>
            <a:chExt cx="2207472" cy="400110"/>
          </a:xfrm>
        </p:grpSpPr>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2419" y="1794455"/>
              <a:ext cx="352640" cy="326110"/>
            </a:xfrm>
            <a:prstGeom prst="rect">
              <a:avLst/>
            </a:prstGeom>
          </p:spPr>
        </p:pic>
        <p:sp>
          <p:nvSpPr>
            <p:cNvPr id="94" name="TextBox 93">
              <a:extLst>
                <a:ext uri="{FF2B5EF4-FFF2-40B4-BE49-F238E27FC236}">
                  <a16:creationId xmlns:a16="http://schemas.microsoft.com/office/drawing/2014/main" id="{42B50869-B3F2-424B-B378-8AF499CA470A}"/>
                </a:ext>
              </a:extLst>
            </p:cNvPr>
            <p:cNvSpPr txBox="1"/>
            <p:nvPr/>
          </p:nvSpPr>
          <p:spPr>
            <a:xfrm>
              <a:off x="805050" y="1765540"/>
              <a:ext cx="1824841" cy="400110"/>
            </a:xfrm>
            <a:prstGeom prst="rect">
              <a:avLst/>
            </a:prstGeom>
            <a:noFill/>
          </p:spPr>
          <p:txBody>
            <a:bodyPr wrap="square">
              <a:spAutoFit/>
            </a:bodyPr>
            <a:lstStyle/>
            <a:p>
              <a:r>
                <a:rPr lang="en-CA" sz="2000" dirty="0"/>
                <a:t>Mozilla Firefox</a:t>
              </a:r>
              <a:endParaRPr lang="en-US" sz="2000" dirty="0"/>
            </a:p>
          </p:txBody>
        </p:sp>
      </p:grpSp>
      <p:grpSp>
        <p:nvGrpSpPr>
          <p:cNvPr id="99" name="Group 98">
            <a:extLst>
              <a:ext uri="{FF2B5EF4-FFF2-40B4-BE49-F238E27FC236}">
                <a16:creationId xmlns:a16="http://schemas.microsoft.com/office/drawing/2014/main" id="{83346EE1-6DC5-45A7-9579-CB5EBC90889C}"/>
              </a:ext>
            </a:extLst>
          </p:cNvPr>
          <p:cNvGrpSpPr/>
          <p:nvPr/>
        </p:nvGrpSpPr>
        <p:grpSpPr>
          <a:xfrm>
            <a:off x="1072706" y="2937601"/>
            <a:ext cx="2144967" cy="400110"/>
            <a:chOff x="422418" y="2766707"/>
            <a:chExt cx="2144967" cy="400110"/>
          </a:xfrm>
        </p:grpSpPr>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2418" y="2775788"/>
              <a:ext cx="325082" cy="325082"/>
            </a:xfrm>
            <a:prstGeom prst="rect">
              <a:avLst/>
            </a:prstGeom>
          </p:spPr>
        </p:pic>
        <p:sp>
          <p:nvSpPr>
            <p:cNvPr id="98" name="TextBox 97">
              <a:extLst>
                <a:ext uri="{FF2B5EF4-FFF2-40B4-BE49-F238E27FC236}">
                  <a16:creationId xmlns:a16="http://schemas.microsoft.com/office/drawing/2014/main" id="{B5829834-3E6F-4CA3-97FD-1E62A25E834E}"/>
                </a:ext>
              </a:extLst>
            </p:cNvPr>
            <p:cNvSpPr txBox="1"/>
            <p:nvPr/>
          </p:nvSpPr>
          <p:spPr>
            <a:xfrm>
              <a:off x="766348" y="2766707"/>
              <a:ext cx="1801037" cy="400110"/>
            </a:xfrm>
            <a:prstGeom prst="rect">
              <a:avLst/>
            </a:prstGeom>
            <a:noFill/>
          </p:spPr>
          <p:txBody>
            <a:bodyPr wrap="square">
              <a:spAutoFit/>
            </a:bodyPr>
            <a:lstStyle/>
            <a:p>
              <a:r>
                <a:rPr lang="en-CA" sz="2000" dirty="0"/>
                <a:t>Microsoft Edge</a:t>
              </a:r>
              <a:endParaRPr lang="en-US" sz="2000" dirty="0"/>
            </a:p>
          </p:txBody>
        </p:sp>
      </p:grpSp>
      <p:grpSp>
        <p:nvGrpSpPr>
          <p:cNvPr id="102" name="Group 101">
            <a:extLst>
              <a:ext uri="{FF2B5EF4-FFF2-40B4-BE49-F238E27FC236}">
                <a16:creationId xmlns:a16="http://schemas.microsoft.com/office/drawing/2014/main" id="{BC419346-5200-415B-B526-378977E6B571}"/>
              </a:ext>
            </a:extLst>
          </p:cNvPr>
          <p:cNvGrpSpPr/>
          <p:nvPr/>
        </p:nvGrpSpPr>
        <p:grpSpPr>
          <a:xfrm>
            <a:off x="1105047" y="4467841"/>
            <a:ext cx="2213627" cy="400110"/>
            <a:chOff x="454759" y="4296947"/>
            <a:chExt cx="2213627" cy="400110"/>
          </a:xfrm>
        </p:grpSpPr>
        <p:pic>
          <p:nvPicPr>
            <p:cNvPr id="14" name="Picture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4759" y="4370928"/>
              <a:ext cx="303109" cy="252000"/>
            </a:xfrm>
            <a:prstGeom prst="rect">
              <a:avLst/>
            </a:prstGeom>
          </p:spPr>
        </p:pic>
        <p:sp>
          <p:nvSpPr>
            <p:cNvPr id="101" name="TextBox 100">
              <a:extLst>
                <a:ext uri="{FF2B5EF4-FFF2-40B4-BE49-F238E27FC236}">
                  <a16:creationId xmlns:a16="http://schemas.microsoft.com/office/drawing/2014/main" id="{0A55A821-44D0-4011-9B5E-60A81429D021}"/>
                </a:ext>
              </a:extLst>
            </p:cNvPr>
            <p:cNvSpPr txBox="1"/>
            <p:nvPr/>
          </p:nvSpPr>
          <p:spPr>
            <a:xfrm>
              <a:off x="759516" y="4296947"/>
              <a:ext cx="1908870" cy="400110"/>
            </a:xfrm>
            <a:prstGeom prst="rect">
              <a:avLst/>
            </a:prstGeom>
            <a:noFill/>
          </p:spPr>
          <p:txBody>
            <a:bodyPr wrap="square">
              <a:spAutoFit/>
            </a:bodyPr>
            <a:lstStyle/>
            <a:p>
              <a:r>
                <a:rPr lang="en-CA" sz="2000" dirty="0"/>
                <a:t>MX5 Browser</a:t>
              </a:r>
              <a:endParaRPr lang="en-US" sz="2000" dirty="0"/>
            </a:p>
          </p:txBody>
        </p:sp>
      </p:grpSp>
      <p:sp>
        <p:nvSpPr>
          <p:cNvPr id="37" name="TextBox 36">
            <a:extLst>
              <a:ext uri="{FF2B5EF4-FFF2-40B4-BE49-F238E27FC236}">
                <a16:creationId xmlns:a16="http://schemas.microsoft.com/office/drawing/2014/main" id="{8DE2EAB3-8EE5-413C-8FEC-BB1A43FBA444}"/>
              </a:ext>
            </a:extLst>
          </p:cNvPr>
          <p:cNvSpPr txBox="1"/>
          <p:nvPr/>
        </p:nvSpPr>
        <p:spPr>
          <a:xfrm>
            <a:off x="4772297" y="77344"/>
            <a:ext cx="7094771" cy="707886"/>
          </a:xfrm>
          <a:prstGeom prst="rect">
            <a:avLst/>
          </a:prstGeom>
          <a:noFill/>
          <a:ln w="12700">
            <a:solidFill>
              <a:schemeClr val="tx1"/>
            </a:solidFill>
          </a:ln>
        </p:spPr>
        <p:txBody>
          <a:bodyPr wrap="square" rtlCol="0">
            <a:spAutoFit/>
          </a:bodyPr>
          <a:lstStyle/>
          <a:p>
            <a:r>
              <a:rPr lang="en-CA" sz="2000" dirty="0"/>
              <a:t>Of course, like anything else, it depends on what you want to do.     What services do you want to access?</a:t>
            </a:r>
          </a:p>
        </p:txBody>
      </p:sp>
      <p:sp>
        <p:nvSpPr>
          <p:cNvPr id="39" name="Slide Number Placeholder 61">
            <a:extLst>
              <a:ext uri="{FF2B5EF4-FFF2-40B4-BE49-F238E27FC236}">
                <a16:creationId xmlns:a16="http://schemas.microsoft.com/office/drawing/2014/main" id="{32F8658F-D65D-4674-86B7-52133525DE75}"/>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7</a:t>
            </a:fld>
            <a:endParaRPr lang="en-US" altLang="en-US" dirty="0">
              <a:solidFill>
                <a:schemeClr val="tx1"/>
              </a:solidFill>
            </a:endParaRPr>
          </a:p>
        </p:txBody>
      </p:sp>
      <p:sp>
        <p:nvSpPr>
          <p:cNvPr id="40" name="TextBox 39">
            <a:extLst>
              <a:ext uri="{FF2B5EF4-FFF2-40B4-BE49-F238E27FC236}">
                <a16:creationId xmlns:a16="http://schemas.microsoft.com/office/drawing/2014/main" id="{E770CFA5-EB2A-4FE3-8125-C506FB254362}"/>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1501436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38"/>
                                        </p:tgtEl>
                                        <p:attrNameLst>
                                          <p:attrName>style.visibility</p:attrName>
                                        </p:attrNameLst>
                                      </p:cBhvr>
                                      <p:to>
                                        <p:strVal val="visible"/>
                                      </p:to>
                                    </p:set>
                                    <p:anim calcmode="lin" valueType="num">
                                      <p:cBhvr additive="base">
                                        <p:cTn id="11" dur="500" fill="hold"/>
                                        <p:tgtEl>
                                          <p:spTgt spid="38"/>
                                        </p:tgtEl>
                                        <p:attrNameLst>
                                          <p:attrName>ppt_x</p:attrName>
                                        </p:attrNameLst>
                                      </p:cBhvr>
                                      <p:tavLst>
                                        <p:tav tm="0">
                                          <p:val>
                                            <p:strVal val="1+#ppt_w/2"/>
                                          </p:val>
                                        </p:tav>
                                        <p:tav tm="100000">
                                          <p:val>
                                            <p:strVal val="#ppt_x"/>
                                          </p:val>
                                        </p:tav>
                                      </p:tavLst>
                                    </p:anim>
                                    <p:anim calcmode="lin" valueType="num">
                                      <p:cBhvr additive="base">
                                        <p:cTn id="12" dur="5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92"/>
                                        </p:tgtEl>
                                        <p:attrNameLst>
                                          <p:attrName>style.visibility</p:attrName>
                                        </p:attrNameLst>
                                      </p:cBhvr>
                                      <p:to>
                                        <p:strVal val="visible"/>
                                      </p:to>
                                    </p:set>
                                    <p:animEffect transition="in" filter="wipe(left)">
                                      <p:cBhvr>
                                        <p:cTn id="17" dur="500"/>
                                        <p:tgtEl>
                                          <p:spTgt spid="9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95"/>
                                        </p:tgtEl>
                                        <p:attrNameLst>
                                          <p:attrName>style.visibility</p:attrName>
                                        </p:attrNameLst>
                                      </p:cBhvr>
                                      <p:to>
                                        <p:strVal val="visible"/>
                                      </p:to>
                                    </p:set>
                                    <p:animEffect transition="in" filter="wipe(left)">
                                      <p:cBhvr>
                                        <p:cTn id="22" dur="500"/>
                                        <p:tgtEl>
                                          <p:spTgt spid="9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96"/>
                                        </p:tgtEl>
                                        <p:attrNameLst>
                                          <p:attrName>style.visibility</p:attrName>
                                        </p:attrNameLst>
                                      </p:cBhvr>
                                      <p:to>
                                        <p:strVal val="visible"/>
                                      </p:to>
                                    </p:set>
                                    <p:animEffect transition="in" filter="wipe(left)">
                                      <p:cBhvr>
                                        <p:cTn id="27" dur="500"/>
                                        <p:tgtEl>
                                          <p:spTgt spid="9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99"/>
                                        </p:tgtEl>
                                        <p:attrNameLst>
                                          <p:attrName>style.visibility</p:attrName>
                                        </p:attrNameLst>
                                      </p:cBhvr>
                                      <p:to>
                                        <p:strVal val="visible"/>
                                      </p:to>
                                    </p:set>
                                    <p:animEffect transition="in" filter="wipe(left)">
                                      <p:cBhvr>
                                        <p:cTn id="32" dur="500"/>
                                        <p:tgtEl>
                                          <p:spTgt spid="9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wipe(left)">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wipe(left)">
                                      <p:cBhvr>
                                        <p:cTn id="42" dur="500"/>
                                        <p:tgtEl>
                                          <p:spTgt spid="2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02"/>
                                        </p:tgtEl>
                                        <p:attrNameLst>
                                          <p:attrName>style.visibility</p:attrName>
                                        </p:attrNameLst>
                                      </p:cBhvr>
                                      <p:to>
                                        <p:strVal val="visible"/>
                                      </p:to>
                                    </p:set>
                                    <p:animEffect transition="in" filter="wipe(left)">
                                      <p:cBhvr>
                                        <p:cTn id="47" dur="500"/>
                                        <p:tgtEl>
                                          <p:spTgt spid="102"/>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37" fill="hold" grpId="0" nodeType="clickEffect">
                                  <p:stCondLst>
                                    <p:cond delay="0"/>
                                  </p:stCondLst>
                                  <p:childTnLst>
                                    <p:set>
                                      <p:cBhvr>
                                        <p:cTn id="51" dur="1" fill="hold">
                                          <p:stCondLst>
                                            <p:cond delay="0"/>
                                          </p:stCondLst>
                                        </p:cTn>
                                        <p:tgtEl>
                                          <p:spTgt spid="73"/>
                                        </p:tgtEl>
                                        <p:attrNameLst>
                                          <p:attrName>style.visibility</p:attrName>
                                        </p:attrNameLst>
                                      </p:cBhvr>
                                      <p:to>
                                        <p:strVal val="visible"/>
                                      </p:to>
                                    </p:set>
                                    <p:animEffect transition="in" filter="barn(outVertical)">
                                      <p:cBhvr>
                                        <p:cTn id="52" dur="500"/>
                                        <p:tgtEl>
                                          <p:spTgt spid="7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66"/>
                                        </p:tgtEl>
                                        <p:attrNameLst>
                                          <p:attrName>style.visibility</p:attrName>
                                        </p:attrNameLst>
                                      </p:cBhvr>
                                      <p:to>
                                        <p:strVal val="visible"/>
                                      </p:to>
                                    </p:set>
                                    <p:animEffect transition="in" filter="wipe(left)">
                                      <p:cBhvr>
                                        <p:cTn id="57" dur="500"/>
                                        <p:tgtEl>
                                          <p:spTgt spid="66"/>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70"/>
                                        </p:tgtEl>
                                        <p:attrNameLst>
                                          <p:attrName>style.visibility</p:attrName>
                                        </p:attrNameLst>
                                      </p:cBhvr>
                                      <p:to>
                                        <p:strVal val="visible"/>
                                      </p:to>
                                    </p:set>
                                    <p:animEffect transition="in" filter="wipe(left)">
                                      <p:cBhvr>
                                        <p:cTn id="62" dur="500"/>
                                        <p:tgtEl>
                                          <p:spTgt spid="70"/>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67"/>
                                        </p:tgtEl>
                                        <p:attrNameLst>
                                          <p:attrName>style.visibility</p:attrName>
                                        </p:attrNameLst>
                                      </p:cBhvr>
                                      <p:to>
                                        <p:strVal val="visible"/>
                                      </p:to>
                                    </p:set>
                                    <p:animEffect transition="in" filter="wipe(left)">
                                      <p:cBhvr>
                                        <p:cTn id="67" dur="500"/>
                                        <p:tgtEl>
                                          <p:spTgt spid="67"/>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77"/>
                                        </p:tgtEl>
                                        <p:attrNameLst>
                                          <p:attrName>style.visibility</p:attrName>
                                        </p:attrNameLst>
                                      </p:cBhvr>
                                      <p:to>
                                        <p:strVal val="visible"/>
                                      </p:to>
                                    </p:set>
                                    <p:animEffect transition="in" filter="wipe(left)">
                                      <p:cBhvr>
                                        <p:cTn id="72" dur="500"/>
                                        <p:tgtEl>
                                          <p:spTgt spid="77"/>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68"/>
                                        </p:tgtEl>
                                        <p:attrNameLst>
                                          <p:attrName>style.visibility</p:attrName>
                                        </p:attrNameLst>
                                      </p:cBhvr>
                                      <p:to>
                                        <p:strVal val="visible"/>
                                      </p:to>
                                    </p:set>
                                    <p:animEffect transition="in" filter="wipe(left)">
                                      <p:cBhvr>
                                        <p:cTn id="77" dur="500"/>
                                        <p:tgtEl>
                                          <p:spTgt spid="68"/>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71"/>
                                        </p:tgtEl>
                                        <p:attrNameLst>
                                          <p:attrName>style.visibility</p:attrName>
                                        </p:attrNameLst>
                                      </p:cBhvr>
                                      <p:to>
                                        <p:strVal val="visible"/>
                                      </p:to>
                                    </p:set>
                                    <p:animEffect transition="in" filter="wipe(left)">
                                      <p:cBhvr>
                                        <p:cTn id="82" dur="500"/>
                                        <p:tgtEl>
                                          <p:spTgt spid="71"/>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69"/>
                                        </p:tgtEl>
                                        <p:attrNameLst>
                                          <p:attrName>style.visibility</p:attrName>
                                        </p:attrNameLst>
                                      </p:cBhvr>
                                      <p:to>
                                        <p:strVal val="visible"/>
                                      </p:to>
                                    </p:set>
                                    <p:animEffect transition="in" filter="wipe(left)">
                                      <p:cBhvr>
                                        <p:cTn id="87" dur="500"/>
                                        <p:tgtEl>
                                          <p:spTgt spid="69"/>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74"/>
                                        </p:tgtEl>
                                        <p:attrNameLst>
                                          <p:attrName>style.visibility</p:attrName>
                                        </p:attrNameLst>
                                      </p:cBhvr>
                                      <p:to>
                                        <p:strVal val="visible"/>
                                      </p:to>
                                    </p:set>
                                    <p:animEffect transition="in" filter="wipe(left)">
                                      <p:cBhvr>
                                        <p:cTn id="92" dur="500"/>
                                        <p:tgtEl>
                                          <p:spTgt spid="74"/>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8" fill="hold" grpId="0" nodeType="clickEffect">
                                  <p:stCondLst>
                                    <p:cond delay="0"/>
                                  </p:stCondLst>
                                  <p:childTnLst>
                                    <p:set>
                                      <p:cBhvr>
                                        <p:cTn id="96" dur="1" fill="hold">
                                          <p:stCondLst>
                                            <p:cond delay="0"/>
                                          </p:stCondLst>
                                        </p:cTn>
                                        <p:tgtEl>
                                          <p:spTgt spid="72"/>
                                        </p:tgtEl>
                                        <p:attrNameLst>
                                          <p:attrName>style.visibility</p:attrName>
                                        </p:attrNameLst>
                                      </p:cBhvr>
                                      <p:to>
                                        <p:strVal val="visible"/>
                                      </p:to>
                                    </p:set>
                                    <p:animEffect transition="in" filter="wipe(left)">
                                      <p:cBhvr>
                                        <p:cTn id="97" dur="500"/>
                                        <p:tgtEl>
                                          <p:spTgt spid="72"/>
                                        </p:tgtEl>
                                      </p:cBhvr>
                                    </p:animEffect>
                                  </p:childTnLst>
                                </p:cTn>
                              </p:par>
                              <p:par>
                                <p:cTn id="98" presetID="2" presetClass="exit" presetSubtype="4" fill="hold" grpId="1" nodeType="withEffect">
                                  <p:stCondLst>
                                    <p:cond delay="0"/>
                                  </p:stCondLst>
                                  <p:childTnLst>
                                    <p:anim calcmode="lin" valueType="num">
                                      <p:cBhvr additive="base">
                                        <p:cTn id="99" dur="500"/>
                                        <p:tgtEl>
                                          <p:spTgt spid="7"/>
                                        </p:tgtEl>
                                        <p:attrNameLst>
                                          <p:attrName>ppt_x</p:attrName>
                                        </p:attrNameLst>
                                      </p:cBhvr>
                                      <p:tavLst>
                                        <p:tav tm="0">
                                          <p:val>
                                            <p:strVal val="ppt_x"/>
                                          </p:val>
                                        </p:tav>
                                        <p:tav tm="100000">
                                          <p:val>
                                            <p:strVal val="ppt_x"/>
                                          </p:val>
                                        </p:tav>
                                      </p:tavLst>
                                    </p:anim>
                                    <p:anim calcmode="lin" valueType="num">
                                      <p:cBhvr additive="base">
                                        <p:cTn id="100" dur="500"/>
                                        <p:tgtEl>
                                          <p:spTgt spid="7"/>
                                        </p:tgtEl>
                                        <p:attrNameLst>
                                          <p:attrName>ppt_y</p:attrName>
                                        </p:attrNameLst>
                                      </p:cBhvr>
                                      <p:tavLst>
                                        <p:tav tm="0">
                                          <p:val>
                                            <p:strVal val="ppt_y"/>
                                          </p:val>
                                        </p:tav>
                                        <p:tav tm="100000">
                                          <p:val>
                                            <p:strVal val="1+ppt_h/2"/>
                                          </p:val>
                                        </p:tav>
                                      </p:tavLst>
                                    </p:anim>
                                    <p:set>
                                      <p:cBhvr>
                                        <p:cTn id="101" dur="1" fill="hold">
                                          <p:stCondLst>
                                            <p:cond delay="499"/>
                                          </p:stCondLst>
                                        </p:cTn>
                                        <p:tgtEl>
                                          <p:spTgt spid="7"/>
                                        </p:tgtEl>
                                        <p:attrNameLst>
                                          <p:attrName>style.visibility</p:attrName>
                                        </p:attrNameLst>
                                      </p:cBhvr>
                                      <p:to>
                                        <p:strVal val="hidden"/>
                                      </p:to>
                                    </p:set>
                                  </p:childTnLst>
                                </p:cTn>
                              </p:par>
                              <p:par>
                                <p:cTn id="102" presetID="2" presetClass="exit" presetSubtype="4" fill="hold" grpId="1" nodeType="withEffect">
                                  <p:stCondLst>
                                    <p:cond delay="0"/>
                                  </p:stCondLst>
                                  <p:childTnLst>
                                    <p:anim calcmode="lin" valueType="num">
                                      <p:cBhvr additive="base">
                                        <p:cTn id="103" dur="500"/>
                                        <p:tgtEl>
                                          <p:spTgt spid="38"/>
                                        </p:tgtEl>
                                        <p:attrNameLst>
                                          <p:attrName>ppt_x</p:attrName>
                                        </p:attrNameLst>
                                      </p:cBhvr>
                                      <p:tavLst>
                                        <p:tav tm="0">
                                          <p:val>
                                            <p:strVal val="ppt_x"/>
                                          </p:val>
                                        </p:tav>
                                        <p:tav tm="100000">
                                          <p:val>
                                            <p:strVal val="ppt_x"/>
                                          </p:val>
                                        </p:tav>
                                      </p:tavLst>
                                    </p:anim>
                                    <p:anim calcmode="lin" valueType="num">
                                      <p:cBhvr additive="base">
                                        <p:cTn id="104" dur="500"/>
                                        <p:tgtEl>
                                          <p:spTgt spid="38"/>
                                        </p:tgtEl>
                                        <p:attrNameLst>
                                          <p:attrName>ppt_y</p:attrName>
                                        </p:attrNameLst>
                                      </p:cBhvr>
                                      <p:tavLst>
                                        <p:tav tm="0">
                                          <p:val>
                                            <p:strVal val="ppt_y"/>
                                          </p:val>
                                        </p:tav>
                                        <p:tav tm="100000">
                                          <p:val>
                                            <p:strVal val="1+ppt_h/2"/>
                                          </p:val>
                                        </p:tav>
                                      </p:tavLst>
                                    </p:anim>
                                    <p:set>
                                      <p:cBhvr>
                                        <p:cTn id="105" dur="1" fill="hold">
                                          <p:stCondLst>
                                            <p:cond delay="499"/>
                                          </p:stCondLst>
                                        </p:cTn>
                                        <p:tgtEl>
                                          <p:spTgt spid="38"/>
                                        </p:tgtEl>
                                        <p:attrNameLst>
                                          <p:attrName>style.visibility</p:attrName>
                                        </p:attrNameLst>
                                      </p:cBhvr>
                                      <p:to>
                                        <p:strVal val="hidden"/>
                                      </p:to>
                                    </p:set>
                                  </p:childTnLst>
                                </p:cTn>
                              </p:par>
                              <p:par>
                                <p:cTn id="106" presetID="2" presetClass="exit" presetSubtype="4" fill="hold" nodeType="withEffect">
                                  <p:stCondLst>
                                    <p:cond delay="0"/>
                                  </p:stCondLst>
                                  <p:childTnLst>
                                    <p:anim calcmode="lin" valueType="num">
                                      <p:cBhvr additive="base">
                                        <p:cTn id="107" dur="500"/>
                                        <p:tgtEl>
                                          <p:spTgt spid="92"/>
                                        </p:tgtEl>
                                        <p:attrNameLst>
                                          <p:attrName>ppt_x</p:attrName>
                                        </p:attrNameLst>
                                      </p:cBhvr>
                                      <p:tavLst>
                                        <p:tav tm="0">
                                          <p:val>
                                            <p:strVal val="ppt_x"/>
                                          </p:val>
                                        </p:tav>
                                        <p:tav tm="100000">
                                          <p:val>
                                            <p:strVal val="ppt_x"/>
                                          </p:val>
                                        </p:tav>
                                      </p:tavLst>
                                    </p:anim>
                                    <p:anim calcmode="lin" valueType="num">
                                      <p:cBhvr additive="base">
                                        <p:cTn id="108" dur="500"/>
                                        <p:tgtEl>
                                          <p:spTgt spid="92"/>
                                        </p:tgtEl>
                                        <p:attrNameLst>
                                          <p:attrName>ppt_y</p:attrName>
                                        </p:attrNameLst>
                                      </p:cBhvr>
                                      <p:tavLst>
                                        <p:tav tm="0">
                                          <p:val>
                                            <p:strVal val="ppt_y"/>
                                          </p:val>
                                        </p:tav>
                                        <p:tav tm="100000">
                                          <p:val>
                                            <p:strVal val="1+ppt_h/2"/>
                                          </p:val>
                                        </p:tav>
                                      </p:tavLst>
                                    </p:anim>
                                    <p:set>
                                      <p:cBhvr>
                                        <p:cTn id="109" dur="1" fill="hold">
                                          <p:stCondLst>
                                            <p:cond delay="499"/>
                                          </p:stCondLst>
                                        </p:cTn>
                                        <p:tgtEl>
                                          <p:spTgt spid="92"/>
                                        </p:tgtEl>
                                        <p:attrNameLst>
                                          <p:attrName>style.visibility</p:attrName>
                                        </p:attrNameLst>
                                      </p:cBhvr>
                                      <p:to>
                                        <p:strVal val="hidden"/>
                                      </p:to>
                                    </p:set>
                                  </p:childTnLst>
                                </p:cTn>
                              </p:par>
                              <p:par>
                                <p:cTn id="110" presetID="2" presetClass="exit" presetSubtype="4" fill="hold" nodeType="withEffect">
                                  <p:stCondLst>
                                    <p:cond delay="0"/>
                                  </p:stCondLst>
                                  <p:childTnLst>
                                    <p:anim calcmode="lin" valueType="num">
                                      <p:cBhvr additive="base">
                                        <p:cTn id="111" dur="500"/>
                                        <p:tgtEl>
                                          <p:spTgt spid="95"/>
                                        </p:tgtEl>
                                        <p:attrNameLst>
                                          <p:attrName>ppt_x</p:attrName>
                                        </p:attrNameLst>
                                      </p:cBhvr>
                                      <p:tavLst>
                                        <p:tav tm="0">
                                          <p:val>
                                            <p:strVal val="ppt_x"/>
                                          </p:val>
                                        </p:tav>
                                        <p:tav tm="100000">
                                          <p:val>
                                            <p:strVal val="ppt_x"/>
                                          </p:val>
                                        </p:tav>
                                      </p:tavLst>
                                    </p:anim>
                                    <p:anim calcmode="lin" valueType="num">
                                      <p:cBhvr additive="base">
                                        <p:cTn id="112" dur="500"/>
                                        <p:tgtEl>
                                          <p:spTgt spid="95"/>
                                        </p:tgtEl>
                                        <p:attrNameLst>
                                          <p:attrName>ppt_y</p:attrName>
                                        </p:attrNameLst>
                                      </p:cBhvr>
                                      <p:tavLst>
                                        <p:tav tm="0">
                                          <p:val>
                                            <p:strVal val="ppt_y"/>
                                          </p:val>
                                        </p:tav>
                                        <p:tav tm="100000">
                                          <p:val>
                                            <p:strVal val="1+ppt_h/2"/>
                                          </p:val>
                                        </p:tav>
                                      </p:tavLst>
                                    </p:anim>
                                    <p:set>
                                      <p:cBhvr>
                                        <p:cTn id="113" dur="1" fill="hold">
                                          <p:stCondLst>
                                            <p:cond delay="499"/>
                                          </p:stCondLst>
                                        </p:cTn>
                                        <p:tgtEl>
                                          <p:spTgt spid="95"/>
                                        </p:tgtEl>
                                        <p:attrNameLst>
                                          <p:attrName>style.visibility</p:attrName>
                                        </p:attrNameLst>
                                      </p:cBhvr>
                                      <p:to>
                                        <p:strVal val="hidden"/>
                                      </p:to>
                                    </p:set>
                                  </p:childTnLst>
                                </p:cTn>
                              </p:par>
                              <p:par>
                                <p:cTn id="114" presetID="2" presetClass="exit" presetSubtype="4" fill="hold" nodeType="withEffect">
                                  <p:stCondLst>
                                    <p:cond delay="0"/>
                                  </p:stCondLst>
                                  <p:childTnLst>
                                    <p:anim calcmode="lin" valueType="num">
                                      <p:cBhvr additive="base">
                                        <p:cTn id="115" dur="500"/>
                                        <p:tgtEl>
                                          <p:spTgt spid="96"/>
                                        </p:tgtEl>
                                        <p:attrNameLst>
                                          <p:attrName>ppt_x</p:attrName>
                                        </p:attrNameLst>
                                      </p:cBhvr>
                                      <p:tavLst>
                                        <p:tav tm="0">
                                          <p:val>
                                            <p:strVal val="ppt_x"/>
                                          </p:val>
                                        </p:tav>
                                        <p:tav tm="100000">
                                          <p:val>
                                            <p:strVal val="ppt_x"/>
                                          </p:val>
                                        </p:tav>
                                      </p:tavLst>
                                    </p:anim>
                                    <p:anim calcmode="lin" valueType="num">
                                      <p:cBhvr additive="base">
                                        <p:cTn id="116" dur="500"/>
                                        <p:tgtEl>
                                          <p:spTgt spid="96"/>
                                        </p:tgtEl>
                                        <p:attrNameLst>
                                          <p:attrName>ppt_y</p:attrName>
                                        </p:attrNameLst>
                                      </p:cBhvr>
                                      <p:tavLst>
                                        <p:tav tm="0">
                                          <p:val>
                                            <p:strVal val="ppt_y"/>
                                          </p:val>
                                        </p:tav>
                                        <p:tav tm="100000">
                                          <p:val>
                                            <p:strVal val="1+ppt_h/2"/>
                                          </p:val>
                                        </p:tav>
                                      </p:tavLst>
                                    </p:anim>
                                    <p:set>
                                      <p:cBhvr>
                                        <p:cTn id="117" dur="1" fill="hold">
                                          <p:stCondLst>
                                            <p:cond delay="499"/>
                                          </p:stCondLst>
                                        </p:cTn>
                                        <p:tgtEl>
                                          <p:spTgt spid="96"/>
                                        </p:tgtEl>
                                        <p:attrNameLst>
                                          <p:attrName>style.visibility</p:attrName>
                                        </p:attrNameLst>
                                      </p:cBhvr>
                                      <p:to>
                                        <p:strVal val="hidden"/>
                                      </p:to>
                                    </p:set>
                                  </p:childTnLst>
                                </p:cTn>
                              </p:par>
                              <p:par>
                                <p:cTn id="118" presetID="2" presetClass="exit" presetSubtype="4" fill="hold" nodeType="withEffect">
                                  <p:stCondLst>
                                    <p:cond delay="0"/>
                                  </p:stCondLst>
                                  <p:childTnLst>
                                    <p:anim calcmode="lin" valueType="num">
                                      <p:cBhvr additive="base">
                                        <p:cTn id="119" dur="500"/>
                                        <p:tgtEl>
                                          <p:spTgt spid="99"/>
                                        </p:tgtEl>
                                        <p:attrNameLst>
                                          <p:attrName>ppt_x</p:attrName>
                                        </p:attrNameLst>
                                      </p:cBhvr>
                                      <p:tavLst>
                                        <p:tav tm="0">
                                          <p:val>
                                            <p:strVal val="ppt_x"/>
                                          </p:val>
                                        </p:tav>
                                        <p:tav tm="100000">
                                          <p:val>
                                            <p:strVal val="ppt_x"/>
                                          </p:val>
                                        </p:tav>
                                      </p:tavLst>
                                    </p:anim>
                                    <p:anim calcmode="lin" valueType="num">
                                      <p:cBhvr additive="base">
                                        <p:cTn id="120" dur="500"/>
                                        <p:tgtEl>
                                          <p:spTgt spid="99"/>
                                        </p:tgtEl>
                                        <p:attrNameLst>
                                          <p:attrName>ppt_y</p:attrName>
                                        </p:attrNameLst>
                                      </p:cBhvr>
                                      <p:tavLst>
                                        <p:tav tm="0">
                                          <p:val>
                                            <p:strVal val="ppt_y"/>
                                          </p:val>
                                        </p:tav>
                                        <p:tav tm="100000">
                                          <p:val>
                                            <p:strVal val="1+ppt_h/2"/>
                                          </p:val>
                                        </p:tav>
                                      </p:tavLst>
                                    </p:anim>
                                    <p:set>
                                      <p:cBhvr>
                                        <p:cTn id="121" dur="1" fill="hold">
                                          <p:stCondLst>
                                            <p:cond delay="499"/>
                                          </p:stCondLst>
                                        </p:cTn>
                                        <p:tgtEl>
                                          <p:spTgt spid="99"/>
                                        </p:tgtEl>
                                        <p:attrNameLst>
                                          <p:attrName>style.visibility</p:attrName>
                                        </p:attrNameLst>
                                      </p:cBhvr>
                                      <p:to>
                                        <p:strVal val="hidden"/>
                                      </p:to>
                                    </p:set>
                                  </p:childTnLst>
                                </p:cTn>
                              </p:par>
                              <p:par>
                                <p:cTn id="122" presetID="2" presetClass="exit" presetSubtype="4" fill="hold" nodeType="withEffect">
                                  <p:stCondLst>
                                    <p:cond delay="0"/>
                                  </p:stCondLst>
                                  <p:childTnLst>
                                    <p:anim calcmode="lin" valueType="num">
                                      <p:cBhvr additive="base">
                                        <p:cTn id="123" dur="500"/>
                                        <p:tgtEl>
                                          <p:spTgt spid="27"/>
                                        </p:tgtEl>
                                        <p:attrNameLst>
                                          <p:attrName>ppt_x</p:attrName>
                                        </p:attrNameLst>
                                      </p:cBhvr>
                                      <p:tavLst>
                                        <p:tav tm="0">
                                          <p:val>
                                            <p:strVal val="ppt_x"/>
                                          </p:val>
                                        </p:tav>
                                        <p:tav tm="100000">
                                          <p:val>
                                            <p:strVal val="ppt_x"/>
                                          </p:val>
                                        </p:tav>
                                      </p:tavLst>
                                    </p:anim>
                                    <p:anim calcmode="lin" valueType="num">
                                      <p:cBhvr additive="base">
                                        <p:cTn id="124" dur="500"/>
                                        <p:tgtEl>
                                          <p:spTgt spid="27"/>
                                        </p:tgtEl>
                                        <p:attrNameLst>
                                          <p:attrName>ppt_y</p:attrName>
                                        </p:attrNameLst>
                                      </p:cBhvr>
                                      <p:tavLst>
                                        <p:tav tm="0">
                                          <p:val>
                                            <p:strVal val="ppt_y"/>
                                          </p:val>
                                        </p:tav>
                                        <p:tav tm="100000">
                                          <p:val>
                                            <p:strVal val="1+ppt_h/2"/>
                                          </p:val>
                                        </p:tav>
                                      </p:tavLst>
                                    </p:anim>
                                    <p:set>
                                      <p:cBhvr>
                                        <p:cTn id="125" dur="1" fill="hold">
                                          <p:stCondLst>
                                            <p:cond delay="499"/>
                                          </p:stCondLst>
                                        </p:cTn>
                                        <p:tgtEl>
                                          <p:spTgt spid="27"/>
                                        </p:tgtEl>
                                        <p:attrNameLst>
                                          <p:attrName>style.visibility</p:attrName>
                                        </p:attrNameLst>
                                      </p:cBhvr>
                                      <p:to>
                                        <p:strVal val="hidden"/>
                                      </p:to>
                                    </p:set>
                                  </p:childTnLst>
                                </p:cTn>
                              </p:par>
                              <p:par>
                                <p:cTn id="126" presetID="2" presetClass="exit" presetSubtype="4" fill="hold" nodeType="withEffect">
                                  <p:stCondLst>
                                    <p:cond delay="0"/>
                                  </p:stCondLst>
                                  <p:childTnLst>
                                    <p:anim calcmode="lin" valueType="num">
                                      <p:cBhvr additive="base">
                                        <p:cTn id="127" dur="500"/>
                                        <p:tgtEl>
                                          <p:spTgt spid="28"/>
                                        </p:tgtEl>
                                        <p:attrNameLst>
                                          <p:attrName>ppt_x</p:attrName>
                                        </p:attrNameLst>
                                      </p:cBhvr>
                                      <p:tavLst>
                                        <p:tav tm="0">
                                          <p:val>
                                            <p:strVal val="ppt_x"/>
                                          </p:val>
                                        </p:tav>
                                        <p:tav tm="100000">
                                          <p:val>
                                            <p:strVal val="ppt_x"/>
                                          </p:val>
                                        </p:tav>
                                      </p:tavLst>
                                    </p:anim>
                                    <p:anim calcmode="lin" valueType="num">
                                      <p:cBhvr additive="base">
                                        <p:cTn id="128" dur="500"/>
                                        <p:tgtEl>
                                          <p:spTgt spid="28"/>
                                        </p:tgtEl>
                                        <p:attrNameLst>
                                          <p:attrName>ppt_y</p:attrName>
                                        </p:attrNameLst>
                                      </p:cBhvr>
                                      <p:tavLst>
                                        <p:tav tm="0">
                                          <p:val>
                                            <p:strVal val="ppt_y"/>
                                          </p:val>
                                        </p:tav>
                                        <p:tav tm="100000">
                                          <p:val>
                                            <p:strVal val="1+ppt_h/2"/>
                                          </p:val>
                                        </p:tav>
                                      </p:tavLst>
                                    </p:anim>
                                    <p:set>
                                      <p:cBhvr>
                                        <p:cTn id="129" dur="1" fill="hold">
                                          <p:stCondLst>
                                            <p:cond delay="499"/>
                                          </p:stCondLst>
                                        </p:cTn>
                                        <p:tgtEl>
                                          <p:spTgt spid="28"/>
                                        </p:tgtEl>
                                        <p:attrNameLst>
                                          <p:attrName>style.visibility</p:attrName>
                                        </p:attrNameLst>
                                      </p:cBhvr>
                                      <p:to>
                                        <p:strVal val="hidden"/>
                                      </p:to>
                                    </p:set>
                                  </p:childTnLst>
                                </p:cTn>
                              </p:par>
                              <p:par>
                                <p:cTn id="130" presetID="2" presetClass="exit" presetSubtype="4" fill="hold" nodeType="withEffect">
                                  <p:stCondLst>
                                    <p:cond delay="0"/>
                                  </p:stCondLst>
                                  <p:childTnLst>
                                    <p:anim calcmode="lin" valueType="num">
                                      <p:cBhvr additive="base">
                                        <p:cTn id="131" dur="500"/>
                                        <p:tgtEl>
                                          <p:spTgt spid="102"/>
                                        </p:tgtEl>
                                        <p:attrNameLst>
                                          <p:attrName>ppt_x</p:attrName>
                                        </p:attrNameLst>
                                      </p:cBhvr>
                                      <p:tavLst>
                                        <p:tav tm="0">
                                          <p:val>
                                            <p:strVal val="ppt_x"/>
                                          </p:val>
                                        </p:tav>
                                        <p:tav tm="100000">
                                          <p:val>
                                            <p:strVal val="ppt_x"/>
                                          </p:val>
                                        </p:tav>
                                      </p:tavLst>
                                    </p:anim>
                                    <p:anim calcmode="lin" valueType="num">
                                      <p:cBhvr additive="base">
                                        <p:cTn id="132" dur="500"/>
                                        <p:tgtEl>
                                          <p:spTgt spid="102"/>
                                        </p:tgtEl>
                                        <p:attrNameLst>
                                          <p:attrName>ppt_y</p:attrName>
                                        </p:attrNameLst>
                                      </p:cBhvr>
                                      <p:tavLst>
                                        <p:tav tm="0">
                                          <p:val>
                                            <p:strVal val="ppt_y"/>
                                          </p:val>
                                        </p:tav>
                                        <p:tav tm="100000">
                                          <p:val>
                                            <p:strVal val="1+ppt_h/2"/>
                                          </p:val>
                                        </p:tav>
                                      </p:tavLst>
                                    </p:anim>
                                    <p:set>
                                      <p:cBhvr>
                                        <p:cTn id="133" dur="1" fill="hold">
                                          <p:stCondLst>
                                            <p:cond delay="499"/>
                                          </p:stCondLst>
                                        </p:cTn>
                                        <p:tgtEl>
                                          <p:spTgt spid="102"/>
                                        </p:tgtEl>
                                        <p:attrNameLst>
                                          <p:attrName>style.visibility</p:attrName>
                                        </p:attrNameLst>
                                      </p:cBhvr>
                                      <p:to>
                                        <p:strVal val="hidden"/>
                                      </p:to>
                                    </p:set>
                                  </p:childTnLst>
                                </p:cTn>
                              </p:par>
                              <p:par>
                                <p:cTn id="134" presetID="2" presetClass="exit" presetSubtype="4" fill="hold" grpId="1" nodeType="withEffect">
                                  <p:stCondLst>
                                    <p:cond delay="0"/>
                                  </p:stCondLst>
                                  <p:childTnLst>
                                    <p:anim calcmode="lin" valueType="num">
                                      <p:cBhvr additive="base">
                                        <p:cTn id="135" dur="500"/>
                                        <p:tgtEl>
                                          <p:spTgt spid="73"/>
                                        </p:tgtEl>
                                        <p:attrNameLst>
                                          <p:attrName>ppt_x</p:attrName>
                                        </p:attrNameLst>
                                      </p:cBhvr>
                                      <p:tavLst>
                                        <p:tav tm="0">
                                          <p:val>
                                            <p:strVal val="ppt_x"/>
                                          </p:val>
                                        </p:tav>
                                        <p:tav tm="100000">
                                          <p:val>
                                            <p:strVal val="ppt_x"/>
                                          </p:val>
                                        </p:tav>
                                      </p:tavLst>
                                    </p:anim>
                                    <p:anim calcmode="lin" valueType="num">
                                      <p:cBhvr additive="base">
                                        <p:cTn id="136" dur="500"/>
                                        <p:tgtEl>
                                          <p:spTgt spid="73"/>
                                        </p:tgtEl>
                                        <p:attrNameLst>
                                          <p:attrName>ppt_y</p:attrName>
                                        </p:attrNameLst>
                                      </p:cBhvr>
                                      <p:tavLst>
                                        <p:tav tm="0">
                                          <p:val>
                                            <p:strVal val="ppt_y"/>
                                          </p:val>
                                        </p:tav>
                                        <p:tav tm="100000">
                                          <p:val>
                                            <p:strVal val="1+ppt_h/2"/>
                                          </p:val>
                                        </p:tav>
                                      </p:tavLst>
                                    </p:anim>
                                    <p:set>
                                      <p:cBhvr>
                                        <p:cTn id="137" dur="1" fill="hold">
                                          <p:stCondLst>
                                            <p:cond delay="499"/>
                                          </p:stCondLst>
                                        </p:cTn>
                                        <p:tgtEl>
                                          <p:spTgt spid="73"/>
                                        </p:tgtEl>
                                        <p:attrNameLst>
                                          <p:attrName>style.visibility</p:attrName>
                                        </p:attrNameLst>
                                      </p:cBhvr>
                                      <p:to>
                                        <p:strVal val="hidden"/>
                                      </p:to>
                                    </p:set>
                                  </p:childTnLst>
                                </p:cTn>
                              </p:par>
                              <p:par>
                                <p:cTn id="138" presetID="2" presetClass="exit" presetSubtype="4" fill="hold" grpId="1" nodeType="withEffect">
                                  <p:stCondLst>
                                    <p:cond delay="0"/>
                                  </p:stCondLst>
                                  <p:childTnLst>
                                    <p:anim calcmode="lin" valueType="num">
                                      <p:cBhvr additive="base">
                                        <p:cTn id="139" dur="500"/>
                                        <p:tgtEl>
                                          <p:spTgt spid="66"/>
                                        </p:tgtEl>
                                        <p:attrNameLst>
                                          <p:attrName>ppt_x</p:attrName>
                                        </p:attrNameLst>
                                      </p:cBhvr>
                                      <p:tavLst>
                                        <p:tav tm="0">
                                          <p:val>
                                            <p:strVal val="ppt_x"/>
                                          </p:val>
                                        </p:tav>
                                        <p:tav tm="100000">
                                          <p:val>
                                            <p:strVal val="ppt_x"/>
                                          </p:val>
                                        </p:tav>
                                      </p:tavLst>
                                    </p:anim>
                                    <p:anim calcmode="lin" valueType="num">
                                      <p:cBhvr additive="base">
                                        <p:cTn id="140" dur="500"/>
                                        <p:tgtEl>
                                          <p:spTgt spid="66"/>
                                        </p:tgtEl>
                                        <p:attrNameLst>
                                          <p:attrName>ppt_y</p:attrName>
                                        </p:attrNameLst>
                                      </p:cBhvr>
                                      <p:tavLst>
                                        <p:tav tm="0">
                                          <p:val>
                                            <p:strVal val="ppt_y"/>
                                          </p:val>
                                        </p:tav>
                                        <p:tav tm="100000">
                                          <p:val>
                                            <p:strVal val="1+ppt_h/2"/>
                                          </p:val>
                                        </p:tav>
                                      </p:tavLst>
                                    </p:anim>
                                    <p:set>
                                      <p:cBhvr>
                                        <p:cTn id="141" dur="1" fill="hold">
                                          <p:stCondLst>
                                            <p:cond delay="499"/>
                                          </p:stCondLst>
                                        </p:cTn>
                                        <p:tgtEl>
                                          <p:spTgt spid="66"/>
                                        </p:tgtEl>
                                        <p:attrNameLst>
                                          <p:attrName>style.visibility</p:attrName>
                                        </p:attrNameLst>
                                      </p:cBhvr>
                                      <p:to>
                                        <p:strVal val="hidden"/>
                                      </p:to>
                                    </p:set>
                                  </p:childTnLst>
                                </p:cTn>
                              </p:par>
                              <p:par>
                                <p:cTn id="142" presetID="2" presetClass="exit" presetSubtype="4" fill="hold" grpId="1" nodeType="withEffect">
                                  <p:stCondLst>
                                    <p:cond delay="0"/>
                                  </p:stCondLst>
                                  <p:childTnLst>
                                    <p:anim calcmode="lin" valueType="num">
                                      <p:cBhvr additive="base">
                                        <p:cTn id="143" dur="500"/>
                                        <p:tgtEl>
                                          <p:spTgt spid="70"/>
                                        </p:tgtEl>
                                        <p:attrNameLst>
                                          <p:attrName>ppt_x</p:attrName>
                                        </p:attrNameLst>
                                      </p:cBhvr>
                                      <p:tavLst>
                                        <p:tav tm="0">
                                          <p:val>
                                            <p:strVal val="ppt_x"/>
                                          </p:val>
                                        </p:tav>
                                        <p:tav tm="100000">
                                          <p:val>
                                            <p:strVal val="ppt_x"/>
                                          </p:val>
                                        </p:tav>
                                      </p:tavLst>
                                    </p:anim>
                                    <p:anim calcmode="lin" valueType="num">
                                      <p:cBhvr additive="base">
                                        <p:cTn id="144" dur="500"/>
                                        <p:tgtEl>
                                          <p:spTgt spid="70"/>
                                        </p:tgtEl>
                                        <p:attrNameLst>
                                          <p:attrName>ppt_y</p:attrName>
                                        </p:attrNameLst>
                                      </p:cBhvr>
                                      <p:tavLst>
                                        <p:tav tm="0">
                                          <p:val>
                                            <p:strVal val="ppt_y"/>
                                          </p:val>
                                        </p:tav>
                                        <p:tav tm="100000">
                                          <p:val>
                                            <p:strVal val="1+ppt_h/2"/>
                                          </p:val>
                                        </p:tav>
                                      </p:tavLst>
                                    </p:anim>
                                    <p:set>
                                      <p:cBhvr>
                                        <p:cTn id="145" dur="1" fill="hold">
                                          <p:stCondLst>
                                            <p:cond delay="499"/>
                                          </p:stCondLst>
                                        </p:cTn>
                                        <p:tgtEl>
                                          <p:spTgt spid="70"/>
                                        </p:tgtEl>
                                        <p:attrNameLst>
                                          <p:attrName>style.visibility</p:attrName>
                                        </p:attrNameLst>
                                      </p:cBhvr>
                                      <p:to>
                                        <p:strVal val="hidden"/>
                                      </p:to>
                                    </p:set>
                                  </p:childTnLst>
                                </p:cTn>
                              </p:par>
                              <p:par>
                                <p:cTn id="146" presetID="2" presetClass="exit" presetSubtype="4" fill="hold" grpId="1" nodeType="withEffect">
                                  <p:stCondLst>
                                    <p:cond delay="0"/>
                                  </p:stCondLst>
                                  <p:childTnLst>
                                    <p:anim calcmode="lin" valueType="num">
                                      <p:cBhvr additive="base">
                                        <p:cTn id="147" dur="500"/>
                                        <p:tgtEl>
                                          <p:spTgt spid="67"/>
                                        </p:tgtEl>
                                        <p:attrNameLst>
                                          <p:attrName>ppt_x</p:attrName>
                                        </p:attrNameLst>
                                      </p:cBhvr>
                                      <p:tavLst>
                                        <p:tav tm="0">
                                          <p:val>
                                            <p:strVal val="ppt_x"/>
                                          </p:val>
                                        </p:tav>
                                        <p:tav tm="100000">
                                          <p:val>
                                            <p:strVal val="ppt_x"/>
                                          </p:val>
                                        </p:tav>
                                      </p:tavLst>
                                    </p:anim>
                                    <p:anim calcmode="lin" valueType="num">
                                      <p:cBhvr additive="base">
                                        <p:cTn id="148" dur="500"/>
                                        <p:tgtEl>
                                          <p:spTgt spid="67"/>
                                        </p:tgtEl>
                                        <p:attrNameLst>
                                          <p:attrName>ppt_y</p:attrName>
                                        </p:attrNameLst>
                                      </p:cBhvr>
                                      <p:tavLst>
                                        <p:tav tm="0">
                                          <p:val>
                                            <p:strVal val="ppt_y"/>
                                          </p:val>
                                        </p:tav>
                                        <p:tav tm="100000">
                                          <p:val>
                                            <p:strVal val="1+ppt_h/2"/>
                                          </p:val>
                                        </p:tav>
                                      </p:tavLst>
                                    </p:anim>
                                    <p:set>
                                      <p:cBhvr>
                                        <p:cTn id="149" dur="1" fill="hold">
                                          <p:stCondLst>
                                            <p:cond delay="499"/>
                                          </p:stCondLst>
                                        </p:cTn>
                                        <p:tgtEl>
                                          <p:spTgt spid="67"/>
                                        </p:tgtEl>
                                        <p:attrNameLst>
                                          <p:attrName>style.visibility</p:attrName>
                                        </p:attrNameLst>
                                      </p:cBhvr>
                                      <p:to>
                                        <p:strVal val="hidden"/>
                                      </p:to>
                                    </p:set>
                                  </p:childTnLst>
                                </p:cTn>
                              </p:par>
                              <p:par>
                                <p:cTn id="150" presetID="2" presetClass="exit" presetSubtype="4" fill="hold" grpId="1" nodeType="withEffect">
                                  <p:stCondLst>
                                    <p:cond delay="0"/>
                                  </p:stCondLst>
                                  <p:childTnLst>
                                    <p:anim calcmode="lin" valueType="num">
                                      <p:cBhvr additive="base">
                                        <p:cTn id="151" dur="500"/>
                                        <p:tgtEl>
                                          <p:spTgt spid="77"/>
                                        </p:tgtEl>
                                        <p:attrNameLst>
                                          <p:attrName>ppt_x</p:attrName>
                                        </p:attrNameLst>
                                      </p:cBhvr>
                                      <p:tavLst>
                                        <p:tav tm="0">
                                          <p:val>
                                            <p:strVal val="ppt_x"/>
                                          </p:val>
                                        </p:tav>
                                        <p:tav tm="100000">
                                          <p:val>
                                            <p:strVal val="ppt_x"/>
                                          </p:val>
                                        </p:tav>
                                      </p:tavLst>
                                    </p:anim>
                                    <p:anim calcmode="lin" valueType="num">
                                      <p:cBhvr additive="base">
                                        <p:cTn id="152" dur="500"/>
                                        <p:tgtEl>
                                          <p:spTgt spid="77"/>
                                        </p:tgtEl>
                                        <p:attrNameLst>
                                          <p:attrName>ppt_y</p:attrName>
                                        </p:attrNameLst>
                                      </p:cBhvr>
                                      <p:tavLst>
                                        <p:tav tm="0">
                                          <p:val>
                                            <p:strVal val="ppt_y"/>
                                          </p:val>
                                        </p:tav>
                                        <p:tav tm="100000">
                                          <p:val>
                                            <p:strVal val="1+ppt_h/2"/>
                                          </p:val>
                                        </p:tav>
                                      </p:tavLst>
                                    </p:anim>
                                    <p:set>
                                      <p:cBhvr>
                                        <p:cTn id="153" dur="1" fill="hold">
                                          <p:stCondLst>
                                            <p:cond delay="499"/>
                                          </p:stCondLst>
                                        </p:cTn>
                                        <p:tgtEl>
                                          <p:spTgt spid="77"/>
                                        </p:tgtEl>
                                        <p:attrNameLst>
                                          <p:attrName>style.visibility</p:attrName>
                                        </p:attrNameLst>
                                      </p:cBhvr>
                                      <p:to>
                                        <p:strVal val="hidden"/>
                                      </p:to>
                                    </p:set>
                                  </p:childTnLst>
                                </p:cTn>
                              </p:par>
                              <p:par>
                                <p:cTn id="154" presetID="2" presetClass="exit" presetSubtype="4" fill="hold" grpId="1" nodeType="withEffect">
                                  <p:stCondLst>
                                    <p:cond delay="0"/>
                                  </p:stCondLst>
                                  <p:childTnLst>
                                    <p:anim calcmode="lin" valueType="num">
                                      <p:cBhvr additive="base">
                                        <p:cTn id="155" dur="500"/>
                                        <p:tgtEl>
                                          <p:spTgt spid="68"/>
                                        </p:tgtEl>
                                        <p:attrNameLst>
                                          <p:attrName>ppt_x</p:attrName>
                                        </p:attrNameLst>
                                      </p:cBhvr>
                                      <p:tavLst>
                                        <p:tav tm="0">
                                          <p:val>
                                            <p:strVal val="ppt_x"/>
                                          </p:val>
                                        </p:tav>
                                        <p:tav tm="100000">
                                          <p:val>
                                            <p:strVal val="ppt_x"/>
                                          </p:val>
                                        </p:tav>
                                      </p:tavLst>
                                    </p:anim>
                                    <p:anim calcmode="lin" valueType="num">
                                      <p:cBhvr additive="base">
                                        <p:cTn id="156" dur="500"/>
                                        <p:tgtEl>
                                          <p:spTgt spid="68"/>
                                        </p:tgtEl>
                                        <p:attrNameLst>
                                          <p:attrName>ppt_y</p:attrName>
                                        </p:attrNameLst>
                                      </p:cBhvr>
                                      <p:tavLst>
                                        <p:tav tm="0">
                                          <p:val>
                                            <p:strVal val="ppt_y"/>
                                          </p:val>
                                        </p:tav>
                                        <p:tav tm="100000">
                                          <p:val>
                                            <p:strVal val="1+ppt_h/2"/>
                                          </p:val>
                                        </p:tav>
                                      </p:tavLst>
                                    </p:anim>
                                    <p:set>
                                      <p:cBhvr>
                                        <p:cTn id="157" dur="1" fill="hold">
                                          <p:stCondLst>
                                            <p:cond delay="499"/>
                                          </p:stCondLst>
                                        </p:cTn>
                                        <p:tgtEl>
                                          <p:spTgt spid="68"/>
                                        </p:tgtEl>
                                        <p:attrNameLst>
                                          <p:attrName>style.visibility</p:attrName>
                                        </p:attrNameLst>
                                      </p:cBhvr>
                                      <p:to>
                                        <p:strVal val="hidden"/>
                                      </p:to>
                                    </p:set>
                                  </p:childTnLst>
                                </p:cTn>
                              </p:par>
                              <p:par>
                                <p:cTn id="158" presetID="2" presetClass="exit" presetSubtype="4" fill="hold" grpId="1" nodeType="withEffect">
                                  <p:stCondLst>
                                    <p:cond delay="0"/>
                                  </p:stCondLst>
                                  <p:childTnLst>
                                    <p:anim calcmode="lin" valueType="num">
                                      <p:cBhvr additive="base">
                                        <p:cTn id="159" dur="500"/>
                                        <p:tgtEl>
                                          <p:spTgt spid="71"/>
                                        </p:tgtEl>
                                        <p:attrNameLst>
                                          <p:attrName>ppt_x</p:attrName>
                                        </p:attrNameLst>
                                      </p:cBhvr>
                                      <p:tavLst>
                                        <p:tav tm="0">
                                          <p:val>
                                            <p:strVal val="ppt_x"/>
                                          </p:val>
                                        </p:tav>
                                        <p:tav tm="100000">
                                          <p:val>
                                            <p:strVal val="ppt_x"/>
                                          </p:val>
                                        </p:tav>
                                      </p:tavLst>
                                    </p:anim>
                                    <p:anim calcmode="lin" valueType="num">
                                      <p:cBhvr additive="base">
                                        <p:cTn id="160" dur="500"/>
                                        <p:tgtEl>
                                          <p:spTgt spid="71"/>
                                        </p:tgtEl>
                                        <p:attrNameLst>
                                          <p:attrName>ppt_y</p:attrName>
                                        </p:attrNameLst>
                                      </p:cBhvr>
                                      <p:tavLst>
                                        <p:tav tm="0">
                                          <p:val>
                                            <p:strVal val="ppt_y"/>
                                          </p:val>
                                        </p:tav>
                                        <p:tav tm="100000">
                                          <p:val>
                                            <p:strVal val="1+ppt_h/2"/>
                                          </p:val>
                                        </p:tav>
                                      </p:tavLst>
                                    </p:anim>
                                    <p:set>
                                      <p:cBhvr>
                                        <p:cTn id="161" dur="1" fill="hold">
                                          <p:stCondLst>
                                            <p:cond delay="499"/>
                                          </p:stCondLst>
                                        </p:cTn>
                                        <p:tgtEl>
                                          <p:spTgt spid="71"/>
                                        </p:tgtEl>
                                        <p:attrNameLst>
                                          <p:attrName>style.visibility</p:attrName>
                                        </p:attrNameLst>
                                      </p:cBhvr>
                                      <p:to>
                                        <p:strVal val="hidden"/>
                                      </p:to>
                                    </p:set>
                                  </p:childTnLst>
                                </p:cTn>
                              </p:par>
                              <p:par>
                                <p:cTn id="162" presetID="2" presetClass="exit" presetSubtype="4" fill="hold" grpId="1" nodeType="withEffect">
                                  <p:stCondLst>
                                    <p:cond delay="0"/>
                                  </p:stCondLst>
                                  <p:childTnLst>
                                    <p:anim calcmode="lin" valueType="num">
                                      <p:cBhvr additive="base">
                                        <p:cTn id="163" dur="500"/>
                                        <p:tgtEl>
                                          <p:spTgt spid="69"/>
                                        </p:tgtEl>
                                        <p:attrNameLst>
                                          <p:attrName>ppt_x</p:attrName>
                                        </p:attrNameLst>
                                      </p:cBhvr>
                                      <p:tavLst>
                                        <p:tav tm="0">
                                          <p:val>
                                            <p:strVal val="ppt_x"/>
                                          </p:val>
                                        </p:tav>
                                        <p:tav tm="100000">
                                          <p:val>
                                            <p:strVal val="ppt_x"/>
                                          </p:val>
                                        </p:tav>
                                      </p:tavLst>
                                    </p:anim>
                                    <p:anim calcmode="lin" valueType="num">
                                      <p:cBhvr additive="base">
                                        <p:cTn id="164" dur="500"/>
                                        <p:tgtEl>
                                          <p:spTgt spid="69"/>
                                        </p:tgtEl>
                                        <p:attrNameLst>
                                          <p:attrName>ppt_y</p:attrName>
                                        </p:attrNameLst>
                                      </p:cBhvr>
                                      <p:tavLst>
                                        <p:tav tm="0">
                                          <p:val>
                                            <p:strVal val="ppt_y"/>
                                          </p:val>
                                        </p:tav>
                                        <p:tav tm="100000">
                                          <p:val>
                                            <p:strVal val="1+ppt_h/2"/>
                                          </p:val>
                                        </p:tav>
                                      </p:tavLst>
                                    </p:anim>
                                    <p:set>
                                      <p:cBhvr>
                                        <p:cTn id="165" dur="1" fill="hold">
                                          <p:stCondLst>
                                            <p:cond delay="499"/>
                                          </p:stCondLst>
                                        </p:cTn>
                                        <p:tgtEl>
                                          <p:spTgt spid="69"/>
                                        </p:tgtEl>
                                        <p:attrNameLst>
                                          <p:attrName>style.visibility</p:attrName>
                                        </p:attrNameLst>
                                      </p:cBhvr>
                                      <p:to>
                                        <p:strVal val="hidden"/>
                                      </p:to>
                                    </p:set>
                                  </p:childTnLst>
                                </p:cTn>
                              </p:par>
                              <p:par>
                                <p:cTn id="166" presetID="2" presetClass="exit" presetSubtype="4" fill="hold" grpId="1" nodeType="withEffect">
                                  <p:stCondLst>
                                    <p:cond delay="0"/>
                                  </p:stCondLst>
                                  <p:childTnLst>
                                    <p:anim calcmode="lin" valueType="num">
                                      <p:cBhvr additive="base">
                                        <p:cTn id="167" dur="500"/>
                                        <p:tgtEl>
                                          <p:spTgt spid="74"/>
                                        </p:tgtEl>
                                        <p:attrNameLst>
                                          <p:attrName>ppt_x</p:attrName>
                                        </p:attrNameLst>
                                      </p:cBhvr>
                                      <p:tavLst>
                                        <p:tav tm="0">
                                          <p:val>
                                            <p:strVal val="ppt_x"/>
                                          </p:val>
                                        </p:tav>
                                        <p:tav tm="100000">
                                          <p:val>
                                            <p:strVal val="ppt_x"/>
                                          </p:val>
                                        </p:tav>
                                      </p:tavLst>
                                    </p:anim>
                                    <p:anim calcmode="lin" valueType="num">
                                      <p:cBhvr additive="base">
                                        <p:cTn id="168" dur="500"/>
                                        <p:tgtEl>
                                          <p:spTgt spid="74"/>
                                        </p:tgtEl>
                                        <p:attrNameLst>
                                          <p:attrName>ppt_y</p:attrName>
                                        </p:attrNameLst>
                                      </p:cBhvr>
                                      <p:tavLst>
                                        <p:tav tm="0">
                                          <p:val>
                                            <p:strVal val="ppt_y"/>
                                          </p:val>
                                        </p:tav>
                                        <p:tav tm="100000">
                                          <p:val>
                                            <p:strVal val="1+ppt_h/2"/>
                                          </p:val>
                                        </p:tav>
                                      </p:tavLst>
                                    </p:anim>
                                    <p:set>
                                      <p:cBhvr>
                                        <p:cTn id="169" dur="1" fill="hold">
                                          <p:stCondLst>
                                            <p:cond delay="499"/>
                                          </p:stCondLst>
                                        </p:cTn>
                                        <p:tgtEl>
                                          <p:spTgt spid="74"/>
                                        </p:tgtEl>
                                        <p:attrNameLst>
                                          <p:attrName>style.visibility</p:attrName>
                                        </p:attrNameLst>
                                      </p:cBhvr>
                                      <p:to>
                                        <p:strVal val="hidden"/>
                                      </p:to>
                                    </p:set>
                                  </p:childTnLst>
                                </p:cTn>
                              </p:par>
                              <p:par>
                                <p:cTn id="170" presetID="2" presetClass="exit" presetSubtype="4" fill="hold" grpId="1" nodeType="withEffect">
                                  <p:stCondLst>
                                    <p:cond delay="0"/>
                                  </p:stCondLst>
                                  <p:childTnLst>
                                    <p:anim calcmode="lin" valueType="num">
                                      <p:cBhvr additive="base">
                                        <p:cTn id="171" dur="500"/>
                                        <p:tgtEl>
                                          <p:spTgt spid="72"/>
                                        </p:tgtEl>
                                        <p:attrNameLst>
                                          <p:attrName>ppt_x</p:attrName>
                                        </p:attrNameLst>
                                      </p:cBhvr>
                                      <p:tavLst>
                                        <p:tav tm="0">
                                          <p:val>
                                            <p:strVal val="ppt_x"/>
                                          </p:val>
                                        </p:tav>
                                        <p:tav tm="100000">
                                          <p:val>
                                            <p:strVal val="ppt_x"/>
                                          </p:val>
                                        </p:tav>
                                      </p:tavLst>
                                    </p:anim>
                                    <p:anim calcmode="lin" valueType="num">
                                      <p:cBhvr additive="base">
                                        <p:cTn id="172" dur="500"/>
                                        <p:tgtEl>
                                          <p:spTgt spid="72"/>
                                        </p:tgtEl>
                                        <p:attrNameLst>
                                          <p:attrName>ppt_y</p:attrName>
                                        </p:attrNameLst>
                                      </p:cBhvr>
                                      <p:tavLst>
                                        <p:tav tm="0">
                                          <p:val>
                                            <p:strVal val="ppt_y"/>
                                          </p:val>
                                        </p:tav>
                                        <p:tav tm="100000">
                                          <p:val>
                                            <p:strVal val="1+ppt_h/2"/>
                                          </p:val>
                                        </p:tav>
                                      </p:tavLst>
                                    </p:anim>
                                    <p:set>
                                      <p:cBhvr>
                                        <p:cTn id="173" dur="1" fill="hold">
                                          <p:stCondLst>
                                            <p:cond delay="499"/>
                                          </p:stCondLst>
                                        </p:cTn>
                                        <p:tgtEl>
                                          <p:spTgt spid="7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38" grpId="0" animBg="1"/>
      <p:bldP spid="38" grpId="1" animBg="1"/>
      <p:bldP spid="66" grpId="0" animBg="1"/>
      <p:bldP spid="66" grpId="1" animBg="1"/>
      <p:bldP spid="67" grpId="0" animBg="1"/>
      <p:bldP spid="67" grpId="1" animBg="1"/>
      <p:bldP spid="68" grpId="0" animBg="1"/>
      <p:bldP spid="68" grpId="1" animBg="1"/>
      <p:bldP spid="69" grpId="0" animBg="1"/>
      <p:bldP spid="69" grpId="1" animBg="1"/>
      <p:bldP spid="70" grpId="0" animBg="1"/>
      <p:bldP spid="70" grpId="1" animBg="1"/>
      <p:bldP spid="71" grpId="0" animBg="1"/>
      <p:bldP spid="71" grpId="1" animBg="1"/>
      <p:bldP spid="72" grpId="0" animBg="1"/>
      <p:bldP spid="72" grpId="1" animBg="1"/>
      <p:bldP spid="73" grpId="0" animBg="1"/>
      <p:bldP spid="73" grpId="1" animBg="1"/>
      <p:bldP spid="74" grpId="0" animBg="1"/>
      <p:bldP spid="74" grpId="1" animBg="1"/>
      <p:bldP spid="77" grpId="0" animBg="1"/>
      <p:bldP spid="77"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06520" y="178998"/>
            <a:ext cx="2275720" cy="400110"/>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CA"/>
              <a:t>Some Definitions</a:t>
            </a:r>
            <a:endParaRPr lang="en-CA" dirty="0"/>
          </a:p>
        </p:txBody>
      </p:sp>
      <p:sp>
        <p:nvSpPr>
          <p:cNvPr id="4" name="TextBox 3"/>
          <p:cNvSpPr txBox="1"/>
          <p:nvPr/>
        </p:nvSpPr>
        <p:spPr>
          <a:xfrm>
            <a:off x="5902232" y="178998"/>
            <a:ext cx="5737318" cy="400110"/>
          </a:xfrm>
          <a:prstGeom prst="rect">
            <a:avLst/>
          </a:prstGeom>
          <a:solidFill>
            <a:schemeClr val="bg1"/>
          </a:solidFill>
          <a:ln w="19050">
            <a:solidFill>
              <a:schemeClr val="accent2"/>
            </a:solidFill>
          </a:ln>
          <a:effectLst>
            <a:softEdge rad="31750"/>
          </a:effectLst>
        </p:spPr>
        <p:txBody>
          <a:bodyPr wrap="square" rtlCol="0">
            <a:spAutoFit/>
          </a:bodyPr>
          <a:lstStyle>
            <a:defPPr>
              <a:defRPr lang="en-US"/>
            </a:defPPr>
            <a:lvl1pPr algn="ctr">
              <a:defRPr b="1">
                <a:solidFill>
                  <a:srgbClr val="FFFF00"/>
                </a:solidFill>
              </a:defRPr>
            </a:lvl1pPr>
          </a:lstStyle>
          <a:p>
            <a:r>
              <a:rPr lang="en-CA" sz="2000" b="0" dirty="0">
                <a:solidFill>
                  <a:schemeClr val="tx1"/>
                </a:solidFill>
              </a:rPr>
              <a:t>Here are some common Internet terms you will hear</a:t>
            </a:r>
          </a:p>
        </p:txBody>
      </p:sp>
      <p:sp>
        <p:nvSpPr>
          <p:cNvPr id="5" name="TextBox 4"/>
          <p:cNvSpPr txBox="1"/>
          <p:nvPr/>
        </p:nvSpPr>
        <p:spPr>
          <a:xfrm>
            <a:off x="405890" y="978944"/>
            <a:ext cx="11233030" cy="707886"/>
          </a:xfrm>
          <a:prstGeom prst="rect">
            <a:avLst/>
          </a:prstGeom>
          <a:solidFill>
            <a:schemeClr val="accent1">
              <a:lumMod val="20000"/>
              <a:lumOff val="80000"/>
              <a:alpha val="60000"/>
            </a:schemeClr>
          </a:solidFill>
          <a:ln w="19050">
            <a:noFill/>
          </a:ln>
          <a:effectLst>
            <a:softEdge rad="50800"/>
          </a:effectLst>
        </p:spPr>
        <p:txBody>
          <a:bodyPr wrap="square" rtlCol="0">
            <a:spAutoFit/>
          </a:bodyPr>
          <a:lstStyle/>
          <a:p>
            <a:r>
              <a:rPr lang="en-CA" sz="2000" b="1" i="1" dirty="0"/>
              <a:t>Browser</a:t>
            </a:r>
            <a:r>
              <a:rPr lang="en-CA" sz="2000" dirty="0"/>
              <a:t> –  Refers to a program on your computer designed to access webpages, the World Wide Web;</a:t>
            </a:r>
          </a:p>
          <a:p>
            <a:r>
              <a:rPr lang="en-CA" sz="2000" dirty="0"/>
              <a:t>                    Chrome, Firefox, Edge, Safari, etc.</a:t>
            </a:r>
          </a:p>
        </p:txBody>
      </p:sp>
      <p:sp>
        <p:nvSpPr>
          <p:cNvPr id="6" name="TextBox 5"/>
          <p:cNvSpPr txBox="1"/>
          <p:nvPr/>
        </p:nvSpPr>
        <p:spPr>
          <a:xfrm>
            <a:off x="406520" y="1905346"/>
            <a:ext cx="11233030" cy="400110"/>
          </a:xfrm>
          <a:prstGeom prst="rect">
            <a:avLst/>
          </a:prstGeom>
          <a:solidFill>
            <a:schemeClr val="accent1">
              <a:lumMod val="20000"/>
              <a:lumOff val="80000"/>
              <a:alpha val="60000"/>
            </a:schemeClr>
          </a:solidFill>
          <a:ln w="19050">
            <a:noFill/>
          </a:ln>
          <a:effectLst>
            <a:softEdge rad="50800"/>
          </a:effectLst>
        </p:spPr>
        <p:txBody>
          <a:bodyPr wrap="square" rtlCol="0">
            <a:spAutoFit/>
          </a:bodyPr>
          <a:lstStyle/>
          <a:p>
            <a:r>
              <a:rPr lang="en-CA" sz="2000" b="1" i="1" dirty="0"/>
              <a:t>Webpage </a:t>
            </a:r>
            <a:r>
              <a:rPr lang="en-CA" sz="2000" dirty="0"/>
              <a:t>– When the browser fills up with text, images and links (URLs).  That is a webpage.</a:t>
            </a:r>
          </a:p>
        </p:txBody>
      </p:sp>
      <p:sp>
        <p:nvSpPr>
          <p:cNvPr id="7" name="TextBox 6"/>
          <p:cNvSpPr txBox="1"/>
          <p:nvPr/>
        </p:nvSpPr>
        <p:spPr>
          <a:xfrm>
            <a:off x="406520" y="2784647"/>
            <a:ext cx="11233030" cy="2246769"/>
          </a:xfrm>
          <a:prstGeom prst="rect">
            <a:avLst/>
          </a:prstGeom>
          <a:solidFill>
            <a:schemeClr val="accent1">
              <a:lumMod val="20000"/>
              <a:lumOff val="80000"/>
            </a:schemeClr>
          </a:solidFill>
          <a:ln w="19050">
            <a:solidFill>
              <a:schemeClr val="accent2">
                <a:lumMod val="40000"/>
                <a:lumOff val="60000"/>
              </a:schemeClr>
            </a:solidFill>
          </a:ln>
          <a:effectLst>
            <a:softEdge rad="50800"/>
          </a:effectLst>
        </p:spPr>
        <p:txBody>
          <a:bodyPr wrap="square" rtlCol="0">
            <a:spAutoFit/>
          </a:bodyPr>
          <a:lstStyle/>
          <a:p>
            <a:r>
              <a:rPr lang="en-CA" sz="2000" b="1" i="1" dirty="0"/>
              <a:t>URL </a:t>
            </a:r>
            <a:r>
              <a:rPr lang="en-CA" sz="2000" dirty="0"/>
              <a:t>– A </a:t>
            </a:r>
            <a:r>
              <a:rPr lang="en-CA" sz="2000" b="1" dirty="0"/>
              <a:t>U</a:t>
            </a:r>
            <a:r>
              <a:rPr lang="en-CA" sz="2000" dirty="0"/>
              <a:t>niform </a:t>
            </a:r>
            <a:r>
              <a:rPr lang="en-CA" sz="2000" b="1" dirty="0"/>
              <a:t>R</a:t>
            </a:r>
            <a:r>
              <a:rPr lang="en-CA" sz="2000" dirty="0"/>
              <a:t>esource </a:t>
            </a:r>
            <a:r>
              <a:rPr lang="en-CA" sz="2000" b="1" dirty="0"/>
              <a:t>L</a:t>
            </a:r>
            <a:r>
              <a:rPr lang="en-CA" sz="2000" dirty="0"/>
              <a:t>ocator is what you click on to go to a web page.  The URL points to a resource.</a:t>
            </a:r>
          </a:p>
          <a:p>
            <a:r>
              <a:rPr lang="en-CA" sz="2000" dirty="0"/>
              <a:t>The URL is often referred to as a </a:t>
            </a:r>
            <a:r>
              <a:rPr lang="en-CA" sz="2000" b="1" i="1" dirty="0"/>
              <a:t>link</a:t>
            </a:r>
            <a:r>
              <a:rPr lang="en-CA" sz="2000" i="1" dirty="0"/>
              <a:t> or </a:t>
            </a:r>
            <a:r>
              <a:rPr lang="en-CA" sz="2000" b="1" i="1" dirty="0"/>
              <a:t>web link</a:t>
            </a:r>
            <a:r>
              <a:rPr lang="en-CA" sz="2000" dirty="0"/>
              <a:t>.  It is composed of several parts …</a:t>
            </a:r>
          </a:p>
          <a:p>
            <a:pPr algn="ctr"/>
            <a:r>
              <a:rPr lang="en-CA" sz="2000" dirty="0">
                <a:hlinkClick r:id="rId3"/>
              </a:rPr>
              <a:t>http://www.domainname.com</a:t>
            </a:r>
            <a:endParaRPr lang="en-CA" sz="2000" dirty="0"/>
          </a:p>
          <a:p>
            <a:endParaRPr lang="en-CA" sz="2000" dirty="0"/>
          </a:p>
          <a:p>
            <a:endParaRPr lang="en-CA" sz="2000" dirty="0"/>
          </a:p>
          <a:p>
            <a:pPr algn="ctr"/>
            <a:endParaRPr lang="en-CA" sz="2000" dirty="0"/>
          </a:p>
          <a:p>
            <a:pPr algn="ctr"/>
            <a:endParaRPr lang="en-CA" sz="2000" dirty="0"/>
          </a:p>
        </p:txBody>
      </p:sp>
      <p:sp>
        <p:nvSpPr>
          <p:cNvPr id="8" name="TextBox 7"/>
          <p:cNvSpPr txBox="1"/>
          <p:nvPr/>
        </p:nvSpPr>
        <p:spPr>
          <a:xfrm>
            <a:off x="406520" y="5485814"/>
            <a:ext cx="11233030" cy="707886"/>
          </a:xfrm>
          <a:prstGeom prst="rect">
            <a:avLst/>
          </a:prstGeom>
          <a:solidFill>
            <a:schemeClr val="accent1">
              <a:lumMod val="20000"/>
              <a:lumOff val="80000"/>
              <a:alpha val="60000"/>
            </a:schemeClr>
          </a:solidFill>
          <a:ln w="19050">
            <a:noFill/>
          </a:ln>
          <a:effectLst>
            <a:softEdge rad="50800"/>
          </a:effectLst>
        </p:spPr>
        <p:txBody>
          <a:bodyPr wrap="square" rtlCol="0">
            <a:spAutoFit/>
          </a:bodyPr>
          <a:lstStyle/>
          <a:p>
            <a:r>
              <a:rPr lang="en-CA" sz="2000" b="1" i="1" dirty="0"/>
              <a:t>HTTP / HTTPS </a:t>
            </a:r>
            <a:r>
              <a:rPr lang="en-CA" sz="2000" dirty="0"/>
              <a:t>– </a:t>
            </a:r>
            <a:r>
              <a:rPr lang="en-CA" sz="2000" b="1" dirty="0" err="1"/>
              <a:t>H</a:t>
            </a:r>
            <a:r>
              <a:rPr lang="en-CA" sz="2000" dirty="0" err="1"/>
              <a:t>yper</a:t>
            </a:r>
            <a:r>
              <a:rPr lang="en-CA" sz="2000" b="1" dirty="0" err="1"/>
              <a:t>T</a:t>
            </a:r>
            <a:r>
              <a:rPr lang="en-CA" sz="2000" dirty="0" err="1"/>
              <a:t>ext</a:t>
            </a:r>
            <a:r>
              <a:rPr lang="en-CA" sz="2000" dirty="0"/>
              <a:t> </a:t>
            </a:r>
            <a:r>
              <a:rPr lang="en-CA" sz="2000" b="1" dirty="0"/>
              <a:t>T</a:t>
            </a:r>
            <a:r>
              <a:rPr lang="en-CA" sz="2000" dirty="0"/>
              <a:t>ransport </a:t>
            </a:r>
            <a:r>
              <a:rPr lang="en-CA" sz="2000" b="1" dirty="0"/>
              <a:t>P</a:t>
            </a:r>
            <a:r>
              <a:rPr lang="en-CA" sz="2000" dirty="0"/>
              <a:t>rotocol moves the webpage from the website to your computer.  HTTPS does the same but does so in a secure manner because the HTML packets are encrypted.</a:t>
            </a:r>
          </a:p>
        </p:txBody>
      </p:sp>
      <p:sp>
        <p:nvSpPr>
          <p:cNvPr id="2" name="Rectangle 1"/>
          <p:cNvSpPr/>
          <p:nvPr/>
        </p:nvSpPr>
        <p:spPr>
          <a:xfrm>
            <a:off x="4423722" y="3464834"/>
            <a:ext cx="453078" cy="27709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16" name="TextBox 15"/>
          <p:cNvSpPr txBox="1"/>
          <p:nvPr/>
        </p:nvSpPr>
        <p:spPr>
          <a:xfrm>
            <a:off x="580112" y="3751071"/>
            <a:ext cx="3366473" cy="707886"/>
          </a:xfrm>
          <a:prstGeom prst="rect">
            <a:avLst/>
          </a:prstGeom>
          <a:noFill/>
          <a:ln w="19050">
            <a:solidFill>
              <a:schemeClr val="tx1"/>
            </a:solidFill>
          </a:ln>
        </p:spPr>
        <p:txBody>
          <a:bodyPr wrap="square" rtlCol="0">
            <a:spAutoFit/>
          </a:bodyPr>
          <a:lstStyle/>
          <a:p>
            <a:r>
              <a:rPr lang="en-CA" sz="2000" b="1" i="1" dirty="0"/>
              <a:t>http</a:t>
            </a:r>
            <a:r>
              <a:rPr lang="en-CA" sz="2000" dirty="0"/>
              <a:t> is the protocol, the vehicle used to move the data.</a:t>
            </a:r>
          </a:p>
        </p:txBody>
      </p:sp>
      <p:cxnSp>
        <p:nvCxnSpPr>
          <p:cNvPr id="18" name="Straight Arrow Connector 17"/>
          <p:cNvCxnSpPr>
            <a:cxnSpLocks/>
            <a:stCxn id="16" idx="3"/>
          </p:cNvCxnSpPr>
          <p:nvPr/>
        </p:nvCxnSpPr>
        <p:spPr>
          <a:xfrm flipV="1">
            <a:off x="3946585" y="3751072"/>
            <a:ext cx="477137" cy="35394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5150008" y="3503419"/>
            <a:ext cx="523875" cy="247651"/>
          </a:xfrm>
          <a:prstGeom prst="rect">
            <a:avLst/>
          </a:prstGeom>
          <a:no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20" name="TextBox 19"/>
          <p:cNvSpPr txBox="1"/>
          <p:nvPr/>
        </p:nvSpPr>
        <p:spPr>
          <a:xfrm>
            <a:off x="2682240" y="4545131"/>
            <a:ext cx="2680848" cy="400110"/>
          </a:xfrm>
          <a:prstGeom prst="rect">
            <a:avLst/>
          </a:prstGeom>
          <a:noFill/>
          <a:ln w="19050">
            <a:solidFill>
              <a:schemeClr val="accent6">
                <a:lumMod val="50000"/>
              </a:schemeClr>
            </a:solidFill>
          </a:ln>
        </p:spPr>
        <p:txBody>
          <a:bodyPr wrap="square" rtlCol="0">
            <a:spAutoFit/>
          </a:bodyPr>
          <a:lstStyle/>
          <a:p>
            <a:r>
              <a:rPr lang="en-CA" sz="2000" b="1" dirty="0"/>
              <a:t>www</a:t>
            </a:r>
            <a:r>
              <a:rPr lang="en-CA" sz="2000" dirty="0"/>
              <a:t> is the sub-domain</a:t>
            </a:r>
            <a:endParaRPr lang="en-CA" sz="2000" b="1" dirty="0"/>
          </a:p>
        </p:txBody>
      </p:sp>
      <p:cxnSp>
        <p:nvCxnSpPr>
          <p:cNvPr id="21" name="Straight Arrow Connector 20"/>
          <p:cNvCxnSpPr>
            <a:cxnSpLocks/>
            <a:stCxn id="20" idx="0"/>
            <a:endCxn id="19" idx="2"/>
          </p:cNvCxnSpPr>
          <p:nvPr/>
        </p:nvCxnSpPr>
        <p:spPr>
          <a:xfrm flipV="1">
            <a:off x="4022664" y="3751070"/>
            <a:ext cx="1389282" cy="794061"/>
          </a:xfrm>
          <a:prstGeom prst="straightConnector1">
            <a:avLst/>
          </a:prstGeom>
          <a:ln w="1905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5722029" y="3503421"/>
            <a:ext cx="1380906" cy="24765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24" name="TextBox 23"/>
          <p:cNvSpPr txBox="1"/>
          <p:nvPr/>
        </p:nvSpPr>
        <p:spPr>
          <a:xfrm>
            <a:off x="5411945" y="4308290"/>
            <a:ext cx="4907709" cy="400110"/>
          </a:xfrm>
          <a:prstGeom prst="rect">
            <a:avLst/>
          </a:prstGeom>
          <a:noFill/>
          <a:ln w="19050">
            <a:solidFill>
              <a:srgbClr val="C00000"/>
            </a:solidFill>
          </a:ln>
        </p:spPr>
        <p:txBody>
          <a:bodyPr wrap="square" rtlCol="0">
            <a:spAutoFit/>
          </a:bodyPr>
          <a:lstStyle/>
          <a:p>
            <a:r>
              <a:rPr lang="en-CA" sz="2000" b="1" dirty="0" err="1"/>
              <a:t>domainname</a:t>
            </a:r>
            <a:r>
              <a:rPr lang="en-CA" sz="2000" dirty="0"/>
              <a:t> represents the domain name.</a:t>
            </a:r>
            <a:endParaRPr lang="en-CA" sz="2000" b="1" dirty="0"/>
          </a:p>
        </p:txBody>
      </p:sp>
      <p:cxnSp>
        <p:nvCxnSpPr>
          <p:cNvPr id="26" name="Straight Arrow Connector 25"/>
          <p:cNvCxnSpPr>
            <a:cxnSpLocks/>
            <a:endCxn id="23" idx="2"/>
          </p:cNvCxnSpPr>
          <p:nvPr/>
        </p:nvCxnSpPr>
        <p:spPr>
          <a:xfrm flipV="1">
            <a:off x="6412482" y="3751071"/>
            <a:ext cx="0" cy="557219"/>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7150560" y="3494278"/>
            <a:ext cx="470048" cy="24765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28" name="TextBox 27"/>
          <p:cNvSpPr txBox="1"/>
          <p:nvPr/>
        </p:nvSpPr>
        <p:spPr>
          <a:xfrm>
            <a:off x="8270799" y="3421712"/>
            <a:ext cx="3341089" cy="400110"/>
          </a:xfrm>
          <a:prstGeom prst="rect">
            <a:avLst/>
          </a:prstGeom>
          <a:noFill/>
          <a:ln w="19050">
            <a:solidFill>
              <a:schemeClr val="tx1"/>
            </a:solidFill>
          </a:ln>
        </p:spPr>
        <p:txBody>
          <a:bodyPr wrap="square" rtlCol="0">
            <a:spAutoFit/>
          </a:bodyPr>
          <a:lstStyle/>
          <a:p>
            <a:r>
              <a:rPr lang="en-CA" sz="2000" b="1" dirty="0"/>
              <a:t>com</a:t>
            </a:r>
            <a:r>
              <a:rPr lang="en-CA" sz="2000" dirty="0"/>
              <a:t> is the primary domain.</a:t>
            </a:r>
          </a:p>
        </p:txBody>
      </p:sp>
      <p:cxnSp>
        <p:nvCxnSpPr>
          <p:cNvPr id="29" name="Straight Arrow Connector 28"/>
          <p:cNvCxnSpPr>
            <a:cxnSpLocks/>
            <a:stCxn id="28" idx="1"/>
            <a:endCxn id="27" idx="3"/>
          </p:cNvCxnSpPr>
          <p:nvPr/>
        </p:nvCxnSpPr>
        <p:spPr>
          <a:xfrm flipH="1" flipV="1">
            <a:off x="7620608" y="3618103"/>
            <a:ext cx="650191" cy="366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Slide Number Placeholder 61">
            <a:extLst>
              <a:ext uri="{FF2B5EF4-FFF2-40B4-BE49-F238E27FC236}">
                <a16:creationId xmlns:a16="http://schemas.microsoft.com/office/drawing/2014/main" id="{6F1A1745-2030-4DF9-8A7A-73272BBB0770}"/>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8</a:t>
            </a:fld>
            <a:endParaRPr lang="en-US" altLang="en-US" dirty="0">
              <a:solidFill>
                <a:schemeClr val="tx1"/>
              </a:solidFill>
            </a:endParaRPr>
          </a:p>
        </p:txBody>
      </p:sp>
      <p:sp>
        <p:nvSpPr>
          <p:cNvPr id="25" name="TextBox 24">
            <a:extLst>
              <a:ext uri="{FF2B5EF4-FFF2-40B4-BE49-F238E27FC236}">
                <a16:creationId xmlns:a16="http://schemas.microsoft.com/office/drawing/2014/main" id="{63CF1D49-D7A2-4433-961E-A6CB699F786E}"/>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216848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0-#ppt_w/2"/>
                                          </p:val>
                                        </p:tav>
                                        <p:tav tm="100000">
                                          <p:val>
                                            <p:strVal val="#ppt_x"/>
                                          </p:val>
                                        </p:tav>
                                      </p:tavLst>
                                    </p:anim>
                                    <p:anim calcmode="lin" valueType="num">
                                      <p:cBhvr additive="base">
                                        <p:cTn id="16"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0-#ppt_w/2"/>
                                          </p:val>
                                        </p:tav>
                                        <p:tav tm="100000">
                                          <p:val>
                                            <p:strVal val="#ppt_x"/>
                                          </p:val>
                                        </p:tav>
                                      </p:tavLst>
                                    </p:anim>
                                    <p:anim calcmode="lin" valueType="num">
                                      <p:cBhvr additive="base">
                                        <p:cTn id="22"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0-#ppt_w/2"/>
                                          </p:val>
                                        </p:tav>
                                        <p:tav tm="100000">
                                          <p:val>
                                            <p:strVal val="#ppt_x"/>
                                          </p:val>
                                        </p:tav>
                                      </p:tavLst>
                                    </p:anim>
                                    <p:anim calcmode="lin" valueType="num">
                                      <p:cBhvr additive="base">
                                        <p:cTn id="2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0-#ppt_w/2"/>
                                          </p:val>
                                        </p:tav>
                                        <p:tav tm="100000">
                                          <p:val>
                                            <p:strVal val="#ppt_x"/>
                                          </p:val>
                                        </p:tav>
                                      </p:tavLst>
                                    </p:anim>
                                    <p:anim calcmode="lin" valueType="num">
                                      <p:cBhvr additive="base">
                                        <p:cTn id="34" dur="500" fill="hold"/>
                                        <p:tgtEl>
                                          <p:spTgt spid="16"/>
                                        </p:tgtEl>
                                        <p:attrNameLst>
                                          <p:attrName>ppt_y</p:attrName>
                                        </p:attrNameLst>
                                      </p:cBhvr>
                                      <p:tavLst>
                                        <p:tav tm="0">
                                          <p:val>
                                            <p:strVal val="#ppt_y"/>
                                          </p:val>
                                        </p:tav>
                                        <p:tav tm="100000">
                                          <p:val>
                                            <p:strVal val="#ppt_y"/>
                                          </p:val>
                                        </p:tav>
                                      </p:tavLst>
                                    </p:anim>
                                  </p:childTnLst>
                                </p:cTn>
                              </p:par>
                            </p:childTnLst>
                          </p:cTn>
                        </p:par>
                        <p:par>
                          <p:cTn id="35" fill="hold">
                            <p:stCondLst>
                              <p:cond delay="500"/>
                            </p:stCondLst>
                            <p:childTnLst>
                              <p:par>
                                <p:cTn id="36" presetID="22" presetClass="entr" presetSubtype="4" fill="hold" nodeType="after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ipe(down)">
                                      <p:cBhvr>
                                        <p:cTn id="38" dur="500"/>
                                        <p:tgtEl>
                                          <p:spTgt spid="18"/>
                                        </p:tgtEl>
                                      </p:cBhvr>
                                    </p:animEffect>
                                  </p:childTnLst>
                                </p:cTn>
                              </p:par>
                            </p:childTnLst>
                          </p:cTn>
                        </p:par>
                        <p:par>
                          <p:cTn id="39" fill="hold">
                            <p:stCondLst>
                              <p:cond delay="1000"/>
                            </p:stCondLst>
                            <p:childTnLst>
                              <p:par>
                                <p:cTn id="40" presetID="22" presetClass="entr" presetSubtype="4" fill="hold" grpId="0" nodeType="after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wipe(down)">
                                      <p:cBhvr>
                                        <p:cTn id="42" dur="500"/>
                                        <p:tgtEl>
                                          <p:spTgt spid="2"/>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12"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additive="base">
                                        <p:cTn id="47" dur="500" fill="hold"/>
                                        <p:tgtEl>
                                          <p:spTgt spid="20"/>
                                        </p:tgtEl>
                                        <p:attrNameLst>
                                          <p:attrName>ppt_x</p:attrName>
                                        </p:attrNameLst>
                                      </p:cBhvr>
                                      <p:tavLst>
                                        <p:tav tm="0">
                                          <p:val>
                                            <p:strVal val="0-#ppt_w/2"/>
                                          </p:val>
                                        </p:tav>
                                        <p:tav tm="100000">
                                          <p:val>
                                            <p:strVal val="#ppt_x"/>
                                          </p:val>
                                        </p:tav>
                                      </p:tavLst>
                                    </p:anim>
                                    <p:anim calcmode="lin" valueType="num">
                                      <p:cBhvr additive="base">
                                        <p:cTn id="48" dur="500" fill="hold"/>
                                        <p:tgtEl>
                                          <p:spTgt spid="20"/>
                                        </p:tgtEl>
                                        <p:attrNameLst>
                                          <p:attrName>ppt_y</p:attrName>
                                        </p:attrNameLst>
                                      </p:cBhvr>
                                      <p:tavLst>
                                        <p:tav tm="0">
                                          <p:val>
                                            <p:strVal val="1+#ppt_h/2"/>
                                          </p:val>
                                        </p:tav>
                                        <p:tav tm="100000">
                                          <p:val>
                                            <p:strVal val="#ppt_y"/>
                                          </p:val>
                                        </p:tav>
                                      </p:tavLst>
                                    </p:anim>
                                  </p:childTnLst>
                                </p:cTn>
                              </p:par>
                            </p:childTnLst>
                          </p:cTn>
                        </p:par>
                        <p:par>
                          <p:cTn id="49" fill="hold">
                            <p:stCondLst>
                              <p:cond delay="500"/>
                            </p:stCondLst>
                            <p:childTnLst>
                              <p:par>
                                <p:cTn id="50" presetID="22" presetClass="entr" presetSubtype="4" fill="hold" nodeType="after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wipe(down)">
                                      <p:cBhvr>
                                        <p:cTn id="52" dur="500"/>
                                        <p:tgtEl>
                                          <p:spTgt spid="21"/>
                                        </p:tgtEl>
                                      </p:cBhvr>
                                    </p:animEffect>
                                  </p:childTnLst>
                                </p:cTn>
                              </p:par>
                            </p:childTnLst>
                          </p:cTn>
                        </p:par>
                        <p:par>
                          <p:cTn id="53" fill="hold">
                            <p:stCondLst>
                              <p:cond delay="1000"/>
                            </p:stCondLst>
                            <p:childTnLst>
                              <p:par>
                                <p:cTn id="54" presetID="22" presetClass="entr" presetSubtype="4" fill="hold" grpId="0" nodeType="after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wipe(down)">
                                      <p:cBhvr>
                                        <p:cTn id="56" dur="500"/>
                                        <p:tgtEl>
                                          <p:spTgt spid="19"/>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4"/>
                                        </p:tgtEl>
                                        <p:attrNameLst>
                                          <p:attrName>style.visibility</p:attrName>
                                        </p:attrNameLst>
                                      </p:cBhvr>
                                      <p:to>
                                        <p:strVal val="visible"/>
                                      </p:to>
                                    </p:set>
                                    <p:anim calcmode="lin" valueType="num">
                                      <p:cBhvr additive="base">
                                        <p:cTn id="61" dur="500" fill="hold"/>
                                        <p:tgtEl>
                                          <p:spTgt spid="24"/>
                                        </p:tgtEl>
                                        <p:attrNameLst>
                                          <p:attrName>ppt_x</p:attrName>
                                        </p:attrNameLst>
                                      </p:cBhvr>
                                      <p:tavLst>
                                        <p:tav tm="0">
                                          <p:val>
                                            <p:strVal val="#ppt_x"/>
                                          </p:val>
                                        </p:tav>
                                        <p:tav tm="100000">
                                          <p:val>
                                            <p:strVal val="#ppt_x"/>
                                          </p:val>
                                        </p:tav>
                                      </p:tavLst>
                                    </p:anim>
                                    <p:anim calcmode="lin" valueType="num">
                                      <p:cBhvr additive="base">
                                        <p:cTn id="62" dur="500" fill="hold"/>
                                        <p:tgtEl>
                                          <p:spTgt spid="24"/>
                                        </p:tgtEl>
                                        <p:attrNameLst>
                                          <p:attrName>ppt_y</p:attrName>
                                        </p:attrNameLst>
                                      </p:cBhvr>
                                      <p:tavLst>
                                        <p:tav tm="0">
                                          <p:val>
                                            <p:strVal val="1+#ppt_h/2"/>
                                          </p:val>
                                        </p:tav>
                                        <p:tav tm="100000">
                                          <p:val>
                                            <p:strVal val="#ppt_y"/>
                                          </p:val>
                                        </p:tav>
                                      </p:tavLst>
                                    </p:anim>
                                  </p:childTnLst>
                                </p:cTn>
                              </p:par>
                            </p:childTnLst>
                          </p:cTn>
                        </p:par>
                        <p:par>
                          <p:cTn id="63" fill="hold">
                            <p:stCondLst>
                              <p:cond delay="500"/>
                            </p:stCondLst>
                            <p:childTnLst>
                              <p:par>
                                <p:cTn id="64" presetID="22" presetClass="entr" presetSubtype="4" fill="hold" nodeType="afterEffect">
                                  <p:stCondLst>
                                    <p:cond delay="0"/>
                                  </p:stCondLst>
                                  <p:childTnLst>
                                    <p:set>
                                      <p:cBhvr>
                                        <p:cTn id="65" dur="1" fill="hold">
                                          <p:stCondLst>
                                            <p:cond delay="0"/>
                                          </p:stCondLst>
                                        </p:cTn>
                                        <p:tgtEl>
                                          <p:spTgt spid="26"/>
                                        </p:tgtEl>
                                        <p:attrNameLst>
                                          <p:attrName>style.visibility</p:attrName>
                                        </p:attrNameLst>
                                      </p:cBhvr>
                                      <p:to>
                                        <p:strVal val="visible"/>
                                      </p:to>
                                    </p:set>
                                    <p:animEffect transition="in" filter="wipe(down)">
                                      <p:cBhvr>
                                        <p:cTn id="66" dur="500"/>
                                        <p:tgtEl>
                                          <p:spTgt spid="26"/>
                                        </p:tgtEl>
                                      </p:cBhvr>
                                    </p:animEffect>
                                  </p:childTnLst>
                                </p:cTn>
                              </p:par>
                            </p:childTnLst>
                          </p:cTn>
                        </p:par>
                        <p:par>
                          <p:cTn id="67" fill="hold">
                            <p:stCondLst>
                              <p:cond delay="1000"/>
                            </p:stCondLst>
                            <p:childTnLst>
                              <p:par>
                                <p:cTn id="68" presetID="22" presetClass="entr" presetSubtype="4" fill="hold" grpId="0" nodeType="afterEffect">
                                  <p:stCondLst>
                                    <p:cond delay="0"/>
                                  </p:stCondLst>
                                  <p:childTnLst>
                                    <p:set>
                                      <p:cBhvr>
                                        <p:cTn id="69" dur="1" fill="hold">
                                          <p:stCondLst>
                                            <p:cond delay="0"/>
                                          </p:stCondLst>
                                        </p:cTn>
                                        <p:tgtEl>
                                          <p:spTgt spid="23"/>
                                        </p:tgtEl>
                                        <p:attrNameLst>
                                          <p:attrName>style.visibility</p:attrName>
                                        </p:attrNameLst>
                                      </p:cBhvr>
                                      <p:to>
                                        <p:strVal val="visible"/>
                                      </p:to>
                                    </p:set>
                                    <p:animEffect transition="in" filter="wipe(down)">
                                      <p:cBhvr>
                                        <p:cTn id="70" dur="500"/>
                                        <p:tgtEl>
                                          <p:spTgt spid="23"/>
                                        </p:tgtEl>
                                      </p:cBhvr>
                                    </p:animEffect>
                                  </p:childTnLst>
                                </p:cTn>
                              </p:par>
                            </p:childTnLst>
                          </p:cTn>
                        </p:par>
                      </p:childTnLst>
                    </p:cTn>
                  </p:par>
                  <p:par>
                    <p:cTn id="71" fill="hold">
                      <p:stCondLst>
                        <p:cond delay="indefinite"/>
                      </p:stCondLst>
                      <p:childTnLst>
                        <p:par>
                          <p:cTn id="72" fill="hold">
                            <p:stCondLst>
                              <p:cond delay="0"/>
                            </p:stCondLst>
                            <p:childTnLst>
                              <p:par>
                                <p:cTn id="73" presetID="2" presetClass="entr" presetSubtype="2" fill="hold" grpId="0" nodeType="clickEffect">
                                  <p:stCondLst>
                                    <p:cond delay="0"/>
                                  </p:stCondLst>
                                  <p:childTnLst>
                                    <p:set>
                                      <p:cBhvr>
                                        <p:cTn id="74" dur="1" fill="hold">
                                          <p:stCondLst>
                                            <p:cond delay="0"/>
                                          </p:stCondLst>
                                        </p:cTn>
                                        <p:tgtEl>
                                          <p:spTgt spid="28"/>
                                        </p:tgtEl>
                                        <p:attrNameLst>
                                          <p:attrName>style.visibility</p:attrName>
                                        </p:attrNameLst>
                                      </p:cBhvr>
                                      <p:to>
                                        <p:strVal val="visible"/>
                                      </p:to>
                                    </p:set>
                                    <p:anim calcmode="lin" valueType="num">
                                      <p:cBhvr additive="base">
                                        <p:cTn id="75" dur="500" fill="hold"/>
                                        <p:tgtEl>
                                          <p:spTgt spid="28"/>
                                        </p:tgtEl>
                                        <p:attrNameLst>
                                          <p:attrName>ppt_x</p:attrName>
                                        </p:attrNameLst>
                                      </p:cBhvr>
                                      <p:tavLst>
                                        <p:tav tm="0">
                                          <p:val>
                                            <p:strVal val="1+#ppt_w/2"/>
                                          </p:val>
                                        </p:tav>
                                        <p:tav tm="100000">
                                          <p:val>
                                            <p:strVal val="#ppt_x"/>
                                          </p:val>
                                        </p:tav>
                                      </p:tavLst>
                                    </p:anim>
                                    <p:anim calcmode="lin" valueType="num">
                                      <p:cBhvr additive="base">
                                        <p:cTn id="76" dur="500" fill="hold"/>
                                        <p:tgtEl>
                                          <p:spTgt spid="28"/>
                                        </p:tgtEl>
                                        <p:attrNameLst>
                                          <p:attrName>ppt_y</p:attrName>
                                        </p:attrNameLst>
                                      </p:cBhvr>
                                      <p:tavLst>
                                        <p:tav tm="0">
                                          <p:val>
                                            <p:strVal val="#ppt_y"/>
                                          </p:val>
                                        </p:tav>
                                        <p:tav tm="100000">
                                          <p:val>
                                            <p:strVal val="#ppt_y"/>
                                          </p:val>
                                        </p:tav>
                                      </p:tavLst>
                                    </p:anim>
                                  </p:childTnLst>
                                </p:cTn>
                              </p:par>
                            </p:childTnLst>
                          </p:cTn>
                        </p:par>
                        <p:par>
                          <p:cTn id="77" fill="hold">
                            <p:stCondLst>
                              <p:cond delay="500"/>
                            </p:stCondLst>
                            <p:childTnLst>
                              <p:par>
                                <p:cTn id="78" presetID="22" presetClass="entr" presetSubtype="2" fill="hold" nodeType="afterEffect">
                                  <p:stCondLst>
                                    <p:cond delay="0"/>
                                  </p:stCondLst>
                                  <p:childTnLst>
                                    <p:set>
                                      <p:cBhvr>
                                        <p:cTn id="79" dur="1" fill="hold">
                                          <p:stCondLst>
                                            <p:cond delay="0"/>
                                          </p:stCondLst>
                                        </p:cTn>
                                        <p:tgtEl>
                                          <p:spTgt spid="29"/>
                                        </p:tgtEl>
                                        <p:attrNameLst>
                                          <p:attrName>style.visibility</p:attrName>
                                        </p:attrNameLst>
                                      </p:cBhvr>
                                      <p:to>
                                        <p:strVal val="visible"/>
                                      </p:to>
                                    </p:set>
                                    <p:animEffect transition="in" filter="wipe(right)">
                                      <p:cBhvr>
                                        <p:cTn id="80" dur="500"/>
                                        <p:tgtEl>
                                          <p:spTgt spid="29"/>
                                        </p:tgtEl>
                                      </p:cBhvr>
                                    </p:animEffect>
                                  </p:childTnLst>
                                </p:cTn>
                              </p:par>
                            </p:childTnLst>
                          </p:cTn>
                        </p:par>
                        <p:par>
                          <p:cTn id="81" fill="hold">
                            <p:stCondLst>
                              <p:cond delay="1000"/>
                            </p:stCondLst>
                            <p:childTnLst>
                              <p:par>
                                <p:cTn id="82" presetID="22" presetClass="entr" presetSubtype="2" fill="hold" grpId="0" nodeType="afterEffect">
                                  <p:stCondLst>
                                    <p:cond delay="0"/>
                                  </p:stCondLst>
                                  <p:childTnLst>
                                    <p:set>
                                      <p:cBhvr>
                                        <p:cTn id="83" dur="1" fill="hold">
                                          <p:stCondLst>
                                            <p:cond delay="0"/>
                                          </p:stCondLst>
                                        </p:cTn>
                                        <p:tgtEl>
                                          <p:spTgt spid="27"/>
                                        </p:tgtEl>
                                        <p:attrNameLst>
                                          <p:attrName>style.visibility</p:attrName>
                                        </p:attrNameLst>
                                      </p:cBhvr>
                                      <p:to>
                                        <p:strVal val="visible"/>
                                      </p:to>
                                    </p:set>
                                    <p:animEffect transition="in" filter="wipe(right)">
                                      <p:cBhvr>
                                        <p:cTn id="84" dur="500"/>
                                        <p:tgtEl>
                                          <p:spTgt spid="27"/>
                                        </p:tgtEl>
                                      </p:cBhvr>
                                    </p:animEffect>
                                  </p:childTnLst>
                                </p:cTn>
                              </p:par>
                            </p:childTnLst>
                          </p:cTn>
                        </p:par>
                      </p:childTnLst>
                    </p:cTn>
                  </p:par>
                  <p:par>
                    <p:cTn id="85" fill="hold">
                      <p:stCondLst>
                        <p:cond delay="indefinite"/>
                      </p:stCondLst>
                      <p:childTnLst>
                        <p:par>
                          <p:cTn id="86" fill="hold">
                            <p:stCondLst>
                              <p:cond delay="0"/>
                            </p:stCondLst>
                            <p:childTnLst>
                              <p:par>
                                <p:cTn id="87" presetID="2" presetClass="entr" presetSubtype="8" fill="hold" grpId="0" nodeType="clickEffect">
                                  <p:stCondLst>
                                    <p:cond delay="0"/>
                                  </p:stCondLst>
                                  <p:childTnLst>
                                    <p:set>
                                      <p:cBhvr>
                                        <p:cTn id="88" dur="1" fill="hold">
                                          <p:stCondLst>
                                            <p:cond delay="0"/>
                                          </p:stCondLst>
                                        </p:cTn>
                                        <p:tgtEl>
                                          <p:spTgt spid="8"/>
                                        </p:tgtEl>
                                        <p:attrNameLst>
                                          <p:attrName>style.visibility</p:attrName>
                                        </p:attrNameLst>
                                      </p:cBhvr>
                                      <p:to>
                                        <p:strVal val="visible"/>
                                      </p:to>
                                    </p:set>
                                    <p:anim calcmode="lin" valueType="num">
                                      <p:cBhvr additive="base">
                                        <p:cTn id="89" dur="500" fill="hold"/>
                                        <p:tgtEl>
                                          <p:spTgt spid="8"/>
                                        </p:tgtEl>
                                        <p:attrNameLst>
                                          <p:attrName>ppt_x</p:attrName>
                                        </p:attrNameLst>
                                      </p:cBhvr>
                                      <p:tavLst>
                                        <p:tav tm="0">
                                          <p:val>
                                            <p:strVal val="0-#ppt_w/2"/>
                                          </p:val>
                                        </p:tav>
                                        <p:tav tm="100000">
                                          <p:val>
                                            <p:strVal val="#ppt_x"/>
                                          </p:val>
                                        </p:tav>
                                      </p:tavLst>
                                    </p:anim>
                                    <p:anim calcmode="lin" valueType="num">
                                      <p:cBhvr additive="base">
                                        <p:cTn id="90"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xit" presetSubtype="4" fill="hold" grpId="1" nodeType="clickEffect">
                                  <p:stCondLst>
                                    <p:cond delay="0"/>
                                  </p:stCondLst>
                                  <p:childTnLst>
                                    <p:anim calcmode="lin" valueType="num">
                                      <p:cBhvr additive="base">
                                        <p:cTn id="94" dur="500"/>
                                        <p:tgtEl>
                                          <p:spTgt spid="5"/>
                                        </p:tgtEl>
                                        <p:attrNameLst>
                                          <p:attrName>ppt_x</p:attrName>
                                        </p:attrNameLst>
                                      </p:cBhvr>
                                      <p:tavLst>
                                        <p:tav tm="0">
                                          <p:val>
                                            <p:strVal val="ppt_x"/>
                                          </p:val>
                                        </p:tav>
                                        <p:tav tm="100000">
                                          <p:val>
                                            <p:strVal val="ppt_x"/>
                                          </p:val>
                                        </p:tav>
                                      </p:tavLst>
                                    </p:anim>
                                    <p:anim calcmode="lin" valueType="num">
                                      <p:cBhvr additive="base">
                                        <p:cTn id="95" dur="500"/>
                                        <p:tgtEl>
                                          <p:spTgt spid="5"/>
                                        </p:tgtEl>
                                        <p:attrNameLst>
                                          <p:attrName>ppt_y</p:attrName>
                                        </p:attrNameLst>
                                      </p:cBhvr>
                                      <p:tavLst>
                                        <p:tav tm="0">
                                          <p:val>
                                            <p:strVal val="ppt_y"/>
                                          </p:val>
                                        </p:tav>
                                        <p:tav tm="100000">
                                          <p:val>
                                            <p:strVal val="1+ppt_h/2"/>
                                          </p:val>
                                        </p:tav>
                                      </p:tavLst>
                                    </p:anim>
                                    <p:set>
                                      <p:cBhvr>
                                        <p:cTn id="96" dur="1" fill="hold">
                                          <p:stCondLst>
                                            <p:cond delay="499"/>
                                          </p:stCondLst>
                                        </p:cTn>
                                        <p:tgtEl>
                                          <p:spTgt spid="5"/>
                                        </p:tgtEl>
                                        <p:attrNameLst>
                                          <p:attrName>style.visibility</p:attrName>
                                        </p:attrNameLst>
                                      </p:cBhvr>
                                      <p:to>
                                        <p:strVal val="hidden"/>
                                      </p:to>
                                    </p:set>
                                  </p:childTnLst>
                                </p:cTn>
                              </p:par>
                              <p:par>
                                <p:cTn id="97" presetID="2" presetClass="exit" presetSubtype="4" fill="hold" grpId="1" nodeType="withEffect">
                                  <p:stCondLst>
                                    <p:cond delay="0"/>
                                  </p:stCondLst>
                                  <p:childTnLst>
                                    <p:anim calcmode="lin" valueType="num">
                                      <p:cBhvr additive="base">
                                        <p:cTn id="98" dur="500"/>
                                        <p:tgtEl>
                                          <p:spTgt spid="6"/>
                                        </p:tgtEl>
                                        <p:attrNameLst>
                                          <p:attrName>ppt_x</p:attrName>
                                        </p:attrNameLst>
                                      </p:cBhvr>
                                      <p:tavLst>
                                        <p:tav tm="0">
                                          <p:val>
                                            <p:strVal val="ppt_x"/>
                                          </p:val>
                                        </p:tav>
                                        <p:tav tm="100000">
                                          <p:val>
                                            <p:strVal val="ppt_x"/>
                                          </p:val>
                                        </p:tav>
                                      </p:tavLst>
                                    </p:anim>
                                    <p:anim calcmode="lin" valueType="num">
                                      <p:cBhvr additive="base">
                                        <p:cTn id="99" dur="500"/>
                                        <p:tgtEl>
                                          <p:spTgt spid="6"/>
                                        </p:tgtEl>
                                        <p:attrNameLst>
                                          <p:attrName>ppt_y</p:attrName>
                                        </p:attrNameLst>
                                      </p:cBhvr>
                                      <p:tavLst>
                                        <p:tav tm="0">
                                          <p:val>
                                            <p:strVal val="ppt_y"/>
                                          </p:val>
                                        </p:tav>
                                        <p:tav tm="100000">
                                          <p:val>
                                            <p:strVal val="1+ppt_h/2"/>
                                          </p:val>
                                        </p:tav>
                                      </p:tavLst>
                                    </p:anim>
                                    <p:set>
                                      <p:cBhvr>
                                        <p:cTn id="100" dur="1" fill="hold">
                                          <p:stCondLst>
                                            <p:cond delay="499"/>
                                          </p:stCondLst>
                                        </p:cTn>
                                        <p:tgtEl>
                                          <p:spTgt spid="6"/>
                                        </p:tgtEl>
                                        <p:attrNameLst>
                                          <p:attrName>style.visibility</p:attrName>
                                        </p:attrNameLst>
                                      </p:cBhvr>
                                      <p:to>
                                        <p:strVal val="hidden"/>
                                      </p:to>
                                    </p:set>
                                  </p:childTnLst>
                                </p:cTn>
                              </p:par>
                              <p:par>
                                <p:cTn id="101" presetID="2" presetClass="exit" presetSubtype="4" fill="hold" grpId="1" nodeType="withEffect">
                                  <p:stCondLst>
                                    <p:cond delay="0"/>
                                  </p:stCondLst>
                                  <p:childTnLst>
                                    <p:anim calcmode="lin" valueType="num">
                                      <p:cBhvr additive="base">
                                        <p:cTn id="102" dur="500"/>
                                        <p:tgtEl>
                                          <p:spTgt spid="7"/>
                                        </p:tgtEl>
                                        <p:attrNameLst>
                                          <p:attrName>ppt_x</p:attrName>
                                        </p:attrNameLst>
                                      </p:cBhvr>
                                      <p:tavLst>
                                        <p:tav tm="0">
                                          <p:val>
                                            <p:strVal val="ppt_x"/>
                                          </p:val>
                                        </p:tav>
                                        <p:tav tm="100000">
                                          <p:val>
                                            <p:strVal val="ppt_x"/>
                                          </p:val>
                                        </p:tav>
                                      </p:tavLst>
                                    </p:anim>
                                    <p:anim calcmode="lin" valueType="num">
                                      <p:cBhvr additive="base">
                                        <p:cTn id="103" dur="500"/>
                                        <p:tgtEl>
                                          <p:spTgt spid="7"/>
                                        </p:tgtEl>
                                        <p:attrNameLst>
                                          <p:attrName>ppt_y</p:attrName>
                                        </p:attrNameLst>
                                      </p:cBhvr>
                                      <p:tavLst>
                                        <p:tav tm="0">
                                          <p:val>
                                            <p:strVal val="ppt_y"/>
                                          </p:val>
                                        </p:tav>
                                        <p:tav tm="100000">
                                          <p:val>
                                            <p:strVal val="1+ppt_h/2"/>
                                          </p:val>
                                        </p:tav>
                                      </p:tavLst>
                                    </p:anim>
                                    <p:set>
                                      <p:cBhvr>
                                        <p:cTn id="104" dur="1" fill="hold">
                                          <p:stCondLst>
                                            <p:cond delay="499"/>
                                          </p:stCondLst>
                                        </p:cTn>
                                        <p:tgtEl>
                                          <p:spTgt spid="7"/>
                                        </p:tgtEl>
                                        <p:attrNameLst>
                                          <p:attrName>style.visibility</p:attrName>
                                        </p:attrNameLst>
                                      </p:cBhvr>
                                      <p:to>
                                        <p:strVal val="hidden"/>
                                      </p:to>
                                    </p:set>
                                  </p:childTnLst>
                                </p:cTn>
                              </p:par>
                              <p:par>
                                <p:cTn id="105" presetID="2" presetClass="exit" presetSubtype="4" fill="hold" grpId="1" nodeType="withEffect">
                                  <p:stCondLst>
                                    <p:cond delay="0"/>
                                  </p:stCondLst>
                                  <p:childTnLst>
                                    <p:anim calcmode="lin" valueType="num">
                                      <p:cBhvr additive="base">
                                        <p:cTn id="106" dur="500"/>
                                        <p:tgtEl>
                                          <p:spTgt spid="16"/>
                                        </p:tgtEl>
                                        <p:attrNameLst>
                                          <p:attrName>ppt_x</p:attrName>
                                        </p:attrNameLst>
                                      </p:cBhvr>
                                      <p:tavLst>
                                        <p:tav tm="0">
                                          <p:val>
                                            <p:strVal val="ppt_x"/>
                                          </p:val>
                                        </p:tav>
                                        <p:tav tm="100000">
                                          <p:val>
                                            <p:strVal val="ppt_x"/>
                                          </p:val>
                                        </p:tav>
                                      </p:tavLst>
                                    </p:anim>
                                    <p:anim calcmode="lin" valueType="num">
                                      <p:cBhvr additive="base">
                                        <p:cTn id="107" dur="500"/>
                                        <p:tgtEl>
                                          <p:spTgt spid="16"/>
                                        </p:tgtEl>
                                        <p:attrNameLst>
                                          <p:attrName>ppt_y</p:attrName>
                                        </p:attrNameLst>
                                      </p:cBhvr>
                                      <p:tavLst>
                                        <p:tav tm="0">
                                          <p:val>
                                            <p:strVal val="ppt_y"/>
                                          </p:val>
                                        </p:tav>
                                        <p:tav tm="100000">
                                          <p:val>
                                            <p:strVal val="1+ppt_h/2"/>
                                          </p:val>
                                        </p:tav>
                                      </p:tavLst>
                                    </p:anim>
                                    <p:set>
                                      <p:cBhvr>
                                        <p:cTn id="108" dur="1" fill="hold">
                                          <p:stCondLst>
                                            <p:cond delay="499"/>
                                          </p:stCondLst>
                                        </p:cTn>
                                        <p:tgtEl>
                                          <p:spTgt spid="16"/>
                                        </p:tgtEl>
                                        <p:attrNameLst>
                                          <p:attrName>style.visibility</p:attrName>
                                        </p:attrNameLst>
                                      </p:cBhvr>
                                      <p:to>
                                        <p:strVal val="hidden"/>
                                      </p:to>
                                    </p:set>
                                  </p:childTnLst>
                                </p:cTn>
                              </p:par>
                              <p:par>
                                <p:cTn id="109" presetID="2" presetClass="exit" presetSubtype="4" fill="hold" nodeType="withEffect">
                                  <p:stCondLst>
                                    <p:cond delay="0"/>
                                  </p:stCondLst>
                                  <p:childTnLst>
                                    <p:anim calcmode="lin" valueType="num">
                                      <p:cBhvr additive="base">
                                        <p:cTn id="110" dur="500"/>
                                        <p:tgtEl>
                                          <p:spTgt spid="18"/>
                                        </p:tgtEl>
                                        <p:attrNameLst>
                                          <p:attrName>ppt_x</p:attrName>
                                        </p:attrNameLst>
                                      </p:cBhvr>
                                      <p:tavLst>
                                        <p:tav tm="0">
                                          <p:val>
                                            <p:strVal val="ppt_x"/>
                                          </p:val>
                                        </p:tav>
                                        <p:tav tm="100000">
                                          <p:val>
                                            <p:strVal val="ppt_x"/>
                                          </p:val>
                                        </p:tav>
                                      </p:tavLst>
                                    </p:anim>
                                    <p:anim calcmode="lin" valueType="num">
                                      <p:cBhvr additive="base">
                                        <p:cTn id="111" dur="500"/>
                                        <p:tgtEl>
                                          <p:spTgt spid="18"/>
                                        </p:tgtEl>
                                        <p:attrNameLst>
                                          <p:attrName>ppt_y</p:attrName>
                                        </p:attrNameLst>
                                      </p:cBhvr>
                                      <p:tavLst>
                                        <p:tav tm="0">
                                          <p:val>
                                            <p:strVal val="ppt_y"/>
                                          </p:val>
                                        </p:tav>
                                        <p:tav tm="100000">
                                          <p:val>
                                            <p:strVal val="1+ppt_h/2"/>
                                          </p:val>
                                        </p:tav>
                                      </p:tavLst>
                                    </p:anim>
                                    <p:set>
                                      <p:cBhvr>
                                        <p:cTn id="112" dur="1" fill="hold">
                                          <p:stCondLst>
                                            <p:cond delay="499"/>
                                          </p:stCondLst>
                                        </p:cTn>
                                        <p:tgtEl>
                                          <p:spTgt spid="18"/>
                                        </p:tgtEl>
                                        <p:attrNameLst>
                                          <p:attrName>style.visibility</p:attrName>
                                        </p:attrNameLst>
                                      </p:cBhvr>
                                      <p:to>
                                        <p:strVal val="hidden"/>
                                      </p:to>
                                    </p:set>
                                  </p:childTnLst>
                                </p:cTn>
                              </p:par>
                              <p:par>
                                <p:cTn id="113" presetID="2" presetClass="exit" presetSubtype="4" fill="hold" grpId="1" nodeType="withEffect">
                                  <p:stCondLst>
                                    <p:cond delay="0"/>
                                  </p:stCondLst>
                                  <p:childTnLst>
                                    <p:anim calcmode="lin" valueType="num">
                                      <p:cBhvr additive="base">
                                        <p:cTn id="114" dur="500"/>
                                        <p:tgtEl>
                                          <p:spTgt spid="2"/>
                                        </p:tgtEl>
                                        <p:attrNameLst>
                                          <p:attrName>ppt_x</p:attrName>
                                        </p:attrNameLst>
                                      </p:cBhvr>
                                      <p:tavLst>
                                        <p:tav tm="0">
                                          <p:val>
                                            <p:strVal val="ppt_x"/>
                                          </p:val>
                                        </p:tav>
                                        <p:tav tm="100000">
                                          <p:val>
                                            <p:strVal val="ppt_x"/>
                                          </p:val>
                                        </p:tav>
                                      </p:tavLst>
                                    </p:anim>
                                    <p:anim calcmode="lin" valueType="num">
                                      <p:cBhvr additive="base">
                                        <p:cTn id="115" dur="500"/>
                                        <p:tgtEl>
                                          <p:spTgt spid="2"/>
                                        </p:tgtEl>
                                        <p:attrNameLst>
                                          <p:attrName>ppt_y</p:attrName>
                                        </p:attrNameLst>
                                      </p:cBhvr>
                                      <p:tavLst>
                                        <p:tav tm="0">
                                          <p:val>
                                            <p:strVal val="ppt_y"/>
                                          </p:val>
                                        </p:tav>
                                        <p:tav tm="100000">
                                          <p:val>
                                            <p:strVal val="1+ppt_h/2"/>
                                          </p:val>
                                        </p:tav>
                                      </p:tavLst>
                                    </p:anim>
                                    <p:set>
                                      <p:cBhvr>
                                        <p:cTn id="116" dur="1" fill="hold">
                                          <p:stCondLst>
                                            <p:cond delay="499"/>
                                          </p:stCondLst>
                                        </p:cTn>
                                        <p:tgtEl>
                                          <p:spTgt spid="2"/>
                                        </p:tgtEl>
                                        <p:attrNameLst>
                                          <p:attrName>style.visibility</p:attrName>
                                        </p:attrNameLst>
                                      </p:cBhvr>
                                      <p:to>
                                        <p:strVal val="hidden"/>
                                      </p:to>
                                    </p:set>
                                  </p:childTnLst>
                                </p:cTn>
                              </p:par>
                              <p:par>
                                <p:cTn id="117" presetID="2" presetClass="exit" presetSubtype="4" fill="hold" grpId="1" nodeType="withEffect">
                                  <p:stCondLst>
                                    <p:cond delay="0"/>
                                  </p:stCondLst>
                                  <p:childTnLst>
                                    <p:anim calcmode="lin" valueType="num">
                                      <p:cBhvr additive="base">
                                        <p:cTn id="118" dur="500"/>
                                        <p:tgtEl>
                                          <p:spTgt spid="20"/>
                                        </p:tgtEl>
                                        <p:attrNameLst>
                                          <p:attrName>ppt_x</p:attrName>
                                        </p:attrNameLst>
                                      </p:cBhvr>
                                      <p:tavLst>
                                        <p:tav tm="0">
                                          <p:val>
                                            <p:strVal val="ppt_x"/>
                                          </p:val>
                                        </p:tav>
                                        <p:tav tm="100000">
                                          <p:val>
                                            <p:strVal val="ppt_x"/>
                                          </p:val>
                                        </p:tav>
                                      </p:tavLst>
                                    </p:anim>
                                    <p:anim calcmode="lin" valueType="num">
                                      <p:cBhvr additive="base">
                                        <p:cTn id="119" dur="500"/>
                                        <p:tgtEl>
                                          <p:spTgt spid="20"/>
                                        </p:tgtEl>
                                        <p:attrNameLst>
                                          <p:attrName>ppt_y</p:attrName>
                                        </p:attrNameLst>
                                      </p:cBhvr>
                                      <p:tavLst>
                                        <p:tav tm="0">
                                          <p:val>
                                            <p:strVal val="ppt_y"/>
                                          </p:val>
                                        </p:tav>
                                        <p:tav tm="100000">
                                          <p:val>
                                            <p:strVal val="1+ppt_h/2"/>
                                          </p:val>
                                        </p:tav>
                                      </p:tavLst>
                                    </p:anim>
                                    <p:set>
                                      <p:cBhvr>
                                        <p:cTn id="120" dur="1" fill="hold">
                                          <p:stCondLst>
                                            <p:cond delay="499"/>
                                          </p:stCondLst>
                                        </p:cTn>
                                        <p:tgtEl>
                                          <p:spTgt spid="20"/>
                                        </p:tgtEl>
                                        <p:attrNameLst>
                                          <p:attrName>style.visibility</p:attrName>
                                        </p:attrNameLst>
                                      </p:cBhvr>
                                      <p:to>
                                        <p:strVal val="hidden"/>
                                      </p:to>
                                    </p:set>
                                  </p:childTnLst>
                                </p:cTn>
                              </p:par>
                              <p:par>
                                <p:cTn id="121" presetID="2" presetClass="exit" presetSubtype="4" fill="hold" nodeType="withEffect">
                                  <p:stCondLst>
                                    <p:cond delay="0"/>
                                  </p:stCondLst>
                                  <p:childTnLst>
                                    <p:anim calcmode="lin" valueType="num">
                                      <p:cBhvr additive="base">
                                        <p:cTn id="122" dur="500"/>
                                        <p:tgtEl>
                                          <p:spTgt spid="21"/>
                                        </p:tgtEl>
                                        <p:attrNameLst>
                                          <p:attrName>ppt_x</p:attrName>
                                        </p:attrNameLst>
                                      </p:cBhvr>
                                      <p:tavLst>
                                        <p:tav tm="0">
                                          <p:val>
                                            <p:strVal val="ppt_x"/>
                                          </p:val>
                                        </p:tav>
                                        <p:tav tm="100000">
                                          <p:val>
                                            <p:strVal val="ppt_x"/>
                                          </p:val>
                                        </p:tav>
                                      </p:tavLst>
                                    </p:anim>
                                    <p:anim calcmode="lin" valueType="num">
                                      <p:cBhvr additive="base">
                                        <p:cTn id="123" dur="500"/>
                                        <p:tgtEl>
                                          <p:spTgt spid="21"/>
                                        </p:tgtEl>
                                        <p:attrNameLst>
                                          <p:attrName>ppt_y</p:attrName>
                                        </p:attrNameLst>
                                      </p:cBhvr>
                                      <p:tavLst>
                                        <p:tav tm="0">
                                          <p:val>
                                            <p:strVal val="ppt_y"/>
                                          </p:val>
                                        </p:tav>
                                        <p:tav tm="100000">
                                          <p:val>
                                            <p:strVal val="1+ppt_h/2"/>
                                          </p:val>
                                        </p:tav>
                                      </p:tavLst>
                                    </p:anim>
                                    <p:set>
                                      <p:cBhvr>
                                        <p:cTn id="124" dur="1" fill="hold">
                                          <p:stCondLst>
                                            <p:cond delay="499"/>
                                          </p:stCondLst>
                                        </p:cTn>
                                        <p:tgtEl>
                                          <p:spTgt spid="21"/>
                                        </p:tgtEl>
                                        <p:attrNameLst>
                                          <p:attrName>style.visibility</p:attrName>
                                        </p:attrNameLst>
                                      </p:cBhvr>
                                      <p:to>
                                        <p:strVal val="hidden"/>
                                      </p:to>
                                    </p:set>
                                  </p:childTnLst>
                                </p:cTn>
                              </p:par>
                              <p:par>
                                <p:cTn id="125" presetID="2" presetClass="exit" presetSubtype="4" fill="hold" grpId="1" nodeType="withEffect">
                                  <p:stCondLst>
                                    <p:cond delay="0"/>
                                  </p:stCondLst>
                                  <p:childTnLst>
                                    <p:anim calcmode="lin" valueType="num">
                                      <p:cBhvr additive="base">
                                        <p:cTn id="126" dur="500"/>
                                        <p:tgtEl>
                                          <p:spTgt spid="19"/>
                                        </p:tgtEl>
                                        <p:attrNameLst>
                                          <p:attrName>ppt_x</p:attrName>
                                        </p:attrNameLst>
                                      </p:cBhvr>
                                      <p:tavLst>
                                        <p:tav tm="0">
                                          <p:val>
                                            <p:strVal val="ppt_x"/>
                                          </p:val>
                                        </p:tav>
                                        <p:tav tm="100000">
                                          <p:val>
                                            <p:strVal val="ppt_x"/>
                                          </p:val>
                                        </p:tav>
                                      </p:tavLst>
                                    </p:anim>
                                    <p:anim calcmode="lin" valueType="num">
                                      <p:cBhvr additive="base">
                                        <p:cTn id="127" dur="500"/>
                                        <p:tgtEl>
                                          <p:spTgt spid="19"/>
                                        </p:tgtEl>
                                        <p:attrNameLst>
                                          <p:attrName>ppt_y</p:attrName>
                                        </p:attrNameLst>
                                      </p:cBhvr>
                                      <p:tavLst>
                                        <p:tav tm="0">
                                          <p:val>
                                            <p:strVal val="ppt_y"/>
                                          </p:val>
                                        </p:tav>
                                        <p:tav tm="100000">
                                          <p:val>
                                            <p:strVal val="1+ppt_h/2"/>
                                          </p:val>
                                        </p:tav>
                                      </p:tavLst>
                                    </p:anim>
                                    <p:set>
                                      <p:cBhvr>
                                        <p:cTn id="128" dur="1" fill="hold">
                                          <p:stCondLst>
                                            <p:cond delay="499"/>
                                          </p:stCondLst>
                                        </p:cTn>
                                        <p:tgtEl>
                                          <p:spTgt spid="19"/>
                                        </p:tgtEl>
                                        <p:attrNameLst>
                                          <p:attrName>style.visibility</p:attrName>
                                        </p:attrNameLst>
                                      </p:cBhvr>
                                      <p:to>
                                        <p:strVal val="hidden"/>
                                      </p:to>
                                    </p:set>
                                  </p:childTnLst>
                                </p:cTn>
                              </p:par>
                              <p:par>
                                <p:cTn id="129" presetID="2" presetClass="exit" presetSubtype="4" fill="hold" grpId="1" nodeType="withEffect">
                                  <p:stCondLst>
                                    <p:cond delay="0"/>
                                  </p:stCondLst>
                                  <p:childTnLst>
                                    <p:anim calcmode="lin" valueType="num">
                                      <p:cBhvr additive="base">
                                        <p:cTn id="130" dur="500"/>
                                        <p:tgtEl>
                                          <p:spTgt spid="24"/>
                                        </p:tgtEl>
                                        <p:attrNameLst>
                                          <p:attrName>ppt_x</p:attrName>
                                        </p:attrNameLst>
                                      </p:cBhvr>
                                      <p:tavLst>
                                        <p:tav tm="0">
                                          <p:val>
                                            <p:strVal val="ppt_x"/>
                                          </p:val>
                                        </p:tav>
                                        <p:tav tm="100000">
                                          <p:val>
                                            <p:strVal val="ppt_x"/>
                                          </p:val>
                                        </p:tav>
                                      </p:tavLst>
                                    </p:anim>
                                    <p:anim calcmode="lin" valueType="num">
                                      <p:cBhvr additive="base">
                                        <p:cTn id="131" dur="500"/>
                                        <p:tgtEl>
                                          <p:spTgt spid="24"/>
                                        </p:tgtEl>
                                        <p:attrNameLst>
                                          <p:attrName>ppt_y</p:attrName>
                                        </p:attrNameLst>
                                      </p:cBhvr>
                                      <p:tavLst>
                                        <p:tav tm="0">
                                          <p:val>
                                            <p:strVal val="ppt_y"/>
                                          </p:val>
                                        </p:tav>
                                        <p:tav tm="100000">
                                          <p:val>
                                            <p:strVal val="1+ppt_h/2"/>
                                          </p:val>
                                        </p:tav>
                                      </p:tavLst>
                                    </p:anim>
                                    <p:set>
                                      <p:cBhvr>
                                        <p:cTn id="132" dur="1" fill="hold">
                                          <p:stCondLst>
                                            <p:cond delay="499"/>
                                          </p:stCondLst>
                                        </p:cTn>
                                        <p:tgtEl>
                                          <p:spTgt spid="24"/>
                                        </p:tgtEl>
                                        <p:attrNameLst>
                                          <p:attrName>style.visibility</p:attrName>
                                        </p:attrNameLst>
                                      </p:cBhvr>
                                      <p:to>
                                        <p:strVal val="hidden"/>
                                      </p:to>
                                    </p:set>
                                  </p:childTnLst>
                                </p:cTn>
                              </p:par>
                              <p:par>
                                <p:cTn id="133" presetID="2" presetClass="exit" presetSubtype="4" fill="hold" nodeType="withEffect">
                                  <p:stCondLst>
                                    <p:cond delay="0"/>
                                  </p:stCondLst>
                                  <p:childTnLst>
                                    <p:anim calcmode="lin" valueType="num">
                                      <p:cBhvr additive="base">
                                        <p:cTn id="134" dur="500"/>
                                        <p:tgtEl>
                                          <p:spTgt spid="26"/>
                                        </p:tgtEl>
                                        <p:attrNameLst>
                                          <p:attrName>ppt_x</p:attrName>
                                        </p:attrNameLst>
                                      </p:cBhvr>
                                      <p:tavLst>
                                        <p:tav tm="0">
                                          <p:val>
                                            <p:strVal val="ppt_x"/>
                                          </p:val>
                                        </p:tav>
                                        <p:tav tm="100000">
                                          <p:val>
                                            <p:strVal val="ppt_x"/>
                                          </p:val>
                                        </p:tav>
                                      </p:tavLst>
                                    </p:anim>
                                    <p:anim calcmode="lin" valueType="num">
                                      <p:cBhvr additive="base">
                                        <p:cTn id="135" dur="500"/>
                                        <p:tgtEl>
                                          <p:spTgt spid="26"/>
                                        </p:tgtEl>
                                        <p:attrNameLst>
                                          <p:attrName>ppt_y</p:attrName>
                                        </p:attrNameLst>
                                      </p:cBhvr>
                                      <p:tavLst>
                                        <p:tav tm="0">
                                          <p:val>
                                            <p:strVal val="ppt_y"/>
                                          </p:val>
                                        </p:tav>
                                        <p:tav tm="100000">
                                          <p:val>
                                            <p:strVal val="1+ppt_h/2"/>
                                          </p:val>
                                        </p:tav>
                                      </p:tavLst>
                                    </p:anim>
                                    <p:set>
                                      <p:cBhvr>
                                        <p:cTn id="136" dur="1" fill="hold">
                                          <p:stCondLst>
                                            <p:cond delay="499"/>
                                          </p:stCondLst>
                                        </p:cTn>
                                        <p:tgtEl>
                                          <p:spTgt spid="26"/>
                                        </p:tgtEl>
                                        <p:attrNameLst>
                                          <p:attrName>style.visibility</p:attrName>
                                        </p:attrNameLst>
                                      </p:cBhvr>
                                      <p:to>
                                        <p:strVal val="hidden"/>
                                      </p:to>
                                    </p:set>
                                  </p:childTnLst>
                                </p:cTn>
                              </p:par>
                              <p:par>
                                <p:cTn id="137" presetID="2" presetClass="exit" presetSubtype="4" fill="hold" grpId="1" nodeType="withEffect">
                                  <p:stCondLst>
                                    <p:cond delay="0"/>
                                  </p:stCondLst>
                                  <p:childTnLst>
                                    <p:anim calcmode="lin" valueType="num">
                                      <p:cBhvr additive="base">
                                        <p:cTn id="138" dur="500"/>
                                        <p:tgtEl>
                                          <p:spTgt spid="23"/>
                                        </p:tgtEl>
                                        <p:attrNameLst>
                                          <p:attrName>ppt_x</p:attrName>
                                        </p:attrNameLst>
                                      </p:cBhvr>
                                      <p:tavLst>
                                        <p:tav tm="0">
                                          <p:val>
                                            <p:strVal val="ppt_x"/>
                                          </p:val>
                                        </p:tav>
                                        <p:tav tm="100000">
                                          <p:val>
                                            <p:strVal val="ppt_x"/>
                                          </p:val>
                                        </p:tav>
                                      </p:tavLst>
                                    </p:anim>
                                    <p:anim calcmode="lin" valueType="num">
                                      <p:cBhvr additive="base">
                                        <p:cTn id="139" dur="500"/>
                                        <p:tgtEl>
                                          <p:spTgt spid="23"/>
                                        </p:tgtEl>
                                        <p:attrNameLst>
                                          <p:attrName>ppt_y</p:attrName>
                                        </p:attrNameLst>
                                      </p:cBhvr>
                                      <p:tavLst>
                                        <p:tav tm="0">
                                          <p:val>
                                            <p:strVal val="ppt_y"/>
                                          </p:val>
                                        </p:tav>
                                        <p:tav tm="100000">
                                          <p:val>
                                            <p:strVal val="1+ppt_h/2"/>
                                          </p:val>
                                        </p:tav>
                                      </p:tavLst>
                                    </p:anim>
                                    <p:set>
                                      <p:cBhvr>
                                        <p:cTn id="140" dur="1" fill="hold">
                                          <p:stCondLst>
                                            <p:cond delay="499"/>
                                          </p:stCondLst>
                                        </p:cTn>
                                        <p:tgtEl>
                                          <p:spTgt spid="23"/>
                                        </p:tgtEl>
                                        <p:attrNameLst>
                                          <p:attrName>style.visibility</p:attrName>
                                        </p:attrNameLst>
                                      </p:cBhvr>
                                      <p:to>
                                        <p:strVal val="hidden"/>
                                      </p:to>
                                    </p:set>
                                  </p:childTnLst>
                                </p:cTn>
                              </p:par>
                              <p:par>
                                <p:cTn id="141" presetID="2" presetClass="exit" presetSubtype="4" fill="hold" grpId="1" nodeType="withEffect">
                                  <p:stCondLst>
                                    <p:cond delay="0"/>
                                  </p:stCondLst>
                                  <p:childTnLst>
                                    <p:anim calcmode="lin" valueType="num">
                                      <p:cBhvr additive="base">
                                        <p:cTn id="142" dur="500"/>
                                        <p:tgtEl>
                                          <p:spTgt spid="28"/>
                                        </p:tgtEl>
                                        <p:attrNameLst>
                                          <p:attrName>ppt_x</p:attrName>
                                        </p:attrNameLst>
                                      </p:cBhvr>
                                      <p:tavLst>
                                        <p:tav tm="0">
                                          <p:val>
                                            <p:strVal val="ppt_x"/>
                                          </p:val>
                                        </p:tav>
                                        <p:tav tm="100000">
                                          <p:val>
                                            <p:strVal val="ppt_x"/>
                                          </p:val>
                                        </p:tav>
                                      </p:tavLst>
                                    </p:anim>
                                    <p:anim calcmode="lin" valueType="num">
                                      <p:cBhvr additive="base">
                                        <p:cTn id="143" dur="500"/>
                                        <p:tgtEl>
                                          <p:spTgt spid="28"/>
                                        </p:tgtEl>
                                        <p:attrNameLst>
                                          <p:attrName>ppt_y</p:attrName>
                                        </p:attrNameLst>
                                      </p:cBhvr>
                                      <p:tavLst>
                                        <p:tav tm="0">
                                          <p:val>
                                            <p:strVal val="ppt_y"/>
                                          </p:val>
                                        </p:tav>
                                        <p:tav tm="100000">
                                          <p:val>
                                            <p:strVal val="1+ppt_h/2"/>
                                          </p:val>
                                        </p:tav>
                                      </p:tavLst>
                                    </p:anim>
                                    <p:set>
                                      <p:cBhvr>
                                        <p:cTn id="144" dur="1" fill="hold">
                                          <p:stCondLst>
                                            <p:cond delay="499"/>
                                          </p:stCondLst>
                                        </p:cTn>
                                        <p:tgtEl>
                                          <p:spTgt spid="28"/>
                                        </p:tgtEl>
                                        <p:attrNameLst>
                                          <p:attrName>style.visibility</p:attrName>
                                        </p:attrNameLst>
                                      </p:cBhvr>
                                      <p:to>
                                        <p:strVal val="hidden"/>
                                      </p:to>
                                    </p:set>
                                  </p:childTnLst>
                                </p:cTn>
                              </p:par>
                              <p:par>
                                <p:cTn id="145" presetID="2" presetClass="exit" presetSubtype="4" fill="hold" nodeType="withEffect">
                                  <p:stCondLst>
                                    <p:cond delay="0"/>
                                  </p:stCondLst>
                                  <p:childTnLst>
                                    <p:anim calcmode="lin" valueType="num">
                                      <p:cBhvr additive="base">
                                        <p:cTn id="146" dur="500"/>
                                        <p:tgtEl>
                                          <p:spTgt spid="29"/>
                                        </p:tgtEl>
                                        <p:attrNameLst>
                                          <p:attrName>ppt_x</p:attrName>
                                        </p:attrNameLst>
                                      </p:cBhvr>
                                      <p:tavLst>
                                        <p:tav tm="0">
                                          <p:val>
                                            <p:strVal val="ppt_x"/>
                                          </p:val>
                                        </p:tav>
                                        <p:tav tm="100000">
                                          <p:val>
                                            <p:strVal val="ppt_x"/>
                                          </p:val>
                                        </p:tav>
                                      </p:tavLst>
                                    </p:anim>
                                    <p:anim calcmode="lin" valueType="num">
                                      <p:cBhvr additive="base">
                                        <p:cTn id="147" dur="500"/>
                                        <p:tgtEl>
                                          <p:spTgt spid="29"/>
                                        </p:tgtEl>
                                        <p:attrNameLst>
                                          <p:attrName>ppt_y</p:attrName>
                                        </p:attrNameLst>
                                      </p:cBhvr>
                                      <p:tavLst>
                                        <p:tav tm="0">
                                          <p:val>
                                            <p:strVal val="ppt_y"/>
                                          </p:val>
                                        </p:tav>
                                        <p:tav tm="100000">
                                          <p:val>
                                            <p:strVal val="1+ppt_h/2"/>
                                          </p:val>
                                        </p:tav>
                                      </p:tavLst>
                                    </p:anim>
                                    <p:set>
                                      <p:cBhvr>
                                        <p:cTn id="148" dur="1" fill="hold">
                                          <p:stCondLst>
                                            <p:cond delay="499"/>
                                          </p:stCondLst>
                                        </p:cTn>
                                        <p:tgtEl>
                                          <p:spTgt spid="29"/>
                                        </p:tgtEl>
                                        <p:attrNameLst>
                                          <p:attrName>style.visibility</p:attrName>
                                        </p:attrNameLst>
                                      </p:cBhvr>
                                      <p:to>
                                        <p:strVal val="hidden"/>
                                      </p:to>
                                    </p:set>
                                  </p:childTnLst>
                                </p:cTn>
                              </p:par>
                              <p:par>
                                <p:cTn id="149" presetID="2" presetClass="exit" presetSubtype="4" fill="hold" grpId="1" nodeType="withEffect">
                                  <p:stCondLst>
                                    <p:cond delay="0"/>
                                  </p:stCondLst>
                                  <p:childTnLst>
                                    <p:anim calcmode="lin" valueType="num">
                                      <p:cBhvr additive="base">
                                        <p:cTn id="150" dur="500"/>
                                        <p:tgtEl>
                                          <p:spTgt spid="27"/>
                                        </p:tgtEl>
                                        <p:attrNameLst>
                                          <p:attrName>ppt_x</p:attrName>
                                        </p:attrNameLst>
                                      </p:cBhvr>
                                      <p:tavLst>
                                        <p:tav tm="0">
                                          <p:val>
                                            <p:strVal val="ppt_x"/>
                                          </p:val>
                                        </p:tav>
                                        <p:tav tm="100000">
                                          <p:val>
                                            <p:strVal val="ppt_x"/>
                                          </p:val>
                                        </p:tav>
                                      </p:tavLst>
                                    </p:anim>
                                    <p:anim calcmode="lin" valueType="num">
                                      <p:cBhvr additive="base">
                                        <p:cTn id="151" dur="500"/>
                                        <p:tgtEl>
                                          <p:spTgt spid="27"/>
                                        </p:tgtEl>
                                        <p:attrNameLst>
                                          <p:attrName>ppt_y</p:attrName>
                                        </p:attrNameLst>
                                      </p:cBhvr>
                                      <p:tavLst>
                                        <p:tav tm="0">
                                          <p:val>
                                            <p:strVal val="ppt_y"/>
                                          </p:val>
                                        </p:tav>
                                        <p:tav tm="100000">
                                          <p:val>
                                            <p:strVal val="1+ppt_h/2"/>
                                          </p:val>
                                        </p:tav>
                                      </p:tavLst>
                                    </p:anim>
                                    <p:set>
                                      <p:cBhvr>
                                        <p:cTn id="152" dur="1" fill="hold">
                                          <p:stCondLst>
                                            <p:cond delay="499"/>
                                          </p:stCondLst>
                                        </p:cTn>
                                        <p:tgtEl>
                                          <p:spTgt spid="27"/>
                                        </p:tgtEl>
                                        <p:attrNameLst>
                                          <p:attrName>style.visibility</p:attrName>
                                        </p:attrNameLst>
                                      </p:cBhvr>
                                      <p:to>
                                        <p:strVal val="hidden"/>
                                      </p:to>
                                    </p:set>
                                  </p:childTnLst>
                                </p:cTn>
                              </p:par>
                              <p:par>
                                <p:cTn id="153" presetID="2" presetClass="exit" presetSubtype="4" fill="hold" grpId="1" nodeType="withEffect">
                                  <p:stCondLst>
                                    <p:cond delay="0"/>
                                  </p:stCondLst>
                                  <p:childTnLst>
                                    <p:anim calcmode="lin" valueType="num">
                                      <p:cBhvr additive="base">
                                        <p:cTn id="154" dur="500"/>
                                        <p:tgtEl>
                                          <p:spTgt spid="8"/>
                                        </p:tgtEl>
                                        <p:attrNameLst>
                                          <p:attrName>ppt_x</p:attrName>
                                        </p:attrNameLst>
                                      </p:cBhvr>
                                      <p:tavLst>
                                        <p:tav tm="0">
                                          <p:val>
                                            <p:strVal val="ppt_x"/>
                                          </p:val>
                                        </p:tav>
                                        <p:tav tm="100000">
                                          <p:val>
                                            <p:strVal val="ppt_x"/>
                                          </p:val>
                                        </p:tav>
                                      </p:tavLst>
                                    </p:anim>
                                    <p:anim calcmode="lin" valueType="num">
                                      <p:cBhvr additive="base">
                                        <p:cTn id="155" dur="500"/>
                                        <p:tgtEl>
                                          <p:spTgt spid="8"/>
                                        </p:tgtEl>
                                        <p:attrNameLst>
                                          <p:attrName>ppt_y</p:attrName>
                                        </p:attrNameLst>
                                      </p:cBhvr>
                                      <p:tavLst>
                                        <p:tav tm="0">
                                          <p:val>
                                            <p:strVal val="ppt_y"/>
                                          </p:val>
                                        </p:tav>
                                        <p:tav tm="100000">
                                          <p:val>
                                            <p:strVal val="1+ppt_h/2"/>
                                          </p:val>
                                        </p:tav>
                                      </p:tavLst>
                                    </p:anim>
                                    <p:set>
                                      <p:cBhvr>
                                        <p:cTn id="156"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5" grpId="1" animBg="1"/>
      <p:bldP spid="6" grpId="0" animBg="1"/>
      <p:bldP spid="6" grpId="1" animBg="1"/>
      <p:bldP spid="7" grpId="0" animBg="1"/>
      <p:bldP spid="7" grpId="1" animBg="1"/>
      <p:bldP spid="8" grpId="0" animBg="1"/>
      <p:bldP spid="8" grpId="1" animBg="1"/>
      <p:bldP spid="2" grpId="0" animBg="1"/>
      <p:bldP spid="2" grpId="1" animBg="1"/>
      <p:bldP spid="16" grpId="0" animBg="1"/>
      <p:bldP spid="16" grpId="1" animBg="1"/>
      <p:bldP spid="19" grpId="0" animBg="1"/>
      <p:bldP spid="19" grpId="1" animBg="1"/>
      <p:bldP spid="20" grpId="0" animBg="1"/>
      <p:bldP spid="20" grpId="1" animBg="1"/>
      <p:bldP spid="23" grpId="0" animBg="1"/>
      <p:bldP spid="23" grpId="1" animBg="1"/>
      <p:bldP spid="24" grpId="0" animBg="1"/>
      <p:bldP spid="24" grpId="1" animBg="1"/>
      <p:bldP spid="27" grpId="0" animBg="1"/>
      <p:bldP spid="27" grpId="1" animBg="1"/>
      <p:bldP spid="28" grpId="0" animBg="1"/>
      <p:bldP spid="28"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406520" y="1259860"/>
            <a:ext cx="11233030" cy="707886"/>
          </a:xfrm>
          <a:prstGeom prst="rect">
            <a:avLst/>
          </a:prstGeom>
          <a:solidFill>
            <a:schemeClr val="accent1">
              <a:lumMod val="20000"/>
              <a:lumOff val="80000"/>
              <a:alpha val="60000"/>
            </a:schemeClr>
          </a:solidFill>
          <a:ln w="19050">
            <a:noFill/>
          </a:ln>
          <a:effectLst>
            <a:softEdge rad="50800"/>
          </a:effectLst>
        </p:spPr>
        <p:txBody>
          <a:bodyPr wrap="square" rtlCol="0">
            <a:spAutoFit/>
          </a:bodyPr>
          <a:lstStyle/>
          <a:p>
            <a:r>
              <a:rPr lang="en-CA" sz="2000" b="1" i="1" dirty="0"/>
              <a:t>IP Address </a:t>
            </a:r>
            <a:r>
              <a:rPr lang="en-CA" sz="2000" dirty="0"/>
              <a:t>– This </a:t>
            </a:r>
            <a:r>
              <a:rPr lang="en-CA" sz="2000" b="1" dirty="0"/>
              <a:t>I</a:t>
            </a:r>
            <a:r>
              <a:rPr lang="en-CA" sz="2000" dirty="0"/>
              <a:t>nternet </a:t>
            </a:r>
            <a:r>
              <a:rPr lang="en-CA" sz="2000" b="1" dirty="0"/>
              <a:t>P</a:t>
            </a:r>
            <a:r>
              <a:rPr lang="en-CA" sz="2000" dirty="0"/>
              <a:t>rotocol </a:t>
            </a:r>
            <a:r>
              <a:rPr lang="en-CA" sz="2000" b="1" dirty="0"/>
              <a:t>Address</a:t>
            </a:r>
            <a:r>
              <a:rPr lang="en-CA" sz="2000" dirty="0"/>
              <a:t> is the address of your computer, or your router connected to the Internet.  It is similar to a building address in its function.</a:t>
            </a:r>
          </a:p>
        </p:txBody>
      </p:sp>
      <p:sp>
        <p:nvSpPr>
          <p:cNvPr id="11" name="TextBox 10"/>
          <p:cNvSpPr txBox="1"/>
          <p:nvPr/>
        </p:nvSpPr>
        <p:spPr>
          <a:xfrm>
            <a:off x="406520" y="2648498"/>
            <a:ext cx="11233030" cy="400110"/>
          </a:xfrm>
          <a:prstGeom prst="rect">
            <a:avLst/>
          </a:prstGeom>
          <a:solidFill>
            <a:schemeClr val="accent1">
              <a:lumMod val="20000"/>
              <a:lumOff val="80000"/>
              <a:alpha val="60000"/>
            </a:schemeClr>
          </a:solidFill>
          <a:ln w="19050">
            <a:noFill/>
          </a:ln>
          <a:effectLst>
            <a:softEdge rad="50800"/>
          </a:effectLst>
        </p:spPr>
        <p:txBody>
          <a:bodyPr wrap="square" rtlCol="0">
            <a:spAutoFit/>
          </a:bodyPr>
          <a:lstStyle/>
          <a:p>
            <a:r>
              <a:rPr lang="en-CA" sz="2000" b="1" i="1" dirty="0"/>
              <a:t>ISP </a:t>
            </a:r>
            <a:r>
              <a:rPr lang="en-CA" sz="2000" dirty="0"/>
              <a:t>– The </a:t>
            </a:r>
            <a:r>
              <a:rPr lang="en-CA" sz="2000" b="1" dirty="0"/>
              <a:t>I</a:t>
            </a:r>
            <a:r>
              <a:rPr lang="en-CA" sz="2000" dirty="0"/>
              <a:t>nternet </a:t>
            </a:r>
            <a:r>
              <a:rPr lang="en-CA" sz="2000" b="1" dirty="0"/>
              <a:t>S</a:t>
            </a:r>
            <a:r>
              <a:rPr lang="en-CA" sz="2000" dirty="0"/>
              <a:t>ervice </a:t>
            </a:r>
            <a:r>
              <a:rPr lang="en-CA" sz="2000" b="1" dirty="0"/>
              <a:t>P</a:t>
            </a:r>
            <a:r>
              <a:rPr lang="en-CA" sz="2000" dirty="0"/>
              <a:t>rovider is the one who connects you to the Internet.</a:t>
            </a:r>
          </a:p>
        </p:txBody>
      </p:sp>
      <p:sp>
        <p:nvSpPr>
          <p:cNvPr id="12" name="TextBox 11"/>
          <p:cNvSpPr txBox="1"/>
          <p:nvPr/>
        </p:nvSpPr>
        <p:spPr>
          <a:xfrm>
            <a:off x="406520" y="3731454"/>
            <a:ext cx="11233030" cy="400110"/>
          </a:xfrm>
          <a:prstGeom prst="rect">
            <a:avLst/>
          </a:prstGeom>
          <a:solidFill>
            <a:schemeClr val="accent1">
              <a:lumMod val="20000"/>
              <a:lumOff val="80000"/>
              <a:alpha val="60000"/>
            </a:schemeClr>
          </a:solidFill>
          <a:ln w="19050">
            <a:noFill/>
          </a:ln>
          <a:effectLst>
            <a:softEdge rad="50800"/>
          </a:effectLst>
        </p:spPr>
        <p:txBody>
          <a:bodyPr wrap="square" rtlCol="0">
            <a:spAutoFit/>
          </a:bodyPr>
          <a:lstStyle/>
          <a:p>
            <a:r>
              <a:rPr lang="en-CA" sz="2000" b="1" i="1" dirty="0"/>
              <a:t>Email </a:t>
            </a:r>
            <a:r>
              <a:rPr lang="en-CA" sz="2000" dirty="0"/>
              <a:t>– Email is the electronic equivalent of postal mail, except much faster, free, and far more reliable. </a:t>
            </a:r>
          </a:p>
        </p:txBody>
      </p:sp>
      <p:sp>
        <p:nvSpPr>
          <p:cNvPr id="13" name="TextBox 12"/>
          <p:cNvSpPr txBox="1"/>
          <p:nvPr/>
        </p:nvSpPr>
        <p:spPr>
          <a:xfrm>
            <a:off x="406520" y="4814410"/>
            <a:ext cx="11233030" cy="400110"/>
          </a:xfrm>
          <a:prstGeom prst="rect">
            <a:avLst/>
          </a:prstGeom>
          <a:solidFill>
            <a:schemeClr val="accent1">
              <a:lumMod val="20000"/>
              <a:lumOff val="80000"/>
              <a:alpha val="60000"/>
            </a:schemeClr>
          </a:solidFill>
          <a:ln w="19050">
            <a:noFill/>
          </a:ln>
          <a:effectLst>
            <a:softEdge rad="50800"/>
          </a:effectLst>
        </p:spPr>
        <p:txBody>
          <a:bodyPr wrap="square" rtlCol="0">
            <a:spAutoFit/>
          </a:bodyPr>
          <a:lstStyle/>
          <a:p>
            <a:r>
              <a:rPr lang="en-CA" sz="2000" b="1" i="1" dirty="0"/>
              <a:t>Downloading </a:t>
            </a:r>
            <a:r>
              <a:rPr lang="en-CA" sz="2000" dirty="0"/>
              <a:t>– Downloading is when you take something from the Internet to your computer.</a:t>
            </a:r>
          </a:p>
        </p:txBody>
      </p:sp>
      <p:sp>
        <p:nvSpPr>
          <p:cNvPr id="14" name="TextBox 13"/>
          <p:cNvSpPr txBox="1"/>
          <p:nvPr/>
        </p:nvSpPr>
        <p:spPr>
          <a:xfrm>
            <a:off x="406520" y="6005087"/>
            <a:ext cx="11233030" cy="400110"/>
          </a:xfrm>
          <a:prstGeom prst="rect">
            <a:avLst/>
          </a:prstGeom>
          <a:solidFill>
            <a:schemeClr val="accent1">
              <a:lumMod val="20000"/>
              <a:lumOff val="80000"/>
              <a:alpha val="60000"/>
            </a:schemeClr>
          </a:solidFill>
          <a:ln w="19050">
            <a:noFill/>
          </a:ln>
          <a:effectLst>
            <a:softEdge rad="50800"/>
          </a:effectLst>
        </p:spPr>
        <p:txBody>
          <a:bodyPr wrap="square" rtlCol="0">
            <a:spAutoFit/>
          </a:bodyPr>
          <a:lstStyle/>
          <a:p>
            <a:r>
              <a:rPr lang="en-CA" sz="2000" b="1" i="1" dirty="0"/>
              <a:t>Anti-Virus / Anti-Malware </a:t>
            </a:r>
            <a:r>
              <a:rPr lang="en-CA" sz="2000" dirty="0"/>
              <a:t>– These help protect your computer from bad people.</a:t>
            </a:r>
          </a:p>
        </p:txBody>
      </p:sp>
      <p:sp>
        <p:nvSpPr>
          <p:cNvPr id="30" name="TextBox 29">
            <a:extLst>
              <a:ext uri="{FF2B5EF4-FFF2-40B4-BE49-F238E27FC236}">
                <a16:creationId xmlns:a16="http://schemas.microsoft.com/office/drawing/2014/main" id="{390403B8-BAAA-4791-989C-0E57DC103C97}"/>
              </a:ext>
            </a:extLst>
          </p:cNvPr>
          <p:cNvSpPr txBox="1"/>
          <p:nvPr/>
        </p:nvSpPr>
        <p:spPr>
          <a:xfrm>
            <a:off x="406520" y="178998"/>
            <a:ext cx="2275720" cy="400110"/>
          </a:xfrm>
          <a:prstGeom prst="rect">
            <a:avLst/>
          </a:prstGeom>
          <a:solidFill>
            <a:srgbClr val="F2F2F2"/>
          </a:solidFill>
          <a:ln w="12700">
            <a:solidFill>
              <a:schemeClr val="bg1">
                <a:lumMod val="50000"/>
              </a:schemeClr>
            </a:solidFill>
          </a:ln>
          <a:effectLst/>
        </p:spPr>
        <p:txBody>
          <a:bodyPr wrap="square" rtlCol="0">
            <a:spAutoFit/>
          </a:bodyPr>
          <a:lstStyle>
            <a:defPPr>
              <a:defRPr lang="en-US"/>
            </a:defPPr>
            <a:lvl1pPr>
              <a:defRPr sz="2000"/>
            </a:lvl1pPr>
          </a:lstStyle>
          <a:p>
            <a:r>
              <a:rPr lang="en-CA"/>
              <a:t>Some Definitions</a:t>
            </a:r>
            <a:endParaRPr lang="en-CA" dirty="0"/>
          </a:p>
        </p:txBody>
      </p:sp>
      <p:sp>
        <p:nvSpPr>
          <p:cNvPr id="31" name="TextBox 30">
            <a:extLst>
              <a:ext uri="{FF2B5EF4-FFF2-40B4-BE49-F238E27FC236}">
                <a16:creationId xmlns:a16="http://schemas.microsoft.com/office/drawing/2014/main" id="{2249F154-3A94-43C7-BF21-5DB9A05CB89B}"/>
              </a:ext>
            </a:extLst>
          </p:cNvPr>
          <p:cNvSpPr txBox="1"/>
          <p:nvPr/>
        </p:nvSpPr>
        <p:spPr>
          <a:xfrm>
            <a:off x="5902232" y="178998"/>
            <a:ext cx="5737318" cy="400110"/>
          </a:xfrm>
          <a:prstGeom prst="rect">
            <a:avLst/>
          </a:prstGeom>
          <a:solidFill>
            <a:schemeClr val="bg1"/>
          </a:solidFill>
          <a:ln w="19050">
            <a:solidFill>
              <a:schemeClr val="accent2"/>
            </a:solidFill>
          </a:ln>
          <a:effectLst>
            <a:softEdge rad="31750"/>
          </a:effectLst>
        </p:spPr>
        <p:txBody>
          <a:bodyPr wrap="square" rtlCol="0">
            <a:spAutoFit/>
          </a:bodyPr>
          <a:lstStyle>
            <a:defPPr>
              <a:defRPr lang="en-US"/>
            </a:defPPr>
            <a:lvl1pPr algn="ctr">
              <a:defRPr b="1">
                <a:solidFill>
                  <a:srgbClr val="FFFF00"/>
                </a:solidFill>
              </a:defRPr>
            </a:lvl1pPr>
          </a:lstStyle>
          <a:p>
            <a:r>
              <a:rPr lang="en-CA" sz="2000" b="0" dirty="0">
                <a:solidFill>
                  <a:schemeClr val="tx1"/>
                </a:solidFill>
              </a:rPr>
              <a:t>Here are some common Internet terms you will hear</a:t>
            </a:r>
          </a:p>
        </p:txBody>
      </p:sp>
      <p:sp>
        <p:nvSpPr>
          <p:cNvPr id="9" name="Slide Number Placeholder 61">
            <a:extLst>
              <a:ext uri="{FF2B5EF4-FFF2-40B4-BE49-F238E27FC236}">
                <a16:creationId xmlns:a16="http://schemas.microsoft.com/office/drawing/2014/main" id="{9BDB5B4C-460B-425F-A213-0B5127EF8A84}"/>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9</a:t>
            </a:fld>
            <a:endParaRPr lang="en-US" altLang="en-US" dirty="0">
              <a:solidFill>
                <a:schemeClr val="tx1"/>
              </a:solidFill>
            </a:endParaRPr>
          </a:p>
        </p:txBody>
      </p:sp>
      <p:sp>
        <p:nvSpPr>
          <p:cNvPr id="15" name="TextBox 14">
            <a:extLst>
              <a:ext uri="{FF2B5EF4-FFF2-40B4-BE49-F238E27FC236}">
                <a16:creationId xmlns:a16="http://schemas.microsoft.com/office/drawing/2014/main" id="{6A19F06D-EC6D-4AAC-8495-02A0F433B87D}"/>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2495347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0-#ppt_w/2"/>
                                          </p:val>
                                        </p:tav>
                                        <p:tav tm="100000">
                                          <p:val>
                                            <p:strVal val="#ppt_x"/>
                                          </p:val>
                                        </p:tav>
                                      </p:tavLst>
                                    </p:anim>
                                    <p:anim calcmode="lin" valueType="num">
                                      <p:cBhvr additive="base">
                                        <p:cTn id="14"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0-#ppt_w/2"/>
                                          </p:val>
                                        </p:tav>
                                        <p:tav tm="100000">
                                          <p:val>
                                            <p:strVal val="#ppt_x"/>
                                          </p:val>
                                        </p:tav>
                                      </p:tavLst>
                                    </p:anim>
                                    <p:anim calcmode="lin" valueType="num">
                                      <p:cBhvr additive="base">
                                        <p:cTn id="20"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0-#ppt_w/2"/>
                                          </p:val>
                                        </p:tav>
                                        <p:tav tm="100000">
                                          <p:val>
                                            <p:strVal val="#ppt_x"/>
                                          </p:val>
                                        </p:tav>
                                      </p:tavLst>
                                    </p:anim>
                                    <p:anim calcmode="lin" valueType="num">
                                      <p:cBhvr additive="base">
                                        <p:cTn id="26"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0-#ppt_w/2"/>
                                          </p:val>
                                        </p:tav>
                                        <p:tav tm="100000">
                                          <p:val>
                                            <p:strVal val="#ppt_x"/>
                                          </p:val>
                                        </p:tav>
                                      </p:tavLst>
                                    </p:anim>
                                    <p:anim calcmode="lin" valueType="num">
                                      <p:cBhvr additive="base">
                                        <p:cTn id="32"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xit" presetSubtype="4" fill="hold" grpId="1" nodeType="clickEffect">
                                  <p:stCondLst>
                                    <p:cond delay="0"/>
                                  </p:stCondLst>
                                  <p:childTnLst>
                                    <p:anim calcmode="lin" valueType="num">
                                      <p:cBhvr additive="base">
                                        <p:cTn id="36" dur="500"/>
                                        <p:tgtEl>
                                          <p:spTgt spid="10"/>
                                        </p:tgtEl>
                                        <p:attrNameLst>
                                          <p:attrName>ppt_x</p:attrName>
                                        </p:attrNameLst>
                                      </p:cBhvr>
                                      <p:tavLst>
                                        <p:tav tm="0">
                                          <p:val>
                                            <p:strVal val="ppt_x"/>
                                          </p:val>
                                        </p:tav>
                                        <p:tav tm="100000">
                                          <p:val>
                                            <p:strVal val="ppt_x"/>
                                          </p:val>
                                        </p:tav>
                                      </p:tavLst>
                                    </p:anim>
                                    <p:anim calcmode="lin" valueType="num">
                                      <p:cBhvr additive="base">
                                        <p:cTn id="37" dur="500"/>
                                        <p:tgtEl>
                                          <p:spTgt spid="10"/>
                                        </p:tgtEl>
                                        <p:attrNameLst>
                                          <p:attrName>ppt_y</p:attrName>
                                        </p:attrNameLst>
                                      </p:cBhvr>
                                      <p:tavLst>
                                        <p:tav tm="0">
                                          <p:val>
                                            <p:strVal val="ppt_y"/>
                                          </p:val>
                                        </p:tav>
                                        <p:tav tm="100000">
                                          <p:val>
                                            <p:strVal val="1+ppt_h/2"/>
                                          </p:val>
                                        </p:tav>
                                      </p:tavLst>
                                    </p:anim>
                                    <p:set>
                                      <p:cBhvr>
                                        <p:cTn id="38" dur="1" fill="hold">
                                          <p:stCondLst>
                                            <p:cond delay="499"/>
                                          </p:stCondLst>
                                        </p:cTn>
                                        <p:tgtEl>
                                          <p:spTgt spid="10"/>
                                        </p:tgtEl>
                                        <p:attrNameLst>
                                          <p:attrName>style.visibility</p:attrName>
                                        </p:attrNameLst>
                                      </p:cBhvr>
                                      <p:to>
                                        <p:strVal val="hidden"/>
                                      </p:to>
                                    </p:set>
                                  </p:childTnLst>
                                </p:cTn>
                              </p:par>
                              <p:par>
                                <p:cTn id="39" presetID="2" presetClass="exit" presetSubtype="4" fill="hold" grpId="1" nodeType="withEffect">
                                  <p:stCondLst>
                                    <p:cond delay="0"/>
                                  </p:stCondLst>
                                  <p:childTnLst>
                                    <p:anim calcmode="lin" valueType="num">
                                      <p:cBhvr additive="base">
                                        <p:cTn id="40" dur="500"/>
                                        <p:tgtEl>
                                          <p:spTgt spid="11"/>
                                        </p:tgtEl>
                                        <p:attrNameLst>
                                          <p:attrName>ppt_x</p:attrName>
                                        </p:attrNameLst>
                                      </p:cBhvr>
                                      <p:tavLst>
                                        <p:tav tm="0">
                                          <p:val>
                                            <p:strVal val="ppt_x"/>
                                          </p:val>
                                        </p:tav>
                                        <p:tav tm="100000">
                                          <p:val>
                                            <p:strVal val="ppt_x"/>
                                          </p:val>
                                        </p:tav>
                                      </p:tavLst>
                                    </p:anim>
                                    <p:anim calcmode="lin" valueType="num">
                                      <p:cBhvr additive="base">
                                        <p:cTn id="41" dur="500"/>
                                        <p:tgtEl>
                                          <p:spTgt spid="11"/>
                                        </p:tgtEl>
                                        <p:attrNameLst>
                                          <p:attrName>ppt_y</p:attrName>
                                        </p:attrNameLst>
                                      </p:cBhvr>
                                      <p:tavLst>
                                        <p:tav tm="0">
                                          <p:val>
                                            <p:strVal val="ppt_y"/>
                                          </p:val>
                                        </p:tav>
                                        <p:tav tm="100000">
                                          <p:val>
                                            <p:strVal val="1+ppt_h/2"/>
                                          </p:val>
                                        </p:tav>
                                      </p:tavLst>
                                    </p:anim>
                                    <p:set>
                                      <p:cBhvr>
                                        <p:cTn id="42" dur="1" fill="hold">
                                          <p:stCondLst>
                                            <p:cond delay="499"/>
                                          </p:stCondLst>
                                        </p:cTn>
                                        <p:tgtEl>
                                          <p:spTgt spid="11"/>
                                        </p:tgtEl>
                                        <p:attrNameLst>
                                          <p:attrName>style.visibility</p:attrName>
                                        </p:attrNameLst>
                                      </p:cBhvr>
                                      <p:to>
                                        <p:strVal val="hidden"/>
                                      </p:to>
                                    </p:set>
                                  </p:childTnLst>
                                </p:cTn>
                              </p:par>
                              <p:par>
                                <p:cTn id="43" presetID="2" presetClass="exit" presetSubtype="4" fill="hold" grpId="1" nodeType="withEffect">
                                  <p:stCondLst>
                                    <p:cond delay="0"/>
                                  </p:stCondLst>
                                  <p:childTnLst>
                                    <p:anim calcmode="lin" valueType="num">
                                      <p:cBhvr additive="base">
                                        <p:cTn id="44" dur="500"/>
                                        <p:tgtEl>
                                          <p:spTgt spid="12"/>
                                        </p:tgtEl>
                                        <p:attrNameLst>
                                          <p:attrName>ppt_x</p:attrName>
                                        </p:attrNameLst>
                                      </p:cBhvr>
                                      <p:tavLst>
                                        <p:tav tm="0">
                                          <p:val>
                                            <p:strVal val="ppt_x"/>
                                          </p:val>
                                        </p:tav>
                                        <p:tav tm="100000">
                                          <p:val>
                                            <p:strVal val="ppt_x"/>
                                          </p:val>
                                        </p:tav>
                                      </p:tavLst>
                                    </p:anim>
                                    <p:anim calcmode="lin" valueType="num">
                                      <p:cBhvr additive="base">
                                        <p:cTn id="45" dur="500"/>
                                        <p:tgtEl>
                                          <p:spTgt spid="12"/>
                                        </p:tgtEl>
                                        <p:attrNameLst>
                                          <p:attrName>ppt_y</p:attrName>
                                        </p:attrNameLst>
                                      </p:cBhvr>
                                      <p:tavLst>
                                        <p:tav tm="0">
                                          <p:val>
                                            <p:strVal val="ppt_y"/>
                                          </p:val>
                                        </p:tav>
                                        <p:tav tm="100000">
                                          <p:val>
                                            <p:strVal val="1+ppt_h/2"/>
                                          </p:val>
                                        </p:tav>
                                      </p:tavLst>
                                    </p:anim>
                                    <p:set>
                                      <p:cBhvr>
                                        <p:cTn id="46" dur="1" fill="hold">
                                          <p:stCondLst>
                                            <p:cond delay="499"/>
                                          </p:stCondLst>
                                        </p:cTn>
                                        <p:tgtEl>
                                          <p:spTgt spid="12"/>
                                        </p:tgtEl>
                                        <p:attrNameLst>
                                          <p:attrName>style.visibility</p:attrName>
                                        </p:attrNameLst>
                                      </p:cBhvr>
                                      <p:to>
                                        <p:strVal val="hidden"/>
                                      </p:to>
                                    </p:set>
                                  </p:childTnLst>
                                </p:cTn>
                              </p:par>
                              <p:par>
                                <p:cTn id="47" presetID="2" presetClass="exit" presetSubtype="4" fill="hold" grpId="1" nodeType="withEffect">
                                  <p:stCondLst>
                                    <p:cond delay="0"/>
                                  </p:stCondLst>
                                  <p:childTnLst>
                                    <p:anim calcmode="lin" valueType="num">
                                      <p:cBhvr additive="base">
                                        <p:cTn id="48" dur="500"/>
                                        <p:tgtEl>
                                          <p:spTgt spid="13"/>
                                        </p:tgtEl>
                                        <p:attrNameLst>
                                          <p:attrName>ppt_x</p:attrName>
                                        </p:attrNameLst>
                                      </p:cBhvr>
                                      <p:tavLst>
                                        <p:tav tm="0">
                                          <p:val>
                                            <p:strVal val="ppt_x"/>
                                          </p:val>
                                        </p:tav>
                                        <p:tav tm="100000">
                                          <p:val>
                                            <p:strVal val="ppt_x"/>
                                          </p:val>
                                        </p:tav>
                                      </p:tavLst>
                                    </p:anim>
                                    <p:anim calcmode="lin" valueType="num">
                                      <p:cBhvr additive="base">
                                        <p:cTn id="49" dur="500"/>
                                        <p:tgtEl>
                                          <p:spTgt spid="13"/>
                                        </p:tgtEl>
                                        <p:attrNameLst>
                                          <p:attrName>ppt_y</p:attrName>
                                        </p:attrNameLst>
                                      </p:cBhvr>
                                      <p:tavLst>
                                        <p:tav tm="0">
                                          <p:val>
                                            <p:strVal val="ppt_y"/>
                                          </p:val>
                                        </p:tav>
                                        <p:tav tm="100000">
                                          <p:val>
                                            <p:strVal val="1+ppt_h/2"/>
                                          </p:val>
                                        </p:tav>
                                      </p:tavLst>
                                    </p:anim>
                                    <p:set>
                                      <p:cBhvr>
                                        <p:cTn id="50" dur="1" fill="hold">
                                          <p:stCondLst>
                                            <p:cond delay="499"/>
                                          </p:stCondLst>
                                        </p:cTn>
                                        <p:tgtEl>
                                          <p:spTgt spid="13"/>
                                        </p:tgtEl>
                                        <p:attrNameLst>
                                          <p:attrName>style.visibility</p:attrName>
                                        </p:attrNameLst>
                                      </p:cBhvr>
                                      <p:to>
                                        <p:strVal val="hidden"/>
                                      </p:to>
                                    </p:set>
                                  </p:childTnLst>
                                </p:cTn>
                              </p:par>
                              <p:par>
                                <p:cTn id="51" presetID="2" presetClass="exit" presetSubtype="4" fill="hold" grpId="1" nodeType="withEffect">
                                  <p:stCondLst>
                                    <p:cond delay="0"/>
                                  </p:stCondLst>
                                  <p:childTnLst>
                                    <p:anim calcmode="lin" valueType="num">
                                      <p:cBhvr additive="base">
                                        <p:cTn id="52" dur="500"/>
                                        <p:tgtEl>
                                          <p:spTgt spid="14"/>
                                        </p:tgtEl>
                                        <p:attrNameLst>
                                          <p:attrName>ppt_x</p:attrName>
                                        </p:attrNameLst>
                                      </p:cBhvr>
                                      <p:tavLst>
                                        <p:tav tm="0">
                                          <p:val>
                                            <p:strVal val="ppt_x"/>
                                          </p:val>
                                        </p:tav>
                                        <p:tav tm="100000">
                                          <p:val>
                                            <p:strVal val="ppt_x"/>
                                          </p:val>
                                        </p:tav>
                                      </p:tavLst>
                                    </p:anim>
                                    <p:anim calcmode="lin" valueType="num">
                                      <p:cBhvr additive="base">
                                        <p:cTn id="53" dur="500"/>
                                        <p:tgtEl>
                                          <p:spTgt spid="14"/>
                                        </p:tgtEl>
                                        <p:attrNameLst>
                                          <p:attrName>ppt_y</p:attrName>
                                        </p:attrNameLst>
                                      </p:cBhvr>
                                      <p:tavLst>
                                        <p:tav tm="0">
                                          <p:val>
                                            <p:strVal val="ppt_y"/>
                                          </p:val>
                                        </p:tav>
                                        <p:tav tm="100000">
                                          <p:val>
                                            <p:strVal val="1+ppt_h/2"/>
                                          </p:val>
                                        </p:tav>
                                      </p:tavLst>
                                    </p:anim>
                                    <p:set>
                                      <p:cBhvr>
                                        <p:cTn id="54"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d6fc04e-7a8e-4eb5-b21f-815b2cabcec1" xsi:nil="true"/>
    <lcf76f155ced4ddcb4097134ff3c332f xmlns="428c9905-0105-41d2-b6b1-7940a0b0482d">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F8C6F0EE4D416448B08A0A9C2309DCF" ma:contentTypeVersion="8" ma:contentTypeDescription="Create a new document." ma:contentTypeScope="" ma:versionID="e25b42b5db4ef2fce0519e33ca23b2c7">
  <xsd:schema xmlns:xsd="http://www.w3.org/2001/XMLSchema" xmlns:xs="http://www.w3.org/2001/XMLSchema" xmlns:p="http://schemas.microsoft.com/office/2006/metadata/properties" xmlns:ns2="428c9905-0105-41d2-b6b1-7940a0b0482d" xmlns:ns3="3d6fc04e-7a8e-4eb5-b21f-815b2cabcec1" targetNamespace="http://schemas.microsoft.com/office/2006/metadata/properties" ma:root="true" ma:fieldsID="d3753595328a70c41c3f4f701ad7ce52" ns2:_="" ns3:_="">
    <xsd:import namespace="428c9905-0105-41d2-b6b1-7940a0b0482d"/>
    <xsd:import namespace="3d6fc04e-7a8e-4eb5-b21f-815b2cabcec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8c9905-0105-41d2-b6b1-7940a0b048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86bb179-aa6e-4e86-b8b1-d610b8151f7a"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d6fc04e-7a8e-4eb5-b21f-815b2cabcec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4848134b-c5b9-4b55-ad71-f65d02626ae0}" ma:internalName="TaxCatchAll" ma:showField="CatchAllData" ma:web="3d6fc04e-7a8e-4eb5-b21f-815b2cabce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287A63E-C4A1-4EE3-8C0D-48CD0151C330}">
  <ds:schemaRefs>
    <ds:schemaRef ds:uri="http://schemas.microsoft.com/office/2006/metadata/properties"/>
    <ds:schemaRef ds:uri="http://schemas.microsoft.com/office/infopath/2007/PartnerControls"/>
    <ds:schemaRef ds:uri="3d6fc04e-7a8e-4eb5-b21f-815b2cabcec1"/>
    <ds:schemaRef ds:uri="428c9905-0105-41d2-b6b1-7940a0b0482d"/>
  </ds:schemaRefs>
</ds:datastoreItem>
</file>

<file path=customXml/itemProps2.xml><?xml version="1.0" encoding="utf-8"?>
<ds:datastoreItem xmlns:ds="http://schemas.openxmlformats.org/officeDocument/2006/customXml" ds:itemID="{43726510-3FBB-4613-B398-5A8F0BF218B6}">
  <ds:schemaRefs>
    <ds:schemaRef ds:uri="http://schemas.microsoft.com/sharepoint/v3/contenttype/forms"/>
  </ds:schemaRefs>
</ds:datastoreItem>
</file>

<file path=customXml/itemProps3.xml><?xml version="1.0" encoding="utf-8"?>
<ds:datastoreItem xmlns:ds="http://schemas.openxmlformats.org/officeDocument/2006/customXml" ds:itemID="{BDE1D1A3-28F5-48A3-A486-AC03B7ED27D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8c9905-0105-41d2-b6b1-7940a0b0482d"/>
    <ds:schemaRef ds:uri="3d6fc04e-7a8e-4eb5-b21f-815b2cabce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57241</TotalTime>
  <Words>5494</Words>
  <Application>Microsoft Office PowerPoint</Application>
  <PresentationFormat>Widescreen</PresentationFormat>
  <Paragraphs>602</Paragraphs>
  <Slides>43</Slides>
  <Notes>6</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43</vt:i4>
      </vt:variant>
    </vt:vector>
  </HeadingPairs>
  <TitlesOfParts>
    <vt:vector size="52" baseType="lpstr">
      <vt:lpstr>Arial</vt:lpstr>
      <vt:lpstr>Calibri</vt:lpstr>
      <vt:lpstr>Calibri Light</vt:lpstr>
      <vt:lpstr>Comic Sans MS</vt:lpstr>
      <vt:lpstr>Script MT Bold</vt:lpstr>
      <vt:lpstr>Times New Roman</vt:lpstr>
      <vt:lpstr>Wingdings</vt:lpstr>
      <vt:lpstr>Office Theme</vt:lpstr>
      <vt:lpstr>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Netterville</dc:creator>
  <cp:lastModifiedBy>help desk</cp:lastModifiedBy>
  <cp:revision>948</cp:revision>
  <dcterms:created xsi:type="dcterms:W3CDTF">2017-09-29T13:57:00Z</dcterms:created>
  <dcterms:modified xsi:type="dcterms:W3CDTF">2026-08-17T19:34:49Z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0x010100DF8C6F0EE4D416448B08A0A9C2309DCF</vt:lpwstr>
  </property>
  <property fmtid="{D5CDD505-2E9C-101B-9397-08002B2CF9AE}" pid="3" name="Order">
    <vt:r8>24000</vt:r8>
  </property>
  <property fmtid="{D5CDD505-2E9C-101B-9397-08002B2CF9AE}" pid="4" name="_ExtendedDescription">
    <vt:lpwstr/>
  </property>
  <property fmtid="{D5CDD505-2E9C-101B-9397-08002B2CF9AE}" pid="5" name="TriggerFlowInfo">
    <vt:lpwstr/>
  </property>
  <property fmtid="{D5CDD505-2E9C-101B-9397-08002B2CF9AE}" pid="6" name="ComplianceAssetId">
    <vt:lpwstr/>
  </property>
</Properties>
</file>