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0"/>
  </p:notesMasterIdLst>
  <p:sldIdLst>
    <p:sldId id="256" r:id="rId5"/>
    <p:sldId id="502" r:id="rId6"/>
    <p:sldId id="259" r:id="rId7"/>
    <p:sldId id="378" r:id="rId8"/>
    <p:sldId id="450" r:id="rId9"/>
    <p:sldId id="351" r:id="rId10"/>
    <p:sldId id="440" r:id="rId11"/>
    <p:sldId id="362" r:id="rId12"/>
    <p:sldId id="365" r:id="rId13"/>
    <p:sldId id="451" r:id="rId14"/>
    <p:sldId id="367" r:id="rId15"/>
    <p:sldId id="368" r:id="rId16"/>
    <p:sldId id="381" r:id="rId17"/>
    <p:sldId id="352" r:id="rId18"/>
    <p:sldId id="401" r:id="rId19"/>
    <p:sldId id="453" r:id="rId20"/>
    <p:sldId id="400" r:id="rId21"/>
    <p:sldId id="402" r:id="rId22"/>
    <p:sldId id="404" r:id="rId23"/>
    <p:sldId id="454" r:id="rId24"/>
    <p:sldId id="405" r:id="rId25"/>
    <p:sldId id="406" r:id="rId26"/>
    <p:sldId id="376" r:id="rId27"/>
    <p:sldId id="377" r:id="rId28"/>
    <p:sldId id="455" r:id="rId29"/>
    <p:sldId id="379" r:id="rId30"/>
    <p:sldId id="354" r:id="rId31"/>
    <p:sldId id="437" r:id="rId32"/>
    <p:sldId id="436" r:id="rId33"/>
    <p:sldId id="407" r:id="rId34"/>
    <p:sldId id="408" r:id="rId35"/>
    <p:sldId id="422" r:id="rId36"/>
    <p:sldId id="411" r:id="rId37"/>
    <p:sldId id="414" r:id="rId38"/>
    <p:sldId id="456" r:id="rId39"/>
    <p:sldId id="444" r:id="rId40"/>
    <p:sldId id="423" r:id="rId41"/>
    <p:sldId id="445" r:id="rId42"/>
    <p:sldId id="446" r:id="rId43"/>
    <p:sldId id="447" r:id="rId44"/>
    <p:sldId id="448" r:id="rId45"/>
    <p:sldId id="449" r:id="rId46"/>
    <p:sldId id="350" r:id="rId47"/>
    <p:sldId id="503" r:id="rId48"/>
    <p:sldId id="504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E40"/>
    <a:srgbClr val="007A37"/>
    <a:srgbClr val="F3A671"/>
    <a:srgbClr val="F8CCAE"/>
    <a:srgbClr val="F5B88F"/>
    <a:srgbClr val="F1F8EC"/>
    <a:srgbClr val="FADDCA"/>
    <a:srgbClr val="E0E0E0"/>
    <a:srgbClr val="F9A119"/>
    <a:srgbClr val="9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6532" autoAdjust="0"/>
  </p:normalViewPr>
  <p:slideViewPr>
    <p:cSldViewPr snapToGrid="0">
      <p:cViewPr varScale="1">
        <p:scale>
          <a:sx n="109" d="100"/>
          <a:sy n="109" d="100"/>
        </p:scale>
        <p:origin x="75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p desk" userId="076106f8-e622-4bba-bf8d-41b4b1aaf204" providerId="ADAL" clId="{35157F28-B132-4134-91BB-701A89F76866}"/>
    <pc:docChg chg="custSel modSld">
      <pc:chgData name="help desk" userId="076106f8-e622-4bba-bf8d-41b4b1aaf204" providerId="ADAL" clId="{35157F28-B132-4134-91BB-701A89F76866}" dt="2024-09-27T16:43:06.175" v="88"/>
      <pc:docMkLst>
        <pc:docMk/>
      </pc:docMkLst>
      <pc:sldChg chg="addSp modSp mod">
        <pc:chgData name="help desk" userId="076106f8-e622-4bba-bf8d-41b4b1aaf204" providerId="ADAL" clId="{35157F28-B132-4134-91BB-701A89F76866}" dt="2024-09-27T16:41:26.339" v="41" actId="1038"/>
        <pc:sldMkLst>
          <pc:docMk/>
          <pc:sldMk cId="2318909197" sldId="351"/>
        </pc:sldMkLst>
        <pc:spChg chg="add mod">
          <ac:chgData name="help desk" userId="076106f8-e622-4bba-bf8d-41b4b1aaf204" providerId="ADAL" clId="{35157F28-B132-4134-91BB-701A89F76866}" dt="2024-09-27T16:41:26.339" v="41" actId="1038"/>
          <ac:spMkLst>
            <pc:docMk/>
            <pc:sldMk cId="2318909197" sldId="351"/>
            <ac:spMk id="10" creationId="{3796A8D3-243C-4737-A0A4-9AEE40BD0D2D}"/>
          </ac:spMkLst>
        </pc:spChg>
      </pc:sldChg>
      <pc:sldChg chg="addSp modSp">
        <pc:chgData name="help desk" userId="076106f8-e622-4bba-bf8d-41b4b1aaf204" providerId="ADAL" clId="{35157F28-B132-4134-91BB-701A89F76866}" dt="2024-09-27T16:41:50.237" v="50"/>
        <pc:sldMkLst>
          <pc:docMk/>
          <pc:sldMk cId="1808044353" sldId="352"/>
        </pc:sldMkLst>
        <pc:spChg chg="add mod">
          <ac:chgData name="help desk" userId="076106f8-e622-4bba-bf8d-41b4b1aaf204" providerId="ADAL" clId="{35157F28-B132-4134-91BB-701A89F76866}" dt="2024-09-27T16:41:50.237" v="50"/>
          <ac:spMkLst>
            <pc:docMk/>
            <pc:sldMk cId="1808044353" sldId="352"/>
            <ac:spMk id="13" creationId="{E90865A9-2830-45E4-A12B-DFACE9D9DFDB}"/>
          </ac:spMkLst>
        </pc:spChg>
      </pc:sldChg>
      <pc:sldChg chg="addSp modSp">
        <pc:chgData name="help desk" userId="076106f8-e622-4bba-bf8d-41b4b1aaf204" providerId="ADAL" clId="{35157F28-B132-4134-91BB-701A89F76866}" dt="2024-09-27T16:42:33.679" v="72"/>
        <pc:sldMkLst>
          <pc:docMk/>
          <pc:sldMk cId="2607175038" sldId="354"/>
        </pc:sldMkLst>
        <pc:spChg chg="add mod">
          <ac:chgData name="help desk" userId="076106f8-e622-4bba-bf8d-41b4b1aaf204" providerId="ADAL" clId="{35157F28-B132-4134-91BB-701A89F76866}" dt="2024-09-27T16:42:33.679" v="72"/>
          <ac:spMkLst>
            <pc:docMk/>
            <pc:sldMk cId="2607175038" sldId="354"/>
            <ac:spMk id="9" creationId="{D4F6F380-695A-4099-BB40-1ADF41BD95D8}"/>
          </ac:spMkLst>
        </pc:spChg>
      </pc:sldChg>
      <pc:sldChg chg="addSp modSp">
        <pc:chgData name="help desk" userId="076106f8-e622-4bba-bf8d-41b4b1aaf204" providerId="ADAL" clId="{35157F28-B132-4134-91BB-701A89F76866}" dt="2024-09-27T16:41:32.396" v="43"/>
        <pc:sldMkLst>
          <pc:docMk/>
          <pc:sldMk cId="2909175937" sldId="362"/>
        </pc:sldMkLst>
        <pc:spChg chg="add mod">
          <ac:chgData name="help desk" userId="076106f8-e622-4bba-bf8d-41b4b1aaf204" providerId="ADAL" clId="{35157F28-B132-4134-91BB-701A89F76866}" dt="2024-09-27T16:41:32.396" v="43"/>
          <ac:spMkLst>
            <pc:docMk/>
            <pc:sldMk cId="2909175937" sldId="362"/>
            <ac:spMk id="25" creationId="{0D201AC0-EE8E-4573-82F4-9B1BC43E642F}"/>
          </ac:spMkLst>
        </pc:spChg>
      </pc:sldChg>
      <pc:sldChg chg="addSp modSp mod">
        <pc:chgData name="help desk" userId="076106f8-e622-4bba-bf8d-41b4b1aaf204" providerId="ADAL" clId="{35157F28-B132-4134-91BB-701A89F76866}" dt="2024-09-27T16:41:38.822" v="45" actId="1076"/>
        <pc:sldMkLst>
          <pc:docMk/>
          <pc:sldMk cId="797617441" sldId="365"/>
        </pc:sldMkLst>
        <pc:spChg chg="add mod">
          <ac:chgData name="help desk" userId="076106f8-e622-4bba-bf8d-41b4b1aaf204" providerId="ADAL" clId="{35157F28-B132-4134-91BB-701A89F76866}" dt="2024-09-27T16:41:38.822" v="45" actId="1076"/>
          <ac:spMkLst>
            <pc:docMk/>
            <pc:sldMk cId="797617441" sldId="365"/>
            <ac:spMk id="12" creationId="{266FC698-2B47-4807-9B5D-0424A4B30EAA}"/>
          </ac:spMkLst>
        </pc:spChg>
      </pc:sldChg>
      <pc:sldChg chg="addSp modSp">
        <pc:chgData name="help desk" userId="076106f8-e622-4bba-bf8d-41b4b1aaf204" providerId="ADAL" clId="{35157F28-B132-4134-91BB-701A89F76866}" dt="2024-09-27T16:41:45.388" v="47"/>
        <pc:sldMkLst>
          <pc:docMk/>
          <pc:sldMk cId="1699797548" sldId="367"/>
        </pc:sldMkLst>
        <pc:spChg chg="add mod">
          <ac:chgData name="help desk" userId="076106f8-e622-4bba-bf8d-41b4b1aaf204" providerId="ADAL" clId="{35157F28-B132-4134-91BB-701A89F76866}" dt="2024-09-27T16:41:45.388" v="47"/>
          <ac:spMkLst>
            <pc:docMk/>
            <pc:sldMk cId="1699797548" sldId="367"/>
            <ac:spMk id="10" creationId="{4EC17BB6-2671-4BE0-B27F-000B6CB0E1FD}"/>
          </ac:spMkLst>
        </pc:spChg>
      </pc:sldChg>
      <pc:sldChg chg="addSp modSp">
        <pc:chgData name="help desk" userId="076106f8-e622-4bba-bf8d-41b4b1aaf204" providerId="ADAL" clId="{35157F28-B132-4134-91BB-701A89F76866}" dt="2024-09-27T16:41:47.124" v="48"/>
        <pc:sldMkLst>
          <pc:docMk/>
          <pc:sldMk cId="3876961948" sldId="368"/>
        </pc:sldMkLst>
        <pc:spChg chg="add mod">
          <ac:chgData name="help desk" userId="076106f8-e622-4bba-bf8d-41b4b1aaf204" providerId="ADAL" clId="{35157F28-B132-4134-91BB-701A89F76866}" dt="2024-09-27T16:41:47.124" v="48"/>
          <ac:spMkLst>
            <pc:docMk/>
            <pc:sldMk cId="3876961948" sldId="368"/>
            <ac:spMk id="19" creationId="{8BB402C9-BEFC-4248-9C08-EE61BBAFB6C1}"/>
          </ac:spMkLst>
        </pc:spChg>
      </pc:sldChg>
      <pc:sldChg chg="addSp modSp mod">
        <pc:chgData name="help desk" userId="076106f8-e622-4bba-bf8d-41b4b1aaf204" providerId="ADAL" clId="{35157F28-B132-4134-91BB-701A89F76866}" dt="2024-09-27T16:42:21.291" v="68" actId="1036"/>
        <pc:sldMkLst>
          <pc:docMk/>
          <pc:sldMk cId="3720093596" sldId="376"/>
        </pc:sldMkLst>
        <pc:spChg chg="add mod">
          <ac:chgData name="help desk" userId="076106f8-e622-4bba-bf8d-41b4b1aaf204" providerId="ADAL" clId="{35157F28-B132-4134-91BB-701A89F76866}" dt="2024-09-27T16:42:21.291" v="68" actId="1036"/>
          <ac:spMkLst>
            <pc:docMk/>
            <pc:sldMk cId="3720093596" sldId="376"/>
            <ac:spMk id="15" creationId="{8079A62A-5243-497F-A99C-4F0781445162}"/>
          </ac:spMkLst>
        </pc:spChg>
      </pc:sldChg>
      <pc:sldChg chg="addSp modSp">
        <pc:chgData name="help desk" userId="076106f8-e622-4bba-bf8d-41b4b1aaf204" providerId="ADAL" clId="{35157F28-B132-4134-91BB-701A89F76866}" dt="2024-09-27T16:42:26.918" v="69"/>
        <pc:sldMkLst>
          <pc:docMk/>
          <pc:sldMk cId="1769976531" sldId="377"/>
        </pc:sldMkLst>
        <pc:spChg chg="add mod">
          <ac:chgData name="help desk" userId="076106f8-e622-4bba-bf8d-41b4b1aaf204" providerId="ADAL" clId="{35157F28-B132-4134-91BB-701A89F76866}" dt="2024-09-27T16:42:26.918" v="69"/>
          <ac:spMkLst>
            <pc:docMk/>
            <pc:sldMk cId="1769976531" sldId="377"/>
            <ac:spMk id="9" creationId="{BDD30D21-2EF7-4199-9542-2F1174D31BE9}"/>
          </ac:spMkLst>
        </pc:spChg>
      </pc:sldChg>
      <pc:sldChg chg="addSp modSp mod">
        <pc:chgData name="help desk" userId="076106f8-e622-4bba-bf8d-41b4b1aaf204" providerId="ADAL" clId="{35157F28-B132-4134-91BB-701A89F76866}" dt="2024-09-27T16:41:08.199" v="14" actId="14100"/>
        <pc:sldMkLst>
          <pc:docMk/>
          <pc:sldMk cId="4058513788" sldId="378"/>
        </pc:sldMkLst>
        <pc:spChg chg="add mod">
          <ac:chgData name="help desk" userId="076106f8-e622-4bba-bf8d-41b4b1aaf204" providerId="ADAL" clId="{35157F28-B132-4134-91BB-701A89F76866}" dt="2024-09-27T16:41:08.199" v="14" actId="14100"/>
          <ac:spMkLst>
            <pc:docMk/>
            <pc:sldMk cId="4058513788" sldId="378"/>
            <ac:spMk id="25" creationId="{5B34C78E-8AB2-45A9-83E6-BC9407D96E0E}"/>
          </ac:spMkLst>
        </pc:spChg>
      </pc:sldChg>
      <pc:sldChg chg="addSp modSp">
        <pc:chgData name="help desk" userId="076106f8-e622-4bba-bf8d-41b4b1aaf204" providerId="ADAL" clId="{35157F28-B132-4134-91BB-701A89F76866}" dt="2024-09-27T16:42:31.398" v="71"/>
        <pc:sldMkLst>
          <pc:docMk/>
          <pc:sldMk cId="222318245" sldId="379"/>
        </pc:sldMkLst>
        <pc:spChg chg="add mod">
          <ac:chgData name="help desk" userId="076106f8-e622-4bba-bf8d-41b4b1aaf204" providerId="ADAL" clId="{35157F28-B132-4134-91BB-701A89F76866}" dt="2024-09-27T16:42:31.398" v="71"/>
          <ac:spMkLst>
            <pc:docMk/>
            <pc:sldMk cId="222318245" sldId="379"/>
            <ac:spMk id="10" creationId="{5887FF72-E4D6-439D-B57B-0FE714453AB7}"/>
          </ac:spMkLst>
        </pc:spChg>
      </pc:sldChg>
      <pc:sldChg chg="addSp modSp">
        <pc:chgData name="help desk" userId="076106f8-e622-4bba-bf8d-41b4b1aaf204" providerId="ADAL" clId="{35157F28-B132-4134-91BB-701A89F76866}" dt="2024-09-27T16:41:48.909" v="49"/>
        <pc:sldMkLst>
          <pc:docMk/>
          <pc:sldMk cId="644596003" sldId="381"/>
        </pc:sldMkLst>
        <pc:spChg chg="add mod">
          <ac:chgData name="help desk" userId="076106f8-e622-4bba-bf8d-41b4b1aaf204" providerId="ADAL" clId="{35157F28-B132-4134-91BB-701A89F76866}" dt="2024-09-27T16:41:48.909" v="49"/>
          <ac:spMkLst>
            <pc:docMk/>
            <pc:sldMk cId="644596003" sldId="381"/>
            <ac:spMk id="13" creationId="{70877BAA-8AE9-4E0F-B227-305F0DEC3C20}"/>
          </ac:spMkLst>
        </pc:spChg>
      </pc:sldChg>
      <pc:sldChg chg="addSp modSp">
        <pc:chgData name="help desk" userId="076106f8-e622-4bba-bf8d-41b4b1aaf204" providerId="ADAL" clId="{35157F28-B132-4134-91BB-701A89F76866}" dt="2024-09-27T16:41:55.964" v="53"/>
        <pc:sldMkLst>
          <pc:docMk/>
          <pc:sldMk cId="32491661" sldId="400"/>
        </pc:sldMkLst>
        <pc:spChg chg="add mod">
          <ac:chgData name="help desk" userId="076106f8-e622-4bba-bf8d-41b4b1aaf204" providerId="ADAL" clId="{35157F28-B132-4134-91BB-701A89F76866}" dt="2024-09-27T16:41:55.964" v="53"/>
          <ac:spMkLst>
            <pc:docMk/>
            <pc:sldMk cId="32491661" sldId="400"/>
            <ac:spMk id="12" creationId="{70197C26-8ACE-490F-92BD-C29CD37C65CC}"/>
          </ac:spMkLst>
        </pc:spChg>
      </pc:sldChg>
      <pc:sldChg chg="addSp modSp">
        <pc:chgData name="help desk" userId="076106f8-e622-4bba-bf8d-41b4b1aaf204" providerId="ADAL" clId="{35157F28-B132-4134-91BB-701A89F76866}" dt="2024-09-27T16:41:51.556" v="51"/>
        <pc:sldMkLst>
          <pc:docMk/>
          <pc:sldMk cId="1204165418" sldId="401"/>
        </pc:sldMkLst>
        <pc:spChg chg="add mod">
          <ac:chgData name="help desk" userId="076106f8-e622-4bba-bf8d-41b4b1aaf204" providerId="ADAL" clId="{35157F28-B132-4134-91BB-701A89F76866}" dt="2024-09-27T16:41:51.556" v="51"/>
          <ac:spMkLst>
            <pc:docMk/>
            <pc:sldMk cId="1204165418" sldId="401"/>
            <ac:spMk id="13" creationId="{26678FF4-3CB1-4D6B-BC51-582AB74B7D22}"/>
          </ac:spMkLst>
        </pc:spChg>
      </pc:sldChg>
      <pc:sldChg chg="addSp modSp">
        <pc:chgData name="help desk" userId="076106f8-e622-4bba-bf8d-41b4b1aaf204" providerId="ADAL" clId="{35157F28-B132-4134-91BB-701A89F76866}" dt="2024-09-27T16:41:57.213" v="54"/>
        <pc:sldMkLst>
          <pc:docMk/>
          <pc:sldMk cId="2717985616" sldId="402"/>
        </pc:sldMkLst>
        <pc:spChg chg="add mod">
          <ac:chgData name="help desk" userId="076106f8-e622-4bba-bf8d-41b4b1aaf204" providerId="ADAL" clId="{35157F28-B132-4134-91BB-701A89F76866}" dt="2024-09-27T16:41:57.213" v="54"/>
          <ac:spMkLst>
            <pc:docMk/>
            <pc:sldMk cId="2717985616" sldId="402"/>
            <ac:spMk id="6" creationId="{7CCC7CEF-98BB-440A-8B63-974C4A86DBC8}"/>
          </ac:spMkLst>
        </pc:spChg>
      </pc:sldChg>
      <pc:sldChg chg="addSp modSp">
        <pc:chgData name="help desk" userId="076106f8-e622-4bba-bf8d-41b4b1aaf204" providerId="ADAL" clId="{35157F28-B132-4134-91BB-701A89F76866}" dt="2024-09-27T16:41:59.563" v="55"/>
        <pc:sldMkLst>
          <pc:docMk/>
          <pc:sldMk cId="2237349148" sldId="404"/>
        </pc:sldMkLst>
        <pc:spChg chg="add mod">
          <ac:chgData name="help desk" userId="076106f8-e622-4bba-bf8d-41b4b1aaf204" providerId="ADAL" clId="{35157F28-B132-4134-91BB-701A89F76866}" dt="2024-09-27T16:41:59.563" v="55"/>
          <ac:spMkLst>
            <pc:docMk/>
            <pc:sldMk cId="2237349148" sldId="404"/>
            <ac:spMk id="13" creationId="{46D761DA-F7C4-484F-A93E-B8E623A860EE}"/>
          </ac:spMkLst>
        </pc:spChg>
      </pc:sldChg>
      <pc:sldChg chg="addSp modSp">
        <pc:chgData name="help desk" userId="076106f8-e622-4bba-bf8d-41b4b1aaf204" providerId="ADAL" clId="{35157F28-B132-4134-91BB-701A89F76866}" dt="2024-09-27T16:42:08.053" v="57"/>
        <pc:sldMkLst>
          <pc:docMk/>
          <pc:sldMk cId="1314177021" sldId="405"/>
        </pc:sldMkLst>
        <pc:spChg chg="add mod">
          <ac:chgData name="help desk" userId="076106f8-e622-4bba-bf8d-41b4b1aaf204" providerId="ADAL" clId="{35157F28-B132-4134-91BB-701A89F76866}" dt="2024-09-27T16:42:08.053" v="57"/>
          <ac:spMkLst>
            <pc:docMk/>
            <pc:sldMk cId="1314177021" sldId="405"/>
            <ac:spMk id="17" creationId="{9EEC9DA2-6ACA-46F0-8328-2946D39903B6}"/>
          </ac:spMkLst>
        </pc:spChg>
      </pc:sldChg>
      <pc:sldChg chg="addSp delSp modSp">
        <pc:chgData name="help desk" userId="076106f8-e622-4bba-bf8d-41b4b1aaf204" providerId="ADAL" clId="{35157F28-B132-4134-91BB-701A89F76866}" dt="2024-09-27T16:42:14.329" v="59"/>
        <pc:sldMkLst>
          <pc:docMk/>
          <pc:sldMk cId="638169418" sldId="406"/>
        </pc:sldMkLst>
        <pc:spChg chg="add del mod">
          <ac:chgData name="help desk" userId="076106f8-e622-4bba-bf8d-41b4b1aaf204" providerId="ADAL" clId="{35157F28-B132-4134-91BB-701A89F76866}" dt="2024-09-27T16:42:14.329" v="59"/>
          <ac:spMkLst>
            <pc:docMk/>
            <pc:sldMk cId="638169418" sldId="406"/>
            <ac:spMk id="7" creationId="{1B1B9358-DFB9-41DD-902F-1DCE9C01BAE7}"/>
          </ac:spMkLst>
        </pc:spChg>
      </pc:sldChg>
      <pc:sldChg chg="addSp modSp">
        <pc:chgData name="help desk" userId="076106f8-e622-4bba-bf8d-41b4b1aaf204" providerId="ADAL" clId="{35157F28-B132-4134-91BB-701A89F76866}" dt="2024-09-27T16:42:39.526" v="75"/>
        <pc:sldMkLst>
          <pc:docMk/>
          <pc:sldMk cId="1240817621" sldId="407"/>
        </pc:sldMkLst>
        <pc:spChg chg="add mod">
          <ac:chgData name="help desk" userId="076106f8-e622-4bba-bf8d-41b4b1aaf204" providerId="ADAL" clId="{35157F28-B132-4134-91BB-701A89F76866}" dt="2024-09-27T16:42:39.526" v="75"/>
          <ac:spMkLst>
            <pc:docMk/>
            <pc:sldMk cId="1240817621" sldId="407"/>
            <ac:spMk id="15" creationId="{148958C8-AE6F-4132-9EB4-08FA8D29ED61}"/>
          </ac:spMkLst>
        </pc:spChg>
      </pc:sldChg>
      <pc:sldChg chg="addSp delSp modSp mod">
        <pc:chgData name="help desk" userId="076106f8-e622-4bba-bf8d-41b4b1aaf204" providerId="ADAL" clId="{35157F28-B132-4134-91BB-701A89F76866}" dt="2024-09-27T16:42:45.497" v="77" actId="478"/>
        <pc:sldMkLst>
          <pc:docMk/>
          <pc:sldMk cId="1365985314" sldId="408"/>
        </pc:sldMkLst>
        <pc:spChg chg="add del mod">
          <ac:chgData name="help desk" userId="076106f8-e622-4bba-bf8d-41b4b1aaf204" providerId="ADAL" clId="{35157F28-B132-4134-91BB-701A89F76866}" dt="2024-09-27T16:42:45.497" v="77" actId="478"/>
          <ac:spMkLst>
            <pc:docMk/>
            <pc:sldMk cId="1365985314" sldId="408"/>
            <ac:spMk id="13" creationId="{528A86A8-6274-4CE4-B0F1-DA6930A94798}"/>
          </ac:spMkLst>
        </pc:spChg>
      </pc:sldChg>
      <pc:sldChg chg="addSp modSp">
        <pc:chgData name="help desk" userId="076106f8-e622-4bba-bf8d-41b4b1aaf204" providerId="ADAL" clId="{35157F28-B132-4134-91BB-701A89F76866}" dt="2024-09-27T16:42:49.662" v="79"/>
        <pc:sldMkLst>
          <pc:docMk/>
          <pc:sldMk cId="2064978861" sldId="411"/>
        </pc:sldMkLst>
        <pc:spChg chg="add mod">
          <ac:chgData name="help desk" userId="076106f8-e622-4bba-bf8d-41b4b1aaf204" providerId="ADAL" clId="{35157F28-B132-4134-91BB-701A89F76866}" dt="2024-09-27T16:42:49.662" v="79"/>
          <ac:spMkLst>
            <pc:docMk/>
            <pc:sldMk cId="2064978861" sldId="411"/>
            <ac:spMk id="23" creationId="{E9DEF877-DFAD-4F1F-B424-44CD760BA71E}"/>
          </ac:spMkLst>
        </pc:spChg>
      </pc:sldChg>
      <pc:sldChg chg="addSp modSp">
        <pc:chgData name="help desk" userId="076106f8-e622-4bba-bf8d-41b4b1aaf204" providerId="ADAL" clId="{35157F28-B132-4134-91BB-701A89F76866}" dt="2024-09-27T16:42:50.879" v="80"/>
        <pc:sldMkLst>
          <pc:docMk/>
          <pc:sldMk cId="4155044734" sldId="414"/>
        </pc:sldMkLst>
        <pc:spChg chg="add mod">
          <ac:chgData name="help desk" userId="076106f8-e622-4bba-bf8d-41b4b1aaf204" providerId="ADAL" clId="{35157F28-B132-4134-91BB-701A89F76866}" dt="2024-09-27T16:42:50.879" v="80"/>
          <ac:spMkLst>
            <pc:docMk/>
            <pc:sldMk cId="4155044734" sldId="414"/>
            <ac:spMk id="12" creationId="{9686FFDE-88CE-473C-A518-7C774CD3D02A}"/>
          </ac:spMkLst>
        </pc:spChg>
      </pc:sldChg>
      <pc:sldChg chg="addSp modSp">
        <pc:chgData name="help desk" userId="076106f8-e622-4bba-bf8d-41b4b1aaf204" providerId="ADAL" clId="{35157F28-B132-4134-91BB-701A89F76866}" dt="2024-09-27T16:42:47.865" v="78"/>
        <pc:sldMkLst>
          <pc:docMk/>
          <pc:sldMk cId="1407443610" sldId="422"/>
        </pc:sldMkLst>
        <pc:spChg chg="mod">
          <ac:chgData name="help desk" userId="076106f8-e622-4bba-bf8d-41b4b1aaf204" providerId="ADAL" clId="{35157F28-B132-4134-91BB-701A89F76866}" dt="2024-09-25T13:55:44.348" v="10" actId="20577"/>
          <ac:spMkLst>
            <pc:docMk/>
            <pc:sldMk cId="1407443610" sldId="422"/>
            <ac:spMk id="11" creationId="{00000000-0000-0000-0000-000000000000}"/>
          </ac:spMkLst>
        </pc:spChg>
        <pc:spChg chg="add mod">
          <ac:chgData name="help desk" userId="076106f8-e622-4bba-bf8d-41b4b1aaf204" providerId="ADAL" clId="{35157F28-B132-4134-91BB-701A89F76866}" dt="2024-09-27T16:42:47.865" v="78"/>
          <ac:spMkLst>
            <pc:docMk/>
            <pc:sldMk cId="1407443610" sldId="422"/>
            <ac:spMk id="12" creationId="{F8333D3A-3BF4-4AFF-8441-D3F5425FE0C0}"/>
          </ac:spMkLst>
        </pc:spChg>
      </pc:sldChg>
      <pc:sldChg chg="addSp modSp">
        <pc:chgData name="help desk" userId="076106f8-e622-4bba-bf8d-41b4b1aaf204" providerId="ADAL" clId="{35157F28-B132-4134-91BB-701A89F76866}" dt="2024-09-27T16:42:57.921" v="83"/>
        <pc:sldMkLst>
          <pc:docMk/>
          <pc:sldMk cId="3175309627" sldId="423"/>
        </pc:sldMkLst>
        <pc:spChg chg="add mod">
          <ac:chgData name="help desk" userId="076106f8-e622-4bba-bf8d-41b4b1aaf204" providerId="ADAL" clId="{35157F28-B132-4134-91BB-701A89F76866}" dt="2024-09-27T16:42:57.921" v="83"/>
          <ac:spMkLst>
            <pc:docMk/>
            <pc:sldMk cId="3175309627" sldId="423"/>
            <ac:spMk id="7" creationId="{48939217-98FA-4A32-85AB-8B0DC11E0167}"/>
          </ac:spMkLst>
        </pc:spChg>
      </pc:sldChg>
      <pc:sldChg chg="addSp modSp">
        <pc:chgData name="help desk" userId="076106f8-e622-4bba-bf8d-41b4b1aaf204" providerId="ADAL" clId="{35157F28-B132-4134-91BB-701A89F76866}" dt="2024-09-27T16:42:36.549" v="74"/>
        <pc:sldMkLst>
          <pc:docMk/>
          <pc:sldMk cId="2147018368" sldId="436"/>
        </pc:sldMkLst>
        <pc:spChg chg="add mod">
          <ac:chgData name="help desk" userId="076106f8-e622-4bba-bf8d-41b4b1aaf204" providerId="ADAL" clId="{35157F28-B132-4134-91BB-701A89F76866}" dt="2024-09-27T16:42:36.549" v="74"/>
          <ac:spMkLst>
            <pc:docMk/>
            <pc:sldMk cId="2147018368" sldId="436"/>
            <ac:spMk id="7" creationId="{00DEBC68-5FC4-46B8-BA08-67D41B2066C8}"/>
          </ac:spMkLst>
        </pc:spChg>
      </pc:sldChg>
      <pc:sldChg chg="addSp modSp">
        <pc:chgData name="help desk" userId="076106f8-e622-4bba-bf8d-41b4b1aaf204" providerId="ADAL" clId="{35157F28-B132-4134-91BB-701A89F76866}" dt="2024-09-27T16:42:35.062" v="73"/>
        <pc:sldMkLst>
          <pc:docMk/>
          <pc:sldMk cId="2775647203" sldId="437"/>
        </pc:sldMkLst>
        <pc:spChg chg="add mod">
          <ac:chgData name="help desk" userId="076106f8-e622-4bba-bf8d-41b4b1aaf204" providerId="ADAL" clId="{35157F28-B132-4134-91BB-701A89F76866}" dt="2024-09-27T16:42:35.062" v="73"/>
          <ac:spMkLst>
            <pc:docMk/>
            <pc:sldMk cId="2775647203" sldId="437"/>
            <ac:spMk id="11" creationId="{2C642602-B3D4-4E1D-AE66-C5F90A00C7B7}"/>
          </ac:spMkLst>
        </pc:spChg>
      </pc:sldChg>
      <pc:sldChg chg="addSp modSp">
        <pc:chgData name="help desk" userId="076106f8-e622-4bba-bf8d-41b4b1aaf204" providerId="ADAL" clId="{35157F28-B132-4134-91BB-701A89F76866}" dt="2024-09-27T16:41:30.747" v="42"/>
        <pc:sldMkLst>
          <pc:docMk/>
          <pc:sldMk cId="2071276898" sldId="440"/>
        </pc:sldMkLst>
        <pc:spChg chg="add mod">
          <ac:chgData name="help desk" userId="076106f8-e622-4bba-bf8d-41b4b1aaf204" providerId="ADAL" clId="{35157F28-B132-4134-91BB-701A89F76866}" dt="2024-09-27T16:41:30.747" v="42"/>
          <ac:spMkLst>
            <pc:docMk/>
            <pc:sldMk cId="2071276898" sldId="440"/>
            <ac:spMk id="9" creationId="{7F333D8F-0F9A-4E19-948A-5D914CFEE9E0}"/>
          </ac:spMkLst>
        </pc:spChg>
      </pc:sldChg>
      <pc:sldChg chg="addSp modSp">
        <pc:chgData name="help desk" userId="076106f8-e622-4bba-bf8d-41b4b1aaf204" providerId="ADAL" clId="{35157F28-B132-4134-91BB-701A89F76866}" dt="2024-09-27T16:42:53.455" v="82"/>
        <pc:sldMkLst>
          <pc:docMk/>
          <pc:sldMk cId="4207125761" sldId="444"/>
        </pc:sldMkLst>
        <pc:spChg chg="add mod">
          <ac:chgData name="help desk" userId="076106f8-e622-4bba-bf8d-41b4b1aaf204" providerId="ADAL" clId="{35157F28-B132-4134-91BB-701A89F76866}" dt="2024-09-27T16:42:53.455" v="82"/>
          <ac:spMkLst>
            <pc:docMk/>
            <pc:sldMk cId="4207125761" sldId="444"/>
            <ac:spMk id="8" creationId="{817CE6FF-57B4-4ED4-B610-31592B098C12}"/>
          </ac:spMkLst>
        </pc:spChg>
      </pc:sldChg>
      <pc:sldChg chg="addSp modSp">
        <pc:chgData name="help desk" userId="076106f8-e622-4bba-bf8d-41b4b1aaf204" providerId="ADAL" clId="{35157F28-B132-4134-91BB-701A89F76866}" dt="2024-09-27T16:42:59.886" v="84"/>
        <pc:sldMkLst>
          <pc:docMk/>
          <pc:sldMk cId="2110487174" sldId="445"/>
        </pc:sldMkLst>
        <pc:spChg chg="add mod">
          <ac:chgData name="help desk" userId="076106f8-e622-4bba-bf8d-41b4b1aaf204" providerId="ADAL" clId="{35157F28-B132-4134-91BB-701A89F76866}" dt="2024-09-27T16:42:59.886" v="84"/>
          <ac:spMkLst>
            <pc:docMk/>
            <pc:sldMk cId="2110487174" sldId="445"/>
            <ac:spMk id="10" creationId="{E6CF1A91-94CD-4874-8F14-7B288361F18B}"/>
          </ac:spMkLst>
        </pc:spChg>
      </pc:sldChg>
      <pc:sldChg chg="addSp modSp">
        <pc:chgData name="help desk" userId="076106f8-e622-4bba-bf8d-41b4b1aaf204" providerId="ADAL" clId="{35157F28-B132-4134-91BB-701A89F76866}" dt="2024-09-27T16:43:00.967" v="85"/>
        <pc:sldMkLst>
          <pc:docMk/>
          <pc:sldMk cId="1090027687" sldId="446"/>
        </pc:sldMkLst>
        <pc:spChg chg="add mod">
          <ac:chgData name="help desk" userId="076106f8-e622-4bba-bf8d-41b4b1aaf204" providerId="ADAL" clId="{35157F28-B132-4134-91BB-701A89F76866}" dt="2024-09-27T16:43:00.967" v="85"/>
          <ac:spMkLst>
            <pc:docMk/>
            <pc:sldMk cId="1090027687" sldId="446"/>
            <ac:spMk id="10" creationId="{E2866F49-74F2-4DB2-9749-E271B9229A90}"/>
          </ac:spMkLst>
        </pc:spChg>
      </pc:sldChg>
      <pc:sldChg chg="addSp modSp">
        <pc:chgData name="help desk" userId="076106f8-e622-4bba-bf8d-41b4b1aaf204" providerId="ADAL" clId="{35157F28-B132-4134-91BB-701A89F76866}" dt="2024-09-27T16:43:02.734" v="86"/>
        <pc:sldMkLst>
          <pc:docMk/>
          <pc:sldMk cId="4094854806" sldId="447"/>
        </pc:sldMkLst>
        <pc:spChg chg="add mod">
          <ac:chgData name="help desk" userId="076106f8-e622-4bba-bf8d-41b4b1aaf204" providerId="ADAL" clId="{35157F28-B132-4134-91BB-701A89F76866}" dt="2024-09-27T16:43:02.734" v="86"/>
          <ac:spMkLst>
            <pc:docMk/>
            <pc:sldMk cId="4094854806" sldId="447"/>
            <ac:spMk id="10" creationId="{905D9405-F517-40FF-86AA-CF92943E1CD5}"/>
          </ac:spMkLst>
        </pc:spChg>
      </pc:sldChg>
      <pc:sldChg chg="addSp modSp">
        <pc:chgData name="help desk" userId="076106f8-e622-4bba-bf8d-41b4b1aaf204" providerId="ADAL" clId="{35157F28-B132-4134-91BB-701A89F76866}" dt="2024-09-27T16:43:04.927" v="87"/>
        <pc:sldMkLst>
          <pc:docMk/>
          <pc:sldMk cId="1875470071" sldId="448"/>
        </pc:sldMkLst>
        <pc:spChg chg="add mod">
          <ac:chgData name="help desk" userId="076106f8-e622-4bba-bf8d-41b4b1aaf204" providerId="ADAL" clId="{35157F28-B132-4134-91BB-701A89F76866}" dt="2024-09-27T16:43:04.927" v="87"/>
          <ac:spMkLst>
            <pc:docMk/>
            <pc:sldMk cId="1875470071" sldId="448"/>
            <ac:spMk id="21" creationId="{E9CF4A9E-9F1B-48F1-A42C-C89335AF11A4}"/>
          </ac:spMkLst>
        </pc:spChg>
      </pc:sldChg>
      <pc:sldChg chg="addSp modSp">
        <pc:chgData name="help desk" userId="076106f8-e622-4bba-bf8d-41b4b1aaf204" providerId="ADAL" clId="{35157F28-B132-4134-91BB-701A89F76866}" dt="2024-09-27T16:43:06.175" v="88"/>
        <pc:sldMkLst>
          <pc:docMk/>
          <pc:sldMk cId="248436472" sldId="449"/>
        </pc:sldMkLst>
        <pc:spChg chg="add mod">
          <ac:chgData name="help desk" userId="076106f8-e622-4bba-bf8d-41b4b1aaf204" providerId="ADAL" clId="{35157F28-B132-4134-91BB-701A89F76866}" dt="2024-09-27T16:43:06.175" v="88"/>
          <ac:spMkLst>
            <pc:docMk/>
            <pc:sldMk cId="248436472" sldId="449"/>
            <ac:spMk id="6" creationId="{6E257156-78C6-442D-ADEB-692E2C899087}"/>
          </ac:spMkLst>
        </pc:spChg>
      </pc:sldChg>
      <pc:sldChg chg="addSp modSp">
        <pc:chgData name="help desk" userId="076106f8-e622-4bba-bf8d-41b4b1aaf204" providerId="ADAL" clId="{35157F28-B132-4134-91BB-701A89F76866}" dt="2024-09-27T16:41:14.678" v="15"/>
        <pc:sldMkLst>
          <pc:docMk/>
          <pc:sldMk cId="818477731" sldId="450"/>
        </pc:sldMkLst>
        <pc:spChg chg="add mod">
          <ac:chgData name="help desk" userId="076106f8-e622-4bba-bf8d-41b4b1aaf204" providerId="ADAL" clId="{35157F28-B132-4134-91BB-701A89F76866}" dt="2024-09-27T16:41:14.678" v="15"/>
          <ac:spMkLst>
            <pc:docMk/>
            <pc:sldMk cId="818477731" sldId="450"/>
            <ac:spMk id="10" creationId="{1871CB0A-75D8-48AD-B3F2-7B77AF77DE5E}"/>
          </ac:spMkLst>
        </pc:spChg>
      </pc:sldChg>
      <pc:sldChg chg="addSp modSp">
        <pc:chgData name="help desk" userId="076106f8-e622-4bba-bf8d-41b4b1aaf204" providerId="ADAL" clId="{35157F28-B132-4134-91BB-701A89F76866}" dt="2024-09-27T16:41:41.620" v="46"/>
        <pc:sldMkLst>
          <pc:docMk/>
          <pc:sldMk cId="19877088" sldId="451"/>
        </pc:sldMkLst>
        <pc:spChg chg="add mod">
          <ac:chgData name="help desk" userId="076106f8-e622-4bba-bf8d-41b4b1aaf204" providerId="ADAL" clId="{35157F28-B132-4134-91BB-701A89F76866}" dt="2024-09-27T16:41:41.620" v="46"/>
          <ac:spMkLst>
            <pc:docMk/>
            <pc:sldMk cId="19877088" sldId="451"/>
            <ac:spMk id="10" creationId="{3AFDE5C7-65C8-40F0-8FFB-988EE6EFA53F}"/>
          </ac:spMkLst>
        </pc:spChg>
      </pc:sldChg>
      <pc:sldChg chg="addSp modSp">
        <pc:chgData name="help desk" userId="076106f8-e622-4bba-bf8d-41b4b1aaf204" providerId="ADAL" clId="{35157F28-B132-4134-91BB-701A89F76866}" dt="2024-09-27T16:41:53.661" v="52"/>
        <pc:sldMkLst>
          <pc:docMk/>
          <pc:sldMk cId="2221053534" sldId="453"/>
        </pc:sldMkLst>
        <pc:spChg chg="add mod">
          <ac:chgData name="help desk" userId="076106f8-e622-4bba-bf8d-41b4b1aaf204" providerId="ADAL" clId="{35157F28-B132-4134-91BB-701A89F76866}" dt="2024-09-27T16:41:53.661" v="52"/>
          <ac:spMkLst>
            <pc:docMk/>
            <pc:sldMk cId="2221053534" sldId="453"/>
            <ac:spMk id="12" creationId="{A5ACDE3F-1358-42B7-AACA-859AD60BAABB}"/>
          </ac:spMkLst>
        </pc:spChg>
      </pc:sldChg>
      <pc:sldChg chg="addSp modSp">
        <pc:chgData name="help desk" userId="076106f8-e622-4bba-bf8d-41b4b1aaf204" providerId="ADAL" clId="{35157F28-B132-4134-91BB-701A89F76866}" dt="2024-09-27T16:42:00.853" v="56"/>
        <pc:sldMkLst>
          <pc:docMk/>
          <pc:sldMk cId="1374089596" sldId="454"/>
        </pc:sldMkLst>
        <pc:spChg chg="add mod">
          <ac:chgData name="help desk" userId="076106f8-e622-4bba-bf8d-41b4b1aaf204" providerId="ADAL" clId="{35157F28-B132-4134-91BB-701A89F76866}" dt="2024-09-27T16:42:00.853" v="56"/>
          <ac:spMkLst>
            <pc:docMk/>
            <pc:sldMk cId="1374089596" sldId="454"/>
            <ac:spMk id="11" creationId="{308118C5-9F59-4CE3-82F5-2517A4EF3A1B}"/>
          </ac:spMkLst>
        </pc:spChg>
      </pc:sldChg>
      <pc:sldChg chg="addSp modSp">
        <pc:chgData name="help desk" userId="076106f8-e622-4bba-bf8d-41b4b1aaf204" providerId="ADAL" clId="{35157F28-B132-4134-91BB-701A89F76866}" dt="2024-09-27T16:42:28.285" v="70"/>
        <pc:sldMkLst>
          <pc:docMk/>
          <pc:sldMk cId="3109830418" sldId="455"/>
        </pc:sldMkLst>
        <pc:spChg chg="add mod">
          <ac:chgData name="help desk" userId="076106f8-e622-4bba-bf8d-41b4b1aaf204" providerId="ADAL" clId="{35157F28-B132-4134-91BB-701A89F76866}" dt="2024-09-27T16:42:28.285" v="70"/>
          <ac:spMkLst>
            <pc:docMk/>
            <pc:sldMk cId="3109830418" sldId="455"/>
            <ac:spMk id="3" creationId="{37B150FD-1118-4D41-91ED-FCD2A56E7005}"/>
          </ac:spMkLst>
        </pc:spChg>
      </pc:sldChg>
      <pc:sldChg chg="addSp modSp">
        <pc:chgData name="help desk" userId="076106f8-e622-4bba-bf8d-41b4b1aaf204" providerId="ADAL" clId="{35157F28-B132-4134-91BB-701A89F76866}" dt="2024-09-27T16:42:52.198" v="81"/>
        <pc:sldMkLst>
          <pc:docMk/>
          <pc:sldMk cId="3476198280" sldId="456"/>
        </pc:sldMkLst>
        <pc:spChg chg="add mod">
          <ac:chgData name="help desk" userId="076106f8-e622-4bba-bf8d-41b4b1aaf204" providerId="ADAL" clId="{35157F28-B132-4134-91BB-701A89F76866}" dt="2024-09-27T16:42:52.198" v="81"/>
          <ac:spMkLst>
            <pc:docMk/>
            <pc:sldMk cId="3476198280" sldId="456"/>
            <ac:spMk id="24" creationId="{E0FF0692-6669-4995-9AEE-358434B23E43}"/>
          </ac:spMkLst>
        </pc:spChg>
      </pc:sldChg>
    </pc:docChg>
  </pc:docChgLst>
  <pc:docChgLst>
    <pc:chgData name="help" userId="076106f8-e622-4bba-bf8d-41b4b1aaf204" providerId="ADAL" clId="{AF99BAC0-9EE4-461B-B328-423BADDB7001}"/>
    <pc:docChg chg="addSld delSld modSld">
      <pc:chgData name="help" userId="076106f8-e622-4bba-bf8d-41b4b1aaf204" providerId="ADAL" clId="{AF99BAC0-9EE4-461B-B328-423BADDB7001}" dt="2026-04-29T16:45:54.905" v="20" actId="207"/>
      <pc:docMkLst>
        <pc:docMk/>
      </pc:docMkLst>
      <pc:sldChg chg="addSp modSp mod">
        <pc:chgData name="help" userId="076106f8-e622-4bba-bf8d-41b4b1aaf204" providerId="ADAL" clId="{AF99BAC0-9EE4-461B-B328-423BADDB7001}" dt="2026-04-29T16:43:16.358" v="6" actId="255"/>
        <pc:sldMkLst>
          <pc:docMk/>
          <pc:sldMk cId="1576177480" sldId="256"/>
        </pc:sldMkLst>
        <pc:spChg chg="mod">
          <ac:chgData name="help" userId="076106f8-e622-4bba-bf8d-41b4b1aaf204" providerId="ADAL" clId="{AF99BAC0-9EE4-461B-B328-423BADDB7001}" dt="2026-04-29T16:43:01.844" v="0" actId="21"/>
          <ac:spMkLst>
            <pc:docMk/>
            <pc:sldMk cId="1576177480" sldId="256"/>
            <ac:spMk id="2" creationId="{2FC3E90C-15F8-4D2E-8C40-759E6203ED1D}"/>
          </ac:spMkLst>
        </pc:spChg>
        <pc:spChg chg="add mod">
          <ac:chgData name="help" userId="076106f8-e622-4bba-bf8d-41b4b1aaf204" providerId="ADAL" clId="{AF99BAC0-9EE4-461B-B328-423BADDB7001}" dt="2026-04-29T16:43:16.358" v="6" actId="255"/>
          <ac:spMkLst>
            <pc:docMk/>
            <pc:sldMk cId="1576177480" sldId="256"/>
            <ac:spMk id="3" creationId="{E1E87036-5130-40A3-AF5F-1837D6AD55DF}"/>
          </ac:spMkLst>
        </pc:spChg>
      </pc:sldChg>
      <pc:sldChg chg="del">
        <pc:chgData name="help" userId="076106f8-e622-4bba-bf8d-41b4b1aaf204" providerId="ADAL" clId="{AF99BAC0-9EE4-461B-B328-423BADDB7001}" dt="2026-04-29T16:44:10.160" v="8" actId="2696"/>
        <pc:sldMkLst>
          <pc:docMk/>
          <pc:sldMk cId="3125298073" sldId="258"/>
        </pc:sldMkLst>
      </pc:sldChg>
      <pc:sldChg chg="modSp mod modAnim">
        <pc:chgData name="help" userId="076106f8-e622-4bba-bf8d-41b4b1aaf204" providerId="ADAL" clId="{AF99BAC0-9EE4-461B-B328-423BADDB7001}" dt="2026-04-29T16:45:54.905" v="20" actId="207"/>
        <pc:sldMkLst>
          <pc:docMk/>
          <pc:sldMk cId="3443636487" sldId="259"/>
        </pc:sldMkLst>
        <pc:spChg chg="mod">
          <ac:chgData name="help" userId="076106f8-e622-4bba-bf8d-41b4b1aaf204" providerId="ADAL" clId="{AF99BAC0-9EE4-461B-B328-423BADDB7001}" dt="2026-04-29T16:45:54.905" v="20" actId="207"/>
          <ac:spMkLst>
            <pc:docMk/>
            <pc:sldMk cId="3443636487" sldId="259"/>
            <ac:spMk id="6" creationId="{00000000-0000-0000-0000-000000000000}"/>
          </ac:spMkLst>
        </pc:spChg>
      </pc:sldChg>
      <pc:sldChg chg="del">
        <pc:chgData name="help" userId="076106f8-e622-4bba-bf8d-41b4b1aaf204" providerId="ADAL" clId="{AF99BAC0-9EE4-461B-B328-423BADDB7001}" dt="2026-04-29T16:44:36.610" v="12" actId="47"/>
        <pc:sldMkLst>
          <pc:docMk/>
          <pc:sldMk cId="3148168845" sldId="261"/>
        </pc:sldMkLst>
      </pc:sldChg>
      <pc:sldChg chg="del">
        <pc:chgData name="help" userId="076106f8-e622-4bba-bf8d-41b4b1aaf204" providerId="ADAL" clId="{AF99BAC0-9EE4-461B-B328-423BADDB7001}" dt="2026-04-29T16:44:23.612" v="10" actId="47"/>
        <pc:sldMkLst>
          <pc:docMk/>
          <pc:sldMk cId="2964739635" sldId="457"/>
        </pc:sldMkLst>
      </pc:sldChg>
      <pc:sldChg chg="add">
        <pc:chgData name="help" userId="076106f8-e622-4bba-bf8d-41b4b1aaf204" providerId="ADAL" clId="{AF99BAC0-9EE4-461B-B328-423BADDB7001}" dt="2026-04-29T16:44:00.341" v="7"/>
        <pc:sldMkLst>
          <pc:docMk/>
          <pc:sldMk cId="1905254606" sldId="502"/>
        </pc:sldMkLst>
      </pc:sldChg>
      <pc:sldChg chg="add">
        <pc:chgData name="help" userId="076106f8-e622-4bba-bf8d-41b4b1aaf204" providerId="ADAL" clId="{AF99BAC0-9EE4-461B-B328-423BADDB7001}" dt="2026-04-29T16:44:21.373" v="9"/>
        <pc:sldMkLst>
          <pc:docMk/>
          <pc:sldMk cId="2699544983" sldId="503"/>
        </pc:sldMkLst>
      </pc:sldChg>
      <pc:sldChg chg="add">
        <pc:chgData name="help" userId="076106f8-e622-4bba-bf8d-41b4b1aaf204" providerId="ADAL" clId="{AF99BAC0-9EE4-461B-B328-423BADDB7001}" dt="2026-04-29T16:44:34.040" v="11"/>
        <pc:sldMkLst>
          <pc:docMk/>
          <pc:sldMk cId="33441867" sldId="504"/>
        </pc:sldMkLst>
      </pc:sldChg>
    </pc:docChg>
  </pc:docChgLst>
  <pc:docChgLst>
    <pc:chgData name="help desk" userId="076106f8-e622-4bba-bf8d-41b4b1aaf204" providerId="ADAL" clId="{2CBE7C5A-46F2-4889-9CD7-7BD108D1FBB8}"/>
    <pc:docChg chg="undo custSel addSld delSld modSld sldOrd">
      <pc:chgData name="help desk" userId="076106f8-e622-4bba-bf8d-41b4b1aaf204" providerId="ADAL" clId="{2CBE7C5A-46F2-4889-9CD7-7BD108D1FBB8}" dt="2024-07-29T21:43:53.953" v="6090" actId="14100"/>
      <pc:docMkLst>
        <pc:docMk/>
      </pc:docMkLst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1625631789" sldId="256"/>
        </pc:sldMkLst>
      </pc:sldChg>
      <pc:sldChg chg="addSp delSp modSp mod">
        <pc:chgData name="help desk" userId="076106f8-e622-4bba-bf8d-41b4b1aaf204" providerId="ADAL" clId="{2CBE7C5A-46F2-4889-9CD7-7BD108D1FBB8}" dt="2024-07-22T14:49:33.740" v="11" actId="1076"/>
        <pc:sldMkLst>
          <pc:docMk/>
          <pc:sldMk cId="2847858403" sldId="257"/>
        </pc:sldMkLst>
        <pc:spChg chg="mod">
          <ac:chgData name="help desk" userId="076106f8-e622-4bba-bf8d-41b4b1aaf204" providerId="ADAL" clId="{2CBE7C5A-46F2-4889-9CD7-7BD108D1FBB8}" dt="2024-07-22T14:45:06.841" v="2" actId="20577"/>
          <ac:spMkLst>
            <pc:docMk/>
            <pc:sldMk cId="2847858403" sldId="257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4:49:18.248" v="9" actId="1076"/>
          <ac:spMkLst>
            <pc:docMk/>
            <pc:sldMk cId="2847858403" sldId="257"/>
            <ac:spMk id="5" creationId="{00000000-0000-0000-0000-000000000000}"/>
          </ac:spMkLst>
        </pc:spChg>
        <pc:picChg chg="del">
          <ac:chgData name="help desk" userId="076106f8-e622-4bba-bf8d-41b4b1aaf204" providerId="ADAL" clId="{2CBE7C5A-46F2-4889-9CD7-7BD108D1FBB8}" dt="2024-07-22T14:48:02.493" v="3" actId="478"/>
          <ac:picMkLst>
            <pc:docMk/>
            <pc:sldMk cId="2847858403" sldId="257"/>
            <ac:picMk id="4" creationId="{00000000-0000-0000-0000-000000000000}"/>
          </ac:picMkLst>
        </pc:picChg>
        <pc:picChg chg="add mod">
          <ac:chgData name="help desk" userId="076106f8-e622-4bba-bf8d-41b4b1aaf204" providerId="ADAL" clId="{2CBE7C5A-46F2-4889-9CD7-7BD108D1FBB8}" dt="2024-07-22T14:49:08.108" v="6" actId="1076"/>
          <ac:picMkLst>
            <pc:docMk/>
            <pc:sldMk cId="2847858403" sldId="257"/>
            <ac:picMk id="6" creationId="{C6545F6D-774E-479B-AABD-10881721582F}"/>
          </ac:picMkLst>
        </pc:picChg>
        <pc:picChg chg="mod">
          <ac:chgData name="help desk" userId="076106f8-e622-4bba-bf8d-41b4b1aaf204" providerId="ADAL" clId="{2CBE7C5A-46F2-4889-9CD7-7BD108D1FBB8}" dt="2024-07-22T14:49:33.740" v="11" actId="1076"/>
          <ac:picMkLst>
            <pc:docMk/>
            <pc:sldMk cId="2847858403" sldId="257"/>
            <ac:picMk id="15362" creationId="{00000000-0000-0000-0000-000000000000}"/>
          </ac:picMkLst>
        </pc:picChg>
      </pc:sldChg>
      <pc:sldChg chg="addSp delSp modSp mod addAnim delAnim modAnim">
        <pc:chgData name="help desk" userId="076106f8-e622-4bba-bf8d-41b4b1aaf204" providerId="ADAL" clId="{2CBE7C5A-46F2-4889-9CD7-7BD108D1FBB8}" dt="2024-07-22T16:18:10.932" v="842"/>
        <pc:sldMkLst>
          <pc:docMk/>
          <pc:sldMk cId="3443636487" sldId="259"/>
        </pc:sldMkLst>
        <pc:spChg chg="del mod topLvl">
          <ac:chgData name="help desk" userId="076106f8-e622-4bba-bf8d-41b4b1aaf204" providerId="ADAL" clId="{2CBE7C5A-46F2-4889-9CD7-7BD108D1FBB8}" dt="2024-07-22T14:52:09.583" v="32" actId="478"/>
          <ac:spMkLst>
            <pc:docMk/>
            <pc:sldMk cId="3443636487" sldId="259"/>
            <ac:spMk id="26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2:06.903" v="31" actId="478"/>
          <ac:spMkLst>
            <pc:docMk/>
            <pc:sldMk cId="3443636487" sldId="259"/>
            <ac:spMk id="3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4:50:27.225" v="13" actId="255"/>
          <ac:spMkLst>
            <pc:docMk/>
            <pc:sldMk cId="3443636487" sldId="259"/>
            <ac:spMk id="3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4:52:33.353" v="37" actId="21"/>
          <ac:spMkLst>
            <pc:docMk/>
            <pc:sldMk cId="3443636487" sldId="259"/>
            <ac:spMk id="37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3:11.906" v="45" actId="478"/>
          <ac:spMkLst>
            <pc:docMk/>
            <pc:sldMk cId="3443636487" sldId="259"/>
            <ac:spMk id="39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3:09.990" v="44" actId="478"/>
          <ac:spMkLst>
            <pc:docMk/>
            <pc:sldMk cId="3443636487" sldId="259"/>
            <ac:spMk id="40" creationId="{00000000-0000-0000-0000-000000000000}"/>
          </ac:spMkLst>
        </pc:spChg>
        <pc:spChg chg="add del mod">
          <ac:chgData name="help desk" userId="076106f8-e622-4bba-bf8d-41b4b1aaf204" providerId="ADAL" clId="{2CBE7C5A-46F2-4889-9CD7-7BD108D1FBB8}" dt="2024-07-22T14:51:37.943" v="24" actId="478"/>
          <ac:spMkLst>
            <pc:docMk/>
            <pc:sldMk cId="3443636487" sldId="259"/>
            <ac:spMk id="41" creationId="{7B126598-A79B-481C-8095-3D560A519F2F}"/>
          </ac:spMkLst>
        </pc:spChg>
        <pc:spChg chg="add del mod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42" creationId="{B2CDDA37-5735-4444-9E3E-8AEE32713E2B}"/>
          </ac:spMkLst>
        </pc:spChg>
        <pc:spChg chg="add del mod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43" creationId="{42BF9540-9ACF-4E0C-AB15-3D516A79EC50}"/>
          </ac:spMkLst>
        </pc:spChg>
        <pc:spChg chg="del mod topLvl">
          <ac:chgData name="help desk" userId="076106f8-e622-4bba-bf8d-41b4b1aaf204" providerId="ADAL" clId="{2CBE7C5A-46F2-4889-9CD7-7BD108D1FBB8}" dt="2024-07-22T14:53:29.435" v="50" actId="478"/>
          <ac:spMkLst>
            <pc:docMk/>
            <pc:sldMk cId="3443636487" sldId="259"/>
            <ac:spMk id="45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46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3:54.901" v="53" actId="478"/>
          <ac:spMkLst>
            <pc:docMk/>
            <pc:sldMk cId="3443636487" sldId="259"/>
            <ac:spMk id="48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3:53.056" v="52" actId="21"/>
          <ac:spMkLst>
            <pc:docMk/>
            <pc:sldMk cId="3443636487" sldId="259"/>
            <ac:spMk id="49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5:24.388" v="77" actId="478"/>
          <ac:spMkLst>
            <pc:docMk/>
            <pc:sldMk cId="3443636487" sldId="259"/>
            <ac:spMk id="51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5:22.272" v="76" actId="478"/>
          <ac:spMkLst>
            <pc:docMk/>
            <pc:sldMk cId="3443636487" sldId="259"/>
            <ac:spMk id="52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7:01.552" v="101" actId="478"/>
          <ac:spMkLst>
            <pc:docMk/>
            <pc:sldMk cId="3443636487" sldId="259"/>
            <ac:spMk id="54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7:00.211" v="100" actId="478"/>
          <ac:spMkLst>
            <pc:docMk/>
            <pc:sldMk cId="3443636487" sldId="259"/>
            <ac:spMk id="55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6:38.221" v="93" actId="478"/>
          <ac:spMkLst>
            <pc:docMk/>
            <pc:sldMk cId="3443636487" sldId="259"/>
            <ac:spMk id="57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6:35.361" v="92" actId="478"/>
          <ac:spMkLst>
            <pc:docMk/>
            <pc:sldMk cId="3443636487" sldId="259"/>
            <ac:spMk id="58" creationId="{00000000-0000-0000-0000-000000000000}"/>
          </ac:spMkLst>
        </pc:spChg>
        <pc:spChg chg="add del mod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59" creationId="{C198326D-6A5E-4F4C-BF56-F4CA15519543}"/>
          </ac:spMkLst>
        </pc:spChg>
        <pc:spChg chg="add del mod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60" creationId="{4AB5C053-AA45-4662-BA18-1314852DAEB9}"/>
          </ac:spMkLst>
        </pc:spChg>
        <pc:spChg chg="add del mod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61" creationId="{A2010330-968A-4124-A4CC-E4748DD5AA4C}"/>
          </ac:spMkLst>
        </pc:spChg>
        <pc:spChg chg="add del mod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62" creationId="{821FED32-DBEB-4789-9669-C589346932AA}"/>
          </ac:spMkLst>
        </pc:spChg>
        <pc:spChg chg="add del mod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63" creationId="{EDA3F340-047C-46C3-AD0B-51271EC77831}"/>
          </ac:spMkLst>
        </pc:spChg>
        <pc:spChg chg="add del mod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64" creationId="{C46A0C72-9198-47E4-A77E-96F5A1C447FA}"/>
          </ac:spMkLst>
        </pc:spChg>
        <pc:spChg chg="add del mod">
          <ac:chgData name="help desk" userId="076106f8-e622-4bba-bf8d-41b4b1aaf204" providerId="ADAL" clId="{2CBE7C5A-46F2-4889-9CD7-7BD108D1FBB8}" dt="2024-07-22T15:03:31.382" v="209" actId="478"/>
          <ac:spMkLst>
            <pc:docMk/>
            <pc:sldMk cId="3443636487" sldId="259"/>
            <ac:spMk id="65" creationId="{19815BDB-A2D3-4AB1-BEA1-472D495A3B6A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66" creationId="{21BF124E-773D-4C10-A2A2-C226F1BF40F8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67" creationId="{4C06952E-27ED-42E1-BA4D-3489E2FA3A18}"/>
          </ac:spMkLst>
        </pc:spChg>
        <pc:spChg chg="del mod topLvl">
          <ac:chgData name="help desk" userId="076106f8-e622-4bba-bf8d-41b4b1aaf204" providerId="ADAL" clId="{2CBE7C5A-46F2-4889-9CD7-7BD108D1FBB8}" dt="2024-07-22T14:51:13.665" v="20" actId="478"/>
          <ac:spMkLst>
            <pc:docMk/>
            <pc:sldMk cId="3443636487" sldId="259"/>
            <ac:spMk id="69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1:11.651" v="19" actId="21"/>
          <ac:spMkLst>
            <pc:docMk/>
            <pc:sldMk cId="3443636487" sldId="259"/>
            <ac:spMk id="70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71" creationId="{9971F100-48DB-4C7E-8F88-963338E50227}"/>
          </ac:spMkLst>
        </pc:spChg>
        <pc:spChg chg="del mod topLvl">
          <ac:chgData name="help desk" userId="076106f8-e622-4bba-bf8d-41b4b1aaf204" providerId="ADAL" clId="{2CBE7C5A-46F2-4889-9CD7-7BD108D1FBB8}" dt="2024-07-22T14:54:29.977" v="63" actId="478"/>
          <ac:spMkLst>
            <pc:docMk/>
            <pc:sldMk cId="3443636487" sldId="259"/>
            <ac:spMk id="73" creationId="{00000000-0000-0000-0000-000000000000}"/>
          </ac:spMkLst>
        </pc:spChg>
        <pc:spChg chg="del mod topLvl">
          <ac:chgData name="help desk" userId="076106f8-e622-4bba-bf8d-41b4b1aaf204" providerId="ADAL" clId="{2CBE7C5A-46F2-4889-9CD7-7BD108D1FBB8}" dt="2024-07-22T14:54:27.617" v="62" actId="478"/>
          <ac:spMkLst>
            <pc:docMk/>
            <pc:sldMk cId="3443636487" sldId="259"/>
            <ac:spMk id="74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75" creationId="{BB1440A8-8699-46F0-98DB-4EC6337E55AF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76" creationId="{3AE59E97-1A50-47D7-BFFB-EC5569B0C743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77" creationId="{7D7934ED-4917-47A8-8721-420CE21905F3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78" creationId="{9A914A5A-D2F6-4C39-B757-D09EAB790776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79" creationId="{C6177BDE-DCCE-4851-98EC-6B34C22ADFE4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80" creationId="{C4FA74F2-C5D5-4638-9520-BEDC6D48F21E}"/>
          </ac:spMkLst>
        </pc:spChg>
        <pc:spChg chg="add mod">
          <ac:chgData name="help desk" userId="076106f8-e622-4bba-bf8d-41b4b1aaf204" providerId="ADAL" clId="{2CBE7C5A-46F2-4889-9CD7-7BD108D1FBB8}" dt="2024-07-22T15:03:36.094" v="237" actId="1036"/>
          <ac:spMkLst>
            <pc:docMk/>
            <pc:sldMk cId="3443636487" sldId="259"/>
            <ac:spMk id="81" creationId="{3B5810A7-911E-4757-AFD0-9034CBF87F25}"/>
          </ac:spMkLst>
        </pc:spChg>
        <pc:grpChg chg="del">
          <ac:chgData name="help desk" userId="076106f8-e622-4bba-bf8d-41b4b1aaf204" providerId="ADAL" clId="{2CBE7C5A-46F2-4889-9CD7-7BD108D1FBB8}" dt="2024-07-22T14:52:06.903" v="31" actId="478"/>
          <ac:grpSpMkLst>
            <pc:docMk/>
            <pc:sldMk cId="3443636487" sldId="259"/>
            <ac:grpSpMk id="8" creationId="{00000000-0000-0000-0000-000000000000}"/>
          </ac:grpSpMkLst>
        </pc:grpChg>
        <pc:grpChg chg="del">
          <ac:chgData name="help desk" userId="076106f8-e622-4bba-bf8d-41b4b1aaf204" providerId="ADAL" clId="{2CBE7C5A-46F2-4889-9CD7-7BD108D1FBB8}" dt="2024-07-22T14:52:37.804" v="38" actId="478"/>
          <ac:grpSpMkLst>
            <pc:docMk/>
            <pc:sldMk cId="3443636487" sldId="259"/>
            <ac:grpSpMk id="35" creationId="{00000000-0000-0000-0000-000000000000}"/>
          </ac:grpSpMkLst>
        </pc:grpChg>
        <pc:grpChg chg="del">
          <ac:chgData name="help desk" userId="076106f8-e622-4bba-bf8d-41b4b1aaf204" providerId="ADAL" clId="{2CBE7C5A-46F2-4889-9CD7-7BD108D1FBB8}" dt="2024-07-22T14:53:09.990" v="44" actId="478"/>
          <ac:grpSpMkLst>
            <pc:docMk/>
            <pc:sldMk cId="3443636487" sldId="259"/>
            <ac:grpSpMk id="38" creationId="{00000000-0000-0000-0000-000000000000}"/>
          </ac:grpSpMkLst>
        </pc:grpChg>
        <pc:grpChg chg="del">
          <ac:chgData name="help desk" userId="076106f8-e622-4bba-bf8d-41b4b1aaf204" providerId="ADAL" clId="{2CBE7C5A-46F2-4889-9CD7-7BD108D1FBB8}" dt="2024-07-22T14:53:29.435" v="50" actId="478"/>
          <ac:grpSpMkLst>
            <pc:docMk/>
            <pc:sldMk cId="3443636487" sldId="259"/>
            <ac:grpSpMk id="44" creationId="{00000000-0000-0000-0000-000000000000}"/>
          </ac:grpSpMkLst>
        </pc:grpChg>
        <pc:grpChg chg="del">
          <ac:chgData name="help desk" userId="076106f8-e622-4bba-bf8d-41b4b1aaf204" providerId="ADAL" clId="{2CBE7C5A-46F2-4889-9CD7-7BD108D1FBB8}" dt="2024-07-22T14:53:53.056" v="52" actId="21"/>
          <ac:grpSpMkLst>
            <pc:docMk/>
            <pc:sldMk cId="3443636487" sldId="259"/>
            <ac:grpSpMk id="47" creationId="{00000000-0000-0000-0000-000000000000}"/>
          </ac:grpSpMkLst>
        </pc:grpChg>
        <pc:grpChg chg="del mod">
          <ac:chgData name="help desk" userId="076106f8-e622-4bba-bf8d-41b4b1aaf204" providerId="ADAL" clId="{2CBE7C5A-46F2-4889-9CD7-7BD108D1FBB8}" dt="2024-07-22T14:55:22.272" v="76" actId="478"/>
          <ac:grpSpMkLst>
            <pc:docMk/>
            <pc:sldMk cId="3443636487" sldId="259"/>
            <ac:grpSpMk id="50" creationId="{00000000-0000-0000-0000-000000000000}"/>
          </ac:grpSpMkLst>
        </pc:grpChg>
        <pc:grpChg chg="del">
          <ac:chgData name="help desk" userId="076106f8-e622-4bba-bf8d-41b4b1aaf204" providerId="ADAL" clId="{2CBE7C5A-46F2-4889-9CD7-7BD108D1FBB8}" dt="2024-07-22T14:57:00.211" v="100" actId="478"/>
          <ac:grpSpMkLst>
            <pc:docMk/>
            <pc:sldMk cId="3443636487" sldId="259"/>
            <ac:grpSpMk id="53" creationId="{00000000-0000-0000-0000-000000000000}"/>
          </ac:grpSpMkLst>
        </pc:grpChg>
        <pc:grpChg chg="del mod">
          <ac:chgData name="help desk" userId="076106f8-e622-4bba-bf8d-41b4b1aaf204" providerId="ADAL" clId="{2CBE7C5A-46F2-4889-9CD7-7BD108D1FBB8}" dt="2024-07-22T14:56:35.361" v="92" actId="478"/>
          <ac:grpSpMkLst>
            <pc:docMk/>
            <pc:sldMk cId="3443636487" sldId="259"/>
            <ac:grpSpMk id="56" creationId="{00000000-0000-0000-0000-000000000000}"/>
          </ac:grpSpMkLst>
        </pc:grpChg>
        <pc:grpChg chg="add del mod">
          <ac:chgData name="help desk" userId="076106f8-e622-4bba-bf8d-41b4b1aaf204" providerId="ADAL" clId="{2CBE7C5A-46F2-4889-9CD7-7BD108D1FBB8}" dt="2024-07-22T14:51:11.651" v="19" actId="21"/>
          <ac:grpSpMkLst>
            <pc:docMk/>
            <pc:sldMk cId="3443636487" sldId="259"/>
            <ac:grpSpMk id="68" creationId="{00000000-0000-0000-0000-000000000000}"/>
          </ac:grpSpMkLst>
        </pc:grpChg>
        <pc:grpChg chg="add del">
          <ac:chgData name="help desk" userId="076106f8-e622-4bba-bf8d-41b4b1aaf204" providerId="ADAL" clId="{2CBE7C5A-46F2-4889-9CD7-7BD108D1FBB8}" dt="2024-07-22T14:54:27.617" v="62" actId="478"/>
          <ac:grpSpMkLst>
            <pc:docMk/>
            <pc:sldMk cId="3443636487" sldId="259"/>
            <ac:grpSpMk id="72" creationId="{00000000-0000-0000-0000-000000000000}"/>
          </ac:grpSpMkLst>
        </pc:grpChg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3038758337" sldId="263"/>
        </pc:sldMkLst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1538006657" sldId="264"/>
        </pc:sldMkLst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2521371328" sldId="265"/>
        </pc:sldMkLst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212212897" sldId="266"/>
        </pc:sldMkLst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2651532878" sldId="267"/>
        </pc:sldMkLst>
      </pc:sldChg>
      <pc:sldChg chg="addSp delSp modSp mod delAnim modAnim">
        <pc:chgData name="help desk" userId="076106f8-e622-4bba-bf8d-41b4b1aaf204" providerId="ADAL" clId="{2CBE7C5A-46F2-4889-9CD7-7BD108D1FBB8}" dt="2024-07-25T14:35:36.768" v="5108" actId="1035"/>
        <pc:sldMkLst>
          <pc:docMk/>
          <pc:sldMk cId="1075878489" sldId="350"/>
        </pc:sldMkLst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15" creationId="{0F9AAFD7-D0DC-461A-98A6-DD18D4E75CDE}"/>
          </ac:spMkLst>
        </pc:spChg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16" creationId="{48F1FDB2-E4EA-48E3-9AE9-75215C42C51E}"/>
          </ac:spMkLst>
        </pc:spChg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17" creationId="{4A8E0F8E-659D-4329-B913-81D9C4BCFBB0}"/>
          </ac:spMkLst>
        </pc:spChg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18" creationId="{09D8B1C9-05F0-4BAC-9093-CEE51BB1E706}"/>
          </ac:spMkLst>
        </pc:spChg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19" creationId="{A3CBB533-C883-4A7C-ABAA-8F7139821A02}"/>
          </ac:spMkLst>
        </pc:spChg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20" creationId="{84F5F30D-7064-4D6F-9406-DB1F4207DE30}"/>
          </ac:spMkLst>
        </pc:spChg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21" creationId="{42A295B3-01D2-4ECD-A673-297758E07765}"/>
          </ac:spMkLst>
        </pc:spChg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22" creationId="{7D9578BE-BFDB-4F63-A479-5E032390190B}"/>
          </ac:spMkLst>
        </pc:spChg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23" creationId="{82A3B91A-7C5E-4A8A-A4AC-7FA7DC0F634A}"/>
          </ac:spMkLst>
        </pc:spChg>
        <pc:spChg chg="add mod">
          <ac:chgData name="help desk" userId="076106f8-e622-4bba-bf8d-41b4b1aaf204" providerId="ADAL" clId="{2CBE7C5A-46F2-4889-9CD7-7BD108D1FBB8}" dt="2024-07-25T14:35:36.768" v="5108" actId="1035"/>
          <ac:spMkLst>
            <pc:docMk/>
            <pc:sldMk cId="1075878489" sldId="350"/>
            <ac:spMk id="24" creationId="{7E44BC59-5FE6-4A35-A3E0-FE1F75411936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35" creationId="{22C3CB02-5C2A-44FD-AD1B-E150921AABC1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38" creationId="{B7CAF0A5-C34F-4A6A-BD26-A0CC97096B78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41" creationId="{75E41F1D-46EA-493F-B174-CBCD10F57028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44" creationId="{F641159E-1E76-4BD5-A443-794A9D39D9F7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47" creationId="{BC872C94-BFBA-4EDE-A3D3-683E772E4ECF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50" creationId="{886D15C1-0BE7-4FD3-B677-3471F651B250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58" creationId="{E0A3427F-B672-4813-B98B-1CC1CAF10451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59" creationId="{099C6CF5-1E1C-496E-8C43-8BA98C3695B2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60" creationId="{6FA903DF-AB0A-40E3-A293-49003AE773B5}"/>
          </ac:spMkLst>
        </pc:spChg>
        <pc:spChg chg="add del mod">
          <ac:chgData name="help desk" userId="076106f8-e622-4bba-bf8d-41b4b1aaf204" providerId="ADAL" clId="{2CBE7C5A-46F2-4889-9CD7-7BD108D1FBB8}" dt="2024-07-22T15:04:35.544" v="245" actId="478"/>
          <ac:spMkLst>
            <pc:docMk/>
            <pc:sldMk cId="1075878489" sldId="350"/>
            <ac:spMk id="61" creationId="{5EBF214B-B016-49F2-B663-1CC011A32088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62" creationId="{BC94D2B2-C352-4EF6-A491-A8E31DC79EA1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63" creationId="{C2FEAAD5-D820-4CE8-BF0C-93AE5DA9A655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64" creationId="{76F9B0A8-0179-45F5-A865-4276FFD7B286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65" creationId="{EC62A092-AAC8-4642-91AF-063C2B18D2B7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66" creationId="{FA38F84A-86DC-41B1-86EC-34BF202178B1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67" creationId="{00DD6919-174A-4604-8145-5D1B201230E0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68" creationId="{24E5058A-5681-40D8-AC49-7F31ECB53B78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69" creationId="{DFDD2C89-0C3C-465C-887B-EEA2FE201E9D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70" creationId="{FC076814-9787-42A7-B092-A6C2F636E7BB}"/>
          </ac:spMkLst>
        </pc:spChg>
        <pc:spChg chg="add del mod">
          <ac:chgData name="help desk" userId="076106f8-e622-4bba-bf8d-41b4b1aaf204" providerId="ADAL" clId="{2CBE7C5A-46F2-4889-9CD7-7BD108D1FBB8}" dt="2024-07-25T14:35:30.657" v="5079" actId="478"/>
          <ac:spMkLst>
            <pc:docMk/>
            <pc:sldMk cId="1075878489" sldId="350"/>
            <ac:spMk id="71" creationId="{E2C1C39A-68C0-4677-8A72-B4962ED28A32}"/>
          </ac:spMkLst>
        </pc:s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19" creationId="{A06CD19B-2626-4A4B-A099-AE1C524BB586}"/>
          </ac:grpSpMkLst>
        </pc:gr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22" creationId="{CB923ED2-B600-436A-8409-911B82B349C2}"/>
          </ac:grpSpMkLst>
        </pc:gr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26" creationId="{7F4EAB66-CAB3-49B5-A8CA-3CD6A1C45637}"/>
          </ac:grpSpMkLst>
        </pc:gr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30" creationId="{4AC46887-F74B-48B3-8955-21E20455AF7D}"/>
          </ac:grpSpMkLst>
        </pc:gr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34" creationId="{CFBC76FA-F8A9-4DB3-8FEF-01510E5AA099}"/>
          </ac:grpSpMkLst>
        </pc:gr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39" creationId="{B8228F7E-F6FC-4A49-A754-ADC1BE722A7C}"/>
          </ac:grpSpMkLst>
        </pc:gr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43" creationId="{FE3F9972-8630-451B-AF2E-2B2F5D584D11}"/>
          </ac:grpSpMkLst>
        </pc:gr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48" creationId="{9643E0F6-FE56-4FC0-AE54-6BD8D09943A6}"/>
          </ac:grpSpMkLst>
        </pc:gr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52" creationId="{4FC40D24-4605-40F1-9C57-D164219F439D}"/>
          </ac:grpSpMkLst>
        </pc:grpChg>
        <pc:grpChg chg="del">
          <ac:chgData name="help desk" userId="076106f8-e622-4bba-bf8d-41b4b1aaf204" providerId="ADAL" clId="{2CBE7C5A-46F2-4889-9CD7-7BD108D1FBB8}" dt="2024-07-22T15:01:40.179" v="159" actId="478"/>
          <ac:grpSpMkLst>
            <pc:docMk/>
            <pc:sldMk cId="1075878489" sldId="350"/>
            <ac:grpSpMk id="55" creationId="{E6FD146B-86AE-486B-8156-E8E8295935F3}"/>
          </ac:grpSpMkLst>
        </pc:grpChg>
        <pc:picChg chg="mod">
          <ac:chgData name="help desk" userId="076106f8-e622-4bba-bf8d-41b4b1aaf204" providerId="ADAL" clId="{2CBE7C5A-46F2-4889-9CD7-7BD108D1FBB8}" dt="2024-07-25T14:35:26.753" v="5078" actId="1076"/>
          <ac:picMkLst>
            <pc:docMk/>
            <pc:sldMk cId="1075878489" sldId="350"/>
            <ac:picMk id="2" creationId="{00000000-0000-0000-0000-000000000000}"/>
          </ac:picMkLst>
        </pc:picChg>
      </pc:sldChg>
      <pc:sldChg chg="addSp delSp modSp mod ord delAnim modAnim">
        <pc:chgData name="help desk" userId="076106f8-e622-4bba-bf8d-41b4b1aaf204" providerId="ADAL" clId="{2CBE7C5A-46F2-4889-9CD7-7BD108D1FBB8}" dt="2024-07-22T16:23:43.002" v="918"/>
        <pc:sldMkLst>
          <pc:docMk/>
          <pc:sldMk cId="2318909197" sldId="351"/>
        </pc:sldMkLst>
        <pc:spChg chg="del">
          <ac:chgData name="help desk" userId="076106f8-e622-4bba-bf8d-41b4b1aaf204" providerId="ADAL" clId="{2CBE7C5A-46F2-4889-9CD7-7BD108D1FBB8}" dt="2024-07-22T16:02:06.768" v="684" actId="478"/>
          <ac:spMkLst>
            <pc:docMk/>
            <pc:sldMk cId="2318909197" sldId="351"/>
            <ac:spMk id="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07:15.719" v="761" actId="478"/>
          <ac:spMkLst>
            <pc:docMk/>
            <pc:sldMk cId="2318909197" sldId="351"/>
            <ac:spMk id="6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07:36.729" v="764" actId="478"/>
          <ac:spMkLst>
            <pc:docMk/>
            <pc:sldMk cId="2318909197" sldId="351"/>
            <ac:spMk id="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06:43.342" v="759" actId="478"/>
          <ac:spMkLst>
            <pc:docMk/>
            <pc:sldMk cId="2318909197" sldId="351"/>
            <ac:spMk id="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12:33.153" v="819" actId="113"/>
          <ac:spMkLst>
            <pc:docMk/>
            <pc:sldMk cId="2318909197" sldId="351"/>
            <ac:spMk id="11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12:28.343" v="817" actId="113"/>
          <ac:spMkLst>
            <pc:docMk/>
            <pc:sldMk cId="2318909197" sldId="351"/>
            <ac:spMk id="12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6:01:47.501" v="683"/>
          <ac:spMkLst>
            <pc:docMk/>
            <pc:sldMk cId="2318909197" sldId="351"/>
            <ac:spMk id="16" creationId="{422B5CA1-86D5-4D1A-BCCD-61131AC65871}"/>
          </ac:spMkLst>
        </pc:spChg>
        <pc:spChg chg="del mod">
          <ac:chgData name="help desk" userId="076106f8-e622-4bba-bf8d-41b4b1aaf204" providerId="ADAL" clId="{2CBE7C5A-46F2-4889-9CD7-7BD108D1FBB8}" dt="2024-07-22T16:01:46.992" v="682" actId="478"/>
          <ac:spMkLst>
            <pc:docMk/>
            <pc:sldMk cId="2318909197" sldId="351"/>
            <ac:spMk id="1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02:09.270" v="685" actId="478"/>
          <ac:spMkLst>
            <pc:docMk/>
            <pc:sldMk cId="2318909197" sldId="351"/>
            <ac:spMk id="1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02:11.687" v="686" actId="478"/>
          <ac:spMkLst>
            <pc:docMk/>
            <pc:sldMk cId="2318909197" sldId="351"/>
            <ac:spMk id="1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19:51.985" v="877" actId="1035"/>
          <ac:spMkLst>
            <pc:docMk/>
            <pc:sldMk cId="2318909197" sldId="351"/>
            <ac:spMk id="2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22:39.852" v="916" actId="14100"/>
          <ac:spMkLst>
            <pc:docMk/>
            <pc:sldMk cId="2318909197" sldId="351"/>
            <ac:spMk id="21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6:12:13.322" v="813" actId="113"/>
          <ac:spMkLst>
            <pc:docMk/>
            <pc:sldMk cId="2318909197" sldId="351"/>
            <ac:spMk id="22" creationId="{F43E4946-3712-4306-AC66-D1950BA6BD15}"/>
          </ac:spMkLst>
        </pc:spChg>
        <pc:spChg chg="add mod">
          <ac:chgData name="help desk" userId="076106f8-e622-4bba-bf8d-41b4b1aaf204" providerId="ADAL" clId="{2CBE7C5A-46F2-4889-9CD7-7BD108D1FBB8}" dt="2024-07-22T16:20:30.858" v="912" actId="692"/>
          <ac:spMkLst>
            <pc:docMk/>
            <pc:sldMk cId="2318909197" sldId="351"/>
            <ac:spMk id="23" creationId="{943E42E3-1FD6-4431-9279-B403688EE0BC}"/>
          </ac:spMkLst>
        </pc:spChg>
        <pc:picChg chg="del">
          <ac:chgData name="help desk" userId="076106f8-e622-4bba-bf8d-41b4b1aaf204" providerId="ADAL" clId="{2CBE7C5A-46F2-4889-9CD7-7BD108D1FBB8}" dt="2024-07-22T15:56:21.257" v="529" actId="478"/>
          <ac:picMkLst>
            <pc:docMk/>
            <pc:sldMk cId="2318909197" sldId="351"/>
            <ac:picMk id="4" creationId="{EFAB186E-69E9-42C3-83C4-F8F0D81468F7}"/>
          </ac:picMkLst>
        </pc:picChg>
        <pc:picChg chg="add mod ord">
          <ac:chgData name="help desk" userId="076106f8-e622-4bba-bf8d-41b4b1aaf204" providerId="ADAL" clId="{2CBE7C5A-46F2-4889-9CD7-7BD108D1FBB8}" dt="2024-07-22T15:56:51.359" v="532" actId="167"/>
          <ac:picMkLst>
            <pc:docMk/>
            <pc:sldMk cId="2318909197" sldId="351"/>
            <ac:picMk id="5" creationId="{30E0921C-F982-4A61-BDAA-0509DFFC545B}"/>
          </ac:picMkLst>
        </pc:picChg>
      </pc:sldChg>
      <pc:sldChg chg="addSp delSp modSp mod delAnim modAnim">
        <pc:chgData name="help desk" userId="076106f8-e622-4bba-bf8d-41b4b1aaf204" providerId="ADAL" clId="{2CBE7C5A-46F2-4889-9CD7-7BD108D1FBB8}" dt="2024-07-24T16:31:03.967" v="3016"/>
        <pc:sldMkLst>
          <pc:docMk/>
          <pc:sldMk cId="1808044353" sldId="352"/>
        </pc:sldMkLst>
        <pc:spChg chg="mod">
          <ac:chgData name="help desk" userId="076106f8-e622-4bba-bf8d-41b4b1aaf204" providerId="ADAL" clId="{2CBE7C5A-46F2-4889-9CD7-7BD108D1FBB8}" dt="2024-07-24T16:29:52.763" v="3014" actId="1035"/>
          <ac:spMkLst>
            <pc:docMk/>
            <pc:sldMk cId="1808044353" sldId="352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4:57:56.612" v="2986" actId="1037"/>
          <ac:spMkLst>
            <pc:docMk/>
            <pc:sldMk cId="1808044353" sldId="352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6:26:54.647" v="2989" actId="6549"/>
          <ac:spMkLst>
            <pc:docMk/>
            <pc:sldMk cId="1808044353" sldId="352"/>
            <ac:spMk id="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7:41:47.581" v="1903" actId="478"/>
          <ac:spMkLst>
            <pc:docMk/>
            <pc:sldMk cId="1808044353" sldId="352"/>
            <ac:spMk id="1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6:26:58.210" v="2990" actId="6549"/>
          <ac:spMkLst>
            <pc:docMk/>
            <pc:sldMk cId="1808044353" sldId="352"/>
            <ac:spMk id="1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7:41:05.095" v="1863" actId="478"/>
          <ac:spMkLst>
            <pc:docMk/>
            <pc:sldMk cId="1808044353" sldId="352"/>
            <ac:spMk id="1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40:51.835" v="1860" actId="1035"/>
          <ac:spMkLst>
            <pc:docMk/>
            <pc:sldMk cId="1808044353" sldId="352"/>
            <ac:spMk id="21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42:20.758" v="1932" actId="1035"/>
          <ac:spMkLst>
            <pc:docMk/>
            <pc:sldMk cId="1808044353" sldId="352"/>
            <ac:spMk id="2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7:41:06.173" v="1864" actId="478"/>
          <ac:spMkLst>
            <pc:docMk/>
            <pc:sldMk cId="1808044353" sldId="352"/>
            <ac:spMk id="2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7:41:07.145" v="1865" actId="478"/>
          <ac:spMkLst>
            <pc:docMk/>
            <pc:sldMk cId="1808044353" sldId="352"/>
            <ac:spMk id="24" creationId="{00000000-0000-0000-0000-000000000000}"/>
          </ac:spMkLst>
        </pc:spChg>
        <pc:grpChg chg="mod">
          <ac:chgData name="help desk" userId="076106f8-e622-4bba-bf8d-41b4b1aaf204" providerId="ADAL" clId="{2CBE7C5A-46F2-4889-9CD7-7BD108D1FBB8}" dt="2024-07-22T17:41:29.516" v="1868" actId="1076"/>
          <ac:grpSpMkLst>
            <pc:docMk/>
            <pc:sldMk cId="1808044353" sldId="352"/>
            <ac:grpSpMk id="26" creationId="{00000000-0000-0000-0000-000000000000}"/>
          </ac:grpSpMkLst>
        </pc:grpChg>
        <pc:picChg chg="add mod ord">
          <ac:chgData name="help desk" userId="076106f8-e622-4bba-bf8d-41b4b1aaf204" providerId="ADAL" clId="{2CBE7C5A-46F2-4889-9CD7-7BD108D1FBB8}" dt="2024-07-22T17:40:37.702" v="1844" actId="167"/>
          <ac:picMkLst>
            <pc:docMk/>
            <pc:sldMk cId="1808044353" sldId="352"/>
            <ac:picMk id="4" creationId="{BCA446DF-5F5E-430F-84D3-23088CF6DD4A}"/>
          </ac:picMkLst>
        </pc:picChg>
        <pc:picChg chg="add del mod">
          <ac:chgData name="help desk" userId="076106f8-e622-4bba-bf8d-41b4b1aaf204" providerId="ADAL" clId="{2CBE7C5A-46F2-4889-9CD7-7BD108D1FBB8}" dt="2024-07-22T18:55:35.168" v="1942" actId="21"/>
          <ac:picMkLst>
            <pc:docMk/>
            <pc:sldMk cId="1808044353" sldId="352"/>
            <ac:picMk id="10" creationId="{82F92286-6BF0-4A66-A779-77E2715A7208}"/>
          </ac:picMkLst>
        </pc:picChg>
        <pc:picChg chg="del">
          <ac:chgData name="help desk" userId="076106f8-e622-4bba-bf8d-41b4b1aaf204" providerId="ADAL" clId="{2CBE7C5A-46F2-4889-9CD7-7BD108D1FBB8}" dt="2024-07-22T17:40:44.065" v="1846" actId="478"/>
          <ac:picMkLst>
            <pc:docMk/>
            <pc:sldMk cId="1808044353" sldId="352"/>
            <ac:picMk id="14" creationId="{59C681B8-B730-4E17-B956-A9D3E209E12B}"/>
          </ac:picMkLst>
        </pc:picChg>
        <pc:picChg chg="mod">
          <ac:chgData name="help desk" userId="076106f8-e622-4bba-bf8d-41b4b1aaf204" providerId="ADAL" clId="{2CBE7C5A-46F2-4889-9CD7-7BD108D1FBB8}" dt="2024-07-22T17:41:36.796" v="1900" actId="1035"/>
          <ac:picMkLst>
            <pc:docMk/>
            <pc:sldMk cId="1808044353" sldId="352"/>
            <ac:picMk id="25" creationId="{00000000-0000-0000-0000-000000000000}"/>
          </ac:picMkLst>
        </pc:picChg>
        <pc:picChg chg="del">
          <ac:chgData name="help desk" userId="076106f8-e622-4bba-bf8d-41b4b1aaf204" providerId="ADAL" clId="{2CBE7C5A-46F2-4889-9CD7-7BD108D1FBB8}" dt="2024-07-22T17:40:39.245" v="1845" actId="478"/>
          <ac:picMkLst>
            <pc:docMk/>
            <pc:sldMk cId="1808044353" sldId="352"/>
            <ac:picMk id="29" creationId="{CA54B67A-67CA-490F-AF79-8C25D64CA2B7}"/>
          </ac:picMkLst>
        </pc:picChg>
        <pc:cxnChg chg="mod">
          <ac:chgData name="help desk" userId="076106f8-e622-4bba-bf8d-41b4b1aaf204" providerId="ADAL" clId="{2CBE7C5A-46F2-4889-9CD7-7BD108D1FBB8}" dt="2024-07-24T14:57:56.612" v="2986" actId="1037"/>
          <ac:cxnSpMkLst>
            <pc:docMk/>
            <pc:sldMk cId="1808044353" sldId="352"/>
            <ac:cxnSpMk id="11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2T17:41:29.516" v="1868" actId="1076"/>
          <ac:cxnSpMkLst>
            <pc:docMk/>
            <pc:sldMk cId="1808044353" sldId="352"/>
            <ac:cxnSpMk id="20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4T20:05:46.070" v="4647"/>
        <pc:sldMkLst>
          <pc:docMk/>
          <pc:sldMk cId="2607175038" sldId="354"/>
        </pc:sldMkLst>
        <pc:spChg chg="mod">
          <ac:chgData name="help desk" userId="076106f8-e622-4bba-bf8d-41b4b1aaf204" providerId="ADAL" clId="{2CBE7C5A-46F2-4889-9CD7-7BD108D1FBB8}" dt="2024-07-24T19:40:37.719" v="4493" actId="207"/>
          <ac:spMkLst>
            <pc:docMk/>
            <pc:sldMk cId="2607175038" sldId="354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9:32:25.560" v="4435" actId="255"/>
          <ac:spMkLst>
            <pc:docMk/>
            <pc:sldMk cId="2607175038" sldId="354"/>
            <ac:spMk id="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9:33:21.186" v="4492" actId="14100"/>
          <ac:spMkLst>
            <pc:docMk/>
            <pc:sldMk cId="2607175038" sldId="354"/>
            <ac:spMk id="10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4T19:33:05.176" v="4488" actId="478"/>
          <ac:spMkLst>
            <pc:docMk/>
            <pc:sldMk cId="2607175038" sldId="354"/>
            <ac:spMk id="11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4T19:33:16.806" v="4491" actId="478"/>
          <ac:spMkLst>
            <pc:docMk/>
            <pc:sldMk cId="2607175038" sldId="354"/>
            <ac:spMk id="1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9:33:10.856" v="4489" actId="14100"/>
          <ac:spMkLst>
            <pc:docMk/>
            <pc:sldMk cId="2607175038" sldId="354"/>
            <ac:spMk id="13" creationId="{00000000-0000-0000-0000-000000000000}"/>
          </ac:spMkLst>
        </pc:spChg>
        <pc:picChg chg="add del">
          <ac:chgData name="help desk" userId="076106f8-e622-4bba-bf8d-41b4b1aaf204" providerId="ADAL" clId="{2CBE7C5A-46F2-4889-9CD7-7BD108D1FBB8}" dt="2024-07-24T19:49:08.212" v="4505" actId="478"/>
          <ac:picMkLst>
            <pc:docMk/>
            <pc:sldMk cId="2607175038" sldId="354"/>
            <ac:picMk id="7" creationId="{062603C4-D187-4A01-B423-6F41068C8CD8}"/>
          </ac:picMkLst>
        </pc:picChg>
        <pc:picChg chg="add del mod ord">
          <ac:chgData name="help desk" userId="076106f8-e622-4bba-bf8d-41b4b1aaf204" providerId="ADAL" clId="{2CBE7C5A-46F2-4889-9CD7-7BD108D1FBB8}" dt="2024-07-24T19:49:08.912" v="4506" actId="478"/>
          <ac:picMkLst>
            <pc:docMk/>
            <pc:sldMk cId="2607175038" sldId="354"/>
            <ac:picMk id="9" creationId="{A9C87626-3937-426B-86E1-E2DA89BD9E7A}"/>
          </ac:picMkLst>
        </pc:picChg>
        <pc:picChg chg="add mod ord">
          <ac:chgData name="help desk" userId="076106f8-e622-4bba-bf8d-41b4b1aaf204" providerId="ADAL" clId="{2CBE7C5A-46F2-4889-9CD7-7BD108D1FBB8}" dt="2024-07-24T19:49:06.312" v="4504" actId="167"/>
          <ac:picMkLst>
            <pc:docMk/>
            <pc:sldMk cId="2607175038" sldId="354"/>
            <ac:picMk id="15" creationId="{44E48081-8F7B-4D75-8F4C-F4EA591BCC63}"/>
          </ac:picMkLst>
        </pc:picChg>
        <pc:cxnChg chg="mod">
          <ac:chgData name="help desk" userId="076106f8-e622-4bba-bf8d-41b4b1aaf204" providerId="ADAL" clId="{2CBE7C5A-46F2-4889-9CD7-7BD108D1FBB8}" dt="2024-07-24T19:49:18.932" v="4508" actId="14100"/>
          <ac:cxnSpMkLst>
            <pc:docMk/>
            <pc:sldMk cId="2607175038" sldId="354"/>
            <ac:cxnSpMk id="16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19:49:15.193" v="4507" actId="14100"/>
          <ac:cxnSpMkLst>
            <pc:docMk/>
            <pc:sldMk cId="2607175038" sldId="354"/>
            <ac:cxnSpMk id="20" creationId="{00000000-0000-0000-0000-000000000000}"/>
          </ac:cxnSpMkLst>
        </pc:cxnChg>
      </pc:sldChg>
      <pc:sldChg chg="modSp mod modAnim">
        <pc:chgData name="help desk" userId="076106f8-e622-4bba-bf8d-41b4b1aaf204" providerId="ADAL" clId="{2CBE7C5A-46F2-4889-9CD7-7BD108D1FBB8}" dt="2024-07-24T14:44:14.559" v="2924" actId="14100"/>
        <pc:sldMkLst>
          <pc:docMk/>
          <pc:sldMk cId="2909175937" sldId="362"/>
        </pc:sldMkLst>
        <pc:spChg chg="mod">
          <ac:chgData name="help desk" userId="076106f8-e622-4bba-bf8d-41b4b1aaf204" providerId="ADAL" clId="{2CBE7C5A-46F2-4889-9CD7-7BD108D1FBB8}" dt="2024-07-22T16:37:42.668" v="976" actId="1076"/>
          <ac:spMkLst>
            <pc:docMk/>
            <pc:sldMk cId="2909175937" sldId="362"/>
            <ac:spMk id="5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7:04.945" v="969" actId="14100"/>
          <ac:spMkLst>
            <pc:docMk/>
            <pc:sldMk cId="2909175937" sldId="362"/>
            <ac:spMk id="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5:28.331" v="951" actId="14100"/>
          <ac:spMkLst>
            <pc:docMk/>
            <pc:sldMk cId="2909175937" sldId="362"/>
            <ac:spMk id="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5:23.842" v="950" actId="1076"/>
          <ac:spMkLst>
            <pc:docMk/>
            <pc:sldMk cId="2909175937" sldId="362"/>
            <ac:spMk id="1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7:14.625" v="971" actId="14100"/>
          <ac:spMkLst>
            <pc:docMk/>
            <pc:sldMk cId="2909175937" sldId="362"/>
            <ac:spMk id="11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7:09.535" v="970" actId="1076"/>
          <ac:spMkLst>
            <pc:docMk/>
            <pc:sldMk cId="2909175937" sldId="362"/>
            <ac:spMk id="1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6:12.283" v="959" actId="1076"/>
          <ac:spMkLst>
            <pc:docMk/>
            <pc:sldMk cId="2909175937" sldId="362"/>
            <ac:spMk id="15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5:33.931" v="952" actId="14100"/>
          <ac:spMkLst>
            <pc:docMk/>
            <pc:sldMk cId="2909175937" sldId="362"/>
            <ac:spMk id="1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5:19.064" v="949" actId="1076"/>
          <ac:spMkLst>
            <pc:docMk/>
            <pc:sldMk cId="2909175937" sldId="362"/>
            <ac:spMk id="1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6:55.016" v="967" actId="14100"/>
          <ac:spMkLst>
            <pc:docMk/>
            <pc:sldMk cId="2909175937" sldId="362"/>
            <ac:spMk id="2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4:44:14.559" v="2924" actId="14100"/>
          <ac:spMkLst>
            <pc:docMk/>
            <pc:sldMk cId="2909175937" sldId="362"/>
            <ac:spMk id="2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5:52.372" v="956" actId="14100"/>
          <ac:spMkLst>
            <pc:docMk/>
            <pc:sldMk cId="2909175937" sldId="362"/>
            <ac:spMk id="2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7:23.685" v="974" actId="1036"/>
          <ac:spMkLst>
            <pc:docMk/>
            <pc:sldMk cId="2909175937" sldId="362"/>
            <ac:spMk id="2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6:43.615" v="964" actId="14100"/>
          <ac:spMkLst>
            <pc:docMk/>
            <pc:sldMk cId="2909175937" sldId="362"/>
            <ac:spMk id="3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33:11.409" v="942" actId="14100"/>
          <ac:spMkLst>
            <pc:docMk/>
            <pc:sldMk cId="2909175937" sldId="362"/>
            <ac:spMk id="50" creationId="{00000000-0000-0000-0000-000000000000}"/>
          </ac:spMkLst>
        </pc:spChg>
        <pc:cxnChg chg="mod">
          <ac:chgData name="help desk" userId="076106f8-e622-4bba-bf8d-41b4b1aaf204" providerId="ADAL" clId="{2CBE7C5A-46F2-4889-9CD7-7BD108D1FBB8}" dt="2024-07-24T14:44:14.559" v="2924" actId="14100"/>
          <ac:cxnSpMkLst>
            <pc:docMk/>
            <pc:sldMk cId="2909175937" sldId="362"/>
            <ac:cxnSpMk id="24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14:41:02.090" v="2911" actId="14100"/>
          <ac:cxnSpMkLst>
            <pc:docMk/>
            <pc:sldMk cId="2909175937" sldId="362"/>
            <ac:cxnSpMk id="27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14:41:51.365" v="2916" actId="14100"/>
          <ac:cxnSpMkLst>
            <pc:docMk/>
            <pc:sldMk cId="2909175937" sldId="362"/>
            <ac:cxnSpMk id="28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2T16:33:16.977" v="943" actId="14100"/>
          <ac:cxnSpMkLst>
            <pc:docMk/>
            <pc:sldMk cId="2909175937" sldId="362"/>
            <ac:cxnSpMk id="33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2T16:33:22.448" v="944" actId="14100"/>
          <ac:cxnSpMkLst>
            <pc:docMk/>
            <pc:sldMk cId="2909175937" sldId="362"/>
            <ac:cxnSpMk id="38" creationId="{00000000-0000-0000-0000-000000000000}"/>
          </ac:cxnSpMkLst>
        </pc:cxnChg>
      </pc:sldChg>
      <pc:sldChg chg="addSp delSp modSp mod addAnim delAnim modAnim">
        <pc:chgData name="help desk" userId="076106f8-e622-4bba-bf8d-41b4b1aaf204" providerId="ADAL" clId="{2CBE7C5A-46F2-4889-9CD7-7BD108D1FBB8}" dt="2024-07-24T14:52:33.174" v="2976"/>
        <pc:sldMkLst>
          <pc:docMk/>
          <pc:sldMk cId="797617441" sldId="365"/>
        </pc:sldMkLst>
        <pc:spChg chg="del">
          <ac:chgData name="help desk" userId="076106f8-e622-4bba-bf8d-41b4b1aaf204" providerId="ADAL" clId="{2CBE7C5A-46F2-4889-9CD7-7BD108D1FBB8}" dt="2024-07-22T16:45:29.458" v="1075" actId="478"/>
          <ac:spMkLst>
            <pc:docMk/>
            <pc:sldMk cId="797617441" sldId="365"/>
            <ac:spMk id="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3.948" v="1074" actId="478"/>
          <ac:spMkLst>
            <pc:docMk/>
            <pc:sldMk cId="797617441" sldId="365"/>
            <ac:spMk id="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12:02.497" v="1251" actId="1035"/>
          <ac:spMkLst>
            <pc:docMk/>
            <pc:sldMk cId="797617441" sldId="365"/>
            <ac:spMk id="5" creationId="{00000000-0000-0000-0000-000000000000}"/>
          </ac:spMkLst>
        </pc:spChg>
        <pc:spChg chg="add del mod">
          <ac:chgData name="help desk" userId="076106f8-e622-4bba-bf8d-41b4b1aaf204" providerId="ADAL" clId="{2CBE7C5A-46F2-4889-9CD7-7BD108D1FBB8}" dt="2024-07-23T14:35:27.387" v="2846" actId="14100"/>
          <ac:spMkLst>
            <pc:docMk/>
            <pc:sldMk cId="797617441" sldId="365"/>
            <ac:spMk id="11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51:38.059" v="1130" actId="1076"/>
          <ac:spMkLst>
            <pc:docMk/>
            <pc:sldMk cId="797617441" sldId="365"/>
            <ac:spMk id="14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3.948" v="1074" actId="478"/>
          <ac:spMkLst>
            <pc:docMk/>
            <pc:sldMk cId="797617441" sldId="365"/>
            <ac:spMk id="1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3T14:34:53.452" v="2841" actId="14100"/>
          <ac:spMkLst>
            <pc:docMk/>
            <pc:sldMk cId="797617441" sldId="365"/>
            <ac:spMk id="17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24.070" v="1085" actId="478"/>
          <ac:spMkLst>
            <pc:docMk/>
            <pc:sldMk cId="797617441" sldId="365"/>
            <ac:spMk id="2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3.948" v="1074" actId="478"/>
          <ac:spMkLst>
            <pc:docMk/>
            <pc:sldMk cId="797617441" sldId="365"/>
            <ac:spMk id="2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3.948" v="1074" actId="478"/>
          <ac:spMkLst>
            <pc:docMk/>
            <pc:sldMk cId="797617441" sldId="365"/>
            <ac:spMk id="2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3.948" v="1074" actId="478"/>
          <ac:spMkLst>
            <pc:docMk/>
            <pc:sldMk cId="797617441" sldId="365"/>
            <ac:spMk id="2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9.458" v="1075" actId="478"/>
          <ac:spMkLst>
            <pc:docMk/>
            <pc:sldMk cId="797617441" sldId="365"/>
            <ac:spMk id="2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3.948" v="1074" actId="478"/>
          <ac:spMkLst>
            <pc:docMk/>
            <pc:sldMk cId="797617441" sldId="365"/>
            <ac:spMk id="30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3.948" v="1074" actId="478"/>
          <ac:spMkLst>
            <pc:docMk/>
            <pc:sldMk cId="797617441" sldId="365"/>
            <ac:spMk id="3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3.948" v="1074" actId="478"/>
          <ac:spMkLst>
            <pc:docMk/>
            <pc:sldMk cId="797617441" sldId="365"/>
            <ac:spMk id="3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9.458" v="1075" actId="478"/>
          <ac:spMkLst>
            <pc:docMk/>
            <pc:sldMk cId="797617441" sldId="365"/>
            <ac:spMk id="3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5:23.948" v="1074" actId="478"/>
          <ac:spMkLst>
            <pc:docMk/>
            <pc:sldMk cId="797617441" sldId="365"/>
            <ac:spMk id="34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28.050" v="1087" actId="478"/>
          <ac:spMkLst>
            <pc:docMk/>
            <pc:sldMk cId="797617441" sldId="365"/>
            <ac:spMk id="35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3T14:35:03.086" v="2842" actId="14100"/>
          <ac:spMkLst>
            <pc:docMk/>
            <pc:sldMk cId="797617441" sldId="365"/>
            <ac:spMk id="3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10:53.991" v="1237" actId="20577"/>
          <ac:spMkLst>
            <pc:docMk/>
            <pc:sldMk cId="797617441" sldId="365"/>
            <ac:spMk id="3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3T14:32:02.124" v="2833" actId="1036"/>
          <ac:spMkLst>
            <pc:docMk/>
            <pc:sldMk cId="797617441" sldId="365"/>
            <ac:spMk id="38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47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48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49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50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51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52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53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54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55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56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6:34.570" v="1089" actId="478"/>
          <ac:spMkLst>
            <pc:docMk/>
            <pc:sldMk cId="797617441" sldId="365"/>
            <ac:spMk id="57" creationId="{00000000-0000-0000-0000-000000000000}"/>
          </ac:spMkLst>
        </pc:spChg>
        <pc:grpChg chg="mod">
          <ac:chgData name="help desk" userId="076106f8-e622-4bba-bf8d-41b4b1aaf204" providerId="ADAL" clId="{2CBE7C5A-46F2-4889-9CD7-7BD108D1FBB8}" dt="2024-07-23T14:32:29.800" v="2835" actId="14100"/>
          <ac:grpSpMkLst>
            <pc:docMk/>
            <pc:sldMk cId="797617441" sldId="365"/>
            <ac:grpSpMk id="46" creationId="{00000000-0000-0000-0000-000000000000}"/>
          </ac:grpSpMkLst>
        </pc:grpChg>
        <pc:picChg chg="del">
          <ac:chgData name="help desk" userId="076106f8-e622-4bba-bf8d-41b4b1aaf204" providerId="ADAL" clId="{2CBE7C5A-46F2-4889-9CD7-7BD108D1FBB8}" dt="2024-07-22T16:50:03.909" v="1112" actId="478"/>
          <ac:picMkLst>
            <pc:docMk/>
            <pc:sldMk cId="797617441" sldId="365"/>
            <ac:picMk id="6" creationId="{67313A98-044E-4FBF-B203-059856023FC6}"/>
          </ac:picMkLst>
        </pc:picChg>
        <pc:picChg chg="add mod ord">
          <ac:chgData name="help desk" userId="076106f8-e622-4bba-bf8d-41b4b1aaf204" providerId="ADAL" clId="{2CBE7C5A-46F2-4889-9CD7-7BD108D1FBB8}" dt="2024-07-23T14:35:19.980" v="2845" actId="1076"/>
          <ac:picMkLst>
            <pc:docMk/>
            <pc:sldMk cId="797617441" sldId="365"/>
            <ac:picMk id="15" creationId="{6DB9607A-502B-4306-9CAA-8B90BB788BE8}"/>
          </ac:picMkLst>
        </pc:picChg>
        <pc:cxnChg chg="mod">
          <ac:chgData name="help desk" userId="076106f8-e622-4bba-bf8d-41b4b1aaf204" providerId="ADAL" clId="{2CBE7C5A-46F2-4889-9CD7-7BD108D1FBB8}" dt="2024-07-23T14:34:53.452" v="2841" actId="14100"/>
          <ac:cxnSpMkLst>
            <pc:docMk/>
            <pc:sldMk cId="797617441" sldId="365"/>
            <ac:cxnSpMk id="40" creationId="{00000000-0000-0000-0000-000000000000}"/>
          </ac:cxnSpMkLst>
        </pc:cxnChg>
      </pc:sldChg>
      <pc:sldChg chg="addSp delSp modSp add del mod delAnim modAnim">
        <pc:chgData name="help desk" userId="076106f8-e622-4bba-bf8d-41b4b1aaf204" providerId="ADAL" clId="{2CBE7C5A-46F2-4889-9CD7-7BD108D1FBB8}" dt="2024-07-29T16:23:38.881" v="5154" actId="14100"/>
        <pc:sldMkLst>
          <pc:docMk/>
          <pc:sldMk cId="1699797548" sldId="367"/>
        </pc:sldMkLst>
        <pc:spChg chg="mod">
          <ac:chgData name="help desk" userId="076106f8-e622-4bba-bf8d-41b4b1aaf204" providerId="ADAL" clId="{2CBE7C5A-46F2-4889-9CD7-7BD108D1FBB8}" dt="2024-07-29T16:23:13.800" v="5150" actId="14100"/>
          <ac:spMkLst>
            <pc:docMk/>
            <pc:sldMk cId="1699797548" sldId="367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15:49.670" v="1408" actId="14100"/>
          <ac:spMkLst>
            <pc:docMk/>
            <pc:sldMk cId="1699797548" sldId="367"/>
            <ac:spMk id="3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38:26.286" v="979" actId="478"/>
          <ac:spMkLst>
            <pc:docMk/>
            <pc:sldMk cId="1699797548" sldId="367"/>
            <ac:spMk id="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57:53.740" v="1183" actId="1076"/>
          <ac:spMkLst>
            <pc:docMk/>
            <pc:sldMk cId="1699797548" sldId="367"/>
            <ac:spMk id="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39:15.078" v="984" actId="478"/>
          <ac:spMkLst>
            <pc:docMk/>
            <pc:sldMk cId="1699797548" sldId="367"/>
            <ac:spMk id="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0:59.902" v="1010" actId="478"/>
          <ac:spMkLst>
            <pc:docMk/>
            <pc:sldMk cId="1699797548" sldId="367"/>
            <ac:spMk id="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6:23:38.881" v="5154" actId="14100"/>
          <ac:spMkLst>
            <pc:docMk/>
            <pc:sldMk cId="1699797548" sldId="367"/>
            <ac:spMk id="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1:41.038" v="1017" actId="21"/>
          <ac:spMkLst>
            <pc:docMk/>
            <pc:sldMk cId="1699797548" sldId="367"/>
            <ac:spMk id="10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38:27.446" v="980" actId="478"/>
          <ac:spMkLst>
            <pc:docMk/>
            <pc:sldMk cId="1699797548" sldId="367"/>
            <ac:spMk id="11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38:28.708" v="981" actId="478"/>
          <ac:spMkLst>
            <pc:docMk/>
            <pc:sldMk cId="1699797548" sldId="367"/>
            <ac:spMk id="1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15:12.141" v="1404" actId="14100"/>
          <ac:spMkLst>
            <pc:docMk/>
            <pc:sldMk cId="1699797548" sldId="367"/>
            <ac:spMk id="13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41:41.038" v="1017" actId="21"/>
          <ac:spMkLst>
            <pc:docMk/>
            <pc:sldMk cId="1699797548" sldId="367"/>
            <ac:spMk id="14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39:15.982" v="985" actId="478"/>
          <ac:spMkLst>
            <pc:docMk/>
            <pc:sldMk cId="1699797548" sldId="367"/>
            <ac:spMk id="1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1:02.061" v="1011" actId="478"/>
          <ac:spMkLst>
            <pc:docMk/>
            <pc:sldMk cId="1699797548" sldId="367"/>
            <ac:spMk id="16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59:44.471" v="1200" actId="478"/>
          <ac:spMkLst>
            <pc:docMk/>
            <pc:sldMk cId="1699797548" sldId="367"/>
            <ac:spMk id="2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0:09.880" v="994" actId="478"/>
          <ac:spMkLst>
            <pc:docMk/>
            <pc:sldMk cId="1699797548" sldId="367"/>
            <ac:spMk id="24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7:29:27.566" v="1631" actId="1037"/>
          <ac:spMkLst>
            <pc:docMk/>
            <pc:sldMk cId="1699797548" sldId="367"/>
            <ac:spMk id="27" creationId="{A0A6D699-62FA-47C2-AAFA-88AECCC55E11}"/>
          </ac:spMkLst>
        </pc:spChg>
        <pc:spChg chg="add del mod">
          <ac:chgData name="help desk" userId="076106f8-e622-4bba-bf8d-41b4b1aaf204" providerId="ADAL" clId="{2CBE7C5A-46F2-4889-9CD7-7BD108D1FBB8}" dt="2024-07-29T16:23:20.590" v="5152" actId="14100"/>
          <ac:spMkLst>
            <pc:docMk/>
            <pc:sldMk cId="1699797548" sldId="367"/>
            <ac:spMk id="28" creationId="{CC1CB718-6807-4D0B-BC84-FE180C62B1AA}"/>
          </ac:spMkLst>
        </pc:spChg>
        <pc:grpChg chg="del mod">
          <ac:chgData name="help desk" userId="076106f8-e622-4bba-bf8d-41b4b1aaf204" providerId="ADAL" clId="{2CBE7C5A-46F2-4889-9CD7-7BD108D1FBB8}" dt="2024-07-22T16:59:48.161" v="1201" actId="478"/>
          <ac:grpSpMkLst>
            <pc:docMk/>
            <pc:sldMk cId="1699797548" sldId="367"/>
            <ac:grpSpMk id="23" creationId="{00000000-0000-0000-0000-000000000000}"/>
          </ac:grpSpMkLst>
        </pc:grpChg>
        <pc:picChg chg="del">
          <ac:chgData name="help desk" userId="076106f8-e622-4bba-bf8d-41b4b1aaf204" providerId="ADAL" clId="{2CBE7C5A-46F2-4889-9CD7-7BD108D1FBB8}" dt="2024-07-22T16:57:57.312" v="1184" actId="478"/>
          <ac:picMkLst>
            <pc:docMk/>
            <pc:sldMk cId="1699797548" sldId="367"/>
            <ac:picMk id="19" creationId="{A3A76F0B-DDB4-4D22-A6DA-F5F07DC060E0}"/>
          </ac:picMkLst>
        </pc:picChg>
        <pc:picChg chg="add del mod ord">
          <ac:chgData name="help desk" userId="076106f8-e622-4bba-bf8d-41b4b1aaf204" providerId="ADAL" clId="{2CBE7C5A-46F2-4889-9CD7-7BD108D1FBB8}" dt="2024-07-22T17:14:07.501" v="1334" actId="478"/>
          <ac:picMkLst>
            <pc:docMk/>
            <pc:sldMk cId="1699797548" sldId="367"/>
            <ac:picMk id="25" creationId="{1D631F6E-EC2B-4228-895B-C9F1E7230BF8}"/>
          </ac:picMkLst>
        </pc:picChg>
        <pc:picChg chg="add mod ord">
          <ac:chgData name="help desk" userId="076106f8-e622-4bba-bf8d-41b4b1aaf204" providerId="ADAL" clId="{2CBE7C5A-46F2-4889-9CD7-7BD108D1FBB8}" dt="2024-07-22T17:14:51.708" v="1358" actId="1038"/>
          <ac:picMkLst>
            <pc:docMk/>
            <pc:sldMk cId="1699797548" sldId="367"/>
            <ac:picMk id="26" creationId="{225140C6-6DF5-448C-BB7D-C3D84D9123A8}"/>
          </ac:picMkLst>
        </pc:picChg>
        <pc:cxnChg chg="mod">
          <ac:chgData name="help desk" userId="076106f8-e622-4bba-bf8d-41b4b1aaf204" providerId="ADAL" clId="{2CBE7C5A-46F2-4889-9CD7-7BD108D1FBB8}" dt="2024-07-22T16:40:44.980" v="1008" actId="14100"/>
          <ac:cxnSpMkLst>
            <pc:docMk/>
            <pc:sldMk cId="1699797548" sldId="367"/>
            <ac:cxnSpMk id="20" creationId="{00000000-0000-0000-0000-000000000000}"/>
          </ac:cxnSpMkLst>
        </pc:cxnChg>
        <pc:cxnChg chg="add del mod">
          <ac:chgData name="help desk" userId="076106f8-e622-4bba-bf8d-41b4b1aaf204" providerId="ADAL" clId="{2CBE7C5A-46F2-4889-9CD7-7BD108D1FBB8}" dt="2024-07-22T17:26:50.991" v="1584" actId="478"/>
          <ac:cxnSpMkLst>
            <pc:docMk/>
            <pc:sldMk cId="1699797548" sldId="367"/>
            <ac:cxnSpMk id="30" creationId="{A9D6B7A6-B432-4C96-9E27-37C08F8C9721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3T14:45:40.699" v="2869"/>
        <pc:sldMkLst>
          <pc:docMk/>
          <pc:sldMk cId="3876961948" sldId="368"/>
        </pc:sldMkLst>
        <pc:spChg chg="del">
          <ac:chgData name="help desk" userId="076106f8-e622-4bba-bf8d-41b4b1aaf204" providerId="ADAL" clId="{2CBE7C5A-46F2-4889-9CD7-7BD108D1FBB8}" dt="2024-07-22T16:42:17.013" v="1028" actId="478"/>
          <ac:spMkLst>
            <pc:docMk/>
            <pc:sldMk cId="3876961948" sldId="368"/>
            <ac:spMk id="2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7:35:45.116" v="1766" actId="20577"/>
          <ac:spMkLst>
            <pc:docMk/>
            <pc:sldMk cId="3876961948" sldId="368"/>
            <ac:spMk id="3" creationId="{C2804808-3235-43B5-8EDF-6C472329CB7B}"/>
          </ac:spMkLst>
        </pc:spChg>
        <pc:spChg chg="mod">
          <ac:chgData name="help desk" userId="076106f8-e622-4bba-bf8d-41b4b1aaf204" providerId="ADAL" clId="{2CBE7C5A-46F2-4889-9CD7-7BD108D1FBB8}" dt="2024-07-22T16:44:22.987" v="1072" actId="1076"/>
          <ac:spMkLst>
            <pc:docMk/>
            <pc:sldMk cId="3876961948" sldId="368"/>
            <ac:spMk id="5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7:35:29.258" v="1762" actId="1038"/>
          <ac:spMkLst>
            <pc:docMk/>
            <pc:sldMk cId="3876961948" sldId="368"/>
            <ac:spMk id="7" creationId="{99EDC33A-8980-487D-ACD0-846101B3EC90}"/>
          </ac:spMkLst>
        </pc:spChg>
        <pc:spChg chg="mod">
          <ac:chgData name="help desk" userId="076106f8-e622-4bba-bf8d-41b4b1aaf204" providerId="ADAL" clId="{2CBE7C5A-46F2-4889-9CD7-7BD108D1FBB8}" dt="2024-07-22T17:33:03.292" v="1656" actId="14100"/>
          <ac:spMkLst>
            <pc:docMk/>
            <pc:sldMk cId="3876961948" sldId="368"/>
            <ac:spMk id="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1:16.418" v="1644" actId="14100"/>
          <ac:spMkLst>
            <pc:docMk/>
            <pc:sldMk cId="3876961948" sldId="368"/>
            <ac:spMk id="10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2:04.163" v="1023" actId="478"/>
          <ac:spMkLst>
            <pc:docMk/>
            <pc:sldMk cId="3876961948" sldId="368"/>
            <ac:spMk id="1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42:04.922" v="1024" actId="478"/>
          <ac:spMkLst>
            <pc:docMk/>
            <pc:sldMk cId="3876961948" sldId="368"/>
            <ac:spMk id="1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2:49.941" v="1654" actId="1076"/>
          <ac:spMkLst>
            <pc:docMk/>
            <pc:sldMk cId="3876961948" sldId="368"/>
            <ac:spMk id="1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0:48.640" v="1639" actId="1076"/>
          <ac:spMkLst>
            <pc:docMk/>
            <pc:sldMk cId="3876961948" sldId="368"/>
            <ac:spMk id="14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7:32:11.073" v="1651" actId="14100"/>
          <ac:spMkLst>
            <pc:docMk/>
            <pc:sldMk cId="3876961948" sldId="368"/>
            <ac:spMk id="16" creationId="{6C185DE6-BC7C-4DA7-BF50-531277CEC443}"/>
          </ac:spMkLst>
        </pc:spChg>
        <pc:spChg chg="add mod">
          <ac:chgData name="help desk" userId="076106f8-e622-4bba-bf8d-41b4b1aaf204" providerId="ADAL" clId="{2CBE7C5A-46F2-4889-9CD7-7BD108D1FBB8}" dt="2024-07-22T17:36:12.603" v="1771" actId="20577"/>
          <ac:spMkLst>
            <pc:docMk/>
            <pc:sldMk cId="3876961948" sldId="368"/>
            <ac:spMk id="17" creationId="{BDBE6ED2-1F42-410A-B715-A08D3D345AC1}"/>
          </ac:spMkLst>
        </pc:spChg>
        <pc:picChg chg="del">
          <ac:chgData name="help desk" userId="076106f8-e622-4bba-bf8d-41b4b1aaf204" providerId="ADAL" clId="{2CBE7C5A-46F2-4889-9CD7-7BD108D1FBB8}" dt="2024-07-22T17:30:36.248" v="1636" actId="478"/>
          <ac:picMkLst>
            <pc:docMk/>
            <pc:sldMk cId="3876961948" sldId="368"/>
            <ac:picMk id="15" creationId="{B84A56DE-4BCB-46E0-B4E3-C258D42F0FA5}"/>
          </ac:picMkLst>
        </pc:picChg>
        <pc:picChg chg="add mod ord">
          <ac:chgData name="help desk" userId="076106f8-e622-4bba-bf8d-41b4b1aaf204" providerId="ADAL" clId="{2CBE7C5A-46F2-4889-9CD7-7BD108D1FBB8}" dt="2024-07-22T17:30:34.137" v="1635" actId="167"/>
          <ac:picMkLst>
            <pc:docMk/>
            <pc:sldMk cId="3876961948" sldId="368"/>
            <ac:picMk id="18" creationId="{ED951E40-41E7-4360-A2D6-B4943530F905}"/>
          </ac:picMkLst>
        </pc:picChg>
        <pc:cxnChg chg="add mod">
          <ac:chgData name="help desk" userId="076106f8-e622-4bba-bf8d-41b4b1aaf204" providerId="ADAL" clId="{2CBE7C5A-46F2-4889-9CD7-7BD108D1FBB8}" dt="2024-07-22T17:35:03.625" v="1755" actId="692"/>
          <ac:cxnSpMkLst>
            <pc:docMk/>
            <pc:sldMk cId="3876961948" sldId="368"/>
            <ac:cxnSpMk id="6" creationId="{22F41744-A2CF-4E2A-A8FE-E92BF702962C}"/>
          </ac:cxnSpMkLst>
        </pc:cxnChg>
      </pc:sldChg>
      <pc:sldChg chg="modSp mod modAnim">
        <pc:chgData name="help desk" userId="076106f8-e622-4bba-bf8d-41b4b1aaf204" providerId="ADAL" clId="{2CBE7C5A-46F2-4889-9CD7-7BD108D1FBB8}" dt="2024-07-24T19:23:08.431" v="4403"/>
        <pc:sldMkLst>
          <pc:docMk/>
          <pc:sldMk cId="3720093596" sldId="376"/>
        </pc:sldMkLst>
        <pc:spChg chg="mod">
          <ac:chgData name="help desk" userId="076106f8-e622-4bba-bf8d-41b4b1aaf204" providerId="ADAL" clId="{2CBE7C5A-46F2-4889-9CD7-7BD108D1FBB8}" dt="2024-07-22T19:21:26.556" v="2491" actId="255"/>
          <ac:spMkLst>
            <pc:docMk/>
            <pc:sldMk cId="3720093596" sldId="376"/>
            <ac:spMk id="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9:21:30.992" v="2492" actId="255"/>
          <ac:spMkLst>
            <pc:docMk/>
            <pc:sldMk cId="3720093596" sldId="376"/>
            <ac:spMk id="1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9:21:20.387" v="2490" actId="1076"/>
          <ac:spMkLst>
            <pc:docMk/>
            <pc:sldMk cId="3720093596" sldId="376"/>
            <ac:spMk id="2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9:21:40.562" v="2493" actId="255"/>
          <ac:spMkLst>
            <pc:docMk/>
            <pc:sldMk cId="3720093596" sldId="376"/>
            <ac:spMk id="35" creationId="{00000000-0000-0000-0000-000000000000}"/>
          </ac:spMkLst>
        </pc:spChg>
        <pc:cxnChg chg="mod">
          <ac:chgData name="help desk" userId="076106f8-e622-4bba-bf8d-41b4b1aaf204" providerId="ADAL" clId="{2CBE7C5A-46F2-4889-9CD7-7BD108D1FBB8}" dt="2024-07-22T19:21:30.992" v="2492" actId="255"/>
          <ac:cxnSpMkLst>
            <pc:docMk/>
            <pc:sldMk cId="3720093596" sldId="376"/>
            <ac:cxnSpMk id="8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2T19:21:26.556" v="2491" actId="255"/>
          <ac:cxnSpMkLst>
            <pc:docMk/>
            <pc:sldMk cId="3720093596" sldId="376"/>
            <ac:cxnSpMk id="9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2T19:21:30.992" v="2492" actId="255"/>
          <ac:cxnSpMkLst>
            <pc:docMk/>
            <pc:sldMk cId="3720093596" sldId="376"/>
            <ac:cxnSpMk id="22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5T19:11:58.677" v="5143" actId="21"/>
        <pc:sldMkLst>
          <pc:docMk/>
          <pc:sldMk cId="1769976531" sldId="377"/>
        </pc:sldMkLst>
        <pc:spChg chg="mod">
          <ac:chgData name="help desk" userId="076106f8-e622-4bba-bf8d-41b4b1aaf204" providerId="ADAL" clId="{2CBE7C5A-46F2-4889-9CD7-7BD108D1FBB8}" dt="2024-07-22T19:23:53.857" v="2505" actId="1076"/>
          <ac:spMkLst>
            <pc:docMk/>
            <pc:sldMk cId="1769976531" sldId="377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9:23:36.346" v="2503" actId="255"/>
          <ac:spMkLst>
            <pc:docMk/>
            <pc:sldMk cId="1769976531" sldId="377"/>
            <ac:spMk id="4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23:06.633" v="2498" actId="478"/>
          <ac:spMkLst>
            <pc:docMk/>
            <pc:sldMk cId="1769976531" sldId="377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20:04:18.340" v="2580" actId="1036"/>
          <ac:spMkLst>
            <pc:docMk/>
            <pc:sldMk cId="1769976531" sldId="377"/>
            <ac:spMk id="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23:06.633" v="2498" actId="478"/>
          <ac:spMkLst>
            <pc:docMk/>
            <pc:sldMk cId="1769976531" sldId="377"/>
            <ac:spMk id="1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20:02:43.686" v="2577" actId="478"/>
          <ac:spMkLst>
            <pc:docMk/>
            <pc:sldMk cId="1769976531" sldId="377"/>
            <ac:spMk id="1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23:06.633" v="2498" actId="478"/>
          <ac:spMkLst>
            <pc:docMk/>
            <pc:sldMk cId="1769976531" sldId="377"/>
            <ac:spMk id="21" creationId="{00000000-0000-0000-0000-000000000000}"/>
          </ac:spMkLst>
        </pc:spChg>
        <pc:picChg chg="del">
          <ac:chgData name="help desk" userId="076106f8-e622-4bba-bf8d-41b4b1aaf204" providerId="ADAL" clId="{2CBE7C5A-46F2-4889-9CD7-7BD108D1FBB8}" dt="2024-07-22T20:01:33.534" v="2558" actId="478"/>
          <ac:picMkLst>
            <pc:docMk/>
            <pc:sldMk cId="1769976531" sldId="377"/>
            <ac:picMk id="5" creationId="{3938F173-54ED-4333-A3A0-A427B509FED3}"/>
          </ac:picMkLst>
        </pc:picChg>
        <pc:picChg chg="add del mod">
          <ac:chgData name="help desk" userId="076106f8-e622-4bba-bf8d-41b4b1aaf204" providerId="ADAL" clId="{2CBE7C5A-46F2-4889-9CD7-7BD108D1FBB8}" dt="2024-07-25T19:11:58.677" v="5143" actId="21"/>
          <ac:picMkLst>
            <pc:docMk/>
            <pc:sldMk cId="1769976531" sldId="377"/>
            <ac:picMk id="5" creationId="{DCAF2D9F-25D3-4E13-BA29-6346CA5B15AE}"/>
          </ac:picMkLst>
        </pc:picChg>
        <pc:picChg chg="add mod ord">
          <ac:chgData name="help desk" userId="076106f8-e622-4bba-bf8d-41b4b1aaf204" providerId="ADAL" clId="{2CBE7C5A-46F2-4889-9CD7-7BD108D1FBB8}" dt="2024-07-24T19:28:37.550" v="4423" actId="1076"/>
          <ac:picMkLst>
            <pc:docMk/>
            <pc:sldMk cId="1769976531" sldId="377"/>
            <ac:picMk id="8" creationId="{FF0EA6AB-BF4E-4BAA-B899-E50418EF2403}"/>
          </ac:picMkLst>
        </pc:picChg>
        <pc:picChg chg="del mod">
          <ac:chgData name="help desk" userId="076106f8-e622-4bba-bf8d-41b4b1aaf204" providerId="ADAL" clId="{2CBE7C5A-46F2-4889-9CD7-7BD108D1FBB8}" dt="2024-07-22T20:02:40.210" v="2576" actId="478"/>
          <ac:picMkLst>
            <pc:docMk/>
            <pc:sldMk cId="1769976531" sldId="377"/>
            <ac:picMk id="23" creationId="{00000000-0000-0000-0000-000000000000}"/>
          </ac:picMkLst>
        </pc:picChg>
        <pc:picChg chg="mod">
          <ac:chgData name="help desk" userId="076106f8-e622-4bba-bf8d-41b4b1aaf204" providerId="ADAL" clId="{2CBE7C5A-46F2-4889-9CD7-7BD108D1FBB8}" dt="2024-07-22T20:02:27.665" v="2574" actId="1037"/>
          <ac:picMkLst>
            <pc:docMk/>
            <pc:sldMk cId="1769976531" sldId="377"/>
            <ac:picMk id="26" creationId="{FC7D4B63-F60C-412C-95E3-DB89E1A1C4BF}"/>
          </ac:picMkLst>
        </pc:picChg>
        <pc:cxnChg chg="del mod">
          <ac:chgData name="help desk" userId="076106f8-e622-4bba-bf8d-41b4b1aaf204" providerId="ADAL" clId="{2CBE7C5A-46F2-4889-9CD7-7BD108D1FBB8}" dt="2024-07-22T19:23:06.633" v="2498" actId="478"/>
          <ac:cxnSpMkLst>
            <pc:docMk/>
            <pc:sldMk cId="1769976531" sldId="377"/>
            <ac:cxnSpMk id="10" creationId="{00000000-0000-0000-0000-000000000000}"/>
          </ac:cxnSpMkLst>
        </pc:cxnChg>
        <pc:cxnChg chg="del mod">
          <ac:chgData name="help desk" userId="076106f8-e622-4bba-bf8d-41b4b1aaf204" providerId="ADAL" clId="{2CBE7C5A-46F2-4889-9CD7-7BD108D1FBB8}" dt="2024-07-22T19:23:10.515" v="2499" actId="478"/>
          <ac:cxnSpMkLst>
            <pc:docMk/>
            <pc:sldMk cId="1769976531" sldId="377"/>
            <ac:cxnSpMk id="13" creationId="{00000000-0000-0000-0000-000000000000}"/>
          </ac:cxnSpMkLst>
        </pc:cxnChg>
        <pc:cxnChg chg="del mod">
          <ac:chgData name="help desk" userId="076106f8-e622-4bba-bf8d-41b4b1aaf204" providerId="ADAL" clId="{2CBE7C5A-46F2-4889-9CD7-7BD108D1FBB8}" dt="2024-07-22T19:23:12.327" v="2500" actId="478"/>
          <ac:cxnSpMkLst>
            <pc:docMk/>
            <pc:sldMk cId="1769976531" sldId="377"/>
            <ac:cxnSpMk id="14" creationId="{00000000-0000-0000-0000-000000000000}"/>
          </ac:cxnSpMkLst>
        </pc:cxnChg>
      </pc:sldChg>
      <pc:sldChg chg="addSp delSp modSp mod modAnim">
        <pc:chgData name="help desk" userId="076106f8-e622-4bba-bf8d-41b4b1aaf204" providerId="ADAL" clId="{2CBE7C5A-46F2-4889-9CD7-7BD108D1FBB8}" dt="2024-07-22T15:29:15.471" v="504" actId="22"/>
        <pc:sldMkLst>
          <pc:docMk/>
          <pc:sldMk cId="4058513788" sldId="378"/>
        </pc:sldMkLst>
        <pc:spChg chg="mod">
          <ac:chgData name="help desk" userId="076106f8-e622-4bba-bf8d-41b4b1aaf204" providerId="ADAL" clId="{2CBE7C5A-46F2-4889-9CD7-7BD108D1FBB8}" dt="2024-07-22T15:08:47.071" v="275" actId="255"/>
          <ac:spMkLst>
            <pc:docMk/>
            <pc:sldMk cId="4058513788" sldId="378"/>
            <ac:spMk id="5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09:08.622" v="279" actId="14100"/>
          <ac:spMkLst>
            <pc:docMk/>
            <pc:sldMk cId="4058513788" sldId="378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09:48.293" v="289" actId="1076"/>
          <ac:spMkLst>
            <pc:docMk/>
            <pc:sldMk cId="4058513788" sldId="378"/>
            <ac:spMk id="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1:00.515" v="318" actId="1076"/>
          <ac:spMkLst>
            <pc:docMk/>
            <pc:sldMk cId="4058513788" sldId="378"/>
            <ac:spMk id="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1:20.587" v="322" actId="14100"/>
          <ac:spMkLst>
            <pc:docMk/>
            <pc:sldMk cId="4058513788" sldId="378"/>
            <ac:spMk id="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1:39.166" v="328" actId="1076"/>
          <ac:spMkLst>
            <pc:docMk/>
            <pc:sldMk cId="4058513788" sldId="378"/>
            <ac:spMk id="1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1:57.046" v="337" actId="14100"/>
          <ac:spMkLst>
            <pc:docMk/>
            <pc:sldMk cId="4058513788" sldId="378"/>
            <ac:spMk id="11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09:58.149" v="292" actId="14100"/>
          <ac:spMkLst>
            <pc:docMk/>
            <pc:sldMk cId="4058513788" sldId="378"/>
            <ac:spMk id="1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0:31.027" v="310" actId="1036"/>
          <ac:spMkLst>
            <pc:docMk/>
            <pc:sldMk cId="4058513788" sldId="378"/>
            <ac:spMk id="1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0:37.555" v="315" actId="1036"/>
          <ac:spMkLst>
            <pc:docMk/>
            <pc:sldMk cId="4058513788" sldId="378"/>
            <ac:spMk id="15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2:26.917" v="343" actId="1076"/>
          <ac:spMkLst>
            <pc:docMk/>
            <pc:sldMk cId="4058513788" sldId="378"/>
            <ac:spMk id="1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4:08.631" v="402" actId="1076"/>
          <ac:spMkLst>
            <pc:docMk/>
            <pc:sldMk cId="4058513788" sldId="378"/>
            <ac:spMk id="1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20:54.637" v="497" actId="1037"/>
          <ac:spMkLst>
            <pc:docMk/>
            <pc:sldMk cId="4058513788" sldId="378"/>
            <ac:spMk id="1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20:44.117" v="493" actId="1038"/>
          <ac:spMkLst>
            <pc:docMk/>
            <pc:sldMk cId="4058513788" sldId="378"/>
            <ac:spMk id="1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20:50.459" v="495" actId="1037"/>
          <ac:spMkLst>
            <pc:docMk/>
            <pc:sldMk cId="4058513788" sldId="378"/>
            <ac:spMk id="2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2:45.423" v="348" actId="14100"/>
          <ac:spMkLst>
            <pc:docMk/>
            <pc:sldMk cId="4058513788" sldId="378"/>
            <ac:spMk id="21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9:28.475" v="472" actId="1036"/>
          <ac:spMkLst>
            <pc:docMk/>
            <pc:sldMk cId="4058513788" sldId="378"/>
            <ac:spMk id="2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9:36.105" v="479" actId="1036"/>
          <ac:spMkLst>
            <pc:docMk/>
            <pc:sldMk cId="4058513788" sldId="378"/>
            <ac:spMk id="2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19:36.105" v="479" actId="1036"/>
          <ac:spMkLst>
            <pc:docMk/>
            <pc:sldMk cId="4058513788" sldId="378"/>
            <ac:spMk id="2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09:34.762" v="286" actId="1076"/>
          <ac:spMkLst>
            <pc:docMk/>
            <pc:sldMk cId="4058513788" sldId="378"/>
            <ac:spMk id="2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09:42.853" v="288" actId="1076"/>
          <ac:spMkLst>
            <pc:docMk/>
            <pc:sldMk cId="4058513788" sldId="378"/>
            <ac:spMk id="30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09:03.482" v="278" actId="478"/>
          <ac:spMkLst>
            <pc:docMk/>
            <pc:sldMk cId="4058513788" sldId="378"/>
            <ac:spMk id="31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09:13.392" v="281" actId="478"/>
          <ac:spMkLst>
            <pc:docMk/>
            <pc:sldMk cId="4058513788" sldId="378"/>
            <ac:spMk id="32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09:54.755" v="291" actId="478"/>
          <ac:spMkLst>
            <pc:docMk/>
            <pc:sldMk cId="4058513788" sldId="378"/>
            <ac:spMk id="33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0:02.932" v="294" actId="478"/>
          <ac:spMkLst>
            <pc:docMk/>
            <pc:sldMk cId="4058513788" sldId="378"/>
            <ac:spMk id="34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0:14.873" v="297" actId="478"/>
          <ac:spMkLst>
            <pc:docMk/>
            <pc:sldMk cId="4058513788" sldId="378"/>
            <ac:spMk id="35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1:06.020" v="320" actId="478"/>
          <ac:spMkLst>
            <pc:docMk/>
            <pc:sldMk cId="4058513788" sldId="378"/>
            <ac:spMk id="36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1:27.059" v="324" actId="478"/>
          <ac:spMkLst>
            <pc:docMk/>
            <pc:sldMk cId="4058513788" sldId="378"/>
            <ac:spMk id="37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1:42.990" v="330" actId="478"/>
          <ac:spMkLst>
            <pc:docMk/>
            <pc:sldMk cId="4058513788" sldId="378"/>
            <ac:spMk id="38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2:01.306" v="339" actId="478"/>
          <ac:spMkLst>
            <pc:docMk/>
            <pc:sldMk cId="4058513788" sldId="378"/>
            <ac:spMk id="39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2:35.119" v="346" actId="478"/>
          <ac:spMkLst>
            <pc:docMk/>
            <pc:sldMk cId="4058513788" sldId="378"/>
            <ac:spMk id="40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2:37.428" v="347" actId="478"/>
          <ac:spMkLst>
            <pc:docMk/>
            <pc:sldMk cId="4058513788" sldId="378"/>
            <ac:spMk id="41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2:56.978" v="351" actId="478"/>
          <ac:spMkLst>
            <pc:docMk/>
            <pc:sldMk cId="4058513788" sldId="378"/>
            <ac:spMk id="42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5:12:59.358" v="352" actId="478"/>
          <ac:spMkLst>
            <pc:docMk/>
            <pc:sldMk cId="4058513788" sldId="378"/>
            <ac:spMk id="43" creationId="{00000000-0000-0000-0000-000000000000}"/>
          </ac:spMkLst>
        </pc:spChg>
        <pc:picChg chg="add del">
          <ac:chgData name="help desk" userId="076106f8-e622-4bba-bf8d-41b4b1aaf204" providerId="ADAL" clId="{2CBE7C5A-46F2-4889-9CD7-7BD108D1FBB8}" dt="2024-07-22T15:29:15.471" v="504" actId="22"/>
          <ac:picMkLst>
            <pc:docMk/>
            <pc:sldMk cId="4058513788" sldId="378"/>
            <ac:picMk id="3" creationId="{EC0BCE41-D82E-4DC8-9961-F31E90F081EA}"/>
          </ac:picMkLst>
        </pc:picChg>
      </pc:sldChg>
      <pc:sldChg chg="modAnim">
        <pc:chgData name="help desk" userId="076106f8-e622-4bba-bf8d-41b4b1aaf204" providerId="ADAL" clId="{2CBE7C5A-46F2-4889-9CD7-7BD108D1FBB8}" dt="2024-07-24T19:31:16.814" v="4434"/>
        <pc:sldMkLst>
          <pc:docMk/>
          <pc:sldMk cId="222318245" sldId="379"/>
        </pc:sldMkLst>
      </pc:sldChg>
      <pc:sldChg chg="delSp modSp mod delAnim modAnim">
        <pc:chgData name="help desk" userId="076106f8-e622-4bba-bf8d-41b4b1aaf204" providerId="ADAL" clId="{2CBE7C5A-46F2-4889-9CD7-7BD108D1FBB8}" dt="2024-07-24T14:55:02.585" v="2980"/>
        <pc:sldMkLst>
          <pc:docMk/>
          <pc:sldMk cId="644596003" sldId="381"/>
        </pc:sldMkLst>
        <pc:spChg chg="mod">
          <ac:chgData name="help desk" userId="076106f8-e622-4bba-bf8d-41b4b1aaf204" providerId="ADAL" clId="{2CBE7C5A-46F2-4889-9CD7-7BD108D1FBB8}" dt="2024-07-22T17:38:37.568" v="1806" actId="14100"/>
          <ac:spMkLst>
            <pc:docMk/>
            <pc:sldMk cId="644596003" sldId="381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8:41.651" v="1807" actId="14100"/>
          <ac:spMkLst>
            <pc:docMk/>
            <pc:sldMk cId="644596003" sldId="381"/>
            <ac:spMk id="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8:44.251" v="1808" actId="14100"/>
          <ac:spMkLst>
            <pc:docMk/>
            <pc:sldMk cId="644596003" sldId="381"/>
            <ac:spMk id="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9:19.832" v="1813" actId="1076"/>
          <ac:spMkLst>
            <pc:docMk/>
            <pc:sldMk cId="644596003" sldId="381"/>
            <ac:spMk id="5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8:23.341" v="1803" actId="14100"/>
          <ac:spMkLst>
            <pc:docMk/>
            <pc:sldMk cId="644596003" sldId="381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8:26.591" v="1804" actId="14100"/>
          <ac:spMkLst>
            <pc:docMk/>
            <pc:sldMk cId="644596003" sldId="381"/>
            <ac:spMk id="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8:30.855" v="1805" actId="14100"/>
          <ac:spMkLst>
            <pc:docMk/>
            <pc:sldMk cId="644596003" sldId="381"/>
            <ac:spMk id="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8:19.300" v="1802" actId="255"/>
          <ac:spMkLst>
            <pc:docMk/>
            <pc:sldMk cId="644596003" sldId="381"/>
            <ac:spMk id="9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7:36:55.748" v="1775" actId="478"/>
          <ac:spMkLst>
            <pc:docMk/>
            <pc:sldMk cId="644596003" sldId="381"/>
            <ac:spMk id="10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7:37:11.362" v="1778" actId="478"/>
          <ac:spMkLst>
            <pc:docMk/>
            <pc:sldMk cId="644596003" sldId="381"/>
            <ac:spMk id="11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7:37:19.009" v="1780" actId="478"/>
          <ac:spMkLst>
            <pc:docMk/>
            <pc:sldMk cId="644596003" sldId="381"/>
            <ac:spMk id="1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8:19.300" v="1802" actId="255"/>
          <ac:spMkLst>
            <pc:docMk/>
            <pc:sldMk cId="644596003" sldId="381"/>
            <ac:spMk id="1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8:50.492" v="1809" actId="14100"/>
          <ac:spMkLst>
            <pc:docMk/>
            <pc:sldMk cId="644596003" sldId="381"/>
            <ac:spMk id="2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7:38:53.543" v="1810" actId="14100"/>
          <ac:spMkLst>
            <pc:docMk/>
            <pc:sldMk cId="644596003" sldId="381"/>
            <ac:spMk id="21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7:37:30.709" v="1783" actId="478"/>
          <ac:spMkLst>
            <pc:docMk/>
            <pc:sldMk cId="644596003" sldId="381"/>
            <ac:spMk id="22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7:37:38.376" v="1786" actId="478"/>
          <ac:spMkLst>
            <pc:docMk/>
            <pc:sldMk cId="644596003" sldId="381"/>
            <ac:spMk id="23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7:37:46.786" v="1789" actId="478"/>
          <ac:spMkLst>
            <pc:docMk/>
            <pc:sldMk cId="644596003" sldId="381"/>
            <ac:spMk id="24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7:37:53.320" v="1792" actId="478"/>
          <ac:spMkLst>
            <pc:docMk/>
            <pc:sldMk cId="644596003" sldId="381"/>
            <ac:spMk id="25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7:37:58.470" v="1795" actId="478"/>
          <ac:spMkLst>
            <pc:docMk/>
            <pc:sldMk cId="644596003" sldId="381"/>
            <ac:spMk id="26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7:38:08.440" v="1800" actId="478"/>
          <ac:spMkLst>
            <pc:docMk/>
            <pc:sldMk cId="644596003" sldId="381"/>
            <ac:spMk id="27" creationId="{00000000-0000-0000-0000-000000000000}"/>
          </ac:spMkLst>
        </pc:spChg>
      </pc:sldChg>
      <pc:sldChg chg="addSp delSp modSp mod delAnim modAnim">
        <pc:chgData name="help desk" userId="076106f8-e622-4bba-bf8d-41b4b1aaf204" providerId="ADAL" clId="{2CBE7C5A-46F2-4889-9CD7-7BD108D1FBB8}" dt="2024-07-24T16:52:04.539" v="3720"/>
        <pc:sldMkLst>
          <pc:docMk/>
          <pc:sldMk cId="32491661" sldId="400"/>
        </pc:sldMkLst>
        <pc:spChg chg="mod">
          <ac:chgData name="help desk" userId="076106f8-e622-4bba-bf8d-41b4b1aaf204" providerId="ADAL" clId="{2CBE7C5A-46F2-4889-9CD7-7BD108D1FBB8}" dt="2024-07-22T19:04:17.653" v="2046" actId="1076"/>
          <ac:spMkLst>
            <pc:docMk/>
            <pc:sldMk cId="32491661" sldId="400"/>
            <ac:spMk id="2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9:02:30.922" v="2031" actId="478"/>
          <ac:spMkLst>
            <pc:docMk/>
            <pc:sldMk cId="32491661" sldId="400"/>
            <ac:spMk id="4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6:45:11.241" v="3515" actId="1036"/>
          <ac:spMkLst>
            <pc:docMk/>
            <pc:sldMk cId="32491661" sldId="400"/>
            <ac:spMk id="7" creationId="{AD3C8BED-D1A4-4D02-A7F6-ECD2BF19AE01}"/>
          </ac:spMkLst>
        </pc:spChg>
        <pc:spChg chg="add mod">
          <ac:chgData name="help desk" userId="076106f8-e622-4bba-bf8d-41b4b1aaf204" providerId="ADAL" clId="{2CBE7C5A-46F2-4889-9CD7-7BD108D1FBB8}" dt="2024-07-24T16:44:40.751" v="3476" actId="1036"/>
          <ac:spMkLst>
            <pc:docMk/>
            <pc:sldMk cId="32491661" sldId="400"/>
            <ac:spMk id="9" creationId="{92C6FAC5-28FB-40F5-A69C-AACA92592199}"/>
          </ac:spMkLst>
        </pc:spChg>
        <pc:spChg chg="mod">
          <ac:chgData name="help desk" userId="076106f8-e622-4bba-bf8d-41b4b1aaf204" providerId="ADAL" clId="{2CBE7C5A-46F2-4889-9CD7-7BD108D1FBB8}" dt="2024-07-22T19:04:11.863" v="2045" actId="1036"/>
          <ac:spMkLst>
            <pc:docMk/>
            <pc:sldMk cId="32491661" sldId="400"/>
            <ac:spMk id="10" creationId="{00000000-0000-0000-0000-000000000000}"/>
          </ac:spMkLst>
        </pc:spChg>
        <pc:spChg chg="add del mod">
          <ac:chgData name="help desk" userId="076106f8-e622-4bba-bf8d-41b4b1aaf204" providerId="ADAL" clId="{2CBE7C5A-46F2-4889-9CD7-7BD108D1FBB8}" dt="2024-07-24T16:47:02.704" v="3625" actId="478"/>
          <ac:spMkLst>
            <pc:docMk/>
            <pc:sldMk cId="32491661" sldId="400"/>
            <ac:spMk id="11" creationId="{A587DD34-4EC9-4C29-AE41-CAEDD655887D}"/>
          </ac:spMkLst>
        </pc:spChg>
        <pc:spChg chg="del mod">
          <ac:chgData name="help desk" userId="076106f8-e622-4bba-bf8d-41b4b1aaf204" providerId="ADAL" clId="{2CBE7C5A-46F2-4889-9CD7-7BD108D1FBB8}" dt="2024-07-22T19:02:30.922" v="2031" actId="478"/>
          <ac:spMkLst>
            <pc:docMk/>
            <pc:sldMk cId="32491661" sldId="400"/>
            <ac:spMk id="13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6:46:05.642" v="3584" actId="1035"/>
          <ac:spMkLst>
            <pc:docMk/>
            <pc:sldMk cId="32491661" sldId="400"/>
            <ac:spMk id="13" creationId="{B2C6567B-BB79-4E65-8CE3-C0B1B99BECB7}"/>
          </ac:spMkLst>
        </pc:spChg>
        <pc:spChg chg="mod">
          <ac:chgData name="help desk" userId="076106f8-e622-4bba-bf8d-41b4b1aaf204" providerId="ADAL" clId="{2CBE7C5A-46F2-4889-9CD7-7BD108D1FBB8}" dt="2024-07-24T16:51:07.908" v="3712" actId="20577"/>
          <ac:spMkLst>
            <pc:docMk/>
            <pc:sldMk cId="32491661" sldId="400"/>
            <ac:spMk id="1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6:43:49.560" v="3382" actId="20577"/>
          <ac:spMkLst>
            <pc:docMk/>
            <pc:sldMk cId="32491661" sldId="400"/>
            <ac:spMk id="1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0:15.996" v="1995" actId="478"/>
          <ac:spMkLst>
            <pc:docMk/>
            <pc:sldMk cId="32491661" sldId="400"/>
            <ac:spMk id="16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6:46:43.553" v="3623" actId="14100"/>
          <ac:spMkLst>
            <pc:docMk/>
            <pc:sldMk cId="32491661" sldId="400"/>
            <ac:spMk id="16" creationId="{67A9905D-660F-42C6-B60A-728B246597E9}"/>
          </ac:spMkLst>
        </pc:spChg>
        <pc:spChg chg="del">
          <ac:chgData name="help desk" userId="076106f8-e622-4bba-bf8d-41b4b1aaf204" providerId="ADAL" clId="{2CBE7C5A-46F2-4889-9CD7-7BD108D1FBB8}" dt="2024-07-22T19:00:16.916" v="1996" actId="478"/>
          <ac:spMkLst>
            <pc:docMk/>
            <pc:sldMk cId="32491661" sldId="400"/>
            <ac:spMk id="17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6:50:40.928" v="3707" actId="20577"/>
          <ac:spMkLst>
            <pc:docMk/>
            <pc:sldMk cId="32491661" sldId="400"/>
            <ac:spMk id="17" creationId="{A25102C2-CE16-45C3-88DB-05E2DEAA2B65}"/>
          </ac:spMkLst>
        </pc:spChg>
        <pc:spChg chg="del">
          <ac:chgData name="help desk" userId="076106f8-e622-4bba-bf8d-41b4b1aaf204" providerId="ADAL" clId="{2CBE7C5A-46F2-4889-9CD7-7BD108D1FBB8}" dt="2024-07-22T19:00:17.780" v="1997" actId="478"/>
          <ac:spMkLst>
            <pc:docMk/>
            <pc:sldMk cId="32491661" sldId="400"/>
            <ac:spMk id="18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6:51:14.568" v="3714" actId="1038"/>
          <ac:spMkLst>
            <pc:docMk/>
            <pc:sldMk cId="32491661" sldId="400"/>
            <ac:spMk id="19" creationId="{58ACEF97-3EA0-406A-B629-BB80A744EE99}"/>
          </ac:spMkLst>
        </pc:spChg>
        <pc:spChg chg="del">
          <ac:chgData name="help desk" userId="076106f8-e622-4bba-bf8d-41b4b1aaf204" providerId="ADAL" clId="{2CBE7C5A-46F2-4889-9CD7-7BD108D1FBB8}" dt="2024-07-22T19:00:51.181" v="2004" actId="478"/>
          <ac:spMkLst>
            <pc:docMk/>
            <pc:sldMk cId="32491661" sldId="400"/>
            <ac:spMk id="2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0:52.003" v="2005" actId="478"/>
          <ac:spMkLst>
            <pc:docMk/>
            <pc:sldMk cId="32491661" sldId="400"/>
            <ac:spMk id="2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11.438" v="2008" actId="478"/>
          <ac:spMkLst>
            <pc:docMk/>
            <pc:sldMk cId="32491661" sldId="400"/>
            <ac:spMk id="2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12.208" v="2009" actId="478"/>
          <ac:spMkLst>
            <pc:docMk/>
            <pc:sldMk cId="32491661" sldId="400"/>
            <ac:spMk id="2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16.248" v="2012" actId="478"/>
          <ac:spMkLst>
            <pc:docMk/>
            <pc:sldMk cId="32491661" sldId="400"/>
            <ac:spMk id="2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15.148" v="2011" actId="478"/>
          <ac:spMkLst>
            <pc:docMk/>
            <pc:sldMk cId="32491661" sldId="400"/>
            <ac:spMk id="30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17.608" v="2013" actId="478"/>
          <ac:spMkLst>
            <pc:docMk/>
            <pc:sldMk cId="32491661" sldId="400"/>
            <ac:spMk id="3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20.853" v="2016" actId="478"/>
          <ac:spMkLst>
            <pc:docMk/>
            <pc:sldMk cId="32491661" sldId="400"/>
            <ac:spMk id="3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19.078" v="2014" actId="478"/>
          <ac:spMkLst>
            <pc:docMk/>
            <pc:sldMk cId="32491661" sldId="400"/>
            <ac:spMk id="3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19.951" v="2015" actId="478"/>
          <ac:spMkLst>
            <pc:docMk/>
            <pc:sldMk cId="32491661" sldId="400"/>
            <ac:spMk id="34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22.258" v="2017" actId="478"/>
          <ac:spMkLst>
            <pc:docMk/>
            <pc:sldMk cId="32491661" sldId="400"/>
            <ac:spMk id="3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23.187" v="2018" actId="478"/>
          <ac:spMkLst>
            <pc:docMk/>
            <pc:sldMk cId="32491661" sldId="400"/>
            <ac:spMk id="3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24.170" v="2019" actId="478"/>
          <ac:spMkLst>
            <pc:docMk/>
            <pc:sldMk cId="32491661" sldId="400"/>
            <ac:spMk id="3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24.823" v="2020" actId="478"/>
          <ac:spMkLst>
            <pc:docMk/>
            <pc:sldMk cId="32491661" sldId="400"/>
            <ac:spMk id="3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25.600" v="2021" actId="478"/>
          <ac:spMkLst>
            <pc:docMk/>
            <pc:sldMk cId="32491661" sldId="400"/>
            <ac:spMk id="40" creationId="{00000000-0000-0000-0000-000000000000}"/>
          </ac:spMkLst>
        </pc:spChg>
        <pc:grpChg chg="del">
          <ac:chgData name="help desk" userId="076106f8-e622-4bba-bf8d-41b4b1aaf204" providerId="ADAL" clId="{2CBE7C5A-46F2-4889-9CD7-7BD108D1FBB8}" dt="2024-07-22T19:00:35.727" v="2000" actId="478"/>
          <ac:grpSpMkLst>
            <pc:docMk/>
            <pc:sldMk cId="32491661" sldId="400"/>
            <ac:grpSpMk id="21" creationId="{00000000-0000-0000-0000-000000000000}"/>
          </ac:grpSpMkLst>
        </pc:grpChg>
        <pc:grpChg chg="del">
          <ac:chgData name="help desk" userId="076106f8-e622-4bba-bf8d-41b4b1aaf204" providerId="ADAL" clId="{2CBE7C5A-46F2-4889-9CD7-7BD108D1FBB8}" dt="2024-07-22T19:00:36.578" v="2001" actId="478"/>
          <ac:grpSpMkLst>
            <pc:docMk/>
            <pc:sldMk cId="32491661" sldId="400"/>
            <ac:grpSpMk id="22" creationId="{00000000-0000-0000-0000-000000000000}"/>
          </ac:grpSpMkLst>
        </pc:grpChg>
      </pc:sldChg>
      <pc:sldChg chg="addSp delSp modSp mod delAnim modAnim">
        <pc:chgData name="help desk" userId="076106f8-e622-4bba-bf8d-41b4b1aaf204" providerId="ADAL" clId="{2CBE7C5A-46F2-4889-9CD7-7BD108D1FBB8}" dt="2024-07-24T16:32:56.997" v="3032"/>
        <pc:sldMkLst>
          <pc:docMk/>
          <pc:sldMk cId="1204165418" sldId="401"/>
        </pc:sldMkLst>
        <pc:spChg chg="mod">
          <ac:chgData name="help desk" userId="076106f8-e622-4bba-bf8d-41b4b1aaf204" providerId="ADAL" clId="{2CBE7C5A-46F2-4889-9CD7-7BD108D1FBB8}" dt="2024-07-22T18:57:32.342" v="1976" actId="1076"/>
          <ac:spMkLst>
            <pc:docMk/>
            <pc:sldMk cId="1204165418" sldId="401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8:56:22.420" v="1957" actId="14100"/>
          <ac:spMkLst>
            <pc:docMk/>
            <pc:sldMk cId="1204165418" sldId="401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8:57:05.071" v="1968" actId="20577"/>
          <ac:spMkLst>
            <pc:docMk/>
            <pc:sldMk cId="1204165418" sldId="401"/>
            <ac:spMk id="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8:56:58.821" v="1965" actId="1076"/>
          <ac:spMkLst>
            <pc:docMk/>
            <pc:sldMk cId="1204165418" sldId="401"/>
            <ac:spMk id="10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8:56:34.590" v="1960" actId="478"/>
          <ac:spMkLst>
            <pc:docMk/>
            <pc:sldMk cId="1204165418" sldId="401"/>
            <ac:spMk id="1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6:30:02.057" v="3015" actId="1036"/>
          <ac:spMkLst>
            <pc:docMk/>
            <pc:sldMk cId="1204165418" sldId="401"/>
            <ac:spMk id="12" creationId="{767EC6A3-84A0-408D-88DC-9D35F035644D}"/>
          </ac:spMkLst>
        </pc:spChg>
        <pc:spChg chg="mod">
          <ac:chgData name="help desk" userId="076106f8-e622-4bba-bf8d-41b4b1aaf204" providerId="ADAL" clId="{2CBE7C5A-46F2-4889-9CD7-7BD108D1FBB8}" dt="2024-07-22T18:58:01.943" v="1982" actId="14100"/>
          <ac:spMkLst>
            <pc:docMk/>
            <pc:sldMk cId="1204165418" sldId="401"/>
            <ac:spMk id="1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8:57:55.393" v="1979" actId="478"/>
          <ac:spMkLst>
            <pc:docMk/>
            <pc:sldMk cId="1204165418" sldId="401"/>
            <ac:spMk id="1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8:57:24.140" v="1974" actId="1076"/>
          <ac:spMkLst>
            <pc:docMk/>
            <pc:sldMk cId="1204165418" sldId="401"/>
            <ac:spMk id="2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8:57:56.224" v="1980" actId="478"/>
          <ac:spMkLst>
            <pc:docMk/>
            <pc:sldMk cId="1204165418" sldId="401"/>
            <ac:spMk id="2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8:57:57.185" v="1981" actId="478"/>
          <ac:spMkLst>
            <pc:docMk/>
            <pc:sldMk cId="1204165418" sldId="401"/>
            <ac:spMk id="24" creationId="{00000000-0000-0000-0000-000000000000}"/>
          </ac:spMkLst>
        </pc:spChg>
        <pc:picChg chg="del">
          <ac:chgData name="help desk" userId="076106f8-e622-4bba-bf8d-41b4b1aaf204" providerId="ADAL" clId="{2CBE7C5A-46F2-4889-9CD7-7BD108D1FBB8}" dt="2024-07-22T18:55:47.839" v="1946" actId="478"/>
          <ac:picMkLst>
            <pc:docMk/>
            <pc:sldMk cId="1204165418" sldId="401"/>
            <ac:picMk id="4" creationId="{F51B5BA8-80C8-478D-A59F-7D3249536BB7}"/>
          </ac:picMkLst>
        </pc:picChg>
        <pc:picChg chg="del">
          <ac:chgData name="help desk" userId="076106f8-e622-4bba-bf8d-41b4b1aaf204" providerId="ADAL" clId="{2CBE7C5A-46F2-4889-9CD7-7BD108D1FBB8}" dt="2024-07-22T18:55:45.029" v="1945" actId="478"/>
          <ac:picMkLst>
            <pc:docMk/>
            <pc:sldMk cId="1204165418" sldId="401"/>
            <ac:picMk id="17" creationId="{7AEA1791-335E-4EC6-B18D-75FA0C88170E}"/>
          </ac:picMkLst>
        </pc:picChg>
        <pc:picChg chg="add mod ord">
          <ac:chgData name="help desk" userId="076106f8-e622-4bba-bf8d-41b4b1aaf204" providerId="ADAL" clId="{2CBE7C5A-46F2-4889-9CD7-7BD108D1FBB8}" dt="2024-07-22T18:55:43.150" v="1944" actId="167"/>
          <ac:picMkLst>
            <pc:docMk/>
            <pc:sldMk cId="1204165418" sldId="401"/>
            <ac:picMk id="18" creationId="{ED926A67-1B7E-4AC2-B00E-8797505270E4}"/>
          </ac:picMkLst>
        </pc:picChg>
        <pc:cxnChg chg="mod">
          <ac:chgData name="help desk" userId="076106f8-e622-4bba-bf8d-41b4b1aaf204" providerId="ADAL" clId="{2CBE7C5A-46F2-4889-9CD7-7BD108D1FBB8}" dt="2024-07-22T18:56:44.574" v="1963" actId="14100"/>
          <ac:cxnSpMkLst>
            <pc:docMk/>
            <pc:sldMk cId="1204165418" sldId="401"/>
            <ac:cxnSpMk id="11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2T18:58:12.976" v="1984" actId="14100"/>
          <ac:cxnSpMkLst>
            <pc:docMk/>
            <pc:sldMk cId="1204165418" sldId="401"/>
            <ac:cxnSpMk id="20" creationId="{00000000-0000-0000-0000-000000000000}"/>
          </ac:cxnSpMkLst>
        </pc:cxnChg>
      </pc:sldChg>
      <pc:sldChg chg="delSp modSp mod delAnim modAnim">
        <pc:chgData name="help desk" userId="076106f8-e622-4bba-bf8d-41b4b1aaf204" providerId="ADAL" clId="{2CBE7C5A-46F2-4889-9CD7-7BD108D1FBB8}" dt="2024-07-24T16:58:57.068" v="3731"/>
        <pc:sldMkLst>
          <pc:docMk/>
          <pc:sldMk cId="2717985616" sldId="402"/>
        </pc:sldMkLst>
        <pc:spChg chg="mod">
          <ac:chgData name="help desk" userId="076106f8-e622-4bba-bf8d-41b4b1aaf204" providerId="ADAL" clId="{2CBE7C5A-46F2-4889-9CD7-7BD108D1FBB8}" dt="2024-07-22T19:17:57.679" v="2470" actId="5793"/>
          <ac:spMkLst>
            <pc:docMk/>
            <pc:sldMk cId="2717985616" sldId="402"/>
            <ac:spMk id="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5:54.046" v="2055" actId="478"/>
          <ac:spMkLst>
            <pc:docMk/>
            <pc:sldMk cId="2717985616" sldId="402"/>
            <ac:spMk id="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9:05:44.325" v="2052" actId="255"/>
          <ac:spMkLst>
            <pc:docMk/>
            <pc:sldMk cId="2717985616" sldId="402"/>
            <ac:spMk id="1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9:05:36.577" v="2051" actId="255"/>
          <ac:spMkLst>
            <pc:docMk/>
            <pc:sldMk cId="2717985616" sldId="402"/>
            <ac:spMk id="1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5:56.307" v="2056" actId="478"/>
          <ac:spMkLst>
            <pc:docMk/>
            <pc:sldMk cId="2717985616" sldId="402"/>
            <ac:spMk id="12" creationId="{00000000-0000-0000-0000-000000000000}"/>
          </ac:spMkLst>
        </pc:spChg>
      </pc:sldChg>
      <pc:sldChg chg="addSp delSp modSp del mod delAnim modAnim">
        <pc:chgData name="help desk" userId="076106f8-e622-4bba-bf8d-41b4b1aaf204" providerId="ADAL" clId="{2CBE7C5A-46F2-4889-9CD7-7BD108D1FBB8}" dt="2024-07-24T19:29:32.266" v="4424" actId="2696"/>
        <pc:sldMkLst>
          <pc:docMk/>
          <pc:sldMk cId="1495306296" sldId="403"/>
        </pc:sldMkLst>
        <pc:spChg chg="mod">
          <ac:chgData name="help desk" userId="076106f8-e622-4bba-bf8d-41b4b1aaf204" providerId="ADAL" clId="{2CBE7C5A-46F2-4889-9CD7-7BD108D1FBB8}" dt="2024-07-23T14:30:12.247" v="2806" actId="1076"/>
          <ac:spMkLst>
            <pc:docMk/>
            <pc:sldMk cId="1495306296" sldId="403"/>
            <ac:spMk id="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3T14:24:05.449" v="2780" actId="14100"/>
          <ac:spMkLst>
            <pc:docMk/>
            <pc:sldMk cId="1495306296" sldId="403"/>
            <ac:spMk id="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3T14:23:54.333" v="2775" actId="478"/>
          <ac:spMkLst>
            <pc:docMk/>
            <pc:sldMk cId="1495306296" sldId="403"/>
            <ac:spMk id="10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3T14:23:55.331" v="2776" actId="478"/>
          <ac:spMkLst>
            <pc:docMk/>
            <pc:sldMk cId="1495306296" sldId="403"/>
            <ac:spMk id="1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3T14:23:56.168" v="2777" actId="478"/>
          <ac:spMkLst>
            <pc:docMk/>
            <pc:sldMk cId="1495306296" sldId="403"/>
            <ac:spMk id="1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3T14:23:57.621" v="2778" actId="478"/>
          <ac:spMkLst>
            <pc:docMk/>
            <pc:sldMk cId="1495306296" sldId="403"/>
            <ac:spMk id="14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3T14:23:58.609" v="2779" actId="478"/>
          <ac:spMkLst>
            <pc:docMk/>
            <pc:sldMk cId="1495306296" sldId="403"/>
            <ac:spMk id="15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3T14:30:22.668" v="2807" actId="478"/>
          <ac:spMkLst>
            <pc:docMk/>
            <pc:sldMk cId="1495306296" sldId="403"/>
            <ac:spMk id="21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3T14:30:22.668" v="2807" actId="478"/>
          <ac:spMkLst>
            <pc:docMk/>
            <pc:sldMk cId="1495306296" sldId="403"/>
            <ac:spMk id="26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3T14:30:22.668" v="2807" actId="478"/>
          <ac:spMkLst>
            <pc:docMk/>
            <pc:sldMk cId="1495306296" sldId="403"/>
            <ac:spMk id="29" creationId="{BDA115CB-44B3-403B-8F5B-2D89131D5869}"/>
          </ac:spMkLst>
        </pc:spChg>
        <pc:spChg chg="mod">
          <ac:chgData name="help desk" userId="076106f8-e622-4bba-bf8d-41b4b1aaf204" providerId="ADAL" clId="{2CBE7C5A-46F2-4889-9CD7-7BD108D1FBB8}" dt="2024-07-23T14:23:06.848" v="2769" actId="1038"/>
          <ac:spMkLst>
            <pc:docMk/>
            <pc:sldMk cId="1495306296" sldId="403"/>
            <ac:spMk id="3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3T14:30:22.668" v="2807" actId="478"/>
          <ac:spMkLst>
            <pc:docMk/>
            <pc:sldMk cId="1495306296" sldId="403"/>
            <ac:spMk id="38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3T14:30:22.668" v="2807" actId="478"/>
          <ac:spMkLst>
            <pc:docMk/>
            <pc:sldMk cId="1495306296" sldId="403"/>
            <ac:spMk id="4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3T14:22:04.456" v="2761" actId="1035"/>
          <ac:spMkLst>
            <pc:docMk/>
            <pc:sldMk cId="1495306296" sldId="403"/>
            <ac:spMk id="46" creationId="{00000000-0000-0000-0000-000000000000}"/>
          </ac:spMkLst>
        </pc:spChg>
        <pc:picChg chg="del">
          <ac:chgData name="help desk" userId="076106f8-e622-4bba-bf8d-41b4b1aaf204" providerId="ADAL" clId="{2CBE7C5A-46F2-4889-9CD7-7BD108D1FBB8}" dt="2024-07-23T14:20:36.847" v="2727" actId="478"/>
          <ac:picMkLst>
            <pc:docMk/>
            <pc:sldMk cId="1495306296" sldId="403"/>
            <ac:picMk id="4" creationId="{E59853DC-97A1-4B2E-8AF7-0E88D16A239A}"/>
          </ac:picMkLst>
        </pc:picChg>
        <pc:picChg chg="del">
          <ac:chgData name="help desk" userId="076106f8-e622-4bba-bf8d-41b4b1aaf204" providerId="ADAL" clId="{2CBE7C5A-46F2-4889-9CD7-7BD108D1FBB8}" dt="2024-07-23T14:20:29.893" v="2726" actId="478"/>
          <ac:picMkLst>
            <pc:docMk/>
            <pc:sldMk cId="1495306296" sldId="403"/>
            <ac:picMk id="23" creationId="{B5511A08-673A-4B18-94D5-FB3CBE7756BB}"/>
          </ac:picMkLst>
        </pc:picChg>
        <pc:picChg chg="add mod ord">
          <ac:chgData name="help desk" userId="076106f8-e622-4bba-bf8d-41b4b1aaf204" providerId="ADAL" clId="{2CBE7C5A-46F2-4889-9CD7-7BD108D1FBB8}" dt="2024-07-23T14:20:19.006" v="2725" actId="167"/>
          <ac:picMkLst>
            <pc:docMk/>
            <pc:sldMk cId="1495306296" sldId="403"/>
            <ac:picMk id="27" creationId="{1F423892-8965-4CB7-B7A1-DCE62CC3A7B1}"/>
          </ac:picMkLst>
        </pc:picChg>
        <pc:picChg chg="mod">
          <ac:chgData name="help desk" userId="076106f8-e622-4bba-bf8d-41b4b1aaf204" providerId="ADAL" clId="{2CBE7C5A-46F2-4889-9CD7-7BD108D1FBB8}" dt="2024-07-23T14:29:58.390" v="2803" actId="1076"/>
          <ac:picMkLst>
            <pc:docMk/>
            <pc:sldMk cId="1495306296" sldId="403"/>
            <ac:picMk id="35" creationId="{00000000-0000-0000-0000-000000000000}"/>
          </ac:picMkLst>
        </pc:picChg>
        <pc:picChg chg="del">
          <ac:chgData name="help desk" userId="076106f8-e622-4bba-bf8d-41b4b1aaf204" providerId="ADAL" clId="{2CBE7C5A-46F2-4889-9CD7-7BD108D1FBB8}" dt="2024-07-23T14:30:22.668" v="2807" actId="478"/>
          <ac:picMkLst>
            <pc:docMk/>
            <pc:sldMk cId="1495306296" sldId="403"/>
            <ac:picMk id="41" creationId="{00000000-0000-0000-0000-000000000000}"/>
          </ac:picMkLst>
        </pc:picChg>
        <pc:cxnChg chg="del mod">
          <ac:chgData name="help desk" userId="076106f8-e622-4bba-bf8d-41b4b1aaf204" providerId="ADAL" clId="{2CBE7C5A-46F2-4889-9CD7-7BD108D1FBB8}" dt="2024-07-23T14:30:22.668" v="2807" actId="478"/>
          <ac:cxnSpMkLst>
            <pc:docMk/>
            <pc:sldMk cId="1495306296" sldId="403"/>
            <ac:cxnSpMk id="20" creationId="{00000000-0000-0000-0000-000000000000}"/>
          </ac:cxnSpMkLst>
        </pc:cxnChg>
        <pc:cxnChg chg="del mod">
          <ac:chgData name="help desk" userId="076106f8-e622-4bba-bf8d-41b4b1aaf204" providerId="ADAL" clId="{2CBE7C5A-46F2-4889-9CD7-7BD108D1FBB8}" dt="2024-07-23T14:30:27.978" v="2808" actId="478"/>
          <ac:cxnSpMkLst>
            <pc:docMk/>
            <pc:sldMk cId="1495306296" sldId="403"/>
            <ac:cxnSpMk id="25" creationId="{00000000-0000-0000-0000-000000000000}"/>
          </ac:cxnSpMkLst>
        </pc:cxnChg>
        <pc:cxnChg chg="del mod">
          <ac:chgData name="help desk" userId="076106f8-e622-4bba-bf8d-41b4b1aaf204" providerId="ADAL" clId="{2CBE7C5A-46F2-4889-9CD7-7BD108D1FBB8}" dt="2024-07-23T14:30:22.668" v="2807" actId="478"/>
          <ac:cxnSpMkLst>
            <pc:docMk/>
            <pc:sldMk cId="1495306296" sldId="403"/>
            <ac:cxnSpMk id="28" creationId="{F9B3933B-02F6-410C-B7F1-AB57031158D3}"/>
          </ac:cxnSpMkLst>
        </pc:cxnChg>
        <pc:cxnChg chg="del mod">
          <ac:chgData name="help desk" userId="076106f8-e622-4bba-bf8d-41b4b1aaf204" providerId="ADAL" clId="{2CBE7C5A-46F2-4889-9CD7-7BD108D1FBB8}" dt="2024-07-23T14:30:22.668" v="2807" actId="478"/>
          <ac:cxnSpMkLst>
            <pc:docMk/>
            <pc:sldMk cId="1495306296" sldId="403"/>
            <ac:cxnSpMk id="32" creationId="{00000000-0000-0000-0000-000000000000}"/>
          </ac:cxnSpMkLst>
        </pc:cxnChg>
        <pc:cxnChg chg="del mod">
          <ac:chgData name="help desk" userId="076106f8-e622-4bba-bf8d-41b4b1aaf204" providerId="ADAL" clId="{2CBE7C5A-46F2-4889-9CD7-7BD108D1FBB8}" dt="2024-07-23T14:30:22.668" v="2807" actId="478"/>
          <ac:cxnSpMkLst>
            <pc:docMk/>
            <pc:sldMk cId="1495306296" sldId="403"/>
            <ac:cxnSpMk id="37" creationId="{00000000-0000-0000-0000-000000000000}"/>
          </ac:cxnSpMkLst>
        </pc:cxnChg>
        <pc:cxnChg chg="del mod">
          <ac:chgData name="help desk" userId="076106f8-e622-4bba-bf8d-41b4b1aaf204" providerId="ADAL" clId="{2CBE7C5A-46F2-4889-9CD7-7BD108D1FBB8}" dt="2024-07-23T14:30:22.668" v="2807" actId="478"/>
          <ac:cxnSpMkLst>
            <pc:docMk/>
            <pc:sldMk cId="1495306296" sldId="403"/>
            <ac:cxnSpMk id="43" creationId="{00000000-0000-0000-0000-000000000000}"/>
          </ac:cxnSpMkLst>
        </pc:cxnChg>
      </pc:sldChg>
      <pc:sldChg chg="addSp delSp modSp mod addAnim delAnim modAnim">
        <pc:chgData name="help desk" userId="076106f8-e622-4bba-bf8d-41b4b1aaf204" providerId="ADAL" clId="{2CBE7C5A-46F2-4889-9CD7-7BD108D1FBB8}" dt="2024-07-24T17:10:40.943" v="3923"/>
        <pc:sldMkLst>
          <pc:docMk/>
          <pc:sldMk cId="2237349148" sldId="404"/>
        </pc:sldMkLst>
        <pc:spChg chg="mod">
          <ac:chgData name="help desk" userId="076106f8-e622-4bba-bf8d-41b4b1aaf204" providerId="ADAL" clId="{2CBE7C5A-46F2-4889-9CD7-7BD108D1FBB8}" dt="2024-07-24T17:03:44.584" v="3880" actId="14100"/>
          <ac:spMkLst>
            <pc:docMk/>
            <pc:sldMk cId="2237349148" sldId="404"/>
            <ac:spMk id="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9:01.922" v="2085" actId="478"/>
          <ac:spMkLst>
            <pc:docMk/>
            <pc:sldMk cId="2237349148" sldId="404"/>
            <ac:spMk id="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9:03.307" v="2086" actId="478"/>
          <ac:spMkLst>
            <pc:docMk/>
            <pc:sldMk cId="2237349148" sldId="404"/>
            <ac:spMk id="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7:01:26.932" v="3766" actId="1035"/>
          <ac:spMkLst>
            <pc:docMk/>
            <pc:sldMk cId="2237349148" sldId="404"/>
            <ac:spMk id="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8:15.480" v="2077" actId="478"/>
          <ac:spMkLst>
            <pc:docMk/>
            <pc:sldMk cId="2237349148" sldId="404"/>
            <ac:spMk id="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8:15.480" v="2077" actId="478"/>
          <ac:spMkLst>
            <pc:docMk/>
            <pc:sldMk cId="2237349148" sldId="404"/>
            <ac:spMk id="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7:56.529" v="2068" actId="478"/>
          <ac:spMkLst>
            <pc:docMk/>
            <pc:sldMk cId="2237349148" sldId="404"/>
            <ac:spMk id="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8:15.480" v="2077" actId="478"/>
          <ac:spMkLst>
            <pc:docMk/>
            <pc:sldMk cId="2237349148" sldId="404"/>
            <ac:spMk id="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7:55.389" v="2067" actId="478"/>
          <ac:spMkLst>
            <pc:docMk/>
            <pc:sldMk cId="2237349148" sldId="404"/>
            <ac:spMk id="10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7:02:40.523" v="3851" actId="1035"/>
          <ac:spMkLst>
            <pc:docMk/>
            <pc:sldMk cId="2237349148" sldId="404"/>
            <ac:spMk id="10" creationId="{28E52601-7A95-46ED-B94E-08883DE22B80}"/>
          </ac:spMkLst>
        </pc:spChg>
        <pc:spChg chg="del">
          <ac:chgData name="help desk" userId="076106f8-e622-4bba-bf8d-41b4b1aaf204" providerId="ADAL" clId="{2CBE7C5A-46F2-4889-9CD7-7BD108D1FBB8}" dt="2024-07-22T19:07:57.359" v="2069" actId="478"/>
          <ac:spMkLst>
            <pc:docMk/>
            <pc:sldMk cId="2237349148" sldId="404"/>
            <ac:spMk id="1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8:15.480" v="2077" actId="478"/>
          <ac:spMkLst>
            <pc:docMk/>
            <pc:sldMk cId="2237349148" sldId="404"/>
            <ac:spMk id="12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7:01:26.932" v="3766" actId="1035"/>
          <ac:spMkLst>
            <pc:docMk/>
            <pc:sldMk cId="2237349148" sldId="404"/>
            <ac:spMk id="12" creationId="{E1CFC759-2D4A-4C37-9F2B-6A4C805A44B0}"/>
          </ac:spMkLst>
        </pc:spChg>
        <pc:spChg chg="del">
          <ac:chgData name="help desk" userId="076106f8-e622-4bba-bf8d-41b4b1aaf204" providerId="ADAL" clId="{2CBE7C5A-46F2-4889-9CD7-7BD108D1FBB8}" dt="2024-07-22T19:08:15.480" v="2077" actId="478"/>
          <ac:spMkLst>
            <pc:docMk/>
            <pc:sldMk cId="2237349148" sldId="404"/>
            <ac:spMk id="1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8:15.480" v="2077" actId="478"/>
          <ac:spMkLst>
            <pc:docMk/>
            <pc:sldMk cId="2237349148" sldId="404"/>
            <ac:spMk id="14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7:02:18.503" v="3809" actId="1035"/>
          <ac:spMkLst>
            <pc:docMk/>
            <pc:sldMk cId="2237349148" sldId="404"/>
            <ac:spMk id="14" creationId="{4EDCE116-5015-48D3-90F1-D9E9EAA14DAC}"/>
          </ac:spMkLst>
        </pc:spChg>
        <pc:spChg chg="del">
          <ac:chgData name="help desk" userId="076106f8-e622-4bba-bf8d-41b4b1aaf204" providerId="ADAL" clId="{2CBE7C5A-46F2-4889-9CD7-7BD108D1FBB8}" dt="2024-07-22T19:07:58.469" v="2070" actId="478"/>
          <ac:spMkLst>
            <pc:docMk/>
            <pc:sldMk cId="2237349148" sldId="404"/>
            <ac:spMk id="1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7:59.299" v="2071" actId="478"/>
          <ac:spMkLst>
            <pc:docMk/>
            <pc:sldMk cId="2237349148" sldId="404"/>
            <ac:spMk id="1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8:00.179" v="2072" actId="478"/>
          <ac:spMkLst>
            <pc:docMk/>
            <pc:sldMk cId="2237349148" sldId="404"/>
            <ac:spMk id="1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8:01.090" v="2073" actId="478"/>
          <ac:spMkLst>
            <pc:docMk/>
            <pc:sldMk cId="2237349148" sldId="404"/>
            <ac:spMk id="18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9:09:37.712" v="2093" actId="478"/>
          <ac:spMkLst>
            <pc:docMk/>
            <pc:sldMk cId="2237349148" sldId="404"/>
            <ac:spMk id="1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8:03.259" v="2075" actId="478"/>
          <ac:spMkLst>
            <pc:docMk/>
            <pc:sldMk cId="2237349148" sldId="404"/>
            <ac:spMk id="2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8:01.989" v="2074" actId="478"/>
          <ac:spMkLst>
            <pc:docMk/>
            <pc:sldMk cId="2237349148" sldId="404"/>
            <ac:spMk id="2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9:04.579" v="2087" actId="478"/>
          <ac:spMkLst>
            <pc:docMk/>
            <pc:sldMk cId="2237349148" sldId="404"/>
            <ac:spMk id="29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9:09:18.172" v="2091" actId="478"/>
          <ac:spMkLst>
            <pc:docMk/>
            <pc:sldMk cId="2237349148" sldId="404"/>
            <ac:spMk id="30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9:09:38.462" v="2094"/>
          <ac:spMkLst>
            <pc:docMk/>
            <pc:sldMk cId="2237349148" sldId="404"/>
            <ac:spMk id="32" creationId="{7FC6F677-EDB5-4DF8-9772-C9035C94C3D7}"/>
          </ac:spMkLst>
        </pc:spChg>
        <pc:picChg chg="del">
          <ac:chgData name="help desk" userId="076106f8-e622-4bba-bf8d-41b4b1aaf204" providerId="ADAL" clId="{2CBE7C5A-46F2-4889-9CD7-7BD108D1FBB8}" dt="2024-07-22T19:08:36.791" v="2081" actId="478"/>
          <ac:picMkLst>
            <pc:docMk/>
            <pc:sldMk cId="2237349148" sldId="404"/>
            <ac:picMk id="20" creationId="{00000000-0000-0000-0000-000000000000}"/>
          </ac:picMkLst>
        </pc:picChg>
        <pc:picChg chg="mod">
          <ac:chgData name="help desk" userId="076106f8-e622-4bba-bf8d-41b4b1aaf204" providerId="ADAL" clId="{2CBE7C5A-46F2-4889-9CD7-7BD108D1FBB8}" dt="2024-07-22T19:11:10.755" v="2262" actId="1037"/>
          <ac:picMkLst>
            <pc:docMk/>
            <pc:sldMk cId="2237349148" sldId="404"/>
            <ac:picMk id="21" creationId="{00000000-0000-0000-0000-000000000000}"/>
          </ac:picMkLst>
        </pc:picChg>
        <pc:picChg chg="mod">
          <ac:chgData name="help desk" userId="076106f8-e622-4bba-bf8d-41b4b1aaf204" providerId="ADAL" clId="{2CBE7C5A-46F2-4889-9CD7-7BD108D1FBB8}" dt="2024-07-22T19:11:18.001" v="2293" actId="1038"/>
          <ac:picMkLst>
            <pc:docMk/>
            <pc:sldMk cId="2237349148" sldId="404"/>
            <ac:picMk id="22" creationId="{00000000-0000-0000-0000-000000000000}"/>
          </ac:picMkLst>
        </pc:picChg>
        <pc:picChg chg="add del mod">
          <ac:chgData name="help desk" userId="076106f8-e622-4bba-bf8d-41b4b1aaf204" providerId="ADAL" clId="{2CBE7C5A-46F2-4889-9CD7-7BD108D1FBB8}" dt="2024-07-22T19:10:34.389" v="2147" actId="1038"/>
          <ac:picMkLst>
            <pc:docMk/>
            <pc:sldMk cId="2237349148" sldId="404"/>
            <ac:picMk id="23" creationId="{00000000-0000-0000-0000-000000000000}"/>
          </ac:picMkLst>
        </pc:picChg>
        <pc:picChg chg="add del">
          <ac:chgData name="help desk" userId="076106f8-e622-4bba-bf8d-41b4b1aaf204" providerId="ADAL" clId="{2CBE7C5A-46F2-4889-9CD7-7BD108D1FBB8}" dt="2024-07-22T19:07:34.498" v="2065" actId="478"/>
          <ac:picMkLst>
            <pc:docMk/>
            <pc:sldMk cId="2237349148" sldId="404"/>
            <ac:picMk id="24" creationId="{00000000-0000-0000-0000-000000000000}"/>
          </ac:picMkLst>
        </pc:picChg>
        <pc:picChg chg="add del">
          <ac:chgData name="help desk" userId="076106f8-e622-4bba-bf8d-41b4b1aaf204" providerId="ADAL" clId="{2CBE7C5A-46F2-4889-9CD7-7BD108D1FBB8}" dt="2024-07-22T19:07:31.558" v="2064" actId="478"/>
          <ac:picMkLst>
            <pc:docMk/>
            <pc:sldMk cId="2237349148" sldId="404"/>
            <ac:picMk id="26" creationId="{00000000-0000-0000-0000-000000000000}"/>
          </ac:picMkLst>
        </pc:picChg>
        <pc:picChg chg="add del">
          <ac:chgData name="help desk" userId="076106f8-e622-4bba-bf8d-41b4b1aaf204" providerId="ADAL" clId="{2CBE7C5A-46F2-4889-9CD7-7BD108D1FBB8}" dt="2024-07-22T19:07:31.558" v="2064" actId="478"/>
          <ac:picMkLst>
            <pc:docMk/>
            <pc:sldMk cId="2237349148" sldId="404"/>
            <ac:picMk id="27" creationId="{00000000-0000-0000-0000-000000000000}"/>
          </ac:picMkLst>
        </pc:picChg>
        <pc:picChg chg="mod">
          <ac:chgData name="help desk" userId="076106f8-e622-4bba-bf8d-41b4b1aaf204" providerId="ADAL" clId="{2CBE7C5A-46F2-4889-9CD7-7BD108D1FBB8}" dt="2024-07-22T19:08:53.211" v="2084" actId="1076"/>
          <ac:picMkLst>
            <pc:docMk/>
            <pc:sldMk cId="2237349148" sldId="404"/>
            <ac:picMk id="31" creationId="{00000000-0000-0000-0000-000000000000}"/>
          </ac:picMkLst>
        </pc:picChg>
        <pc:cxnChg chg="add mod">
          <ac:chgData name="help desk" userId="076106f8-e622-4bba-bf8d-41b4b1aaf204" providerId="ADAL" clId="{2CBE7C5A-46F2-4889-9CD7-7BD108D1FBB8}" dt="2024-07-24T17:05:06.903" v="3891" actId="14100"/>
          <ac:cxnSpMkLst>
            <pc:docMk/>
            <pc:sldMk cId="2237349148" sldId="404"/>
            <ac:cxnSpMk id="8" creationId="{8FA4A87E-F889-4C44-92FB-E620AC38F358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4T17:29:10.139" v="4360"/>
        <pc:sldMkLst>
          <pc:docMk/>
          <pc:sldMk cId="1314177021" sldId="405"/>
        </pc:sldMkLst>
        <pc:spChg chg="mod">
          <ac:chgData name="help desk" userId="076106f8-e622-4bba-bf8d-41b4b1aaf204" providerId="ADAL" clId="{2CBE7C5A-46F2-4889-9CD7-7BD108D1FBB8}" dt="2024-07-24T17:18:16.343" v="4058" actId="21"/>
          <ac:spMkLst>
            <pc:docMk/>
            <pc:sldMk cId="1314177021" sldId="405"/>
            <ac:spMk id="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10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1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12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7:24:05.882" v="4312" actId="1036"/>
          <ac:spMkLst>
            <pc:docMk/>
            <pc:sldMk cId="1314177021" sldId="405"/>
            <ac:spMk id="12" creationId="{E29D102C-52A4-49EC-8E56-13318F722FF4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1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14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7:20:57.418" v="4151" actId="20577"/>
          <ac:spMkLst>
            <pc:docMk/>
            <pc:sldMk cId="1314177021" sldId="405"/>
            <ac:spMk id="14" creationId="{D20C45DC-1192-4B49-8441-FFB91527D084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1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16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7:23:49.021" v="4292" actId="1036"/>
          <ac:spMkLst>
            <pc:docMk/>
            <pc:sldMk cId="1314177021" sldId="405"/>
            <ac:spMk id="16" creationId="{673ACBBF-C203-466C-B519-5189B413B435}"/>
          </ac:spMkLst>
        </pc:spChg>
        <pc:spChg chg="del">
          <ac:chgData name="help desk" userId="076106f8-e622-4bba-bf8d-41b4b1aaf204" providerId="ADAL" clId="{2CBE7C5A-46F2-4889-9CD7-7BD108D1FBB8}" dt="2024-07-22T19:17:06.835" v="2457" actId="478"/>
          <ac:spMkLst>
            <pc:docMk/>
            <pc:sldMk cId="1314177021" sldId="405"/>
            <ac:spMk id="1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6:49.925" v="2454" actId="478"/>
          <ac:spMkLst>
            <pc:docMk/>
            <pc:sldMk cId="1314177021" sldId="405"/>
            <ac:spMk id="18" creationId="{00000000-0000-0000-0000-000000000000}"/>
          </ac:spMkLst>
        </pc:spChg>
        <pc:spChg chg="add del mod">
          <ac:chgData name="help desk" userId="076106f8-e622-4bba-bf8d-41b4b1aaf204" providerId="ADAL" clId="{2CBE7C5A-46F2-4889-9CD7-7BD108D1FBB8}" dt="2024-07-24T17:20:31.557" v="4148" actId="478"/>
          <ac:spMkLst>
            <pc:docMk/>
            <pc:sldMk cId="1314177021" sldId="405"/>
            <ac:spMk id="18" creationId="{A095B558-F700-468A-B289-59B0B5A4EA85}"/>
          </ac:spMkLst>
        </pc:spChg>
        <pc:spChg chg="add mod">
          <ac:chgData name="help desk" userId="076106f8-e622-4bba-bf8d-41b4b1aaf204" providerId="ADAL" clId="{2CBE7C5A-46F2-4889-9CD7-7BD108D1FBB8}" dt="2024-07-24T17:23:53.551" v="4297" actId="1036"/>
          <ac:spMkLst>
            <pc:docMk/>
            <pc:sldMk cId="1314177021" sldId="405"/>
            <ac:spMk id="19" creationId="{D7E61D73-CA16-4358-A63A-EE76283DB57D}"/>
          </ac:spMkLst>
        </pc:spChg>
        <pc:spChg chg="add mod">
          <ac:chgData name="help desk" userId="076106f8-e622-4bba-bf8d-41b4b1aaf204" providerId="ADAL" clId="{2CBE7C5A-46F2-4889-9CD7-7BD108D1FBB8}" dt="2024-07-24T17:20:06.346" v="4146" actId="571"/>
          <ac:spMkLst>
            <pc:docMk/>
            <pc:sldMk cId="1314177021" sldId="405"/>
            <ac:spMk id="20" creationId="{7C866DF7-4D8D-41E0-93F4-0437BB46D61A}"/>
          </ac:spMkLst>
        </pc:spChg>
        <pc:spChg chg="add mod">
          <ac:chgData name="help desk" userId="076106f8-e622-4bba-bf8d-41b4b1aaf204" providerId="ADAL" clId="{2CBE7C5A-46F2-4889-9CD7-7BD108D1FBB8}" dt="2024-07-24T17:20:06.346" v="4146" actId="571"/>
          <ac:spMkLst>
            <pc:docMk/>
            <pc:sldMk cId="1314177021" sldId="405"/>
            <ac:spMk id="22" creationId="{4DA2D55C-5597-457E-9D28-E7EE8C843D1A}"/>
          </ac:spMkLst>
        </pc:spChg>
        <pc:spChg chg="add mod">
          <ac:chgData name="help desk" userId="076106f8-e622-4bba-bf8d-41b4b1aaf204" providerId="ADAL" clId="{2CBE7C5A-46F2-4889-9CD7-7BD108D1FBB8}" dt="2024-07-22T19:16:50.558" v="2455"/>
          <ac:spMkLst>
            <pc:docMk/>
            <pc:sldMk cId="1314177021" sldId="405"/>
            <ac:spMk id="24" creationId="{25594CD1-206E-4323-B6F5-5B6C915E280B}"/>
          </ac:spMkLst>
        </pc:spChg>
        <pc:spChg chg="add mod">
          <ac:chgData name="help desk" userId="076106f8-e622-4bba-bf8d-41b4b1aaf204" providerId="ADAL" clId="{2CBE7C5A-46F2-4889-9CD7-7BD108D1FBB8}" dt="2024-07-24T17:23:57.677" v="4302" actId="1036"/>
          <ac:spMkLst>
            <pc:docMk/>
            <pc:sldMk cId="1314177021" sldId="405"/>
            <ac:spMk id="26" creationId="{7E24495B-A5FA-4ACB-A15C-A865D7D786D7}"/>
          </ac:spMkLst>
        </pc:spChg>
        <pc:spChg chg="add mod">
          <ac:chgData name="help desk" userId="076106f8-e622-4bba-bf8d-41b4b1aaf204" providerId="ADAL" clId="{2CBE7C5A-46F2-4889-9CD7-7BD108D1FBB8}" dt="2024-07-24T17:24:01.922" v="4307" actId="1036"/>
          <ac:spMkLst>
            <pc:docMk/>
            <pc:sldMk cId="1314177021" sldId="405"/>
            <ac:spMk id="28" creationId="{6FB4174E-2AF8-4F60-BDCB-3E7BC2E0CB63}"/>
          </ac:spMkLst>
        </pc:spChg>
        <pc:cxnChg chg="mod">
          <ac:chgData name="help desk" userId="076106f8-e622-4bba-bf8d-41b4b1aaf204" providerId="ADAL" clId="{2CBE7C5A-46F2-4889-9CD7-7BD108D1FBB8}" dt="2024-07-24T17:22:30.069" v="4259" actId="14100"/>
          <ac:cxnSpMkLst>
            <pc:docMk/>
            <pc:sldMk cId="1314177021" sldId="405"/>
            <ac:cxnSpMk id="23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17:24:14.282" v="4313" actId="14100"/>
          <ac:cxnSpMkLst>
            <pc:docMk/>
            <pc:sldMk cId="1314177021" sldId="405"/>
            <ac:cxnSpMk id="25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17:24:25.822" v="4315" actId="14100"/>
          <ac:cxnSpMkLst>
            <pc:docMk/>
            <pc:sldMk cId="1314177021" sldId="405"/>
            <ac:cxnSpMk id="27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17:24:38.552" v="4317" actId="14100"/>
          <ac:cxnSpMkLst>
            <pc:docMk/>
            <pc:sldMk cId="1314177021" sldId="405"/>
            <ac:cxnSpMk id="29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17:24:49.315" v="4319" actId="14100"/>
          <ac:cxnSpMkLst>
            <pc:docMk/>
            <pc:sldMk cId="1314177021" sldId="405"/>
            <ac:cxnSpMk id="31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17:24:56.343" v="4321" actId="14100"/>
          <ac:cxnSpMkLst>
            <pc:docMk/>
            <pc:sldMk cId="1314177021" sldId="405"/>
            <ac:cxnSpMk id="33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4T19:16:27.159" v="4367"/>
        <pc:sldMkLst>
          <pc:docMk/>
          <pc:sldMk cId="638169418" sldId="406"/>
        </pc:sldMkLst>
        <pc:spChg chg="del mod">
          <ac:chgData name="help desk" userId="076106f8-e622-4bba-bf8d-41b4b1aaf204" providerId="ADAL" clId="{2CBE7C5A-46F2-4889-9CD7-7BD108D1FBB8}" dt="2024-07-22T19:51:09.167" v="2555" actId="478"/>
          <ac:spMkLst>
            <pc:docMk/>
            <pc:sldMk cId="638169418" sldId="406"/>
            <ac:spMk id="5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7:30:52.587" v="4364" actId="113"/>
          <ac:spMkLst>
            <pc:docMk/>
            <pc:sldMk cId="638169418" sldId="406"/>
            <ac:spMk id="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9:56:53.248" v="2557" actId="14100"/>
          <ac:spMkLst>
            <pc:docMk/>
            <pc:sldMk cId="638169418" sldId="406"/>
            <ac:spMk id="9" creationId="{00000000-0000-0000-0000-000000000000}"/>
          </ac:spMkLst>
        </pc:spChg>
        <pc:picChg chg="add mod ord">
          <ac:chgData name="help desk" userId="076106f8-e622-4bba-bf8d-41b4b1aaf204" providerId="ADAL" clId="{2CBE7C5A-46F2-4889-9CD7-7BD108D1FBB8}" dt="2024-07-22T19:50:19.350" v="2552" actId="167"/>
          <ac:picMkLst>
            <pc:docMk/>
            <pc:sldMk cId="638169418" sldId="406"/>
            <ac:picMk id="4" creationId="{E6740F8A-B935-48D2-93CE-F45B1EE371B1}"/>
          </ac:picMkLst>
        </pc:picChg>
        <pc:picChg chg="del">
          <ac:chgData name="help desk" userId="076106f8-e622-4bba-bf8d-41b4b1aaf204" providerId="ADAL" clId="{2CBE7C5A-46F2-4889-9CD7-7BD108D1FBB8}" dt="2024-07-22T19:50:01.518" v="2507" actId="478"/>
          <ac:picMkLst>
            <pc:docMk/>
            <pc:sldMk cId="638169418" sldId="406"/>
            <ac:picMk id="7" creationId="{00000000-0000-0000-0000-000000000000}"/>
          </ac:picMkLst>
        </pc:picChg>
        <pc:cxnChg chg="mod">
          <ac:chgData name="help desk" userId="076106f8-e622-4bba-bf8d-41b4b1aaf204" providerId="ADAL" clId="{2CBE7C5A-46F2-4889-9CD7-7BD108D1FBB8}" dt="2024-07-22T19:56:53.248" v="2557" actId="14100"/>
          <ac:cxnSpMkLst>
            <pc:docMk/>
            <pc:sldMk cId="638169418" sldId="406"/>
            <ac:cxnSpMk id="12" creationId="{00000000-0000-0000-0000-000000000000}"/>
          </ac:cxnSpMkLst>
        </pc:cxnChg>
      </pc:sldChg>
      <pc:sldChg chg="addSp delSp modSp mod modAnim">
        <pc:chgData name="help desk" userId="076106f8-e622-4bba-bf8d-41b4b1aaf204" providerId="ADAL" clId="{2CBE7C5A-46F2-4889-9CD7-7BD108D1FBB8}" dt="2024-07-29T21:38:09.638" v="6059"/>
        <pc:sldMkLst>
          <pc:docMk/>
          <pc:sldMk cId="1240817621" sldId="407"/>
        </pc:sldMkLst>
        <pc:spChg chg="del">
          <ac:chgData name="help desk" userId="076106f8-e622-4bba-bf8d-41b4b1aaf204" providerId="ADAL" clId="{2CBE7C5A-46F2-4889-9CD7-7BD108D1FBB8}" dt="2024-07-24T20:11:41.487" v="4658" actId="478"/>
          <ac:spMkLst>
            <pc:docMk/>
            <pc:sldMk cId="1240817621" sldId="407"/>
            <ac:spMk id="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11:54.697" v="4661" actId="14100"/>
          <ac:spMkLst>
            <pc:docMk/>
            <pc:sldMk cId="1240817621" sldId="407"/>
            <ac:spMk id="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11:54.697" v="4661" actId="14100"/>
          <ac:spMkLst>
            <pc:docMk/>
            <pc:sldMk cId="1240817621" sldId="407"/>
            <ac:spMk id="1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12:52.440" v="4667" actId="14100"/>
          <ac:spMkLst>
            <pc:docMk/>
            <pc:sldMk cId="1240817621" sldId="407"/>
            <ac:spMk id="11" creationId="{FE9AB3C9-DAAC-4F4C-A5C7-7C5A6F66A964}"/>
          </ac:spMkLst>
        </pc:spChg>
        <pc:spChg chg="add mod">
          <ac:chgData name="help desk" userId="076106f8-e622-4bba-bf8d-41b4b1aaf204" providerId="ADAL" clId="{2CBE7C5A-46F2-4889-9CD7-7BD108D1FBB8}" dt="2024-07-24T20:11:42.202" v="4659"/>
          <ac:spMkLst>
            <pc:docMk/>
            <pc:sldMk cId="1240817621" sldId="407"/>
            <ac:spMk id="12" creationId="{35EF0152-9B4E-4D5B-9F7B-BCFC9EDC3796}"/>
          </ac:spMkLst>
        </pc:spChg>
        <pc:spChg chg="add mod">
          <ac:chgData name="help desk" userId="076106f8-e622-4bba-bf8d-41b4b1aaf204" providerId="ADAL" clId="{2CBE7C5A-46F2-4889-9CD7-7BD108D1FBB8}" dt="2024-07-29T19:24:55.282" v="5579"/>
          <ac:spMkLst>
            <pc:docMk/>
            <pc:sldMk cId="1240817621" sldId="407"/>
            <ac:spMk id="14" creationId="{D0DB292A-C5E2-45B6-8CDD-A8411E8C8A65}"/>
          </ac:spMkLst>
        </pc:spChg>
        <pc:picChg chg="add mod ord">
          <ac:chgData name="help desk" userId="076106f8-e622-4bba-bf8d-41b4b1aaf204" providerId="ADAL" clId="{2CBE7C5A-46F2-4889-9CD7-7BD108D1FBB8}" dt="2024-07-24T20:12:40.588" v="4664" actId="167"/>
          <ac:picMkLst>
            <pc:docMk/>
            <pc:sldMk cId="1240817621" sldId="407"/>
            <ac:picMk id="13" creationId="{172CCC59-5CFF-4561-9BE8-83835775C6E9}"/>
          </ac:picMkLst>
        </pc:picChg>
        <pc:picChg chg="del">
          <ac:chgData name="help desk" userId="076106f8-e622-4bba-bf8d-41b4b1aaf204" providerId="ADAL" clId="{2CBE7C5A-46F2-4889-9CD7-7BD108D1FBB8}" dt="2024-07-24T20:12:42.589" v="4665" actId="478"/>
          <ac:picMkLst>
            <pc:docMk/>
            <pc:sldMk cId="1240817621" sldId="407"/>
            <ac:picMk id="15" creationId="{DEEAF66B-018B-4DB6-9822-4E5D1D1C9FA3}"/>
          </ac:picMkLst>
        </pc:picChg>
        <pc:cxnChg chg="mod">
          <ac:chgData name="help desk" userId="076106f8-e622-4bba-bf8d-41b4b1aaf204" providerId="ADAL" clId="{2CBE7C5A-46F2-4889-9CD7-7BD108D1FBB8}" dt="2024-07-24T20:12:59.238" v="4668" actId="14100"/>
          <ac:cxnSpMkLst>
            <pc:docMk/>
            <pc:sldMk cId="1240817621" sldId="407"/>
            <ac:cxnSpMk id="5" creationId="{DBCD1A86-7ADA-4E50-8C23-B3912BEF1A47}"/>
          </ac:cxnSpMkLst>
        </pc:cxnChg>
        <pc:cxnChg chg="add mod">
          <ac:chgData name="help desk" userId="076106f8-e622-4bba-bf8d-41b4b1aaf204" providerId="ADAL" clId="{2CBE7C5A-46F2-4889-9CD7-7BD108D1FBB8}" dt="2024-07-29T19:24:55.282" v="5579"/>
          <ac:cxnSpMkLst>
            <pc:docMk/>
            <pc:sldMk cId="1240817621" sldId="407"/>
            <ac:cxnSpMk id="8" creationId="{24F5617B-E22F-47B5-ABDC-88BBEE1212D1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9T19:56:13.861" v="5679"/>
        <pc:sldMkLst>
          <pc:docMk/>
          <pc:sldMk cId="1365985314" sldId="408"/>
        </pc:sldMkLst>
        <pc:spChg chg="mod">
          <ac:chgData name="help desk" userId="076106f8-e622-4bba-bf8d-41b4b1aaf204" providerId="ADAL" clId="{2CBE7C5A-46F2-4889-9CD7-7BD108D1FBB8}" dt="2024-07-24T20:15:23.842" v="4678" actId="1076"/>
          <ac:spMkLst>
            <pc:docMk/>
            <pc:sldMk cId="1365985314" sldId="408"/>
            <ac:spMk id="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9:54:10.186" v="5668" actId="5793"/>
          <ac:spMkLst>
            <pc:docMk/>
            <pc:sldMk cId="1365985314" sldId="408"/>
            <ac:spMk id="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9:54:11.458" v="5669" actId="5793"/>
          <ac:spMkLst>
            <pc:docMk/>
            <pc:sldMk cId="1365985314" sldId="408"/>
            <ac:spMk id="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4T20:14:34.868" v="4669" actId="478"/>
          <ac:spMkLst>
            <pc:docMk/>
            <pc:sldMk cId="1365985314" sldId="408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15:10.764" v="4676" actId="1076"/>
          <ac:spMkLst>
            <pc:docMk/>
            <pc:sldMk cId="1365985314" sldId="408"/>
            <ac:spMk id="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15:19.422" v="4677" actId="1076"/>
          <ac:spMkLst>
            <pc:docMk/>
            <pc:sldMk cId="1365985314" sldId="408"/>
            <ac:spMk id="1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9:54:12.813" v="5670" actId="5793"/>
          <ac:spMkLst>
            <pc:docMk/>
            <pc:sldMk cId="1365985314" sldId="408"/>
            <ac:spMk id="11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20:14:35.351" v="4670"/>
          <ac:spMkLst>
            <pc:docMk/>
            <pc:sldMk cId="1365985314" sldId="408"/>
            <ac:spMk id="16" creationId="{DEC89D2B-1DF9-4FBF-8402-61CD870F4BEF}"/>
          </ac:spMkLst>
        </pc:spChg>
        <pc:spChg chg="mod">
          <ac:chgData name="help desk" userId="076106f8-e622-4bba-bf8d-41b4b1aaf204" providerId="ADAL" clId="{2CBE7C5A-46F2-4889-9CD7-7BD108D1FBB8}" dt="2024-07-24T20:21:52.533" v="4687" actId="1076"/>
          <ac:spMkLst>
            <pc:docMk/>
            <pc:sldMk cId="1365985314" sldId="408"/>
            <ac:spMk id="19" creationId="{00000000-0000-0000-0000-000000000000}"/>
          </ac:spMkLst>
        </pc:spChg>
        <pc:picChg chg="add del">
          <ac:chgData name="help desk" userId="076106f8-e622-4bba-bf8d-41b4b1aaf204" providerId="ADAL" clId="{2CBE7C5A-46F2-4889-9CD7-7BD108D1FBB8}" dt="2024-07-24T20:16:20.299" v="4686" actId="478"/>
          <ac:picMkLst>
            <pc:docMk/>
            <pc:sldMk cId="1365985314" sldId="408"/>
            <ac:picMk id="15" creationId="{F8D531A3-476F-4C22-B255-369CFC4EB28A}"/>
          </ac:picMkLst>
        </pc:picChg>
        <pc:picChg chg="add del mod ord">
          <ac:chgData name="help desk" userId="076106f8-e622-4bba-bf8d-41b4b1aaf204" providerId="ADAL" clId="{2CBE7C5A-46F2-4889-9CD7-7BD108D1FBB8}" dt="2024-07-24T20:34:07.901" v="4711" actId="478"/>
          <ac:picMkLst>
            <pc:docMk/>
            <pc:sldMk cId="1365985314" sldId="408"/>
            <ac:picMk id="20" creationId="{CCF1EC58-C243-4DB0-AECE-D519F332B899}"/>
          </ac:picMkLst>
        </pc:picChg>
        <pc:picChg chg="add mod ord">
          <ac:chgData name="help desk" userId="076106f8-e622-4bba-bf8d-41b4b1aaf204" providerId="ADAL" clId="{2CBE7C5A-46F2-4889-9CD7-7BD108D1FBB8}" dt="2024-07-24T20:34:06.270" v="4710" actId="167"/>
          <ac:picMkLst>
            <pc:docMk/>
            <pc:sldMk cId="1365985314" sldId="408"/>
            <ac:picMk id="22" creationId="{83C3ED74-E8E4-4FD7-AFC8-848CFE4D65BD}"/>
          </ac:picMkLst>
        </pc:picChg>
        <pc:cxnChg chg="del mod">
          <ac:chgData name="help desk" userId="076106f8-e622-4bba-bf8d-41b4b1aaf204" providerId="ADAL" clId="{2CBE7C5A-46F2-4889-9CD7-7BD108D1FBB8}" dt="2024-07-29T19:50:07.817" v="5640" actId="478"/>
          <ac:cxnSpMkLst>
            <pc:docMk/>
            <pc:sldMk cId="1365985314" sldId="408"/>
            <ac:cxnSpMk id="13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20:22:05.238" v="4688" actId="14100"/>
          <ac:cxnSpMkLst>
            <pc:docMk/>
            <pc:sldMk cId="1365985314" sldId="408"/>
            <ac:cxnSpMk id="14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20:21:52.533" v="4687" actId="1076"/>
          <ac:cxnSpMkLst>
            <pc:docMk/>
            <pc:sldMk cId="1365985314" sldId="408"/>
            <ac:cxnSpMk id="18" creationId="{00000000-0000-0000-0000-000000000000}"/>
          </ac:cxnSpMkLst>
        </pc:cxnChg>
      </pc:sldChg>
      <pc:sldChg chg="del">
        <pc:chgData name="help desk" userId="076106f8-e622-4bba-bf8d-41b4b1aaf204" providerId="ADAL" clId="{2CBE7C5A-46F2-4889-9CD7-7BD108D1FBB8}" dt="2024-07-24T20:35:37.763" v="4718" actId="47"/>
        <pc:sldMkLst>
          <pc:docMk/>
          <pc:sldMk cId="1428829552" sldId="409"/>
        </pc:sldMkLst>
      </pc:sldChg>
      <pc:sldChg chg="addSp delSp modSp add del mod delAnim modAnim">
        <pc:chgData name="help desk" userId="076106f8-e622-4bba-bf8d-41b4b1aaf204" providerId="ADAL" clId="{2CBE7C5A-46F2-4889-9CD7-7BD108D1FBB8}" dt="2024-07-29T21:39:15.395" v="6082" actId="20577"/>
        <pc:sldMkLst>
          <pc:docMk/>
          <pc:sldMk cId="2064978861" sldId="411"/>
        </pc:sldMkLst>
        <pc:spChg chg="mod">
          <ac:chgData name="help desk" userId="076106f8-e622-4bba-bf8d-41b4b1aaf204" providerId="ADAL" clId="{2CBE7C5A-46F2-4889-9CD7-7BD108D1FBB8}" dt="2024-07-29T21:39:15.395" v="6082" actId="20577"/>
          <ac:spMkLst>
            <pc:docMk/>
            <pc:sldMk cId="2064978861" sldId="411"/>
            <ac:spMk id="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6:48:35.659" v="5208" actId="692"/>
          <ac:spMkLst>
            <pc:docMk/>
            <pc:sldMk cId="2064978861" sldId="411"/>
            <ac:spMk id="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6:48:35.659" v="5208" actId="692"/>
          <ac:spMkLst>
            <pc:docMk/>
            <pc:sldMk cId="2064978861" sldId="411"/>
            <ac:spMk id="1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45:36.902" v="4739" actId="14861"/>
          <ac:spMkLst>
            <pc:docMk/>
            <pc:sldMk cId="2064978861" sldId="411"/>
            <ac:spMk id="15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6:47:36.637" v="5205" actId="1036"/>
          <ac:spMkLst>
            <pc:docMk/>
            <pc:sldMk cId="2064978861" sldId="411"/>
            <ac:spMk id="1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4T20:46:44.145" v="4745" actId="478"/>
          <ac:spMkLst>
            <pc:docMk/>
            <pc:sldMk cId="2064978861" sldId="411"/>
            <ac:spMk id="2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44:54.987" v="4738" actId="14100"/>
          <ac:spMkLst>
            <pc:docMk/>
            <pc:sldMk cId="2064978861" sldId="411"/>
            <ac:spMk id="2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1:36:56.264" v="4814" actId="255"/>
          <ac:spMkLst>
            <pc:docMk/>
            <pc:sldMk cId="2064978861" sldId="411"/>
            <ac:spMk id="25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9:30:27.480" v="5601" actId="14100"/>
          <ac:spMkLst>
            <pc:docMk/>
            <pc:sldMk cId="2064978861" sldId="411"/>
            <ac:spMk id="2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4T20:46:45.260" v="4746" actId="478"/>
          <ac:spMkLst>
            <pc:docMk/>
            <pc:sldMk cId="2064978861" sldId="411"/>
            <ac:spMk id="2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9:30:55.131" v="5604" actId="1076"/>
          <ac:spMkLst>
            <pc:docMk/>
            <pc:sldMk cId="2064978861" sldId="411"/>
            <ac:spMk id="30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47:37.942" v="4755" actId="14100"/>
          <ac:spMkLst>
            <pc:docMk/>
            <pc:sldMk cId="2064978861" sldId="411"/>
            <ac:spMk id="3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48:48.147" v="4756" actId="255"/>
          <ac:spMkLst>
            <pc:docMk/>
            <pc:sldMk cId="2064978861" sldId="411"/>
            <ac:spMk id="39" creationId="{00000000-0000-0000-0000-000000000000}"/>
          </ac:spMkLst>
        </pc:spChg>
        <pc:grpChg chg="del">
          <ac:chgData name="help desk" userId="076106f8-e622-4bba-bf8d-41b4b1aaf204" providerId="ADAL" clId="{2CBE7C5A-46F2-4889-9CD7-7BD108D1FBB8}" dt="2024-07-29T16:50:41.484" v="5211" actId="478"/>
          <ac:grpSpMkLst>
            <pc:docMk/>
            <pc:sldMk cId="2064978861" sldId="411"/>
            <ac:grpSpMk id="34" creationId="{00000000-0000-0000-0000-000000000000}"/>
          </ac:grpSpMkLst>
        </pc:grpChg>
        <pc:picChg chg="add del mod ord">
          <ac:chgData name="help desk" userId="076106f8-e622-4bba-bf8d-41b4b1aaf204" providerId="ADAL" clId="{2CBE7C5A-46F2-4889-9CD7-7BD108D1FBB8}" dt="2024-07-24T20:50:09.236" v="4795" actId="478"/>
          <ac:picMkLst>
            <pc:docMk/>
            <pc:sldMk cId="2064978861" sldId="411"/>
            <ac:picMk id="3" creationId="{07131D80-71F2-4528-8FFA-EF508AFB77CB}"/>
          </ac:picMkLst>
        </pc:picChg>
        <pc:picChg chg="mod">
          <ac:chgData name="help desk" userId="076106f8-e622-4bba-bf8d-41b4b1aaf204" providerId="ADAL" clId="{2CBE7C5A-46F2-4889-9CD7-7BD108D1FBB8}" dt="2024-07-29T19:30:14.800" v="5600" actId="1076"/>
          <ac:picMkLst>
            <pc:docMk/>
            <pc:sldMk cId="2064978861" sldId="411"/>
            <ac:picMk id="5" creationId="{00000000-0000-0000-0000-000000000000}"/>
          </ac:picMkLst>
        </pc:picChg>
        <pc:picChg chg="add mod">
          <ac:chgData name="help desk" userId="076106f8-e622-4bba-bf8d-41b4b1aaf204" providerId="ADAL" clId="{2CBE7C5A-46F2-4889-9CD7-7BD108D1FBB8}" dt="2024-07-29T16:51:15.705" v="5215" actId="1076"/>
          <ac:picMkLst>
            <pc:docMk/>
            <pc:sldMk cId="2064978861" sldId="411"/>
            <ac:picMk id="13" creationId="{8E152590-F080-4D45-A004-387B5FC20360}"/>
          </ac:picMkLst>
        </pc:picChg>
        <pc:picChg chg="add del mod ord">
          <ac:chgData name="help desk" userId="076106f8-e622-4bba-bf8d-41b4b1aaf204" providerId="ADAL" clId="{2CBE7C5A-46F2-4889-9CD7-7BD108D1FBB8}" dt="2024-07-29T20:06:19.022" v="5710" actId="478"/>
          <ac:picMkLst>
            <pc:docMk/>
            <pc:sldMk cId="2064978861" sldId="411"/>
            <ac:picMk id="21" creationId="{4440D63C-C55B-40F7-9D63-D41280574C88}"/>
          </ac:picMkLst>
        </pc:picChg>
        <pc:picChg chg="del mod">
          <ac:chgData name="help desk" userId="076106f8-e622-4bba-bf8d-41b4b1aaf204" providerId="ADAL" clId="{2CBE7C5A-46F2-4889-9CD7-7BD108D1FBB8}" dt="2024-07-29T16:49:04.200" v="5210" actId="478"/>
          <ac:picMkLst>
            <pc:docMk/>
            <pc:sldMk cId="2064978861" sldId="411"/>
            <ac:picMk id="23" creationId="{2E8885FE-4E37-4403-840B-D280FAA3BA00}"/>
          </ac:picMkLst>
        </pc:picChg>
        <pc:picChg chg="del ord">
          <ac:chgData name="help desk" userId="076106f8-e622-4bba-bf8d-41b4b1aaf204" providerId="ADAL" clId="{2CBE7C5A-46F2-4889-9CD7-7BD108D1FBB8}" dt="2024-07-24T20:43:02.677" v="4731" actId="478"/>
          <ac:picMkLst>
            <pc:docMk/>
            <pc:sldMk cId="2064978861" sldId="411"/>
            <ac:picMk id="35" creationId="{DCB1F468-2660-46D5-AEA6-561E78C91F48}"/>
          </ac:picMkLst>
        </pc:picChg>
        <pc:picChg chg="add del">
          <ac:chgData name="help desk" userId="076106f8-e622-4bba-bf8d-41b4b1aaf204" providerId="ADAL" clId="{2CBE7C5A-46F2-4889-9CD7-7BD108D1FBB8}" dt="2024-07-24T20:50:04.628" v="4794" actId="478"/>
          <ac:picMkLst>
            <pc:docMk/>
            <pc:sldMk cId="2064978861" sldId="411"/>
            <ac:picMk id="37" creationId="{B7B677C3-8521-40C2-902A-9B7EE6EB55DF}"/>
          </ac:picMkLst>
        </pc:picChg>
        <pc:picChg chg="add del mod ord">
          <ac:chgData name="help desk" userId="076106f8-e622-4bba-bf8d-41b4b1aaf204" providerId="ADAL" clId="{2CBE7C5A-46F2-4889-9CD7-7BD108D1FBB8}" dt="2024-07-29T20:06:22.302" v="5712"/>
          <ac:picMkLst>
            <pc:docMk/>
            <pc:sldMk cId="2064978861" sldId="411"/>
            <ac:picMk id="42" creationId="{49BBB876-8BE3-4D7A-9518-41E0ADC72B23}"/>
          </ac:picMkLst>
        </pc:picChg>
        <pc:cxnChg chg="mod">
          <ac:chgData name="help desk" userId="076106f8-e622-4bba-bf8d-41b4b1aaf204" providerId="ADAL" clId="{2CBE7C5A-46F2-4889-9CD7-7BD108D1FBB8}" dt="2024-07-29T16:53:30.470" v="5222" actId="14100"/>
          <ac:cxnSpMkLst>
            <pc:docMk/>
            <pc:sldMk cId="2064978861" sldId="411"/>
            <ac:cxnSpMk id="10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9T20:04:38.259" v="5704" actId="692"/>
          <ac:cxnSpMkLst>
            <pc:docMk/>
            <pc:sldMk cId="2064978861" sldId="411"/>
            <ac:cxnSpMk id="18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9T16:47:41.458" v="5206" actId="14100"/>
          <ac:cxnSpMkLst>
            <pc:docMk/>
            <pc:sldMk cId="2064978861" sldId="411"/>
            <ac:cxnSpMk id="20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9T19:30:14.800" v="5600" actId="1076"/>
          <ac:cxnSpMkLst>
            <pc:docMk/>
            <pc:sldMk cId="2064978861" sldId="411"/>
            <ac:cxnSpMk id="28" creationId="{00000000-0000-0000-0000-000000000000}"/>
          </ac:cxnSpMkLst>
        </pc:cxnChg>
        <pc:cxnChg chg="mod ord">
          <ac:chgData name="help desk" userId="076106f8-e622-4bba-bf8d-41b4b1aaf204" providerId="ADAL" clId="{2CBE7C5A-46F2-4889-9CD7-7BD108D1FBB8}" dt="2024-07-29T19:30:59.011" v="5605" actId="14100"/>
          <ac:cxnSpMkLst>
            <pc:docMk/>
            <pc:sldMk cId="2064978861" sldId="411"/>
            <ac:cxnSpMk id="32" creationId="{00000000-0000-0000-0000-000000000000}"/>
          </ac:cxnSpMkLst>
        </pc:cxnChg>
        <pc:cxnChg chg="mod ord">
          <ac:chgData name="help desk" userId="076106f8-e622-4bba-bf8d-41b4b1aaf204" providerId="ADAL" clId="{2CBE7C5A-46F2-4889-9CD7-7BD108D1FBB8}" dt="2024-07-29T16:51:21.906" v="5216" actId="14100"/>
          <ac:cxnSpMkLst>
            <pc:docMk/>
            <pc:sldMk cId="2064978861" sldId="411"/>
            <ac:cxnSpMk id="38" creationId="{00000000-0000-0000-0000-000000000000}"/>
          </ac:cxnSpMkLst>
        </pc:cxnChg>
        <pc:cxnChg chg="mod ord">
          <ac:chgData name="help desk" userId="076106f8-e622-4bba-bf8d-41b4b1aaf204" providerId="ADAL" clId="{2CBE7C5A-46F2-4889-9CD7-7BD108D1FBB8}" dt="2024-07-29T16:51:27.266" v="5217" actId="14100"/>
          <ac:cxnSpMkLst>
            <pc:docMk/>
            <pc:sldMk cId="2064978861" sldId="411"/>
            <ac:cxnSpMk id="41" creationId="{00000000-0000-0000-0000-000000000000}"/>
          </ac:cxnSpMkLst>
        </pc:cxnChg>
      </pc:sldChg>
      <pc:sldChg chg="addSp delSp modSp mod ord delAnim modAnim">
        <pc:chgData name="help desk" userId="076106f8-e622-4bba-bf8d-41b4b1aaf204" providerId="ADAL" clId="{2CBE7C5A-46F2-4889-9CD7-7BD108D1FBB8}" dt="2024-07-29T21:29:08.470" v="6012"/>
        <pc:sldMkLst>
          <pc:docMk/>
          <pc:sldMk cId="4155044734" sldId="414"/>
        </pc:sldMkLst>
        <pc:spChg chg="mod">
          <ac:chgData name="help desk" userId="076106f8-e622-4bba-bf8d-41b4b1aaf204" providerId="ADAL" clId="{2CBE7C5A-46F2-4889-9CD7-7BD108D1FBB8}" dt="2024-07-24T21:37:19.964" v="4815" actId="255"/>
          <ac:spMkLst>
            <pc:docMk/>
            <pc:sldMk cId="4155044734" sldId="414"/>
            <ac:spMk id="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9:12:43.656" v="5555" actId="1076"/>
          <ac:spMkLst>
            <pc:docMk/>
            <pc:sldMk cId="4155044734" sldId="414"/>
            <ac:spMk id="8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9T16:32:13.432" v="5175" actId="571"/>
          <ac:spMkLst>
            <pc:docMk/>
            <pc:sldMk cId="4155044734" sldId="414"/>
            <ac:spMk id="15" creationId="{52E7B43C-6A5E-4041-85BA-F5AEA2A4EAA9}"/>
          </ac:spMkLst>
        </pc:spChg>
        <pc:spChg chg="del mod">
          <ac:chgData name="help desk" userId="076106f8-e622-4bba-bf8d-41b4b1aaf204" providerId="ADAL" clId="{2CBE7C5A-46F2-4889-9CD7-7BD108D1FBB8}" dt="2024-07-29T19:12:30.743" v="5554" actId="478"/>
          <ac:spMkLst>
            <pc:docMk/>
            <pc:sldMk cId="4155044734" sldId="414"/>
            <ac:spMk id="16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9T16:32:13.432" v="5175" actId="571"/>
          <ac:spMkLst>
            <pc:docMk/>
            <pc:sldMk cId="4155044734" sldId="414"/>
            <ac:spMk id="17" creationId="{FD084612-7BC3-4AC0-B776-9ED7FD6CDEE1}"/>
          </ac:spMkLst>
        </pc:spChg>
        <pc:spChg chg="del mod">
          <ac:chgData name="help desk" userId="076106f8-e622-4bba-bf8d-41b4b1aaf204" providerId="ADAL" clId="{2CBE7C5A-46F2-4889-9CD7-7BD108D1FBB8}" dt="2024-07-29T19:12:30.743" v="5554" actId="478"/>
          <ac:spMkLst>
            <pc:docMk/>
            <pc:sldMk cId="4155044734" sldId="414"/>
            <ac:spMk id="19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6:32:30.052" v="5178" actId="1076"/>
          <ac:spMkLst>
            <pc:docMk/>
            <pc:sldMk cId="4155044734" sldId="414"/>
            <ac:spMk id="21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9T16:32:13.432" v="5175" actId="571"/>
          <ac:spMkLst>
            <pc:docMk/>
            <pc:sldMk cId="4155044734" sldId="414"/>
            <ac:spMk id="22" creationId="{3F9CAF38-5DFB-4739-9F46-B8386E2FA133}"/>
          </ac:spMkLst>
        </pc:spChg>
        <pc:spChg chg="add mod">
          <ac:chgData name="help desk" userId="076106f8-e622-4bba-bf8d-41b4b1aaf204" providerId="ADAL" clId="{2CBE7C5A-46F2-4889-9CD7-7BD108D1FBB8}" dt="2024-07-29T16:32:13.432" v="5175" actId="571"/>
          <ac:spMkLst>
            <pc:docMk/>
            <pc:sldMk cId="4155044734" sldId="414"/>
            <ac:spMk id="24" creationId="{E45356F3-6E1E-4886-9869-759C9C46A611}"/>
          </ac:spMkLst>
        </pc:spChg>
        <pc:spChg chg="add mod">
          <ac:chgData name="help desk" userId="076106f8-e622-4bba-bf8d-41b4b1aaf204" providerId="ADAL" clId="{2CBE7C5A-46F2-4889-9CD7-7BD108D1FBB8}" dt="2024-07-29T16:32:13.432" v="5175" actId="571"/>
          <ac:spMkLst>
            <pc:docMk/>
            <pc:sldMk cId="4155044734" sldId="414"/>
            <ac:spMk id="25" creationId="{BB4ACEAC-DDDE-4F79-AF0C-5A6574FEC08E}"/>
          </ac:spMkLst>
        </pc:spChg>
        <pc:spChg chg="del mod">
          <ac:chgData name="help desk" userId="076106f8-e622-4bba-bf8d-41b4b1aaf204" providerId="ADAL" clId="{2CBE7C5A-46F2-4889-9CD7-7BD108D1FBB8}" dt="2024-07-29T19:12:30.743" v="5554" actId="478"/>
          <ac:spMkLst>
            <pc:docMk/>
            <pc:sldMk cId="4155044734" sldId="414"/>
            <ac:spMk id="28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9T19:10:05.403" v="5543" actId="14100"/>
          <ac:spMkLst>
            <pc:docMk/>
            <pc:sldMk cId="4155044734" sldId="414"/>
            <ac:spMk id="31" creationId="{F3FFBB4B-D6D1-496D-A92E-24083752BE39}"/>
          </ac:spMkLst>
        </pc:spChg>
        <pc:spChg chg="add del mod">
          <ac:chgData name="help desk" userId="076106f8-e622-4bba-bf8d-41b4b1aaf204" providerId="ADAL" clId="{2CBE7C5A-46F2-4889-9CD7-7BD108D1FBB8}" dt="2024-07-29T20:15:53.786" v="5821" actId="21"/>
          <ac:spMkLst>
            <pc:docMk/>
            <pc:sldMk cId="4155044734" sldId="414"/>
            <ac:spMk id="39" creationId="{B04AEFE4-B49E-4776-AF7A-D183014581A2}"/>
          </ac:spMkLst>
        </pc:spChg>
        <pc:spChg chg="mod">
          <ac:chgData name="help desk" userId="076106f8-e622-4bba-bf8d-41b4b1aaf204" providerId="ADAL" clId="{2CBE7C5A-46F2-4889-9CD7-7BD108D1FBB8}" dt="2024-07-29T17:39:45.671" v="5536" actId="14100"/>
          <ac:spMkLst>
            <pc:docMk/>
            <pc:sldMk cId="4155044734" sldId="414"/>
            <ac:spMk id="57" creationId="{1D56166D-7D6F-4F1F-8D16-BB3330F4A4CD}"/>
          </ac:spMkLst>
        </pc:spChg>
        <pc:grpChg chg="del">
          <ac:chgData name="help desk" userId="076106f8-e622-4bba-bf8d-41b4b1aaf204" providerId="ADAL" clId="{2CBE7C5A-46F2-4889-9CD7-7BD108D1FBB8}" dt="2024-07-24T21:38:38.146" v="4819" actId="478"/>
          <ac:grpSpMkLst>
            <pc:docMk/>
            <pc:sldMk cId="4155044734" sldId="414"/>
            <ac:grpSpMk id="35" creationId="{4DADDA75-8DF3-49D0-B453-8F9D82EE9DC3}"/>
          </ac:grpSpMkLst>
        </pc:grpChg>
        <pc:picChg chg="add mod ord">
          <ac:chgData name="help desk" userId="076106f8-e622-4bba-bf8d-41b4b1aaf204" providerId="ADAL" clId="{2CBE7C5A-46F2-4889-9CD7-7BD108D1FBB8}" dt="2024-07-29T16:46:18.635" v="5185" actId="167"/>
          <ac:picMkLst>
            <pc:docMk/>
            <pc:sldMk cId="4155044734" sldId="414"/>
            <ac:picMk id="3" creationId="{949528D7-1FCC-46B8-A03E-03D2B6EECE54}"/>
          </ac:picMkLst>
        </pc:picChg>
        <pc:picChg chg="add del mod">
          <ac:chgData name="help desk" userId="076106f8-e622-4bba-bf8d-41b4b1aaf204" providerId="ADAL" clId="{2CBE7C5A-46F2-4889-9CD7-7BD108D1FBB8}" dt="2024-07-29T17:35:33.552" v="5525" actId="22"/>
          <ac:picMkLst>
            <pc:docMk/>
            <pc:sldMk cId="4155044734" sldId="414"/>
            <ac:picMk id="9" creationId="{05D61BBA-A0B5-4EC0-81AE-00EF73ACA48F}"/>
          </ac:picMkLst>
        </pc:picChg>
        <pc:picChg chg="add mod ord">
          <ac:chgData name="help desk" userId="076106f8-e622-4bba-bf8d-41b4b1aaf204" providerId="ADAL" clId="{2CBE7C5A-46F2-4889-9CD7-7BD108D1FBB8}" dt="2024-07-29T17:39:04.540" v="5533" actId="170"/>
          <ac:picMkLst>
            <pc:docMk/>
            <pc:sldMk cId="4155044734" sldId="414"/>
            <ac:picMk id="11" creationId="{E2B7B3AB-0962-4579-BED5-82D49FD70F82}"/>
          </ac:picMkLst>
        </pc:picChg>
        <pc:picChg chg="add del mod ord">
          <ac:chgData name="help desk" userId="076106f8-e622-4bba-bf8d-41b4b1aaf204" providerId="ADAL" clId="{2CBE7C5A-46F2-4889-9CD7-7BD108D1FBB8}" dt="2024-07-29T16:46:20.675" v="5186" actId="478"/>
          <ac:picMkLst>
            <pc:docMk/>
            <pc:sldMk cId="4155044734" sldId="414"/>
            <ac:picMk id="20" creationId="{F913F28D-FD4B-4212-AE1F-5C2C20C051AF}"/>
          </ac:picMkLst>
        </pc:picChg>
        <pc:picChg chg="del mod">
          <ac:chgData name="help desk" userId="076106f8-e622-4bba-bf8d-41b4b1aaf204" providerId="ADAL" clId="{2CBE7C5A-46F2-4889-9CD7-7BD108D1FBB8}" dt="2024-07-24T21:38:35.166" v="4818" actId="478"/>
          <ac:picMkLst>
            <pc:docMk/>
            <pc:sldMk cId="4155044734" sldId="414"/>
            <ac:picMk id="44" creationId="{D2DF4AA0-7BAE-4900-A305-E7AB4E0866AA}"/>
          </ac:picMkLst>
        </pc:picChg>
        <pc:picChg chg="del">
          <ac:chgData name="help desk" userId="076106f8-e622-4bba-bf8d-41b4b1aaf204" providerId="ADAL" clId="{2CBE7C5A-46F2-4889-9CD7-7BD108D1FBB8}" dt="2024-07-29T16:45:31.859" v="5179" actId="478"/>
          <ac:picMkLst>
            <pc:docMk/>
            <pc:sldMk cId="4155044734" sldId="414"/>
            <ac:picMk id="55" creationId="{7BF17EB5-A2C2-4097-A920-B0D0904686E6}"/>
          </ac:picMkLst>
        </pc:picChg>
        <pc:cxnChg chg="del mod">
          <ac:chgData name="help desk" userId="076106f8-e622-4bba-bf8d-41b4b1aaf204" providerId="ADAL" clId="{2CBE7C5A-46F2-4889-9CD7-7BD108D1FBB8}" dt="2024-07-29T19:12:30.743" v="5554" actId="478"/>
          <ac:cxnSpMkLst>
            <pc:docMk/>
            <pc:sldMk cId="4155044734" sldId="414"/>
            <ac:cxnSpMk id="18" creationId="{00000000-0000-0000-0000-000000000000}"/>
          </ac:cxnSpMkLst>
        </pc:cxnChg>
        <pc:cxnChg chg="del mod">
          <ac:chgData name="help desk" userId="076106f8-e622-4bba-bf8d-41b4b1aaf204" providerId="ADAL" clId="{2CBE7C5A-46F2-4889-9CD7-7BD108D1FBB8}" dt="2024-07-29T19:12:30.743" v="5554" actId="478"/>
          <ac:cxnSpMkLst>
            <pc:docMk/>
            <pc:sldMk cId="4155044734" sldId="414"/>
            <ac:cxnSpMk id="23" creationId="{00000000-0000-0000-0000-000000000000}"/>
          </ac:cxnSpMkLst>
        </pc:cxnChg>
        <pc:cxnChg chg="add mod">
          <ac:chgData name="help desk" userId="076106f8-e622-4bba-bf8d-41b4b1aaf204" providerId="ADAL" clId="{2CBE7C5A-46F2-4889-9CD7-7BD108D1FBB8}" dt="2024-07-29T19:10:05.403" v="5543" actId="14100"/>
          <ac:cxnSpMkLst>
            <pc:docMk/>
            <pc:sldMk cId="4155044734" sldId="414"/>
            <ac:cxnSpMk id="30" creationId="{91526B2A-3BAC-4A3B-A0DE-B61765131B5F}"/>
          </ac:cxnSpMkLst>
        </pc:cxnChg>
        <pc:cxnChg chg="del mod">
          <ac:chgData name="help desk" userId="076106f8-e622-4bba-bf8d-41b4b1aaf204" providerId="ADAL" clId="{2CBE7C5A-46F2-4889-9CD7-7BD108D1FBB8}" dt="2024-07-29T19:12:30.743" v="5554" actId="478"/>
          <ac:cxnSpMkLst>
            <pc:docMk/>
            <pc:sldMk cId="4155044734" sldId="414"/>
            <ac:cxnSpMk id="33" creationId="{00000000-0000-0000-0000-000000000000}"/>
          </ac:cxnSpMkLst>
        </pc:cxnChg>
        <pc:cxnChg chg="add mod">
          <ac:chgData name="help desk" userId="076106f8-e622-4bba-bf8d-41b4b1aaf204" providerId="ADAL" clId="{2CBE7C5A-46F2-4889-9CD7-7BD108D1FBB8}" dt="2024-07-29T19:13:05.874" v="5560" actId="14100"/>
          <ac:cxnSpMkLst>
            <pc:docMk/>
            <pc:sldMk cId="4155044734" sldId="414"/>
            <ac:cxnSpMk id="36" creationId="{4A213187-0447-40EA-B337-964A55186B96}"/>
          </ac:cxnSpMkLst>
        </pc:cxnChg>
        <pc:cxnChg chg="mod">
          <ac:chgData name="help desk" userId="076106f8-e622-4bba-bf8d-41b4b1aaf204" providerId="ADAL" clId="{2CBE7C5A-46F2-4889-9CD7-7BD108D1FBB8}" dt="2024-07-29T19:12:49.283" v="5556" actId="14100"/>
          <ac:cxnSpMkLst>
            <pc:docMk/>
            <pc:sldMk cId="4155044734" sldId="414"/>
            <ac:cxnSpMk id="56" creationId="{A78BF53A-5229-4CAD-9BD3-ABFECA24295B}"/>
          </ac:cxnSpMkLst>
        </pc:cxnChg>
      </pc:sldChg>
      <pc:sldChg chg="addSp delSp modSp mod modAnim">
        <pc:chgData name="help desk" userId="076106f8-e622-4bba-bf8d-41b4b1aaf204" providerId="ADAL" clId="{2CBE7C5A-46F2-4889-9CD7-7BD108D1FBB8}" dt="2024-07-29T19:54:06.643" v="5667" actId="5793"/>
        <pc:sldMkLst>
          <pc:docMk/>
          <pc:sldMk cId="1407443610" sldId="422"/>
        </pc:sldMkLst>
        <pc:spChg chg="mod">
          <ac:chgData name="help desk" userId="076106f8-e622-4bba-bf8d-41b4b1aaf204" providerId="ADAL" clId="{2CBE7C5A-46F2-4889-9CD7-7BD108D1FBB8}" dt="2024-07-24T21:22:49.962" v="4810" actId="255"/>
          <ac:spMkLst>
            <pc:docMk/>
            <pc:sldMk cId="1407443610" sldId="422"/>
            <ac:spMk id="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9:54:05.283" v="5666" actId="5793"/>
          <ac:spMkLst>
            <pc:docMk/>
            <pc:sldMk cId="1407443610" sldId="422"/>
            <ac:spMk id="11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9:54:06.643" v="5667" actId="5793"/>
          <ac:spMkLst>
            <pc:docMk/>
            <pc:sldMk cId="1407443610" sldId="422"/>
            <ac:spMk id="18" creationId="{00000000-0000-0000-0000-000000000000}"/>
          </ac:spMkLst>
        </pc:spChg>
        <pc:picChg chg="add del">
          <ac:chgData name="help desk" userId="076106f8-e622-4bba-bf8d-41b4b1aaf204" providerId="ADAL" clId="{2CBE7C5A-46F2-4889-9CD7-7BD108D1FBB8}" dt="2024-07-24T20:35:01.272" v="4713" actId="22"/>
          <ac:picMkLst>
            <pc:docMk/>
            <pc:sldMk cId="1407443610" sldId="422"/>
            <ac:picMk id="4" creationId="{1587D44A-935E-4DB9-92D8-AA61575388C7}"/>
          </ac:picMkLst>
        </pc:picChg>
        <pc:picChg chg="add mod ord">
          <ac:chgData name="help desk" userId="076106f8-e622-4bba-bf8d-41b4b1aaf204" providerId="ADAL" clId="{2CBE7C5A-46F2-4889-9CD7-7BD108D1FBB8}" dt="2024-07-24T20:35:10.692" v="4715" actId="167"/>
          <ac:picMkLst>
            <pc:docMk/>
            <pc:sldMk cId="1407443610" sldId="422"/>
            <ac:picMk id="14" creationId="{5DD23A59-1862-4FBB-84BF-6422DCC101AA}"/>
          </ac:picMkLst>
        </pc:picChg>
        <pc:picChg chg="del">
          <ac:chgData name="help desk" userId="076106f8-e622-4bba-bf8d-41b4b1aaf204" providerId="ADAL" clId="{2CBE7C5A-46F2-4889-9CD7-7BD108D1FBB8}" dt="2024-07-24T20:35:12.542" v="4716" actId="478"/>
          <ac:picMkLst>
            <pc:docMk/>
            <pc:sldMk cId="1407443610" sldId="422"/>
            <ac:picMk id="15" creationId="{5B5277C1-F430-422D-A988-E695AA412085}"/>
          </ac:picMkLst>
        </pc:picChg>
        <pc:cxnChg chg="mod">
          <ac:chgData name="help desk" userId="076106f8-e622-4bba-bf8d-41b4b1aaf204" providerId="ADAL" clId="{2CBE7C5A-46F2-4889-9CD7-7BD108D1FBB8}" dt="2024-07-24T21:22:49.962" v="4810" actId="255"/>
          <ac:cxnSpMkLst>
            <pc:docMk/>
            <pc:sldMk cId="1407443610" sldId="422"/>
            <ac:cxnSpMk id="10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21:22:55.862" v="4811" actId="255"/>
          <ac:cxnSpMkLst>
            <pc:docMk/>
            <pc:sldMk cId="1407443610" sldId="422"/>
            <ac:cxnSpMk id="13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4T21:23:01.446" v="4812" actId="255"/>
          <ac:cxnSpMkLst>
            <pc:docMk/>
            <pc:sldMk cId="1407443610" sldId="422"/>
            <ac:cxnSpMk id="20" creationId="{00000000-0000-0000-0000-000000000000}"/>
          </ac:cxnSpMkLst>
        </pc:cxnChg>
      </pc:sldChg>
      <pc:sldChg chg="addSp delSp modSp mod">
        <pc:chgData name="help desk" userId="076106f8-e622-4bba-bf8d-41b4b1aaf204" providerId="ADAL" clId="{2CBE7C5A-46F2-4889-9CD7-7BD108D1FBB8}" dt="2024-07-24T21:41:05.750" v="4846" actId="1037"/>
        <pc:sldMkLst>
          <pc:docMk/>
          <pc:sldMk cId="3175309627" sldId="423"/>
        </pc:sldMkLst>
        <pc:spChg chg="mod">
          <ac:chgData name="help desk" userId="076106f8-e622-4bba-bf8d-41b4b1aaf204" providerId="ADAL" clId="{2CBE7C5A-46F2-4889-9CD7-7BD108D1FBB8}" dt="2024-07-24T21:41:05.750" v="4846" actId="1037"/>
          <ac:spMkLst>
            <pc:docMk/>
            <pc:sldMk cId="3175309627" sldId="423"/>
            <ac:spMk id="10" creationId="{00000000-0000-0000-0000-000000000000}"/>
          </ac:spMkLst>
        </pc:spChg>
        <pc:picChg chg="del">
          <ac:chgData name="help desk" userId="076106f8-e622-4bba-bf8d-41b4b1aaf204" providerId="ADAL" clId="{2CBE7C5A-46F2-4889-9CD7-7BD108D1FBB8}" dt="2024-07-24T21:40:24.128" v="4832" actId="478"/>
          <ac:picMkLst>
            <pc:docMk/>
            <pc:sldMk cId="3175309627" sldId="423"/>
            <ac:picMk id="3" creationId="{D8CFDE09-40EB-4EB0-B433-2D1B437DD03E}"/>
          </ac:picMkLst>
        </pc:picChg>
        <pc:picChg chg="add mod ord">
          <ac:chgData name="help desk" userId="076106f8-e622-4bba-bf8d-41b4b1aaf204" providerId="ADAL" clId="{2CBE7C5A-46F2-4889-9CD7-7BD108D1FBB8}" dt="2024-07-24T21:40:22.089" v="4831" actId="167"/>
          <ac:picMkLst>
            <pc:docMk/>
            <pc:sldMk cId="3175309627" sldId="423"/>
            <ac:picMk id="4" creationId="{E7CE6B51-1D8E-4632-9718-23E1F110E184}"/>
          </ac:picMkLst>
        </pc:picChg>
        <pc:cxnChg chg="mod">
          <ac:chgData name="help desk" userId="076106f8-e622-4bba-bf8d-41b4b1aaf204" providerId="ADAL" clId="{2CBE7C5A-46F2-4889-9CD7-7BD108D1FBB8}" dt="2024-07-24T21:41:05.750" v="4846" actId="1037"/>
          <ac:cxnSpMkLst>
            <pc:docMk/>
            <pc:sldMk cId="3175309627" sldId="423"/>
            <ac:cxnSpMk id="5" creationId="{E8FC914A-5EE7-43DC-99E2-BE1E6D39F500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9T19:44:20.551" v="5620"/>
        <pc:sldMkLst>
          <pc:docMk/>
          <pc:sldMk cId="2147018368" sldId="436"/>
        </pc:sldMkLst>
        <pc:spChg chg="del">
          <ac:chgData name="help desk" userId="076106f8-e622-4bba-bf8d-41b4b1aaf204" providerId="ADAL" clId="{2CBE7C5A-46F2-4889-9CD7-7BD108D1FBB8}" dt="2024-07-24T19:59:46.988" v="4572" actId="478"/>
          <ac:spMkLst>
            <pc:docMk/>
            <pc:sldMk cId="2147018368" sldId="436"/>
            <ac:spMk id="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4T19:52:24.297" v="4530" actId="478"/>
          <ac:spMkLst>
            <pc:docMk/>
            <pc:sldMk cId="2147018368" sldId="436"/>
            <ac:spMk id="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01:42.906" v="4579" actId="14100"/>
          <ac:spMkLst>
            <pc:docMk/>
            <pc:sldMk cId="2147018368" sldId="436"/>
            <ac:spMk id="6" creationId="{5AC5EFA4-2286-444F-B131-97E33C3EAD0A}"/>
          </ac:spMkLst>
        </pc:spChg>
        <pc:spChg chg="del mod">
          <ac:chgData name="help desk" userId="076106f8-e622-4bba-bf8d-41b4b1aaf204" providerId="ADAL" clId="{2CBE7C5A-46F2-4889-9CD7-7BD108D1FBB8}" dt="2024-07-29T19:23:36.210" v="5573" actId="21"/>
          <ac:spMkLst>
            <pc:docMk/>
            <pc:sldMk cId="2147018368" sldId="436"/>
            <ac:spMk id="7" creationId="{FECB8F6E-0C5F-4DD9-8FBE-F14095502770}"/>
          </ac:spMkLst>
        </pc:spChg>
        <pc:spChg chg="add del mod">
          <ac:chgData name="help desk" userId="076106f8-e622-4bba-bf8d-41b4b1aaf204" providerId="ADAL" clId="{2CBE7C5A-46F2-4889-9CD7-7BD108D1FBB8}" dt="2024-07-24T19:59:48.218" v="4573" actId="478"/>
          <ac:spMkLst>
            <pc:docMk/>
            <pc:sldMk cId="2147018368" sldId="436"/>
            <ac:spMk id="8" creationId="{D23F08D2-A824-48AD-B0CF-3200F07037B2}"/>
          </ac:spMkLst>
        </pc:spChg>
        <pc:spChg chg="add del mod">
          <ac:chgData name="help desk" userId="076106f8-e622-4bba-bf8d-41b4b1aaf204" providerId="ADAL" clId="{2CBE7C5A-46F2-4889-9CD7-7BD108D1FBB8}" dt="2024-07-29T19:41:23.737" v="5608" actId="478"/>
          <ac:spMkLst>
            <pc:docMk/>
            <pc:sldMk cId="2147018368" sldId="436"/>
            <ac:spMk id="10" creationId="{FFF71744-9D2A-4F5F-9200-7D830AB0C620}"/>
          </ac:spMkLst>
        </pc:spChg>
        <pc:spChg chg="add del mod">
          <ac:chgData name="help desk" userId="076106f8-e622-4bba-bf8d-41b4b1aaf204" providerId="ADAL" clId="{2CBE7C5A-46F2-4889-9CD7-7BD108D1FBB8}" dt="2024-07-29T19:41:14.217" v="5606" actId="478"/>
          <ac:spMkLst>
            <pc:docMk/>
            <pc:sldMk cId="2147018368" sldId="436"/>
            <ac:spMk id="11" creationId="{0E01B166-61B4-4CF1-95F4-ADEE8D7B1C6B}"/>
          </ac:spMkLst>
        </pc:spChg>
        <pc:spChg chg="add del mod">
          <ac:chgData name="help desk" userId="076106f8-e622-4bba-bf8d-41b4b1aaf204" providerId="ADAL" clId="{2CBE7C5A-46F2-4889-9CD7-7BD108D1FBB8}" dt="2024-07-29T19:25:52.763" v="5590"/>
          <ac:spMkLst>
            <pc:docMk/>
            <pc:sldMk cId="2147018368" sldId="436"/>
            <ac:spMk id="13" creationId="{069E8E18-FA33-4801-AA33-34B843F2E15A}"/>
          </ac:spMkLst>
        </pc:spChg>
        <pc:spChg chg="add del mod">
          <ac:chgData name="help desk" userId="076106f8-e622-4bba-bf8d-41b4b1aaf204" providerId="ADAL" clId="{2CBE7C5A-46F2-4889-9CD7-7BD108D1FBB8}" dt="2024-07-29T19:25:52.763" v="5590"/>
          <ac:spMkLst>
            <pc:docMk/>
            <pc:sldMk cId="2147018368" sldId="436"/>
            <ac:spMk id="14" creationId="{3BF6C454-7B96-410A-99F2-4BB6BDED98D5}"/>
          </ac:spMkLst>
        </pc:spChg>
        <pc:spChg chg="add mod">
          <ac:chgData name="help desk" userId="076106f8-e622-4bba-bf8d-41b4b1aaf204" providerId="ADAL" clId="{2CBE7C5A-46F2-4889-9CD7-7BD108D1FBB8}" dt="2024-07-29T19:41:14.936" v="5607"/>
          <ac:spMkLst>
            <pc:docMk/>
            <pc:sldMk cId="2147018368" sldId="436"/>
            <ac:spMk id="15" creationId="{9EB21E0E-8952-4771-BEB7-C00519A86D01}"/>
          </ac:spMkLst>
        </pc:spChg>
        <pc:spChg chg="add mod">
          <ac:chgData name="help desk" userId="076106f8-e622-4bba-bf8d-41b4b1aaf204" providerId="ADAL" clId="{2CBE7C5A-46F2-4889-9CD7-7BD108D1FBB8}" dt="2024-07-29T19:41:24.277" v="5609"/>
          <ac:spMkLst>
            <pc:docMk/>
            <pc:sldMk cId="2147018368" sldId="436"/>
            <ac:spMk id="16" creationId="{CCB15C77-A6C3-413C-927C-45A7714962D2}"/>
          </ac:spMkLst>
        </pc:spChg>
        <pc:picChg chg="add del ord">
          <ac:chgData name="help desk" userId="076106f8-e622-4bba-bf8d-41b4b1aaf204" providerId="ADAL" clId="{2CBE7C5A-46F2-4889-9CD7-7BD108D1FBB8}" dt="2024-07-24T19:59:28.848" v="4571" actId="478"/>
          <ac:picMkLst>
            <pc:docMk/>
            <pc:sldMk cId="2147018368" sldId="436"/>
            <ac:picMk id="5" creationId="{4222947B-0312-4A6C-9B79-AAB80B74317A}"/>
          </ac:picMkLst>
        </pc:picChg>
        <pc:picChg chg="add del mod ord">
          <ac:chgData name="help desk" userId="076106f8-e622-4bba-bf8d-41b4b1aaf204" providerId="ADAL" clId="{2CBE7C5A-46F2-4889-9CD7-7BD108D1FBB8}" dt="2024-07-29T19:25:53.344" v="5591" actId="478"/>
          <ac:picMkLst>
            <pc:docMk/>
            <pc:sldMk cId="2147018368" sldId="436"/>
            <ac:picMk id="9" creationId="{DC42F007-EC83-468F-A295-C70BDF1F0C77}"/>
          </ac:picMkLst>
        </pc:picChg>
        <pc:picChg chg="add del mod ord">
          <ac:chgData name="help desk" userId="076106f8-e622-4bba-bf8d-41b4b1aaf204" providerId="ADAL" clId="{2CBE7C5A-46F2-4889-9CD7-7BD108D1FBB8}" dt="2024-07-29T19:25:52.763" v="5590"/>
          <ac:picMkLst>
            <pc:docMk/>
            <pc:sldMk cId="2147018368" sldId="436"/>
            <ac:picMk id="12" creationId="{6FE3125C-6351-4AB0-8529-51DD54688371}"/>
          </ac:picMkLst>
        </pc:picChg>
        <pc:cxnChg chg="add mod">
          <ac:chgData name="help desk" userId="076106f8-e622-4bba-bf8d-41b4b1aaf204" providerId="ADAL" clId="{2CBE7C5A-46F2-4889-9CD7-7BD108D1FBB8}" dt="2024-07-29T19:23:13.369" v="5571" actId="692"/>
          <ac:cxnSpMkLst>
            <pc:docMk/>
            <pc:sldMk cId="2147018368" sldId="436"/>
            <ac:cxnSpMk id="3" creationId="{976E886A-D13E-4A4A-8EBC-E29909686EA8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9T19:16:15.639" v="5564" actId="1076"/>
        <pc:sldMkLst>
          <pc:docMk/>
          <pc:sldMk cId="2775647203" sldId="437"/>
        </pc:sldMkLst>
        <pc:spChg chg="del">
          <ac:chgData name="help desk" userId="076106f8-e622-4bba-bf8d-41b4b1aaf204" providerId="ADAL" clId="{2CBE7C5A-46F2-4889-9CD7-7BD108D1FBB8}" dt="2024-07-24T19:52:58.079" v="4537" actId="478"/>
          <ac:spMkLst>
            <pc:docMk/>
            <pc:sldMk cId="2775647203" sldId="437"/>
            <ac:spMk id="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4T19:52:19.078" v="4528" actId="478"/>
          <ac:spMkLst>
            <pc:docMk/>
            <pc:sldMk cId="2775647203" sldId="437"/>
            <ac:spMk id="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9:15:22.407" v="5561" actId="1076"/>
          <ac:spMkLst>
            <pc:docMk/>
            <pc:sldMk cId="2775647203" sldId="437"/>
            <ac:spMk id="9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9:52:19.900" v="4529"/>
          <ac:spMkLst>
            <pc:docMk/>
            <pc:sldMk cId="2775647203" sldId="437"/>
            <ac:spMk id="13" creationId="{94E67EEC-A994-44FC-A1B2-0588049DFEF4}"/>
          </ac:spMkLst>
        </pc:spChg>
        <pc:spChg chg="add mod">
          <ac:chgData name="help desk" userId="076106f8-e622-4bba-bf8d-41b4b1aaf204" providerId="ADAL" clId="{2CBE7C5A-46F2-4889-9CD7-7BD108D1FBB8}" dt="2024-07-29T19:16:15.639" v="5564" actId="1076"/>
          <ac:spMkLst>
            <pc:docMk/>
            <pc:sldMk cId="2775647203" sldId="437"/>
            <ac:spMk id="14" creationId="{1FE59335-B30C-43AA-9612-52BD8337317E}"/>
          </ac:spMkLst>
        </pc:spChg>
        <pc:spChg chg="mod">
          <ac:chgData name="help desk" userId="076106f8-e622-4bba-bf8d-41b4b1aaf204" providerId="ADAL" clId="{2CBE7C5A-46F2-4889-9CD7-7BD108D1FBB8}" dt="2024-07-24T19:54:08.260" v="4552" actId="5793"/>
          <ac:spMkLst>
            <pc:docMk/>
            <pc:sldMk cId="2775647203" sldId="437"/>
            <ac:spMk id="24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4T19:53:12.652" v="4542" actId="478"/>
          <ac:spMkLst>
            <pc:docMk/>
            <pc:sldMk cId="2775647203" sldId="437"/>
            <ac:spMk id="2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4T19:53:07.828" v="4540" actId="478"/>
          <ac:spMkLst>
            <pc:docMk/>
            <pc:sldMk cId="2775647203" sldId="437"/>
            <ac:spMk id="2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0:04:27.245" v="4643" actId="1035"/>
          <ac:spMkLst>
            <pc:docMk/>
            <pc:sldMk cId="2775647203" sldId="437"/>
            <ac:spMk id="30" creationId="{00000000-0000-0000-0000-000000000000}"/>
          </ac:spMkLst>
        </pc:spChg>
        <pc:picChg chg="del">
          <ac:chgData name="help desk" userId="076106f8-e622-4bba-bf8d-41b4b1aaf204" providerId="ADAL" clId="{2CBE7C5A-46F2-4889-9CD7-7BD108D1FBB8}" dt="2024-07-24T20:02:45.970" v="4585" actId="478"/>
          <ac:picMkLst>
            <pc:docMk/>
            <pc:sldMk cId="2775647203" sldId="437"/>
            <ac:picMk id="5" creationId="{07A18200-73EF-4421-9EBD-6E0FAB32BE70}"/>
          </ac:picMkLst>
        </pc:picChg>
        <pc:picChg chg="mod">
          <ac:chgData name="help desk" userId="076106f8-e622-4bba-bf8d-41b4b1aaf204" providerId="ADAL" clId="{2CBE7C5A-46F2-4889-9CD7-7BD108D1FBB8}" dt="2024-07-24T20:04:13.075" v="4636" actId="1035"/>
          <ac:picMkLst>
            <pc:docMk/>
            <pc:sldMk cId="2775647203" sldId="437"/>
            <ac:picMk id="15" creationId="{FA14CDED-AE85-4861-AA56-82350A714953}"/>
          </ac:picMkLst>
        </pc:picChg>
        <pc:picChg chg="add del mod ord">
          <ac:chgData name="help desk" userId="076106f8-e622-4bba-bf8d-41b4b1aaf204" providerId="ADAL" clId="{2CBE7C5A-46F2-4889-9CD7-7BD108D1FBB8}" dt="2024-07-24T20:03:57.905" v="4590" actId="478"/>
          <ac:picMkLst>
            <pc:docMk/>
            <pc:sldMk cId="2775647203" sldId="437"/>
            <ac:picMk id="17" creationId="{ACB16712-587C-4C6B-A97B-254E07EA4200}"/>
          </ac:picMkLst>
        </pc:picChg>
        <pc:picChg chg="add mod ord">
          <ac:chgData name="help desk" userId="076106f8-e622-4bba-bf8d-41b4b1aaf204" providerId="ADAL" clId="{2CBE7C5A-46F2-4889-9CD7-7BD108D1FBB8}" dt="2024-07-24T20:04:41.316" v="4645" actId="167"/>
          <ac:picMkLst>
            <pc:docMk/>
            <pc:sldMk cId="2775647203" sldId="437"/>
            <ac:picMk id="19" creationId="{4B17CD09-52B2-4505-9662-41AB2411F9C4}"/>
          </ac:picMkLst>
        </pc:picChg>
        <pc:cxnChg chg="mod ord">
          <ac:chgData name="help desk" userId="076106f8-e622-4bba-bf8d-41b4b1aaf204" providerId="ADAL" clId="{2CBE7C5A-46F2-4889-9CD7-7BD108D1FBB8}" dt="2024-07-24T20:04:36.191" v="4644" actId="167"/>
          <ac:cxnSpMkLst>
            <pc:docMk/>
            <pc:sldMk cId="2775647203" sldId="437"/>
            <ac:cxnSpMk id="27" creationId="{00000000-0000-0000-0000-000000000000}"/>
          </ac:cxnSpMkLst>
        </pc:cxnChg>
        <pc:cxnChg chg="mod">
          <ac:chgData name="help desk" userId="076106f8-e622-4bba-bf8d-41b4b1aaf204" providerId="ADAL" clId="{2CBE7C5A-46F2-4889-9CD7-7BD108D1FBB8}" dt="2024-07-29T19:15:31.263" v="5562" actId="14100"/>
          <ac:cxnSpMkLst>
            <pc:docMk/>
            <pc:sldMk cId="2775647203" sldId="437"/>
            <ac:cxnSpMk id="29" creationId="{00000000-0000-0000-0000-000000000000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2T16:24:44.443" v="919"/>
        <pc:sldMkLst>
          <pc:docMk/>
          <pc:sldMk cId="2071276898" sldId="440"/>
        </pc:sldMkLst>
        <pc:spChg chg="del mod">
          <ac:chgData name="help desk" userId="076106f8-e622-4bba-bf8d-41b4b1aaf204" providerId="ADAL" clId="{2CBE7C5A-46F2-4889-9CD7-7BD108D1FBB8}" dt="2024-07-22T16:04:34.702" v="755" actId="478"/>
          <ac:spMkLst>
            <pc:docMk/>
            <pc:sldMk cId="2071276898" sldId="440"/>
            <ac:spMk id="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07:07.175" v="760" actId="21"/>
          <ac:spMkLst>
            <pc:docMk/>
            <pc:sldMk cId="2071276898" sldId="440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14:40.626" v="837" actId="14100"/>
          <ac:spMkLst>
            <pc:docMk/>
            <pc:sldMk cId="2071276898" sldId="440"/>
            <ac:spMk id="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15:02.487" v="839" actId="113"/>
          <ac:spMkLst>
            <pc:docMk/>
            <pc:sldMk cId="2071276898" sldId="440"/>
            <ac:spMk id="8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2T16:03:05.626" v="692"/>
          <ac:spMkLst>
            <pc:docMk/>
            <pc:sldMk cId="2071276898" sldId="440"/>
            <ac:spMk id="11" creationId="{DEAFC791-641F-4511-B76C-012623D7EBC4}"/>
          </ac:spMkLst>
        </pc:spChg>
        <pc:spChg chg="del">
          <ac:chgData name="help desk" userId="076106f8-e622-4bba-bf8d-41b4b1aaf204" providerId="ADAL" clId="{2CBE7C5A-46F2-4889-9CD7-7BD108D1FBB8}" dt="2024-07-22T16:00:50.933" v="679" actId="478"/>
          <ac:spMkLst>
            <pc:docMk/>
            <pc:sldMk cId="2071276898" sldId="440"/>
            <ac:spMk id="1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04:19.631" v="754" actId="1036"/>
          <ac:spMkLst>
            <pc:docMk/>
            <pc:sldMk cId="2071276898" sldId="440"/>
            <ac:spMk id="1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04:00.330" v="743" actId="1036"/>
          <ac:spMkLst>
            <pc:docMk/>
            <pc:sldMk cId="2071276898" sldId="440"/>
            <ac:spMk id="19" creationId="{00000000-0000-0000-0000-000000000000}"/>
          </ac:spMkLst>
        </pc:spChg>
        <pc:picChg chg="del">
          <ac:chgData name="help desk" userId="076106f8-e622-4bba-bf8d-41b4b1aaf204" providerId="ADAL" clId="{2CBE7C5A-46F2-4889-9CD7-7BD108D1FBB8}" dt="2024-07-22T16:02:55.077" v="691" actId="478"/>
          <ac:picMkLst>
            <pc:docMk/>
            <pc:sldMk cId="2071276898" sldId="440"/>
            <ac:picMk id="4" creationId="{EFAB186E-69E9-42C3-83C4-F8F0D81468F7}"/>
          </ac:picMkLst>
        </pc:picChg>
        <pc:picChg chg="add mod ord">
          <ac:chgData name="help desk" userId="076106f8-e622-4bba-bf8d-41b4b1aaf204" providerId="ADAL" clId="{2CBE7C5A-46F2-4889-9CD7-7BD108D1FBB8}" dt="2024-07-22T16:02:53.458" v="690" actId="167"/>
          <ac:picMkLst>
            <pc:docMk/>
            <pc:sldMk cId="2071276898" sldId="440"/>
            <ac:picMk id="10" creationId="{C72AFF3E-61B7-456D-AD23-B5B2CB448CC9}"/>
          </ac:picMkLst>
        </pc:picChg>
      </pc:sldChg>
      <pc:sldChg chg="addSp delSp modSp del mod delAnim modAnim">
        <pc:chgData name="help desk" userId="076106f8-e622-4bba-bf8d-41b4b1aaf204" providerId="ADAL" clId="{2CBE7C5A-46F2-4889-9CD7-7BD108D1FBB8}" dt="2024-07-29T19:27:21.039" v="5596" actId="2696"/>
        <pc:sldMkLst>
          <pc:docMk/>
          <pc:sldMk cId="332802059" sldId="441"/>
        </pc:sldMkLst>
        <pc:spChg chg="del">
          <ac:chgData name="help desk" userId="076106f8-e622-4bba-bf8d-41b4b1aaf204" providerId="ADAL" clId="{2CBE7C5A-46F2-4889-9CD7-7BD108D1FBB8}" dt="2024-07-24T19:52:28.527" v="4532" actId="478"/>
          <ac:spMkLst>
            <pc:docMk/>
            <pc:sldMk cId="332802059" sldId="441"/>
            <ac:spMk id="3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9T19:23:53.800" v="5576" actId="1076"/>
          <ac:spMkLst>
            <pc:docMk/>
            <pc:sldMk cId="332802059" sldId="441"/>
            <ac:spMk id="7" creationId="{62A8E1D6-3DEB-4998-97EC-75CF44323A68}"/>
          </ac:spMkLst>
        </pc:spChg>
        <pc:spChg chg="add mod">
          <ac:chgData name="help desk" userId="076106f8-e622-4bba-bf8d-41b4b1aaf204" providerId="ADAL" clId="{2CBE7C5A-46F2-4889-9CD7-7BD108D1FBB8}" dt="2024-07-24T19:52:28.947" v="4533"/>
          <ac:spMkLst>
            <pc:docMk/>
            <pc:sldMk cId="332802059" sldId="441"/>
            <ac:spMk id="8" creationId="{483B674D-EF01-4F19-BE1B-9AA388256FF3}"/>
          </ac:spMkLst>
        </pc:spChg>
        <pc:spChg chg="del mod">
          <ac:chgData name="help desk" userId="076106f8-e622-4bba-bf8d-41b4b1aaf204" providerId="ADAL" clId="{2CBE7C5A-46F2-4889-9CD7-7BD108D1FBB8}" dt="2024-07-29T19:23:48.440" v="5575" actId="478"/>
          <ac:spMkLst>
            <pc:docMk/>
            <pc:sldMk cId="332802059" sldId="441"/>
            <ac:spMk id="17" creationId="{A0CF6B89-30DB-40C3-B9AC-2290354EA4F4}"/>
          </ac:spMkLst>
        </pc:spChg>
        <pc:picChg chg="add del">
          <ac:chgData name="help desk" userId="076106f8-e622-4bba-bf8d-41b4b1aaf204" providerId="ADAL" clId="{2CBE7C5A-46F2-4889-9CD7-7BD108D1FBB8}" dt="2024-07-24T20:10:06.764" v="4649" actId="478"/>
          <ac:picMkLst>
            <pc:docMk/>
            <pc:sldMk cId="332802059" sldId="441"/>
            <ac:picMk id="4" creationId="{DB2D0BFB-BE2F-4ADE-85ED-1341CD1AC07B}"/>
          </ac:picMkLst>
        </pc:picChg>
        <pc:picChg chg="del">
          <ac:chgData name="help desk" userId="076106f8-e622-4bba-bf8d-41b4b1aaf204" providerId="ADAL" clId="{2CBE7C5A-46F2-4889-9CD7-7BD108D1FBB8}" dt="2024-07-24T20:10:41.770" v="4654" actId="478"/>
          <ac:picMkLst>
            <pc:docMk/>
            <pc:sldMk cId="332802059" sldId="441"/>
            <ac:picMk id="7" creationId="{1B91D65A-94A1-4608-B3DC-8A01A91F260E}"/>
          </ac:picMkLst>
        </pc:picChg>
        <pc:picChg chg="add mod ord">
          <ac:chgData name="help desk" userId="076106f8-e622-4bba-bf8d-41b4b1aaf204" providerId="ADAL" clId="{2CBE7C5A-46F2-4889-9CD7-7BD108D1FBB8}" dt="2024-07-24T20:10:39.508" v="4653" actId="167"/>
          <ac:picMkLst>
            <pc:docMk/>
            <pc:sldMk cId="332802059" sldId="441"/>
            <ac:picMk id="9" creationId="{E5E122F2-4643-4C4A-9A45-A4223B2879C5}"/>
          </ac:picMkLst>
        </pc:picChg>
        <pc:cxnChg chg="mod">
          <ac:chgData name="help desk" userId="076106f8-e622-4bba-bf8d-41b4b1aaf204" providerId="ADAL" clId="{2CBE7C5A-46F2-4889-9CD7-7BD108D1FBB8}" dt="2024-07-29T19:23:59.884" v="5578" actId="14100"/>
          <ac:cxnSpMkLst>
            <pc:docMk/>
            <pc:sldMk cId="332802059" sldId="441"/>
            <ac:cxnSpMk id="6" creationId="{D7065A3C-8D54-43F2-8522-1E2692896910}"/>
          </ac:cxnSpMkLst>
        </pc:cxnChg>
      </pc:sldChg>
      <pc:sldChg chg="del">
        <pc:chgData name="help desk" userId="076106f8-e622-4bba-bf8d-41b4b1aaf204" providerId="ADAL" clId="{2CBE7C5A-46F2-4889-9CD7-7BD108D1FBB8}" dt="2024-07-24T20:35:30.933" v="4717" actId="47"/>
        <pc:sldMkLst>
          <pc:docMk/>
          <pc:sldMk cId="960571480" sldId="442"/>
        </pc:sldMkLst>
      </pc:sldChg>
      <pc:sldChg chg="del">
        <pc:chgData name="help desk" userId="076106f8-e622-4bba-bf8d-41b4b1aaf204" providerId="ADAL" clId="{2CBE7C5A-46F2-4889-9CD7-7BD108D1FBB8}" dt="2024-07-24T20:35:43.920" v="4719" actId="47"/>
        <pc:sldMkLst>
          <pc:docMk/>
          <pc:sldMk cId="280953815" sldId="443"/>
        </pc:sldMkLst>
      </pc:sldChg>
      <pc:sldChg chg="addSp delSp modSp mod">
        <pc:chgData name="help desk" userId="076106f8-e622-4bba-bf8d-41b4b1aaf204" providerId="ADAL" clId="{2CBE7C5A-46F2-4889-9CD7-7BD108D1FBB8}" dt="2024-07-24T21:39:16.837" v="4827" actId="1076"/>
        <pc:sldMkLst>
          <pc:docMk/>
          <pc:sldMk cId="4207125761" sldId="444"/>
        </pc:sldMkLst>
        <pc:spChg chg="del">
          <ac:chgData name="help desk" userId="076106f8-e622-4bba-bf8d-41b4b1aaf204" providerId="ADAL" clId="{2CBE7C5A-46F2-4889-9CD7-7BD108D1FBB8}" dt="2024-07-24T21:39:13.417" v="4826" actId="478"/>
          <ac:spMkLst>
            <pc:docMk/>
            <pc:sldMk cId="4207125761" sldId="444"/>
            <ac:spMk id="57" creationId="{1D56166D-7D6F-4F1F-8D16-BB3330F4A4CD}"/>
          </ac:spMkLst>
        </pc:spChg>
        <pc:picChg chg="mod">
          <ac:chgData name="help desk" userId="076106f8-e622-4bba-bf8d-41b4b1aaf204" providerId="ADAL" clId="{2CBE7C5A-46F2-4889-9CD7-7BD108D1FBB8}" dt="2024-07-24T21:39:16.837" v="4827" actId="1076"/>
          <ac:picMkLst>
            <pc:docMk/>
            <pc:sldMk cId="4207125761" sldId="444"/>
            <ac:picMk id="3" creationId="{E39ECDE2-F446-4036-A7B4-5E864814503E}"/>
          </ac:picMkLst>
        </pc:picChg>
        <pc:picChg chg="add mod ord">
          <ac:chgData name="help desk" userId="076106f8-e622-4bba-bf8d-41b4b1aaf204" providerId="ADAL" clId="{2CBE7C5A-46F2-4889-9CD7-7BD108D1FBB8}" dt="2024-07-24T21:38:56.656" v="4824" actId="167"/>
          <ac:picMkLst>
            <pc:docMk/>
            <pc:sldMk cId="4207125761" sldId="444"/>
            <ac:picMk id="9" creationId="{7D1BD174-AA05-4684-94CA-C3974775D7D5}"/>
          </ac:picMkLst>
        </pc:picChg>
        <pc:picChg chg="del">
          <ac:chgData name="help desk" userId="076106f8-e622-4bba-bf8d-41b4b1aaf204" providerId="ADAL" clId="{2CBE7C5A-46F2-4889-9CD7-7BD108D1FBB8}" dt="2024-07-24T21:38:53.547" v="4822" actId="478"/>
          <ac:picMkLst>
            <pc:docMk/>
            <pc:sldMk cId="4207125761" sldId="444"/>
            <ac:picMk id="44" creationId="{D2DF4AA0-7BAE-4900-A305-E7AB4E0866AA}"/>
          </ac:picMkLst>
        </pc:picChg>
      </pc:sldChg>
      <pc:sldChg chg="addSp delSp modSp mod delAnim">
        <pc:chgData name="help desk" userId="076106f8-e622-4bba-bf8d-41b4b1aaf204" providerId="ADAL" clId="{2CBE7C5A-46F2-4889-9CD7-7BD108D1FBB8}" dt="2024-07-24T21:50:12.014" v="4932" actId="5793"/>
        <pc:sldMkLst>
          <pc:docMk/>
          <pc:sldMk cId="2110487174" sldId="445"/>
        </pc:sldMkLst>
        <pc:spChg chg="mod">
          <ac:chgData name="help desk" userId="076106f8-e622-4bba-bf8d-41b4b1aaf204" providerId="ADAL" clId="{2CBE7C5A-46F2-4889-9CD7-7BD108D1FBB8}" dt="2024-07-24T21:50:12.014" v="4932" actId="5793"/>
          <ac:spMkLst>
            <pc:docMk/>
            <pc:sldMk cId="2110487174" sldId="445"/>
            <ac:spMk id="4" creationId="{2ACAAAEF-073A-473A-B62C-839D2B3D4444}"/>
          </ac:spMkLst>
        </pc:spChg>
        <pc:spChg chg="mod">
          <ac:chgData name="help desk" userId="076106f8-e622-4bba-bf8d-41b4b1aaf204" providerId="ADAL" clId="{2CBE7C5A-46F2-4889-9CD7-7BD108D1FBB8}" dt="2024-07-24T21:48:31.791" v="4913" actId="255"/>
          <ac:spMkLst>
            <pc:docMk/>
            <pc:sldMk cId="2110487174" sldId="445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21:48:46.412" v="4916" actId="6549"/>
          <ac:spMkLst>
            <pc:docMk/>
            <pc:sldMk cId="2110487174" sldId="445"/>
            <ac:spMk id="7" creationId="{DEDE0CB9-354F-4226-93A1-DE91E970B2B5}"/>
          </ac:spMkLst>
        </pc:spChg>
        <pc:spChg chg="del">
          <ac:chgData name="help desk" userId="076106f8-e622-4bba-bf8d-41b4b1aaf204" providerId="ADAL" clId="{2CBE7C5A-46F2-4889-9CD7-7BD108D1FBB8}" dt="2024-07-24T21:49:14.744" v="4921" actId="478"/>
          <ac:spMkLst>
            <pc:docMk/>
            <pc:sldMk cId="2110487174" sldId="445"/>
            <ac:spMk id="14" creationId="{3A603216-5586-4D5A-8D7B-33925E117E52}"/>
          </ac:spMkLst>
        </pc:spChg>
        <pc:spChg chg="del">
          <ac:chgData name="help desk" userId="076106f8-e622-4bba-bf8d-41b4b1aaf204" providerId="ADAL" clId="{2CBE7C5A-46F2-4889-9CD7-7BD108D1FBB8}" dt="2024-07-24T21:49:13.853" v="4920" actId="478"/>
          <ac:spMkLst>
            <pc:docMk/>
            <pc:sldMk cId="2110487174" sldId="445"/>
            <ac:spMk id="17" creationId="{7FE40545-9A01-47EF-A173-45D1A2ADF2EB}"/>
          </ac:spMkLst>
        </pc:spChg>
        <pc:spChg chg="del">
          <ac:chgData name="help desk" userId="076106f8-e622-4bba-bf8d-41b4b1aaf204" providerId="ADAL" clId="{2CBE7C5A-46F2-4889-9CD7-7BD108D1FBB8}" dt="2024-07-24T21:49:15.702" v="4922" actId="478"/>
          <ac:spMkLst>
            <pc:docMk/>
            <pc:sldMk cId="2110487174" sldId="445"/>
            <ac:spMk id="19" creationId="{1CFE6D3A-81CF-427F-8C65-A5CCF93E6D2F}"/>
          </ac:spMkLst>
        </pc:spChg>
        <pc:picChg chg="del">
          <ac:chgData name="help desk" userId="076106f8-e622-4bba-bf8d-41b4b1aaf204" providerId="ADAL" clId="{2CBE7C5A-46F2-4889-9CD7-7BD108D1FBB8}" dt="2024-07-24T21:41:53.441" v="4851" actId="478"/>
          <ac:picMkLst>
            <pc:docMk/>
            <pc:sldMk cId="2110487174" sldId="445"/>
            <ac:picMk id="3" creationId="{D8CFDE09-40EB-4EB0-B433-2D1B437DD03E}"/>
          </ac:picMkLst>
        </pc:picChg>
        <pc:picChg chg="add mod ord">
          <ac:chgData name="help desk" userId="076106f8-e622-4bba-bf8d-41b4b1aaf204" providerId="ADAL" clId="{2CBE7C5A-46F2-4889-9CD7-7BD108D1FBB8}" dt="2024-07-24T21:41:51.441" v="4850" actId="167"/>
          <ac:picMkLst>
            <pc:docMk/>
            <pc:sldMk cId="2110487174" sldId="445"/>
            <ac:picMk id="8" creationId="{E7912671-642D-4279-B4E4-36582BE4CEAA}"/>
          </ac:picMkLst>
        </pc:picChg>
        <pc:cxnChg chg="mod">
          <ac:chgData name="help desk" userId="076106f8-e622-4bba-bf8d-41b4b1aaf204" providerId="ADAL" clId="{2CBE7C5A-46F2-4889-9CD7-7BD108D1FBB8}" dt="2024-07-24T21:49:14.744" v="4921" actId="478"/>
          <ac:cxnSpMkLst>
            <pc:docMk/>
            <pc:sldMk cId="2110487174" sldId="445"/>
            <ac:cxnSpMk id="13" creationId="{AA8460A2-4E74-4964-8429-B430121EB0D8}"/>
          </ac:cxnSpMkLst>
        </pc:cxnChg>
      </pc:sldChg>
      <pc:sldChg chg="addSp delSp modSp mod ord delAnim modAnim">
        <pc:chgData name="help desk" userId="076106f8-e622-4bba-bf8d-41b4b1aaf204" providerId="ADAL" clId="{2CBE7C5A-46F2-4889-9CD7-7BD108D1FBB8}" dt="2024-07-29T21:43:13.041" v="6087"/>
        <pc:sldMkLst>
          <pc:docMk/>
          <pc:sldMk cId="1090027687" sldId="446"/>
        </pc:sldMkLst>
        <pc:spChg chg="mod">
          <ac:chgData name="help desk" userId="076106f8-e622-4bba-bf8d-41b4b1aaf204" providerId="ADAL" clId="{2CBE7C5A-46F2-4889-9CD7-7BD108D1FBB8}" dt="2024-07-29T17:09:30.543" v="5298" actId="692"/>
          <ac:spMkLst>
            <pc:docMk/>
            <pc:sldMk cId="1090027687" sldId="446"/>
            <ac:spMk id="4" creationId="{2ACAAAEF-073A-473A-B62C-839D2B3D4444}"/>
          </ac:spMkLst>
        </pc:spChg>
        <pc:spChg chg="mod">
          <ac:chgData name="help desk" userId="076106f8-e622-4bba-bf8d-41b4b1aaf204" providerId="ADAL" clId="{2CBE7C5A-46F2-4889-9CD7-7BD108D1FBB8}" dt="2024-07-29T17:09:19.382" v="5296" actId="255"/>
          <ac:spMkLst>
            <pc:docMk/>
            <pc:sldMk cId="1090027687" sldId="446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7:14:01.191" v="5467" actId="1035"/>
          <ac:spMkLst>
            <pc:docMk/>
            <pc:sldMk cId="1090027687" sldId="446"/>
            <ac:spMk id="7" creationId="{DEDE0CB9-354F-4226-93A1-DE91E970B2B5}"/>
          </ac:spMkLst>
        </pc:spChg>
        <pc:spChg chg="mod">
          <ac:chgData name="help desk" userId="076106f8-e622-4bba-bf8d-41b4b1aaf204" providerId="ADAL" clId="{2CBE7C5A-46F2-4889-9CD7-7BD108D1FBB8}" dt="2024-07-29T17:11:35.017" v="5459" actId="1036"/>
          <ac:spMkLst>
            <pc:docMk/>
            <pc:sldMk cId="1090027687" sldId="446"/>
            <ac:spMk id="18" creationId="{CF698EDA-F54B-4651-9159-E61118D5FA67}"/>
          </ac:spMkLst>
        </pc:spChg>
        <pc:spChg chg="del topLvl">
          <ac:chgData name="help desk" userId="076106f8-e622-4bba-bf8d-41b4b1aaf204" providerId="ADAL" clId="{2CBE7C5A-46F2-4889-9CD7-7BD108D1FBB8}" dt="2024-07-24T21:47:16.899" v="4902" actId="478"/>
          <ac:spMkLst>
            <pc:docMk/>
            <pc:sldMk cId="1090027687" sldId="446"/>
            <ac:spMk id="22" creationId="{61D3551F-74E5-427D-B129-79A0EA7A1032}"/>
          </ac:spMkLst>
        </pc:spChg>
        <pc:grpChg chg="mod topLvl">
          <ac:chgData name="help desk" userId="076106f8-e622-4bba-bf8d-41b4b1aaf204" providerId="ADAL" clId="{2CBE7C5A-46F2-4889-9CD7-7BD108D1FBB8}" dt="2024-07-29T17:07:15.273" v="5257" actId="1035"/>
          <ac:grpSpMkLst>
            <pc:docMk/>
            <pc:sldMk cId="1090027687" sldId="446"/>
            <ac:grpSpMk id="21" creationId="{D2BF0706-4B15-484A-935C-F9AEE6E79BAB}"/>
          </ac:grpSpMkLst>
        </pc:grpChg>
        <pc:grpChg chg="del mod">
          <ac:chgData name="help desk" userId="076106f8-e622-4bba-bf8d-41b4b1aaf204" providerId="ADAL" clId="{2CBE7C5A-46F2-4889-9CD7-7BD108D1FBB8}" dt="2024-07-24T21:47:16.899" v="4902" actId="478"/>
          <ac:grpSpMkLst>
            <pc:docMk/>
            <pc:sldMk cId="1090027687" sldId="446"/>
            <ac:grpSpMk id="23" creationId="{A9A5C819-8774-424F-B8A6-DB3D409D0E43}"/>
          </ac:grpSpMkLst>
        </pc:grpChg>
        <pc:picChg chg="add del mod ord">
          <ac:chgData name="help desk" userId="076106f8-e622-4bba-bf8d-41b4b1aaf204" providerId="ADAL" clId="{2CBE7C5A-46F2-4889-9CD7-7BD108D1FBB8}" dt="2024-07-29T17:08:17.860" v="5273" actId="478"/>
          <ac:picMkLst>
            <pc:docMk/>
            <pc:sldMk cId="1090027687" sldId="446"/>
            <ac:picMk id="3" creationId="{A4B91F83-C0B9-4054-B764-443B2C4F4198}"/>
          </ac:picMkLst>
        </pc:picChg>
        <pc:picChg chg="add del mod ord">
          <ac:chgData name="help desk" userId="076106f8-e622-4bba-bf8d-41b4b1aaf204" providerId="ADAL" clId="{2CBE7C5A-46F2-4889-9CD7-7BD108D1FBB8}" dt="2024-07-24T21:46:44.974" v="4877" actId="478"/>
          <ac:picMkLst>
            <pc:docMk/>
            <pc:sldMk cId="1090027687" sldId="446"/>
            <ac:picMk id="3" creationId="{B268E8AC-435A-445C-AF1F-97EC38025B50}"/>
          </ac:picMkLst>
        </pc:picChg>
        <pc:picChg chg="del">
          <ac:chgData name="help desk" userId="076106f8-e622-4bba-bf8d-41b4b1aaf204" providerId="ADAL" clId="{2CBE7C5A-46F2-4889-9CD7-7BD108D1FBB8}" dt="2024-07-24T21:44:34.155" v="4870" actId="478"/>
          <ac:picMkLst>
            <pc:docMk/>
            <pc:sldMk cId="1090027687" sldId="446"/>
            <ac:picMk id="8" creationId="{CE41A7FA-47B0-444C-AA6F-90F78A415446}"/>
          </ac:picMkLst>
        </pc:picChg>
        <pc:picChg chg="add mod ord">
          <ac:chgData name="help desk" userId="076106f8-e622-4bba-bf8d-41b4b1aaf204" providerId="ADAL" clId="{2CBE7C5A-46F2-4889-9CD7-7BD108D1FBB8}" dt="2024-07-29T17:08:15.621" v="5272" actId="167"/>
          <ac:picMkLst>
            <pc:docMk/>
            <pc:sldMk cId="1090027687" sldId="446"/>
            <ac:picMk id="9" creationId="{1AA666A4-40DF-4E28-A8DB-E931DE7A3340}"/>
          </ac:picMkLst>
        </pc:picChg>
        <pc:picChg chg="add del mod ord">
          <ac:chgData name="help desk" userId="076106f8-e622-4bba-bf8d-41b4b1aaf204" providerId="ADAL" clId="{2CBE7C5A-46F2-4889-9CD7-7BD108D1FBB8}" dt="2024-07-29T17:06:55.567" v="5239" actId="478"/>
          <ac:picMkLst>
            <pc:docMk/>
            <pc:sldMk cId="1090027687" sldId="446"/>
            <ac:picMk id="10" creationId="{1ABAFD78-1B7E-480D-8533-A48757B38040}"/>
          </ac:picMkLst>
        </pc:picChg>
        <pc:cxnChg chg="mod">
          <ac:chgData name="help desk" userId="076106f8-e622-4bba-bf8d-41b4b1aaf204" providerId="ADAL" clId="{2CBE7C5A-46F2-4889-9CD7-7BD108D1FBB8}" dt="2024-07-29T17:09:30.543" v="5298" actId="692"/>
          <ac:cxnSpMkLst>
            <pc:docMk/>
            <pc:sldMk cId="1090027687" sldId="446"/>
            <ac:cxnSpMk id="13" creationId="{AA8460A2-4E74-4964-8429-B430121EB0D8}"/>
          </ac:cxnSpMkLst>
        </pc:cxnChg>
        <pc:cxnChg chg="mod">
          <ac:chgData name="help desk" userId="076106f8-e622-4bba-bf8d-41b4b1aaf204" providerId="ADAL" clId="{2CBE7C5A-46F2-4889-9CD7-7BD108D1FBB8}" dt="2024-07-29T17:12:55.074" v="5462" actId="692"/>
          <ac:cxnSpMkLst>
            <pc:docMk/>
            <pc:sldMk cId="1090027687" sldId="446"/>
            <ac:cxnSpMk id="16" creationId="{F18ED595-6CD7-4FBF-B47B-6BB80A9365E5}"/>
          </ac:cxnSpMkLst>
        </pc:cxnChg>
      </pc:sldChg>
      <pc:sldChg chg="addSp delSp modSp mod">
        <pc:chgData name="help desk" userId="076106f8-e622-4bba-bf8d-41b4b1aaf204" providerId="ADAL" clId="{2CBE7C5A-46F2-4889-9CD7-7BD108D1FBB8}" dt="2024-07-29T21:43:53.953" v="6090" actId="14100"/>
        <pc:sldMkLst>
          <pc:docMk/>
          <pc:sldMk cId="4094854806" sldId="447"/>
        </pc:sldMkLst>
        <pc:spChg chg="mod">
          <ac:chgData name="help desk" userId="076106f8-e622-4bba-bf8d-41b4b1aaf204" providerId="ADAL" clId="{2CBE7C5A-46F2-4889-9CD7-7BD108D1FBB8}" dt="2024-07-29T21:43:53.953" v="6090" actId="14100"/>
          <ac:spMkLst>
            <pc:docMk/>
            <pc:sldMk cId="4094854806" sldId="447"/>
            <ac:spMk id="6" creationId="{2F66AD94-2EB1-4380-AA0F-1FFBC5A313A7}"/>
          </ac:spMkLst>
        </pc:spChg>
        <pc:picChg chg="del">
          <ac:chgData name="help desk" userId="076106f8-e622-4bba-bf8d-41b4b1aaf204" providerId="ADAL" clId="{2CBE7C5A-46F2-4889-9CD7-7BD108D1FBB8}" dt="2024-07-24T21:51:06.670" v="4935" actId="478"/>
          <ac:picMkLst>
            <pc:docMk/>
            <pc:sldMk cId="4094854806" sldId="447"/>
            <ac:picMk id="5" creationId="{2D3346B4-FD24-4095-96C4-6304D8B510B4}"/>
          </ac:picMkLst>
        </pc:picChg>
        <pc:picChg chg="add mod ord">
          <ac:chgData name="help desk" userId="076106f8-e622-4bba-bf8d-41b4b1aaf204" providerId="ADAL" clId="{2CBE7C5A-46F2-4889-9CD7-7BD108D1FBB8}" dt="2024-07-24T21:51:04.396" v="4934" actId="167"/>
          <ac:picMkLst>
            <pc:docMk/>
            <pc:sldMk cId="4094854806" sldId="447"/>
            <ac:picMk id="8" creationId="{8E478A82-FD22-4BCB-8495-2F23DAD22B05}"/>
          </ac:picMkLst>
        </pc:picChg>
      </pc:sldChg>
      <pc:sldChg chg="addSp delSp modSp mod delAnim">
        <pc:chgData name="help desk" userId="076106f8-e622-4bba-bf8d-41b4b1aaf204" providerId="ADAL" clId="{2CBE7C5A-46F2-4889-9CD7-7BD108D1FBB8}" dt="2024-07-29T17:17:52.370" v="5518" actId="255"/>
        <pc:sldMkLst>
          <pc:docMk/>
          <pc:sldMk cId="1875470071" sldId="448"/>
        </pc:sldMkLst>
        <pc:spChg chg="mod">
          <ac:chgData name="help desk" userId="076106f8-e622-4bba-bf8d-41b4b1aaf204" providerId="ADAL" clId="{2CBE7C5A-46F2-4889-9CD7-7BD108D1FBB8}" dt="2024-07-29T17:15:39.644" v="5503" actId="14100"/>
          <ac:spMkLst>
            <pc:docMk/>
            <pc:sldMk cId="1875470071" sldId="448"/>
            <ac:spMk id="4" creationId="{251563C3-2480-4CEB-B84E-343783A7C2BB}"/>
          </ac:spMkLst>
        </pc:spChg>
        <pc:spChg chg="mod">
          <ac:chgData name="help desk" userId="076106f8-e622-4bba-bf8d-41b4b1aaf204" providerId="ADAL" clId="{2CBE7C5A-46F2-4889-9CD7-7BD108D1FBB8}" dt="2024-07-29T17:15:24.417" v="5500" actId="1035"/>
          <ac:spMkLst>
            <pc:docMk/>
            <pc:sldMk cId="1875470071" sldId="448"/>
            <ac:spMk id="6" creationId="{2F66AD94-2EB1-4380-AA0F-1FFBC5A313A7}"/>
          </ac:spMkLst>
        </pc:spChg>
        <pc:spChg chg="mod">
          <ac:chgData name="help desk" userId="076106f8-e622-4bba-bf8d-41b4b1aaf204" providerId="ADAL" clId="{2CBE7C5A-46F2-4889-9CD7-7BD108D1FBB8}" dt="2024-07-29T17:17:52.370" v="5518" actId="255"/>
          <ac:spMkLst>
            <pc:docMk/>
            <pc:sldMk cId="1875470071" sldId="448"/>
            <ac:spMk id="15" creationId="{3F35A800-DDF3-4425-AA0D-3D153629CCF0}"/>
          </ac:spMkLst>
        </pc:spChg>
        <pc:spChg chg="mod">
          <ac:chgData name="help desk" userId="076106f8-e622-4bba-bf8d-41b4b1aaf204" providerId="ADAL" clId="{2CBE7C5A-46F2-4889-9CD7-7BD108D1FBB8}" dt="2024-07-29T17:17:52.370" v="5518" actId="255"/>
          <ac:spMkLst>
            <pc:docMk/>
            <pc:sldMk cId="1875470071" sldId="448"/>
            <ac:spMk id="18" creationId="{6BEB4731-A64D-458A-8D08-E8252443AF0E}"/>
          </ac:spMkLst>
        </pc:spChg>
        <pc:spChg chg="mod">
          <ac:chgData name="help desk" userId="076106f8-e622-4bba-bf8d-41b4b1aaf204" providerId="ADAL" clId="{2CBE7C5A-46F2-4889-9CD7-7BD108D1FBB8}" dt="2024-07-29T17:17:52.370" v="5518" actId="255"/>
          <ac:spMkLst>
            <pc:docMk/>
            <pc:sldMk cId="1875470071" sldId="448"/>
            <ac:spMk id="19" creationId="{D7E996F9-77A7-4699-B186-072F522C8C06}"/>
          </ac:spMkLst>
        </pc:spChg>
        <pc:spChg chg="mod">
          <ac:chgData name="help desk" userId="076106f8-e622-4bba-bf8d-41b4b1aaf204" providerId="ADAL" clId="{2CBE7C5A-46F2-4889-9CD7-7BD108D1FBB8}" dt="2024-07-29T17:17:52.370" v="5518" actId="255"/>
          <ac:spMkLst>
            <pc:docMk/>
            <pc:sldMk cId="1875470071" sldId="448"/>
            <ac:spMk id="20" creationId="{E170045C-D6CA-4D92-9781-080E8681F8AE}"/>
          </ac:spMkLst>
        </pc:spChg>
        <pc:spChg chg="mod">
          <ac:chgData name="help desk" userId="076106f8-e622-4bba-bf8d-41b4b1aaf204" providerId="ADAL" clId="{2CBE7C5A-46F2-4889-9CD7-7BD108D1FBB8}" dt="2024-07-29T17:17:00.219" v="5517" actId="14100"/>
          <ac:spMkLst>
            <pc:docMk/>
            <pc:sldMk cId="1875470071" sldId="448"/>
            <ac:spMk id="31" creationId="{25027FDF-FE79-4420-A48F-BEA8EFF2FACE}"/>
          </ac:spMkLst>
        </pc:spChg>
        <pc:spChg chg="mod">
          <ac:chgData name="help desk" userId="076106f8-e622-4bba-bf8d-41b4b1aaf204" providerId="ADAL" clId="{2CBE7C5A-46F2-4889-9CD7-7BD108D1FBB8}" dt="2024-07-25T14:21:32.592" v="4994" actId="14100"/>
          <ac:spMkLst>
            <pc:docMk/>
            <pc:sldMk cId="1875470071" sldId="448"/>
            <ac:spMk id="34" creationId="{F362104F-B57F-4C60-96C8-E08431332869}"/>
          </ac:spMkLst>
        </pc:spChg>
        <pc:picChg chg="del">
          <ac:chgData name="help desk" userId="076106f8-e622-4bba-bf8d-41b4b1aaf204" providerId="ADAL" clId="{2CBE7C5A-46F2-4889-9CD7-7BD108D1FBB8}" dt="2024-07-25T14:14:57.402" v="4947" actId="478"/>
          <ac:picMkLst>
            <pc:docMk/>
            <pc:sldMk cId="1875470071" sldId="448"/>
            <ac:picMk id="3" creationId="{764DAEAE-BD68-4FEB-B38E-711DDF51B2CB}"/>
          </ac:picMkLst>
        </pc:picChg>
        <pc:picChg chg="add del mod ord">
          <ac:chgData name="help desk" userId="076106f8-e622-4bba-bf8d-41b4b1aaf204" providerId="ADAL" clId="{2CBE7C5A-46F2-4889-9CD7-7BD108D1FBB8}" dt="2024-07-25T14:18:22.944" v="4969" actId="478"/>
          <ac:picMkLst>
            <pc:docMk/>
            <pc:sldMk cId="1875470071" sldId="448"/>
            <ac:picMk id="5" creationId="{2734ECD9-789F-4586-B906-AA14097D7F30}"/>
          </ac:picMkLst>
        </pc:picChg>
        <pc:picChg chg="add del mod ord">
          <ac:chgData name="help desk" userId="076106f8-e622-4bba-bf8d-41b4b1aaf204" providerId="ADAL" clId="{2CBE7C5A-46F2-4889-9CD7-7BD108D1FBB8}" dt="2024-07-25T14:20:25.407" v="4979" actId="478"/>
          <ac:picMkLst>
            <pc:docMk/>
            <pc:sldMk cId="1875470071" sldId="448"/>
            <ac:picMk id="14" creationId="{99B4A5ED-F0B1-4413-B181-C506CB277A6B}"/>
          </ac:picMkLst>
        </pc:picChg>
        <pc:picChg chg="add mod ord">
          <ac:chgData name="help desk" userId="076106f8-e622-4bba-bf8d-41b4b1aaf204" providerId="ADAL" clId="{2CBE7C5A-46F2-4889-9CD7-7BD108D1FBB8}" dt="2024-07-25T14:20:34.080" v="4987" actId="1036"/>
          <ac:picMkLst>
            <pc:docMk/>
            <pc:sldMk cId="1875470071" sldId="448"/>
            <ac:picMk id="17" creationId="{2F8070A3-CE13-41E5-B7AF-B9AE2F5DD572}"/>
          </ac:picMkLst>
        </pc:picChg>
        <pc:picChg chg="del">
          <ac:chgData name="help desk" userId="076106f8-e622-4bba-bf8d-41b4b1aaf204" providerId="ADAL" clId="{2CBE7C5A-46F2-4889-9CD7-7BD108D1FBB8}" dt="2024-07-25T14:14:47.606" v="4946" actId="478"/>
          <ac:picMkLst>
            <pc:docMk/>
            <pc:sldMk cId="1875470071" sldId="448"/>
            <ac:picMk id="21" creationId="{602AF824-CFF1-4E34-871F-372EC13743C6}"/>
          </ac:picMkLst>
        </pc:picChg>
        <pc:cxnChg chg="mod">
          <ac:chgData name="help desk" userId="076106f8-e622-4bba-bf8d-41b4b1aaf204" providerId="ADAL" clId="{2CBE7C5A-46F2-4889-9CD7-7BD108D1FBB8}" dt="2024-07-29T17:15:39.644" v="5503" actId="14100"/>
          <ac:cxnSpMkLst>
            <pc:docMk/>
            <pc:sldMk cId="1875470071" sldId="448"/>
            <ac:cxnSpMk id="10" creationId="{476C055C-C8A9-46D5-8E5B-4069149DDD2C}"/>
          </ac:cxnSpMkLst>
        </pc:cxnChg>
        <pc:cxnChg chg="mod">
          <ac:chgData name="help desk" userId="076106f8-e622-4bba-bf8d-41b4b1aaf204" providerId="ADAL" clId="{2CBE7C5A-46F2-4889-9CD7-7BD108D1FBB8}" dt="2024-07-29T17:16:10.116" v="5506" actId="14100"/>
          <ac:cxnSpMkLst>
            <pc:docMk/>
            <pc:sldMk cId="1875470071" sldId="448"/>
            <ac:cxnSpMk id="13" creationId="{E16C9CAE-9760-4467-9921-5D25F91E563E}"/>
          </ac:cxnSpMkLst>
        </pc:cxnChg>
        <pc:cxnChg chg="mod">
          <ac:chgData name="help desk" userId="076106f8-e622-4bba-bf8d-41b4b1aaf204" providerId="ADAL" clId="{2CBE7C5A-46F2-4889-9CD7-7BD108D1FBB8}" dt="2024-07-29T17:17:52.370" v="5518" actId="255"/>
          <ac:cxnSpMkLst>
            <pc:docMk/>
            <pc:sldMk cId="1875470071" sldId="448"/>
            <ac:cxnSpMk id="23" creationId="{4DDE2780-0A47-408E-AAE8-9A67E0EB8CCA}"/>
          </ac:cxnSpMkLst>
        </pc:cxnChg>
        <pc:cxnChg chg="mod">
          <ac:chgData name="help desk" userId="076106f8-e622-4bba-bf8d-41b4b1aaf204" providerId="ADAL" clId="{2CBE7C5A-46F2-4889-9CD7-7BD108D1FBB8}" dt="2024-07-29T17:17:52.370" v="5518" actId="255"/>
          <ac:cxnSpMkLst>
            <pc:docMk/>
            <pc:sldMk cId="1875470071" sldId="448"/>
            <ac:cxnSpMk id="24" creationId="{82884FAB-2B8D-44BE-9F44-76C4D8823037}"/>
          </ac:cxnSpMkLst>
        </pc:cxnChg>
        <pc:cxnChg chg="mod">
          <ac:chgData name="help desk" userId="076106f8-e622-4bba-bf8d-41b4b1aaf204" providerId="ADAL" clId="{2CBE7C5A-46F2-4889-9CD7-7BD108D1FBB8}" dt="2024-07-29T17:17:52.370" v="5518" actId="255"/>
          <ac:cxnSpMkLst>
            <pc:docMk/>
            <pc:sldMk cId="1875470071" sldId="448"/>
            <ac:cxnSpMk id="28" creationId="{3F58365D-561F-4776-AF6B-53F9B325CE17}"/>
          </ac:cxnSpMkLst>
        </pc:cxnChg>
        <pc:cxnChg chg="mod">
          <ac:chgData name="help desk" userId="076106f8-e622-4bba-bf8d-41b4b1aaf204" providerId="ADAL" clId="{2CBE7C5A-46F2-4889-9CD7-7BD108D1FBB8}" dt="2024-07-29T17:17:00.219" v="5517" actId="14100"/>
          <ac:cxnSpMkLst>
            <pc:docMk/>
            <pc:sldMk cId="1875470071" sldId="448"/>
            <ac:cxnSpMk id="33" creationId="{20DDADEC-98D8-4BBD-810A-240D0BE7C0A4}"/>
          </ac:cxnSpMkLst>
        </pc:cxnChg>
      </pc:sldChg>
      <pc:sldChg chg="addSp delSp modSp mod delAnim modAnim">
        <pc:chgData name="help desk" userId="076106f8-e622-4bba-bf8d-41b4b1aaf204" providerId="ADAL" clId="{2CBE7C5A-46F2-4889-9CD7-7BD108D1FBB8}" dt="2024-07-29T17:14:54.396" v="5494" actId="1038"/>
        <pc:sldMkLst>
          <pc:docMk/>
          <pc:sldMk cId="248436472" sldId="449"/>
        </pc:sldMkLst>
        <pc:spChg chg="del mod">
          <ac:chgData name="help desk" userId="076106f8-e622-4bba-bf8d-41b4b1aaf204" providerId="ADAL" clId="{2CBE7C5A-46F2-4889-9CD7-7BD108D1FBB8}" dt="2024-07-25T14:34:46.088" v="5074" actId="21"/>
          <ac:spMkLst>
            <pc:docMk/>
            <pc:sldMk cId="248436472" sldId="449"/>
            <ac:spMk id="5" creationId="{3D023CC9-4E00-4C45-B2FA-EAF6F65B4637}"/>
          </ac:spMkLst>
        </pc:spChg>
        <pc:spChg chg="mod">
          <ac:chgData name="help desk" userId="076106f8-e622-4bba-bf8d-41b4b1aaf204" providerId="ADAL" clId="{2CBE7C5A-46F2-4889-9CD7-7BD108D1FBB8}" dt="2024-07-29T17:14:54.396" v="5494" actId="1038"/>
          <ac:spMkLst>
            <pc:docMk/>
            <pc:sldMk cId="248436472" sldId="449"/>
            <ac:spMk id="8" creationId="{0543149A-5D3E-4C42-8DC9-E43635D178B4}"/>
          </ac:spMkLst>
        </pc:spChg>
        <pc:spChg chg="del">
          <ac:chgData name="help desk" userId="076106f8-e622-4bba-bf8d-41b4b1aaf204" providerId="ADAL" clId="{2CBE7C5A-46F2-4889-9CD7-7BD108D1FBB8}" dt="2024-07-25T14:34:48.420" v="5075" actId="478"/>
          <ac:spMkLst>
            <pc:docMk/>
            <pc:sldMk cId="248436472" sldId="449"/>
            <ac:spMk id="9" creationId="{D81B4B09-B86F-405A-AB60-C374FF62CD5D}"/>
          </ac:spMkLst>
        </pc:spChg>
        <pc:spChg chg="add mod">
          <ac:chgData name="help desk" userId="076106f8-e622-4bba-bf8d-41b4b1aaf204" providerId="ADAL" clId="{2CBE7C5A-46F2-4889-9CD7-7BD108D1FBB8}" dt="2024-07-29T17:14:36.890" v="5469" actId="14100"/>
          <ac:spMkLst>
            <pc:docMk/>
            <pc:sldMk cId="248436472" sldId="449"/>
            <ac:spMk id="10" creationId="{4D078735-BE31-459F-B30E-947C1781A150}"/>
          </ac:spMkLst>
        </pc:spChg>
        <pc:picChg chg="add mod ord">
          <ac:chgData name="help desk" userId="076106f8-e622-4bba-bf8d-41b4b1aaf204" providerId="ADAL" clId="{2CBE7C5A-46F2-4889-9CD7-7BD108D1FBB8}" dt="2024-07-25T14:34:34.706" v="5072" actId="167"/>
          <ac:picMkLst>
            <pc:docMk/>
            <pc:sldMk cId="248436472" sldId="449"/>
            <ac:picMk id="3" creationId="{79FB61B9-2C40-4D31-B27A-631965C9C4AF}"/>
          </ac:picMkLst>
        </pc:picChg>
        <pc:picChg chg="del">
          <ac:chgData name="help desk" userId="076106f8-e622-4bba-bf8d-41b4b1aaf204" providerId="ADAL" clId="{2CBE7C5A-46F2-4889-9CD7-7BD108D1FBB8}" dt="2024-07-25T14:34:36.715" v="5073" actId="478"/>
          <ac:picMkLst>
            <pc:docMk/>
            <pc:sldMk cId="248436472" sldId="449"/>
            <ac:picMk id="6" creationId="{51975E43-1D7F-4DE2-A445-911FAA631363}"/>
          </ac:picMkLst>
        </pc:picChg>
      </pc:sldChg>
      <pc:sldChg chg="delSp modSp add mod delAnim modAnim">
        <pc:chgData name="help desk" userId="076106f8-e622-4bba-bf8d-41b4b1aaf204" providerId="ADAL" clId="{2CBE7C5A-46F2-4889-9CD7-7BD108D1FBB8}" dt="2024-07-24T14:36:16.969" v="2894"/>
        <pc:sldMkLst>
          <pc:docMk/>
          <pc:sldMk cId="818477731" sldId="450"/>
        </pc:sldMkLst>
        <pc:spChg chg="mod">
          <ac:chgData name="help desk" userId="076106f8-e622-4bba-bf8d-41b4b1aaf204" providerId="ADAL" clId="{2CBE7C5A-46F2-4889-9CD7-7BD108D1FBB8}" dt="2024-07-22T15:59:38.376" v="673" actId="1037"/>
          <ac:spMkLst>
            <pc:docMk/>
            <pc:sldMk cId="818477731" sldId="450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12:37.343" v="821" actId="113"/>
          <ac:spMkLst>
            <pc:docMk/>
            <pc:sldMk cId="818477731" sldId="450"/>
            <ac:spMk id="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12:40.393" v="823" actId="113"/>
          <ac:spMkLst>
            <pc:docMk/>
            <pc:sldMk cId="818477731" sldId="450"/>
            <ac:spMk id="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12:42.693" v="825" actId="113"/>
          <ac:spMkLst>
            <pc:docMk/>
            <pc:sldMk cId="818477731" sldId="450"/>
            <ac:spMk id="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5:57:32.076" v="534" actId="478"/>
          <ac:spMkLst>
            <pc:docMk/>
            <pc:sldMk cId="818477731" sldId="450"/>
            <ac:spMk id="1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5:57:32.076" v="534" actId="478"/>
          <ac:spMkLst>
            <pc:docMk/>
            <pc:sldMk cId="818477731" sldId="450"/>
            <ac:spMk id="1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59:45.713" v="674" actId="14100"/>
          <ac:spMkLst>
            <pc:docMk/>
            <pc:sldMk cId="818477731" sldId="450"/>
            <ac:spMk id="1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5:59:51.145" v="675" actId="14100"/>
          <ac:spMkLst>
            <pc:docMk/>
            <pc:sldMk cId="818477731" sldId="450"/>
            <ac:spMk id="19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00:23.874" v="676" actId="478"/>
          <ac:spMkLst>
            <pc:docMk/>
            <pc:sldMk cId="818477731" sldId="450"/>
            <ac:spMk id="20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00:26.036" v="677" actId="478"/>
          <ac:spMkLst>
            <pc:docMk/>
            <pc:sldMk cId="818477731" sldId="450"/>
            <ac:spMk id="21" creationId="{00000000-0000-0000-0000-000000000000}"/>
          </ac:spMkLst>
        </pc:spChg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2314503019" sldId="450"/>
        </pc:sldMkLst>
      </pc:sldChg>
      <pc:sldChg chg="addSp delSp modSp new del mod">
        <pc:chgData name="help desk" userId="076106f8-e622-4bba-bf8d-41b4b1aaf204" providerId="ADAL" clId="{2CBE7C5A-46F2-4889-9CD7-7BD108D1FBB8}" dt="2024-07-22T15:55:39.621" v="510" actId="2696"/>
        <pc:sldMkLst>
          <pc:docMk/>
          <pc:sldMk cId="2581718723" sldId="450"/>
        </pc:sldMkLst>
        <pc:picChg chg="add del">
          <ac:chgData name="help desk" userId="076106f8-e622-4bba-bf8d-41b4b1aaf204" providerId="ADAL" clId="{2CBE7C5A-46F2-4889-9CD7-7BD108D1FBB8}" dt="2024-07-22T15:29:32.098" v="507" actId="22"/>
          <ac:picMkLst>
            <pc:docMk/>
            <pc:sldMk cId="2581718723" sldId="450"/>
            <ac:picMk id="3" creationId="{79A377C2-AF6F-4C20-B8C9-68DCBC7FAFA7}"/>
          </ac:picMkLst>
        </pc:picChg>
        <pc:picChg chg="add del mod">
          <ac:chgData name="help desk" userId="076106f8-e622-4bba-bf8d-41b4b1aaf204" providerId="ADAL" clId="{2CBE7C5A-46F2-4889-9CD7-7BD108D1FBB8}" dt="2024-07-22T15:33:31.699" v="509" actId="478"/>
          <ac:picMkLst>
            <pc:docMk/>
            <pc:sldMk cId="2581718723" sldId="450"/>
            <ac:picMk id="5" creationId="{8F9D5314-01C4-41A6-A989-1C7FEA212745}"/>
          </ac:picMkLst>
        </pc:picChg>
      </pc:sldChg>
      <pc:sldChg chg="addSp delSp modSp add mod delAnim modAnim">
        <pc:chgData name="help desk" userId="076106f8-e622-4bba-bf8d-41b4b1aaf204" providerId="ADAL" clId="{2CBE7C5A-46F2-4889-9CD7-7BD108D1FBB8}" dt="2024-07-29T16:24:37.653" v="5165" actId="14100"/>
        <pc:sldMkLst>
          <pc:docMk/>
          <pc:sldMk cId="19877088" sldId="451"/>
        </pc:sldMkLst>
        <pc:spChg chg="mod">
          <ac:chgData name="help desk" userId="076106f8-e622-4bba-bf8d-41b4b1aaf204" providerId="ADAL" clId="{2CBE7C5A-46F2-4889-9CD7-7BD108D1FBB8}" dt="2024-07-29T16:24:07.386" v="5159" actId="14100"/>
          <ac:spMkLst>
            <pc:docMk/>
            <pc:sldMk cId="19877088" sldId="451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56:53.768" v="1179" actId="14100"/>
          <ac:spMkLst>
            <pc:docMk/>
            <pc:sldMk cId="19877088" sldId="451"/>
            <ac:spMk id="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4:51:14.634" v="2969" actId="1076"/>
          <ac:spMkLst>
            <pc:docMk/>
            <pc:sldMk cId="19877088" sldId="451"/>
            <ac:spMk id="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3:03.721" v="1142" actId="478"/>
          <ac:spMkLst>
            <pc:docMk/>
            <pc:sldMk cId="19877088" sldId="451"/>
            <ac:spMk id="1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14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2T16:54:29.704" v="1159" actId="478"/>
          <ac:spMkLst>
            <pc:docMk/>
            <pc:sldMk cId="19877088" sldId="451"/>
            <ac:spMk id="1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2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3:16.501" v="1144" actId="478"/>
          <ac:spMkLst>
            <pc:docMk/>
            <pc:sldMk cId="19877088" sldId="451"/>
            <ac:spMk id="2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3:17.311" v="1145" actId="478"/>
          <ac:spMkLst>
            <pc:docMk/>
            <pc:sldMk cId="19877088" sldId="451"/>
            <ac:spMk id="27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55:33.606" v="1164" actId="1076"/>
          <ac:spMkLst>
            <pc:docMk/>
            <pc:sldMk cId="19877088" sldId="451"/>
            <ac:spMk id="2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6:24:37.653" v="5165" actId="14100"/>
          <ac:spMkLst>
            <pc:docMk/>
            <pc:sldMk cId="19877088" sldId="451"/>
            <ac:spMk id="2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6:00.858" v="1169" actId="478"/>
          <ac:spMkLst>
            <pc:docMk/>
            <pc:sldMk cId="19877088" sldId="451"/>
            <ac:spMk id="30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6:01.522" v="1170" actId="478"/>
          <ac:spMkLst>
            <pc:docMk/>
            <pc:sldMk cId="19877088" sldId="451"/>
            <ac:spMk id="3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6:02.397" v="1171" actId="478"/>
          <ac:spMkLst>
            <pc:docMk/>
            <pc:sldMk cId="19877088" sldId="451"/>
            <ac:spMk id="3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16:24:28.593" v="5164" actId="14100"/>
          <ac:spMkLst>
            <pc:docMk/>
            <pc:sldMk cId="19877088" sldId="451"/>
            <ac:spMk id="33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2T16:56:18.216" v="1173" actId="1076"/>
          <ac:spMkLst>
            <pc:docMk/>
            <pc:sldMk cId="19877088" sldId="451"/>
            <ac:spMk id="34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3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3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3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3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4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4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4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50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5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5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5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54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5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5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6:52:59.221" v="1141" actId="478"/>
          <ac:spMkLst>
            <pc:docMk/>
            <pc:sldMk cId="19877088" sldId="451"/>
            <ac:spMk id="57" creationId="{00000000-0000-0000-0000-000000000000}"/>
          </ac:spMkLst>
        </pc:spChg>
        <pc:grpChg chg="del">
          <ac:chgData name="help desk" userId="076106f8-e622-4bba-bf8d-41b4b1aaf204" providerId="ADAL" clId="{2CBE7C5A-46F2-4889-9CD7-7BD108D1FBB8}" dt="2024-07-22T16:52:59.221" v="1141" actId="478"/>
          <ac:grpSpMkLst>
            <pc:docMk/>
            <pc:sldMk cId="19877088" sldId="451"/>
            <ac:grpSpMk id="46" creationId="{00000000-0000-0000-0000-000000000000}"/>
          </ac:grpSpMkLst>
        </pc:grpChg>
        <pc:picChg chg="del">
          <ac:chgData name="help desk" userId="076106f8-e622-4bba-bf8d-41b4b1aaf204" providerId="ADAL" clId="{2CBE7C5A-46F2-4889-9CD7-7BD108D1FBB8}" dt="2024-07-22T16:52:47.830" v="1138" actId="478"/>
          <ac:picMkLst>
            <pc:docMk/>
            <pc:sldMk cId="19877088" sldId="451"/>
            <ac:picMk id="6" creationId="{67313A98-044E-4FBF-B203-059856023FC6}"/>
          </ac:picMkLst>
        </pc:picChg>
        <pc:picChg chg="add del mod ord">
          <ac:chgData name="help desk" userId="076106f8-e622-4bba-bf8d-41b4b1aaf204" providerId="ADAL" clId="{2CBE7C5A-46F2-4889-9CD7-7BD108D1FBB8}" dt="2024-07-22T17:12:27.176" v="1253" actId="478"/>
          <ac:picMkLst>
            <pc:docMk/>
            <pc:sldMk cId="19877088" sldId="451"/>
            <ac:picMk id="7" creationId="{B8A1AE58-1869-4C8F-A9DB-C5059543AF24}"/>
          </ac:picMkLst>
        </pc:picChg>
        <pc:picChg chg="add del">
          <ac:chgData name="help desk" userId="076106f8-e622-4bba-bf8d-41b4b1aaf204" providerId="ADAL" clId="{2CBE7C5A-46F2-4889-9CD7-7BD108D1FBB8}" dt="2024-07-22T17:12:36.774" v="1255" actId="478"/>
          <ac:picMkLst>
            <pc:docMk/>
            <pc:sldMk cId="19877088" sldId="451"/>
            <ac:picMk id="9" creationId="{2E03B442-B182-4F31-B6E2-0EC228212F6A}"/>
          </ac:picMkLst>
        </pc:picChg>
        <pc:picChg chg="add del mod ord">
          <ac:chgData name="help desk" userId="076106f8-e622-4bba-bf8d-41b4b1aaf204" providerId="ADAL" clId="{2CBE7C5A-46F2-4889-9CD7-7BD108D1FBB8}" dt="2024-07-22T17:09:26.189" v="1223" actId="478"/>
          <ac:picMkLst>
            <pc:docMk/>
            <pc:sldMk cId="19877088" sldId="451"/>
            <ac:picMk id="39" creationId="{5D36273A-8071-40C5-BE84-99E1AB1C2A69}"/>
          </ac:picMkLst>
        </pc:picChg>
        <pc:picChg chg="add mod ord">
          <ac:chgData name="help desk" userId="076106f8-e622-4bba-bf8d-41b4b1aaf204" providerId="ADAL" clId="{2CBE7C5A-46F2-4889-9CD7-7BD108D1FBB8}" dt="2024-07-22T17:12:58.505" v="1257" actId="167"/>
          <ac:picMkLst>
            <pc:docMk/>
            <pc:sldMk cId="19877088" sldId="451"/>
            <ac:picMk id="42" creationId="{0E301ECF-FA3A-460A-9B8C-91FD53ADAABC}"/>
          </ac:picMkLst>
        </pc:picChg>
        <pc:cxnChg chg="mod">
          <ac:chgData name="help desk" userId="076106f8-e622-4bba-bf8d-41b4b1aaf204" providerId="ADAL" clId="{2CBE7C5A-46F2-4889-9CD7-7BD108D1FBB8}" dt="2024-07-22T16:52:59.221" v="1141" actId="478"/>
          <ac:cxnSpMkLst>
            <pc:docMk/>
            <pc:sldMk cId="19877088" sldId="451"/>
            <ac:cxnSpMk id="40" creationId="{00000000-0000-0000-0000-000000000000}"/>
          </ac:cxnSpMkLst>
        </pc:cxnChg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528791687" sldId="451"/>
        </pc:sldMkLst>
      </pc:sldChg>
      <pc:sldChg chg="add del">
        <pc:chgData name="help desk" userId="076106f8-e622-4bba-bf8d-41b4b1aaf204" providerId="ADAL" clId="{2CBE7C5A-46F2-4889-9CD7-7BD108D1FBB8}" dt="2024-07-23T14:44:32.010" v="2866" actId="2696"/>
        <pc:sldMkLst>
          <pc:docMk/>
          <pc:sldMk cId="226490805" sldId="452"/>
        </pc:sldMkLst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3318881279" sldId="452"/>
        </pc:sldMkLst>
      </pc:sldChg>
      <pc:sldChg chg="add del">
        <pc:chgData name="help desk" userId="076106f8-e622-4bba-bf8d-41b4b1aaf204" providerId="ADAL" clId="{2CBE7C5A-46F2-4889-9CD7-7BD108D1FBB8}" dt="2024-07-22T18:54:20.904" v="1937"/>
        <pc:sldMkLst>
          <pc:docMk/>
          <pc:sldMk cId="695612948" sldId="453"/>
        </pc:sldMkLst>
      </pc:sldChg>
      <pc:sldChg chg="addSp delSp modSp add mod ord delAnim modAnim">
        <pc:chgData name="help desk" userId="076106f8-e622-4bba-bf8d-41b4b1aaf204" providerId="ADAL" clId="{2CBE7C5A-46F2-4889-9CD7-7BD108D1FBB8}" dt="2024-07-24T16:42:06.888" v="3374"/>
        <pc:sldMkLst>
          <pc:docMk/>
          <pc:sldMk cId="2221053534" sldId="453"/>
        </pc:sldMkLst>
        <pc:spChg chg="del">
          <ac:chgData name="help desk" userId="076106f8-e622-4bba-bf8d-41b4b1aaf204" providerId="ADAL" clId="{2CBE7C5A-46F2-4889-9CD7-7BD108D1FBB8}" dt="2024-07-22T19:04:33.392" v="2047" actId="478"/>
          <ac:spMkLst>
            <pc:docMk/>
            <pc:sldMk cId="2221053534" sldId="453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6:35:24.502" v="3052"/>
          <ac:spMkLst>
            <pc:docMk/>
            <pc:sldMk cId="2221053534" sldId="453"/>
            <ac:spMk id="4" creationId="{00000000-0000-0000-0000-000000000000}"/>
          </ac:spMkLst>
        </pc:spChg>
        <pc:spChg chg="add del mod">
          <ac:chgData name="help desk" userId="076106f8-e622-4bba-bf8d-41b4b1aaf204" providerId="ADAL" clId="{2CBE7C5A-46F2-4889-9CD7-7BD108D1FBB8}" dt="2024-07-24T16:37:02.052" v="3110" actId="478"/>
          <ac:spMkLst>
            <pc:docMk/>
            <pc:sldMk cId="2221053534" sldId="453"/>
            <ac:spMk id="7" creationId="{4A631AE3-BB68-4EB6-9CC8-97C28E23E331}"/>
          </ac:spMkLst>
        </pc:spChg>
        <pc:spChg chg="add mod">
          <ac:chgData name="help desk" userId="076106f8-e622-4bba-bf8d-41b4b1aaf204" providerId="ADAL" clId="{2CBE7C5A-46F2-4889-9CD7-7BD108D1FBB8}" dt="2024-07-22T19:04:33.903" v="2048"/>
          <ac:spMkLst>
            <pc:docMk/>
            <pc:sldMk cId="2221053534" sldId="453"/>
            <ac:spMk id="8" creationId="{8BD1BD2C-A4B7-46C5-B54E-B04D8FEC04A5}"/>
          </ac:spMkLst>
        </pc:spChg>
        <pc:spChg chg="add mod">
          <ac:chgData name="help desk" userId="076106f8-e622-4bba-bf8d-41b4b1aaf204" providerId="ADAL" clId="{2CBE7C5A-46F2-4889-9CD7-7BD108D1FBB8}" dt="2024-07-22T19:04:33.903" v="2048"/>
          <ac:spMkLst>
            <pc:docMk/>
            <pc:sldMk cId="2221053534" sldId="453"/>
            <ac:spMk id="9" creationId="{3FA3D756-1A9F-4C5A-80DE-314F8A1F8779}"/>
          </ac:spMkLst>
        </pc:spChg>
        <pc:spChg chg="del">
          <ac:chgData name="help desk" userId="076106f8-e622-4bba-bf8d-41b4b1aaf204" providerId="ADAL" clId="{2CBE7C5A-46F2-4889-9CD7-7BD108D1FBB8}" dt="2024-07-22T19:04:33.392" v="2047" actId="478"/>
          <ac:spMkLst>
            <pc:docMk/>
            <pc:sldMk cId="2221053534" sldId="453"/>
            <ac:spMk id="10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6:35:51.951" v="3058" actId="255"/>
          <ac:spMkLst>
            <pc:docMk/>
            <pc:sldMk cId="2221053534" sldId="453"/>
            <ac:spMk id="10" creationId="{67B30C60-9D04-49D6-8874-3A5E70A7E464}"/>
          </ac:spMkLst>
        </pc:spChg>
        <pc:spChg chg="add mod">
          <ac:chgData name="help desk" userId="076106f8-e622-4bba-bf8d-41b4b1aaf204" providerId="ADAL" clId="{2CBE7C5A-46F2-4889-9CD7-7BD108D1FBB8}" dt="2024-07-24T16:36:51.811" v="3108" actId="255"/>
          <ac:spMkLst>
            <pc:docMk/>
            <pc:sldMk cId="2221053534" sldId="453"/>
            <ac:spMk id="11" creationId="{C9D33076-0AC0-4CBE-92E1-6597FE52536D}"/>
          </ac:spMkLst>
        </pc:spChg>
        <pc:spChg chg="mod">
          <ac:chgData name="help desk" userId="076106f8-e622-4bba-bf8d-41b4b1aaf204" providerId="ADAL" clId="{2CBE7C5A-46F2-4889-9CD7-7BD108D1FBB8}" dt="2024-07-24T16:38:03.802" v="3162" actId="20577"/>
          <ac:spMkLst>
            <pc:docMk/>
            <pc:sldMk cId="2221053534" sldId="453"/>
            <ac:spMk id="1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01:45.579" v="2024" actId="478"/>
          <ac:spMkLst>
            <pc:docMk/>
            <pc:sldMk cId="2221053534" sldId="453"/>
            <ac:spMk id="14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6:37:34.712" v="3156" actId="1035"/>
          <ac:spMkLst>
            <pc:docMk/>
            <pc:sldMk cId="2221053534" sldId="453"/>
            <ac:spMk id="14" creationId="{DE95D5E8-0B6B-4A2E-AB0A-FEF44A9C9D66}"/>
          </ac:spMkLst>
        </pc:spChg>
        <pc:spChg chg="del">
          <ac:chgData name="help desk" userId="076106f8-e622-4bba-bf8d-41b4b1aaf204" providerId="ADAL" clId="{2CBE7C5A-46F2-4889-9CD7-7BD108D1FBB8}" dt="2024-07-22T19:01:45.579" v="2024" actId="478"/>
          <ac:spMkLst>
            <pc:docMk/>
            <pc:sldMk cId="2221053534" sldId="453"/>
            <ac:spMk id="15" creationId="{00000000-0000-0000-0000-000000000000}"/>
          </ac:spMkLst>
        </pc:spChg>
        <pc:spChg chg="add del mod">
          <ac:chgData name="help desk" userId="076106f8-e622-4bba-bf8d-41b4b1aaf204" providerId="ADAL" clId="{2CBE7C5A-46F2-4889-9CD7-7BD108D1FBB8}" dt="2024-07-24T16:39:04.177" v="3280" actId="478"/>
          <ac:spMkLst>
            <pc:docMk/>
            <pc:sldMk cId="2221053534" sldId="453"/>
            <ac:spMk id="15" creationId="{72865136-6DC2-4C61-9C6F-016363AF6792}"/>
          </ac:spMkLst>
        </pc:spChg>
        <pc:spChg chg="add mod">
          <ac:chgData name="help desk" userId="076106f8-e622-4bba-bf8d-41b4b1aaf204" providerId="ADAL" clId="{2CBE7C5A-46F2-4889-9CD7-7BD108D1FBB8}" dt="2024-07-24T16:38:52.424" v="3278" actId="1036"/>
          <ac:spMkLst>
            <pc:docMk/>
            <pc:sldMk cId="2221053534" sldId="453"/>
            <ac:spMk id="17" creationId="{108BD7F8-EC6D-42B5-AD1F-91992C9B8382}"/>
          </ac:spMkLst>
        </pc:spChg>
        <pc:spChg chg="add mod">
          <ac:chgData name="help desk" userId="076106f8-e622-4bba-bf8d-41b4b1aaf204" providerId="ADAL" clId="{2CBE7C5A-46F2-4889-9CD7-7BD108D1FBB8}" dt="2024-07-24T16:39:37.114" v="3355" actId="1035"/>
          <ac:spMkLst>
            <pc:docMk/>
            <pc:sldMk cId="2221053534" sldId="453"/>
            <ac:spMk id="19" creationId="{39943AC2-CA22-449E-A5D5-778632815B5C}"/>
          </ac:spMkLst>
        </pc:spChg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3816924526" sldId="453"/>
        </pc:sldMkLst>
      </pc:sldChg>
      <pc:sldChg chg="del">
        <pc:chgData name="help desk" userId="076106f8-e622-4bba-bf8d-41b4b1aaf204" providerId="ADAL" clId="{2CBE7C5A-46F2-4889-9CD7-7BD108D1FBB8}" dt="2024-07-22T14:49:55.583" v="12" actId="47"/>
        <pc:sldMkLst>
          <pc:docMk/>
          <pc:sldMk cId="1332410728" sldId="454"/>
        </pc:sldMkLst>
      </pc:sldChg>
      <pc:sldChg chg="addSp delSp modSp add mod addAnim delAnim modAnim">
        <pc:chgData name="help desk" userId="076106f8-e622-4bba-bf8d-41b4b1aaf204" providerId="ADAL" clId="{2CBE7C5A-46F2-4889-9CD7-7BD108D1FBB8}" dt="2024-07-24T17:16:01.030" v="4057"/>
        <pc:sldMkLst>
          <pc:docMk/>
          <pc:sldMk cId="1374089596" sldId="454"/>
        </pc:sldMkLst>
        <pc:spChg chg="del">
          <ac:chgData name="help desk" userId="076106f8-e622-4bba-bf8d-41b4b1aaf204" providerId="ADAL" clId="{2CBE7C5A-46F2-4889-9CD7-7BD108D1FBB8}" dt="2024-07-22T19:11:38.115" v="2294" actId="478"/>
          <ac:spMkLst>
            <pc:docMk/>
            <pc:sldMk cId="1374089596" sldId="454"/>
            <ac:spMk id="2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38.115" v="2294" actId="478"/>
          <ac:spMkLst>
            <pc:docMk/>
            <pc:sldMk cId="1374089596" sldId="454"/>
            <ac:spMk id="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38.115" v="2294" actId="478"/>
          <ac:spMkLst>
            <pc:docMk/>
            <pc:sldMk cId="1374089596" sldId="454"/>
            <ac:spMk id="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4T17:12:12.070" v="3934" actId="14100"/>
          <ac:spMkLst>
            <pc:docMk/>
            <pc:sldMk cId="1374089596" sldId="454"/>
            <ac:spMk id="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38.115" v="2294" actId="478"/>
          <ac:spMkLst>
            <pc:docMk/>
            <pc:sldMk cId="1374089596" sldId="454"/>
            <ac:spMk id="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8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7:13:22.477" v="4034" actId="1035"/>
          <ac:spMkLst>
            <pc:docMk/>
            <pc:sldMk cId="1374089596" sldId="454"/>
            <ac:spMk id="8" creationId="{2A0A9687-1B1C-49F1-91D8-8D5ED5C925D7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10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7:12:15.375" v="3935" actId="14100"/>
          <ac:spMkLst>
            <pc:docMk/>
            <pc:sldMk cId="1374089596" sldId="454"/>
            <ac:spMk id="10" creationId="{5A511844-5D73-40AA-AA68-D53800C8006F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11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38.115" v="2294" actId="478"/>
          <ac:spMkLst>
            <pc:docMk/>
            <pc:sldMk cId="1374089596" sldId="454"/>
            <ac:spMk id="12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4T17:13:02.827" v="3990" actId="1035"/>
          <ac:spMkLst>
            <pc:docMk/>
            <pc:sldMk cId="1374089596" sldId="454"/>
            <ac:spMk id="12" creationId="{7BCEF58B-3A42-4F24-8DB7-2D14F06461AB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13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14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1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16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17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1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38.115" v="2294" actId="478"/>
          <ac:spMkLst>
            <pc:docMk/>
            <pc:sldMk cId="1374089596" sldId="454"/>
            <ac:spMk id="1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25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58.456" v="2296" actId="478"/>
          <ac:spMkLst>
            <pc:docMk/>
            <pc:sldMk cId="1374089596" sldId="454"/>
            <ac:spMk id="2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38.115" v="2294" actId="478"/>
          <ac:spMkLst>
            <pc:docMk/>
            <pc:sldMk cId="1374089596" sldId="454"/>
            <ac:spMk id="29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2T19:11:38.115" v="2294" actId="478"/>
          <ac:spMkLst>
            <pc:docMk/>
            <pc:sldMk cId="1374089596" sldId="454"/>
            <ac:spMk id="30" creationId="{00000000-0000-0000-0000-000000000000}"/>
          </ac:spMkLst>
        </pc:spChg>
        <pc:spChg chg="add del mod">
          <ac:chgData name="help desk" userId="076106f8-e622-4bba-bf8d-41b4b1aaf204" providerId="ADAL" clId="{2CBE7C5A-46F2-4889-9CD7-7BD108D1FBB8}" dt="2024-07-22T19:12:07.266" v="2298" actId="478"/>
          <ac:spMkLst>
            <pc:docMk/>
            <pc:sldMk cId="1374089596" sldId="454"/>
            <ac:spMk id="32" creationId="{8731C865-4AF0-44CD-8131-38CECE5C0C85}"/>
          </ac:spMkLst>
        </pc:spChg>
        <pc:spChg chg="add mod">
          <ac:chgData name="help desk" userId="076106f8-e622-4bba-bf8d-41b4b1aaf204" providerId="ADAL" clId="{2CBE7C5A-46F2-4889-9CD7-7BD108D1FBB8}" dt="2024-07-22T19:12:00.601" v="2297"/>
          <ac:spMkLst>
            <pc:docMk/>
            <pc:sldMk cId="1374089596" sldId="454"/>
            <ac:spMk id="33" creationId="{653EAFF2-250B-4892-8946-119C75B0391B}"/>
          </ac:spMkLst>
        </pc:spChg>
        <pc:picChg chg="del">
          <ac:chgData name="help desk" userId="076106f8-e622-4bba-bf8d-41b4b1aaf204" providerId="ADAL" clId="{2CBE7C5A-46F2-4889-9CD7-7BD108D1FBB8}" dt="2024-07-22T19:11:58.456" v="2296" actId="478"/>
          <ac:picMkLst>
            <pc:docMk/>
            <pc:sldMk cId="1374089596" sldId="454"/>
            <ac:picMk id="20" creationId="{00000000-0000-0000-0000-000000000000}"/>
          </ac:picMkLst>
        </pc:picChg>
        <pc:picChg chg="del">
          <ac:chgData name="help desk" userId="076106f8-e622-4bba-bf8d-41b4b1aaf204" providerId="ADAL" clId="{2CBE7C5A-46F2-4889-9CD7-7BD108D1FBB8}" dt="2024-07-22T19:12:17.719" v="2303" actId="478"/>
          <ac:picMkLst>
            <pc:docMk/>
            <pc:sldMk cId="1374089596" sldId="454"/>
            <ac:picMk id="21" creationId="{00000000-0000-0000-0000-000000000000}"/>
          </ac:picMkLst>
        </pc:picChg>
        <pc:picChg chg="del">
          <ac:chgData name="help desk" userId="076106f8-e622-4bba-bf8d-41b4b1aaf204" providerId="ADAL" clId="{2CBE7C5A-46F2-4889-9CD7-7BD108D1FBB8}" dt="2024-07-22T19:12:18.817" v="2304" actId="478"/>
          <ac:picMkLst>
            <pc:docMk/>
            <pc:sldMk cId="1374089596" sldId="454"/>
            <ac:picMk id="22" creationId="{00000000-0000-0000-0000-000000000000}"/>
          </ac:picMkLst>
        </pc:picChg>
        <pc:picChg chg="del">
          <ac:chgData name="help desk" userId="076106f8-e622-4bba-bf8d-41b4b1aaf204" providerId="ADAL" clId="{2CBE7C5A-46F2-4889-9CD7-7BD108D1FBB8}" dt="2024-07-22T19:12:20.311" v="2305" actId="478"/>
          <ac:picMkLst>
            <pc:docMk/>
            <pc:sldMk cId="1374089596" sldId="454"/>
            <ac:picMk id="23" creationId="{00000000-0000-0000-0000-000000000000}"/>
          </ac:picMkLst>
        </pc:picChg>
        <pc:picChg chg="mod">
          <ac:chgData name="help desk" userId="076106f8-e622-4bba-bf8d-41b4b1aaf204" providerId="ADAL" clId="{2CBE7C5A-46F2-4889-9CD7-7BD108D1FBB8}" dt="2024-07-22T19:15:15.754" v="2391" actId="1038"/>
          <ac:picMkLst>
            <pc:docMk/>
            <pc:sldMk cId="1374089596" sldId="454"/>
            <ac:picMk id="24" creationId="{00000000-0000-0000-0000-000000000000}"/>
          </ac:picMkLst>
        </pc:picChg>
        <pc:picChg chg="add del mod">
          <ac:chgData name="help desk" userId="076106f8-e622-4bba-bf8d-41b4b1aaf204" providerId="ADAL" clId="{2CBE7C5A-46F2-4889-9CD7-7BD108D1FBB8}" dt="2024-07-22T19:15:35.002" v="2452" actId="1037"/>
          <ac:picMkLst>
            <pc:docMk/>
            <pc:sldMk cId="1374089596" sldId="454"/>
            <ac:picMk id="26" creationId="{00000000-0000-0000-0000-000000000000}"/>
          </ac:picMkLst>
        </pc:picChg>
        <pc:picChg chg="add del mod">
          <ac:chgData name="help desk" userId="076106f8-e622-4bba-bf8d-41b4b1aaf204" providerId="ADAL" clId="{2CBE7C5A-46F2-4889-9CD7-7BD108D1FBB8}" dt="2024-07-22T19:15:27.052" v="2435" actId="1035"/>
          <ac:picMkLst>
            <pc:docMk/>
            <pc:sldMk cId="1374089596" sldId="454"/>
            <ac:picMk id="27" creationId="{00000000-0000-0000-0000-000000000000}"/>
          </ac:picMkLst>
        </pc:picChg>
        <pc:picChg chg="del">
          <ac:chgData name="help desk" userId="076106f8-e622-4bba-bf8d-41b4b1aaf204" providerId="ADAL" clId="{2CBE7C5A-46F2-4889-9CD7-7BD108D1FBB8}" dt="2024-07-22T19:11:58.456" v="2296" actId="478"/>
          <ac:picMkLst>
            <pc:docMk/>
            <pc:sldMk cId="1374089596" sldId="454"/>
            <ac:picMk id="31" creationId="{00000000-0000-0000-0000-000000000000}"/>
          </ac:picMkLst>
        </pc:picChg>
      </pc:sldChg>
      <pc:sldChg chg="addSp delSp modSp new mod">
        <pc:chgData name="help desk" userId="076106f8-e622-4bba-bf8d-41b4b1aaf204" providerId="ADAL" clId="{2CBE7C5A-46F2-4889-9CD7-7BD108D1FBB8}" dt="2024-07-25T19:32:38.353" v="5148" actId="22"/>
        <pc:sldMkLst>
          <pc:docMk/>
          <pc:sldMk cId="3109830418" sldId="455"/>
        </pc:sldMkLst>
        <pc:spChg chg="del">
          <ac:chgData name="help desk" userId="076106f8-e622-4bba-bf8d-41b4b1aaf204" providerId="ADAL" clId="{2CBE7C5A-46F2-4889-9CD7-7BD108D1FBB8}" dt="2024-07-25T19:11:23.866" v="5110" actId="478"/>
          <ac:spMkLst>
            <pc:docMk/>
            <pc:sldMk cId="3109830418" sldId="455"/>
            <ac:spMk id="2" creationId="{B8D9B9D8-81B7-456F-8C9D-DF0D157F2F1F}"/>
          </ac:spMkLst>
        </pc:spChg>
        <pc:spChg chg="del">
          <ac:chgData name="help desk" userId="076106f8-e622-4bba-bf8d-41b4b1aaf204" providerId="ADAL" clId="{2CBE7C5A-46F2-4889-9CD7-7BD108D1FBB8}" dt="2024-07-25T19:11:23.866" v="5110" actId="478"/>
          <ac:spMkLst>
            <pc:docMk/>
            <pc:sldMk cId="3109830418" sldId="455"/>
            <ac:spMk id="3" creationId="{DE879724-57A3-412C-8B69-D96B7E40D550}"/>
          </ac:spMkLst>
        </pc:spChg>
        <pc:spChg chg="del">
          <ac:chgData name="help desk" userId="076106f8-e622-4bba-bf8d-41b4b1aaf204" providerId="ADAL" clId="{2CBE7C5A-46F2-4889-9CD7-7BD108D1FBB8}" dt="2024-07-25T19:11:23.866" v="5110" actId="478"/>
          <ac:spMkLst>
            <pc:docMk/>
            <pc:sldMk cId="3109830418" sldId="455"/>
            <ac:spMk id="4" creationId="{5F063840-765C-4546-99DA-C97D8991992E}"/>
          </ac:spMkLst>
        </pc:spChg>
        <pc:picChg chg="add del mod">
          <ac:chgData name="help desk" userId="076106f8-e622-4bba-bf8d-41b4b1aaf204" providerId="ADAL" clId="{2CBE7C5A-46F2-4889-9CD7-7BD108D1FBB8}" dt="2024-07-25T19:32:36.436" v="5147" actId="478"/>
          <ac:picMkLst>
            <pc:docMk/>
            <pc:sldMk cId="3109830418" sldId="455"/>
            <ac:picMk id="5" creationId="{70C2508C-E3C0-4ADC-845A-344A5A2279E1}"/>
          </ac:picMkLst>
        </pc:picChg>
        <pc:picChg chg="add">
          <ac:chgData name="help desk" userId="076106f8-e622-4bba-bf8d-41b4b1aaf204" providerId="ADAL" clId="{2CBE7C5A-46F2-4889-9CD7-7BD108D1FBB8}" dt="2024-07-25T19:32:38.353" v="5148" actId="22"/>
          <ac:picMkLst>
            <pc:docMk/>
            <pc:sldMk cId="3109830418" sldId="455"/>
            <ac:picMk id="7" creationId="{349FBCE8-0592-435D-B8EA-3327731B71B1}"/>
          </ac:picMkLst>
        </pc:picChg>
      </pc:sldChg>
      <pc:sldChg chg="addSp delSp modSp add del mod addAnim delAnim">
        <pc:chgData name="help desk" userId="076106f8-e622-4bba-bf8d-41b4b1aaf204" providerId="ADAL" clId="{2CBE7C5A-46F2-4889-9CD7-7BD108D1FBB8}" dt="2024-07-24T19:25:54.745" v="4416" actId="47"/>
        <pc:sldMkLst>
          <pc:docMk/>
          <pc:sldMk cId="3958546420" sldId="455"/>
        </pc:sldMkLst>
        <pc:spChg chg="mod">
          <ac:chgData name="help desk" userId="076106f8-e622-4bba-bf8d-41b4b1aaf204" providerId="ADAL" clId="{2CBE7C5A-46F2-4889-9CD7-7BD108D1FBB8}" dt="2024-07-23T14:19:50.904" v="2723" actId="14861"/>
          <ac:spMkLst>
            <pc:docMk/>
            <pc:sldMk cId="3958546420" sldId="455"/>
            <ac:spMk id="2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3T14:18:57.285" v="2715" actId="1035"/>
          <ac:spMkLst>
            <pc:docMk/>
            <pc:sldMk cId="3958546420" sldId="455"/>
            <ac:spMk id="4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3T14:17:53.062" v="2695" actId="207"/>
          <ac:spMkLst>
            <pc:docMk/>
            <pc:sldMk cId="3958546420" sldId="455"/>
            <ac:spMk id="6" creationId="{00000000-0000-0000-0000-000000000000}"/>
          </ac:spMkLst>
        </pc:spChg>
        <pc:spChg chg="add del">
          <ac:chgData name="help desk" userId="076106f8-e622-4bba-bf8d-41b4b1aaf204" providerId="ADAL" clId="{2CBE7C5A-46F2-4889-9CD7-7BD108D1FBB8}" dt="2024-07-23T14:17:10.498" v="2687" actId="478"/>
          <ac:spMkLst>
            <pc:docMk/>
            <pc:sldMk cId="3958546420" sldId="455"/>
            <ac:spMk id="11" creationId="{00000000-0000-0000-0000-000000000000}"/>
          </ac:spMkLst>
        </pc:spChg>
        <pc:spChg chg="del mod">
          <ac:chgData name="help desk" userId="076106f8-e622-4bba-bf8d-41b4b1aaf204" providerId="ADAL" clId="{2CBE7C5A-46F2-4889-9CD7-7BD108D1FBB8}" dt="2024-07-23T14:15:43.809" v="2659" actId="478"/>
          <ac:spMkLst>
            <pc:docMk/>
            <pc:sldMk cId="3958546420" sldId="455"/>
            <ac:spMk id="1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3T14:16:59.587" v="2684" actId="478"/>
          <ac:spMkLst>
            <pc:docMk/>
            <pc:sldMk cId="3958546420" sldId="455"/>
            <ac:spMk id="21" creationId="{00000000-0000-0000-0000-000000000000}"/>
          </ac:spMkLst>
        </pc:spChg>
        <pc:picChg chg="del mod">
          <ac:chgData name="help desk" userId="076106f8-e622-4bba-bf8d-41b4b1aaf204" providerId="ADAL" clId="{2CBE7C5A-46F2-4889-9CD7-7BD108D1FBB8}" dt="2024-07-23T14:15:14.095" v="2657" actId="478"/>
          <ac:picMkLst>
            <pc:docMk/>
            <pc:sldMk cId="3958546420" sldId="455"/>
            <ac:picMk id="5" creationId="{3938F173-54ED-4333-A3A0-A427B509FED3}"/>
          </ac:picMkLst>
        </pc:picChg>
        <pc:picChg chg="add mod ord">
          <ac:chgData name="help desk" userId="076106f8-e622-4bba-bf8d-41b4b1aaf204" providerId="ADAL" clId="{2CBE7C5A-46F2-4889-9CD7-7BD108D1FBB8}" dt="2024-07-23T14:15:10.367" v="2656" actId="167"/>
          <ac:picMkLst>
            <pc:docMk/>
            <pc:sldMk cId="3958546420" sldId="455"/>
            <ac:picMk id="8" creationId="{7609A4B2-39FF-40B6-B7AE-093498F56A9A}"/>
          </ac:picMkLst>
        </pc:picChg>
        <pc:picChg chg="del">
          <ac:chgData name="help desk" userId="076106f8-e622-4bba-bf8d-41b4b1aaf204" providerId="ADAL" clId="{2CBE7C5A-46F2-4889-9CD7-7BD108D1FBB8}" dt="2024-07-23T14:15:47.138" v="2660" actId="478"/>
          <ac:picMkLst>
            <pc:docMk/>
            <pc:sldMk cId="3958546420" sldId="455"/>
            <ac:picMk id="23" creationId="{00000000-0000-0000-0000-000000000000}"/>
          </ac:picMkLst>
        </pc:picChg>
        <pc:picChg chg="mod">
          <ac:chgData name="help desk" userId="076106f8-e622-4bba-bf8d-41b4b1aaf204" providerId="ADAL" clId="{2CBE7C5A-46F2-4889-9CD7-7BD108D1FBB8}" dt="2024-07-23T14:16:12.470" v="2681" actId="1035"/>
          <ac:picMkLst>
            <pc:docMk/>
            <pc:sldMk cId="3958546420" sldId="455"/>
            <ac:picMk id="26" creationId="{FC7D4B63-F60C-412C-95E3-DB89E1A1C4BF}"/>
          </ac:picMkLst>
        </pc:picChg>
        <pc:cxnChg chg="mod">
          <ac:chgData name="help desk" userId="076106f8-e622-4bba-bf8d-41b4b1aaf204" providerId="ADAL" clId="{2CBE7C5A-46F2-4889-9CD7-7BD108D1FBB8}" dt="2024-07-23T14:17:37.035" v="2694" actId="14100"/>
          <ac:cxnSpMkLst>
            <pc:docMk/>
            <pc:sldMk cId="3958546420" sldId="455"/>
            <ac:cxnSpMk id="10" creationId="{00000000-0000-0000-0000-000000000000}"/>
          </ac:cxnSpMkLst>
        </pc:cxnChg>
        <pc:cxnChg chg="del mod ord">
          <ac:chgData name="help desk" userId="076106f8-e622-4bba-bf8d-41b4b1aaf204" providerId="ADAL" clId="{2CBE7C5A-46F2-4889-9CD7-7BD108D1FBB8}" dt="2024-07-23T14:17:12.585" v="2688" actId="478"/>
          <ac:cxnSpMkLst>
            <pc:docMk/>
            <pc:sldMk cId="3958546420" sldId="455"/>
            <ac:cxnSpMk id="13" creationId="{00000000-0000-0000-0000-000000000000}"/>
          </ac:cxnSpMkLst>
        </pc:cxnChg>
        <pc:cxnChg chg="del mod">
          <ac:chgData name="help desk" userId="076106f8-e622-4bba-bf8d-41b4b1aaf204" providerId="ADAL" clId="{2CBE7C5A-46F2-4889-9CD7-7BD108D1FBB8}" dt="2024-07-23T14:15:41.279" v="2658" actId="478"/>
          <ac:cxnSpMkLst>
            <pc:docMk/>
            <pc:sldMk cId="3958546420" sldId="455"/>
            <ac:cxnSpMk id="14" creationId="{00000000-0000-0000-0000-000000000000}"/>
          </ac:cxnSpMkLst>
        </pc:cxnChg>
      </pc:sldChg>
      <pc:sldChg chg="addSp delSp modSp add mod modAnim">
        <pc:chgData name="help desk" userId="076106f8-e622-4bba-bf8d-41b4b1aaf204" providerId="ADAL" clId="{2CBE7C5A-46F2-4889-9CD7-7BD108D1FBB8}" dt="2024-07-29T21:35:37.670" v="6055"/>
        <pc:sldMkLst>
          <pc:docMk/>
          <pc:sldMk cId="3476198280" sldId="456"/>
        </pc:sldMkLst>
        <pc:spChg chg="del">
          <ac:chgData name="help desk" userId="076106f8-e622-4bba-bf8d-41b4b1aaf204" providerId="ADAL" clId="{2CBE7C5A-46F2-4889-9CD7-7BD108D1FBB8}" dt="2024-07-29T20:13:19.613" v="5725" actId="478"/>
          <ac:spMkLst>
            <pc:docMk/>
            <pc:sldMk cId="3476198280" sldId="456"/>
            <ac:spMk id="8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20:43:47.999" v="5897" actId="207"/>
          <ac:spMkLst>
            <pc:docMk/>
            <pc:sldMk cId="3476198280" sldId="456"/>
            <ac:spMk id="16" creationId="{00000000-0000-0000-0000-000000000000}"/>
          </ac:spMkLst>
        </pc:spChg>
        <pc:spChg chg="mod">
          <ac:chgData name="help desk" userId="076106f8-e622-4bba-bf8d-41b4b1aaf204" providerId="ADAL" clId="{2CBE7C5A-46F2-4889-9CD7-7BD108D1FBB8}" dt="2024-07-29T20:41:59.490" v="5884" actId="20577"/>
          <ac:spMkLst>
            <pc:docMk/>
            <pc:sldMk cId="3476198280" sldId="456"/>
            <ac:spMk id="19" creationId="{00000000-0000-0000-0000-000000000000}"/>
          </ac:spMkLst>
        </pc:spChg>
        <pc:spChg chg="add mod">
          <ac:chgData name="help desk" userId="076106f8-e622-4bba-bf8d-41b4b1aaf204" providerId="ADAL" clId="{2CBE7C5A-46F2-4889-9CD7-7BD108D1FBB8}" dt="2024-07-29T20:15:18.805" v="5779" actId="207"/>
          <ac:spMkLst>
            <pc:docMk/>
            <pc:sldMk cId="3476198280" sldId="456"/>
            <ac:spMk id="20" creationId="{9BA67D1F-3502-43EA-86B7-403BAB25573A}"/>
          </ac:spMkLst>
        </pc:spChg>
        <pc:spChg chg="add mod">
          <ac:chgData name="help desk" userId="076106f8-e622-4bba-bf8d-41b4b1aaf204" providerId="ADAL" clId="{2CBE7C5A-46F2-4889-9CD7-7BD108D1FBB8}" dt="2024-07-29T20:16:19.757" v="5856" actId="1038"/>
          <ac:spMkLst>
            <pc:docMk/>
            <pc:sldMk cId="3476198280" sldId="456"/>
            <ac:spMk id="26" creationId="{E7754129-15B7-4C58-88E1-E7DD370FD9AF}"/>
          </ac:spMkLst>
        </pc:spChg>
        <pc:spChg chg="mod">
          <ac:chgData name="help desk" userId="076106f8-e622-4bba-bf8d-41b4b1aaf204" providerId="ADAL" clId="{2CBE7C5A-46F2-4889-9CD7-7BD108D1FBB8}" dt="2024-07-29T20:53:38.224" v="5994" actId="692"/>
          <ac:spMkLst>
            <pc:docMk/>
            <pc:sldMk cId="3476198280" sldId="456"/>
            <ac:spMk id="28" creationId="{00000000-0000-0000-0000-000000000000}"/>
          </ac:spMkLst>
        </pc:spChg>
        <pc:spChg chg="del">
          <ac:chgData name="help desk" userId="076106f8-e622-4bba-bf8d-41b4b1aaf204" providerId="ADAL" clId="{2CBE7C5A-46F2-4889-9CD7-7BD108D1FBB8}" dt="2024-07-29T20:14:04.809" v="5730" actId="478"/>
          <ac:spMkLst>
            <pc:docMk/>
            <pc:sldMk cId="3476198280" sldId="456"/>
            <ac:spMk id="31" creationId="{F3FFBB4B-D6D1-496D-A92E-24083752BE39}"/>
          </ac:spMkLst>
        </pc:spChg>
        <pc:spChg chg="add mod">
          <ac:chgData name="help desk" userId="076106f8-e622-4bba-bf8d-41b4b1aaf204" providerId="ADAL" clId="{2CBE7C5A-46F2-4889-9CD7-7BD108D1FBB8}" dt="2024-07-29T20:52:05.351" v="5982" actId="692"/>
          <ac:spMkLst>
            <pc:docMk/>
            <pc:sldMk cId="3476198280" sldId="456"/>
            <ac:spMk id="41" creationId="{5AA2026D-E0FF-4DA6-B41D-91CCE654216E}"/>
          </ac:spMkLst>
        </pc:spChg>
        <pc:spChg chg="add del mod">
          <ac:chgData name="help desk" userId="076106f8-e622-4bba-bf8d-41b4b1aaf204" providerId="ADAL" clId="{2CBE7C5A-46F2-4889-9CD7-7BD108D1FBB8}" dt="2024-07-29T20:52:54.443" v="5990" actId="478"/>
          <ac:spMkLst>
            <pc:docMk/>
            <pc:sldMk cId="3476198280" sldId="456"/>
            <ac:spMk id="43" creationId="{DB9762F2-821A-4C9D-8395-8E12CA7F0B45}"/>
          </ac:spMkLst>
        </pc:spChg>
        <pc:spChg chg="del">
          <ac:chgData name="help desk" userId="076106f8-e622-4bba-bf8d-41b4b1aaf204" providerId="ADAL" clId="{2CBE7C5A-46F2-4889-9CD7-7BD108D1FBB8}" dt="2024-07-29T20:13:30.193" v="5727" actId="478"/>
          <ac:spMkLst>
            <pc:docMk/>
            <pc:sldMk cId="3476198280" sldId="456"/>
            <ac:spMk id="57" creationId="{1D56166D-7D6F-4F1F-8D16-BB3330F4A4CD}"/>
          </ac:spMkLst>
        </pc:spChg>
        <pc:picChg chg="mod">
          <ac:chgData name="help desk" userId="076106f8-e622-4bba-bf8d-41b4b1aaf204" providerId="ADAL" clId="{2CBE7C5A-46F2-4889-9CD7-7BD108D1FBB8}" dt="2024-07-29T20:39:39.753" v="5858" actId="1076"/>
          <ac:picMkLst>
            <pc:docMk/>
            <pc:sldMk cId="3476198280" sldId="456"/>
            <ac:picMk id="3" creationId="{949528D7-1FCC-46B8-A03E-03D2B6EECE54}"/>
          </ac:picMkLst>
        </pc:picChg>
        <pc:picChg chg="del">
          <ac:chgData name="help desk" userId="076106f8-e622-4bba-bf8d-41b4b1aaf204" providerId="ADAL" clId="{2CBE7C5A-46F2-4889-9CD7-7BD108D1FBB8}" dt="2024-07-29T20:13:32.455" v="5728" actId="478"/>
          <ac:picMkLst>
            <pc:docMk/>
            <pc:sldMk cId="3476198280" sldId="456"/>
            <ac:picMk id="11" creationId="{E2B7B3AB-0962-4579-BED5-82D49FD70F82}"/>
          </ac:picMkLst>
        </pc:picChg>
        <pc:picChg chg="add mod">
          <ac:chgData name="help desk" userId="076106f8-e622-4bba-bf8d-41b4b1aaf204" providerId="ADAL" clId="{2CBE7C5A-46F2-4889-9CD7-7BD108D1FBB8}" dt="2024-07-29T21:35:09.629" v="6050" actId="1076"/>
          <ac:picMkLst>
            <pc:docMk/>
            <pc:sldMk cId="3476198280" sldId="456"/>
            <ac:picMk id="14" creationId="{8C04FFC4-92D6-4610-8100-1B7F1C11A9F8}"/>
          </ac:picMkLst>
        </pc:picChg>
        <pc:picChg chg="add del mod">
          <ac:chgData name="help desk" userId="076106f8-e622-4bba-bf8d-41b4b1aaf204" providerId="ADAL" clId="{2CBE7C5A-46F2-4889-9CD7-7BD108D1FBB8}" dt="2024-07-29T20:43:05.548" v="5890" actId="478"/>
          <ac:picMkLst>
            <pc:docMk/>
            <pc:sldMk cId="3476198280" sldId="456"/>
            <ac:picMk id="25" creationId="{152E6DDA-4CE5-4D60-ADD7-3F68E27AB94B}"/>
          </ac:picMkLst>
        </pc:picChg>
        <pc:picChg chg="add del mod">
          <ac:chgData name="help desk" userId="076106f8-e622-4bba-bf8d-41b4b1aaf204" providerId="ADAL" clId="{2CBE7C5A-46F2-4889-9CD7-7BD108D1FBB8}" dt="2024-07-29T20:39:48.233" v="5860"/>
          <ac:picMkLst>
            <pc:docMk/>
            <pc:sldMk cId="3476198280" sldId="456"/>
            <ac:picMk id="27" creationId="{A72082C2-1F1C-44C5-BA06-DC53B7D0BC23}"/>
          </ac:picMkLst>
        </pc:picChg>
        <pc:picChg chg="add mod">
          <ac:chgData name="help desk" userId="076106f8-e622-4bba-bf8d-41b4b1aaf204" providerId="ADAL" clId="{2CBE7C5A-46F2-4889-9CD7-7BD108D1FBB8}" dt="2024-07-29T20:43:10.829" v="5892" actId="1076"/>
          <ac:picMkLst>
            <pc:docMk/>
            <pc:sldMk cId="3476198280" sldId="456"/>
            <ac:picMk id="36" creationId="{002DF074-7A25-4840-8570-ED72703664A1}"/>
          </ac:picMkLst>
        </pc:picChg>
        <pc:cxnChg chg="mod ord">
          <ac:chgData name="help desk" userId="076106f8-e622-4bba-bf8d-41b4b1aaf204" providerId="ADAL" clId="{2CBE7C5A-46F2-4889-9CD7-7BD108D1FBB8}" dt="2024-07-29T20:44:22.360" v="5902" actId="14100"/>
          <ac:cxnSpMkLst>
            <pc:docMk/>
            <pc:sldMk cId="3476198280" sldId="456"/>
            <ac:cxnSpMk id="18" creationId="{00000000-0000-0000-0000-000000000000}"/>
          </ac:cxnSpMkLst>
        </pc:cxnChg>
        <pc:cxnChg chg="add mod">
          <ac:chgData name="help desk" userId="076106f8-e622-4bba-bf8d-41b4b1aaf204" providerId="ADAL" clId="{2CBE7C5A-46F2-4889-9CD7-7BD108D1FBB8}" dt="2024-07-29T20:15:31.236" v="5780" actId="14100"/>
          <ac:cxnSpMkLst>
            <pc:docMk/>
            <pc:sldMk cId="3476198280" sldId="456"/>
            <ac:cxnSpMk id="22" creationId="{BB8A3887-BB11-47E5-B8F7-AB8F5C74193D}"/>
          </ac:cxnSpMkLst>
        </pc:cxnChg>
        <pc:cxnChg chg="mod ord">
          <ac:chgData name="help desk" userId="076106f8-e622-4bba-bf8d-41b4b1aaf204" providerId="ADAL" clId="{2CBE7C5A-46F2-4889-9CD7-7BD108D1FBB8}" dt="2024-07-29T20:41:54.316" v="5878" actId="14100"/>
          <ac:cxnSpMkLst>
            <pc:docMk/>
            <pc:sldMk cId="3476198280" sldId="456"/>
            <ac:cxnSpMk id="23" creationId="{00000000-0000-0000-0000-000000000000}"/>
          </ac:cxnSpMkLst>
        </pc:cxnChg>
        <pc:cxnChg chg="del mod">
          <ac:chgData name="help desk" userId="076106f8-e622-4bba-bf8d-41b4b1aaf204" providerId="ADAL" clId="{2CBE7C5A-46F2-4889-9CD7-7BD108D1FBB8}" dt="2024-07-29T20:14:03.033" v="5729" actId="478"/>
          <ac:cxnSpMkLst>
            <pc:docMk/>
            <pc:sldMk cId="3476198280" sldId="456"/>
            <ac:cxnSpMk id="30" creationId="{91526B2A-3BAC-4A3B-A0DE-B61765131B5F}"/>
          </ac:cxnSpMkLst>
        </pc:cxnChg>
        <pc:cxnChg chg="mod">
          <ac:chgData name="help desk" userId="076106f8-e622-4bba-bf8d-41b4b1aaf204" providerId="ADAL" clId="{2CBE7C5A-46F2-4889-9CD7-7BD108D1FBB8}" dt="2024-07-29T20:53:38.224" v="5994" actId="692"/>
          <ac:cxnSpMkLst>
            <pc:docMk/>
            <pc:sldMk cId="3476198280" sldId="456"/>
            <ac:cxnSpMk id="33" creationId="{00000000-0000-0000-0000-000000000000}"/>
          </ac:cxnSpMkLst>
        </pc:cxnChg>
        <pc:cxnChg chg="add del mod">
          <ac:chgData name="help desk" userId="076106f8-e622-4bba-bf8d-41b4b1aaf204" providerId="ADAL" clId="{2CBE7C5A-46F2-4889-9CD7-7BD108D1FBB8}" dt="2024-07-29T21:34:59.449" v="6049" actId="478"/>
          <ac:cxnSpMkLst>
            <pc:docMk/>
            <pc:sldMk cId="3476198280" sldId="456"/>
            <ac:cxnSpMk id="34" creationId="{48936493-6FEE-4A6B-9641-501A841FB2C7}"/>
          </ac:cxnSpMkLst>
        </pc:cxnChg>
        <pc:cxnChg chg="add mod">
          <ac:chgData name="help desk" userId="076106f8-e622-4bba-bf8d-41b4b1aaf204" providerId="ADAL" clId="{2CBE7C5A-46F2-4889-9CD7-7BD108D1FBB8}" dt="2024-07-29T20:51:58.471" v="5981" actId="692"/>
          <ac:cxnSpMkLst>
            <pc:docMk/>
            <pc:sldMk cId="3476198280" sldId="456"/>
            <ac:cxnSpMk id="44" creationId="{063A6227-84E8-4EE4-833F-852ED9D312BD}"/>
          </ac:cxnSpMkLst>
        </pc:cxnChg>
        <pc:cxnChg chg="add del mod">
          <ac:chgData name="help desk" userId="076106f8-e622-4bba-bf8d-41b4b1aaf204" providerId="ADAL" clId="{2CBE7C5A-46F2-4889-9CD7-7BD108D1FBB8}" dt="2024-07-29T20:53:04.154" v="5992" actId="478"/>
          <ac:cxnSpMkLst>
            <pc:docMk/>
            <pc:sldMk cId="3476198280" sldId="456"/>
            <ac:cxnSpMk id="46" creationId="{AB492DD2-DC63-45B7-860C-D3E4DC4C2EB2}"/>
          </ac:cxnSpMkLst>
        </pc:cxnChg>
        <pc:cxnChg chg="del mod">
          <ac:chgData name="help desk" userId="076106f8-e622-4bba-bf8d-41b4b1aaf204" providerId="ADAL" clId="{2CBE7C5A-46F2-4889-9CD7-7BD108D1FBB8}" dt="2024-07-29T20:13:23.024" v="5726" actId="478"/>
          <ac:cxnSpMkLst>
            <pc:docMk/>
            <pc:sldMk cId="3476198280" sldId="456"/>
            <ac:cxnSpMk id="56" creationId="{A78BF53A-5229-4CAD-9BD3-ABFECA24295B}"/>
          </ac:cxnSpMkLst>
        </pc:cxnChg>
      </pc:sldChg>
      <pc:sldChg chg="add del">
        <pc:chgData name="help desk" userId="076106f8-e622-4bba-bf8d-41b4b1aaf204" providerId="ADAL" clId="{2CBE7C5A-46F2-4889-9CD7-7BD108D1FBB8}" dt="2024-07-29T20:16:01.026" v="5823"/>
        <pc:sldMkLst>
          <pc:docMk/>
          <pc:sldMk cId="438465381" sldId="457"/>
        </pc:sldMkLst>
      </pc:sldChg>
    </pc:docChg>
  </pc:docChgLst>
  <pc:docChgLst>
    <pc:chgData name="help desk" userId="076106f8-e622-4bba-bf8d-41b4b1aaf204" providerId="ADAL" clId="{AAD0A1A3-75DA-47AB-A565-127C0FE8D78F}"/>
    <pc:docChg chg="custSel modSld">
      <pc:chgData name="help desk" userId="076106f8-e622-4bba-bf8d-41b4b1aaf204" providerId="ADAL" clId="{AAD0A1A3-75DA-47AB-A565-127C0FE8D78F}" dt="2024-07-23T16:56:54.733" v="63"/>
      <pc:docMkLst>
        <pc:docMk/>
      </pc:docMkLst>
      <pc:sldChg chg="modAnim">
        <pc:chgData name="help desk" userId="076106f8-e622-4bba-bf8d-41b4b1aaf204" providerId="ADAL" clId="{AAD0A1A3-75DA-47AB-A565-127C0FE8D78F}" dt="2024-07-23T16:37:48.435" v="19"/>
        <pc:sldMkLst>
          <pc:docMk/>
          <pc:sldMk cId="1699797548" sldId="367"/>
        </pc:sldMkLst>
      </pc:sldChg>
      <pc:sldChg chg="addSp delSp modSp mod modAnim">
        <pc:chgData name="help desk" userId="076106f8-e622-4bba-bf8d-41b4b1aaf204" providerId="ADAL" clId="{AAD0A1A3-75DA-47AB-A565-127C0FE8D78F}" dt="2024-07-23T16:53:54.043" v="35"/>
        <pc:sldMkLst>
          <pc:docMk/>
          <pc:sldMk cId="3876961948" sldId="368"/>
        </pc:sldMkLst>
        <pc:spChg chg="del">
          <ac:chgData name="help desk" userId="076106f8-e622-4bba-bf8d-41b4b1aaf204" providerId="ADAL" clId="{AAD0A1A3-75DA-47AB-A565-127C0FE8D78F}" dt="2024-07-23T16:53:13.661" v="32" actId="478"/>
          <ac:spMkLst>
            <pc:docMk/>
            <pc:sldMk cId="3876961948" sldId="368"/>
            <ac:spMk id="5" creationId="{00000000-0000-0000-0000-000000000000}"/>
          </ac:spMkLst>
        </pc:spChg>
        <pc:spChg chg="add mod">
          <ac:chgData name="help desk" userId="076106f8-e622-4bba-bf8d-41b4b1aaf204" providerId="ADAL" clId="{AAD0A1A3-75DA-47AB-A565-127C0FE8D78F}" dt="2024-07-23T16:53:14.209" v="33"/>
          <ac:spMkLst>
            <pc:docMk/>
            <pc:sldMk cId="3876961948" sldId="368"/>
            <ac:spMk id="15" creationId="{9B9632A4-2815-4131-9093-E4E0637BBAF0}"/>
          </ac:spMkLst>
        </pc:spChg>
      </pc:sldChg>
      <pc:sldChg chg="modAnim">
        <pc:chgData name="help desk" userId="076106f8-e622-4bba-bf8d-41b4b1aaf204" providerId="ADAL" clId="{AAD0A1A3-75DA-47AB-A565-127C0FE8D78F}" dt="2024-07-23T16:56:54.733" v="63"/>
        <pc:sldMkLst>
          <pc:docMk/>
          <pc:sldMk cId="644596003" sldId="381"/>
        </pc:sldMkLst>
      </pc:sldChg>
      <pc:sldChg chg="addSp delSp modSp mod modAnim">
        <pc:chgData name="help desk" userId="076106f8-e622-4bba-bf8d-41b4b1aaf204" providerId="ADAL" clId="{AAD0A1A3-75DA-47AB-A565-127C0FE8D78F}" dt="2024-07-23T16:51:26.063" v="31"/>
        <pc:sldMkLst>
          <pc:docMk/>
          <pc:sldMk cId="1204165418" sldId="401"/>
        </pc:sldMkLst>
        <pc:spChg chg="del">
          <ac:chgData name="help desk" userId="076106f8-e622-4bba-bf8d-41b4b1aaf204" providerId="ADAL" clId="{AAD0A1A3-75DA-47AB-A565-127C0FE8D78F}" dt="2024-07-23T16:50:12.968" v="22" actId="478"/>
          <ac:spMkLst>
            <pc:docMk/>
            <pc:sldMk cId="1204165418" sldId="401"/>
            <ac:spMk id="2" creationId="{00000000-0000-0000-0000-000000000000}"/>
          </ac:spMkLst>
        </pc:spChg>
        <pc:spChg chg="add mod">
          <ac:chgData name="help desk" userId="076106f8-e622-4bba-bf8d-41b4b1aaf204" providerId="ADAL" clId="{AAD0A1A3-75DA-47AB-A565-127C0FE8D78F}" dt="2024-07-23T16:50:13.597" v="23"/>
          <ac:spMkLst>
            <pc:docMk/>
            <pc:sldMk cId="1204165418" sldId="401"/>
            <ac:spMk id="12" creationId="{767EC6A3-84A0-408D-88DC-9D35F035644D}"/>
          </ac:spMkLst>
        </pc:spChg>
        <pc:spChg chg="add del mod">
          <ac:chgData name="help desk" userId="076106f8-e622-4bba-bf8d-41b4b1aaf204" providerId="ADAL" clId="{AAD0A1A3-75DA-47AB-A565-127C0FE8D78F}" dt="2024-07-23T16:50:32.186" v="25"/>
          <ac:spMkLst>
            <pc:docMk/>
            <pc:sldMk cId="1204165418" sldId="401"/>
            <ac:spMk id="14" creationId="{E111BCE8-586B-41B5-B59C-3EC51DCFC522}"/>
          </ac:spMkLst>
        </pc:spChg>
        <pc:spChg chg="add del mod">
          <ac:chgData name="help desk" userId="076106f8-e622-4bba-bf8d-41b4b1aaf204" providerId="ADAL" clId="{AAD0A1A3-75DA-47AB-A565-127C0FE8D78F}" dt="2024-07-23T16:50:37.769" v="28" actId="478"/>
          <ac:spMkLst>
            <pc:docMk/>
            <pc:sldMk cId="1204165418" sldId="401"/>
            <ac:spMk id="17" creationId="{12FDF9B0-0E4B-4865-A529-AD23D1F97074}"/>
          </ac:spMkLst>
        </pc:spChg>
        <pc:spChg chg="add mod">
          <ac:chgData name="help desk" userId="076106f8-e622-4bba-bf8d-41b4b1aaf204" providerId="ADAL" clId="{AAD0A1A3-75DA-47AB-A565-127C0FE8D78F}" dt="2024-07-23T16:51:26.063" v="31"/>
          <ac:spMkLst>
            <pc:docMk/>
            <pc:sldMk cId="1204165418" sldId="401"/>
            <ac:spMk id="19" creationId="{D91ABA2B-1B8A-4076-8BE8-C5BB2097261C}"/>
          </ac:spMkLst>
        </pc:spChg>
        <pc:spChg chg="del">
          <ac:chgData name="help desk" userId="076106f8-e622-4bba-bf8d-41b4b1aaf204" providerId="ADAL" clId="{AAD0A1A3-75DA-47AB-A565-127C0FE8D78F}" dt="2024-07-23T16:50:34.313" v="26" actId="478"/>
          <ac:spMkLst>
            <pc:docMk/>
            <pc:sldMk cId="1204165418" sldId="401"/>
            <ac:spMk id="21" creationId="{00000000-0000-0000-0000-000000000000}"/>
          </ac:spMkLst>
        </pc:spChg>
        <pc:picChg chg="add del mod">
          <ac:chgData name="help desk" userId="076106f8-e622-4bba-bf8d-41b4b1aaf204" providerId="ADAL" clId="{AAD0A1A3-75DA-47AB-A565-127C0FE8D78F}" dt="2024-07-23T16:50:32.186" v="25"/>
          <ac:picMkLst>
            <pc:docMk/>
            <pc:sldMk cId="1204165418" sldId="401"/>
            <ac:picMk id="13" creationId="{CF588085-62B2-403C-A598-41513FC00765}"/>
          </ac:picMkLst>
        </pc:picChg>
        <pc:picChg chg="add del mod">
          <ac:chgData name="help desk" userId="076106f8-e622-4bba-bf8d-41b4b1aaf204" providerId="ADAL" clId="{AAD0A1A3-75DA-47AB-A565-127C0FE8D78F}" dt="2024-07-23T16:50:37.769" v="28" actId="478"/>
          <ac:picMkLst>
            <pc:docMk/>
            <pc:sldMk cId="1204165418" sldId="401"/>
            <ac:picMk id="16" creationId="{1625A2C0-2115-45EB-A7F6-9D85378ED419}"/>
          </ac:picMkLst>
        </pc:picChg>
        <pc:cxnChg chg="mod">
          <ac:chgData name="help desk" userId="076106f8-e622-4bba-bf8d-41b4b1aaf204" providerId="ADAL" clId="{AAD0A1A3-75DA-47AB-A565-127C0FE8D78F}" dt="2024-07-23T16:50:49.260" v="29" actId="14100"/>
          <ac:cxnSpMkLst>
            <pc:docMk/>
            <pc:sldMk cId="1204165418" sldId="401"/>
            <ac:cxnSpMk id="20" creationId="{00000000-0000-0000-0000-000000000000}"/>
          </ac:cxnSpMkLst>
        </pc:cxnChg>
      </pc:sldChg>
    </pc:docChg>
  </pc:docChgLst>
  <pc:docChgLst>
    <pc:chgData name="help desk" userId="076106f8-e622-4bba-bf8d-41b4b1aaf204" providerId="ADAL" clId="{A74BA6A2-9C67-4B81-A4A3-D720F3E153CB}"/>
    <pc:docChg chg="custSel modSld">
      <pc:chgData name="help desk" userId="076106f8-e622-4bba-bf8d-41b4b1aaf204" providerId="ADAL" clId="{A74BA6A2-9C67-4B81-A4A3-D720F3E153CB}" dt="2026-08-17T16:13:18.874" v="171" actId="14100"/>
      <pc:docMkLst>
        <pc:docMk/>
      </pc:docMkLst>
      <pc:sldChg chg="modSp">
        <pc:chgData name="help desk" userId="076106f8-e622-4bba-bf8d-41b4b1aaf204" providerId="ADAL" clId="{A74BA6A2-9C67-4B81-A4A3-D720F3E153CB}" dt="2026-08-17T16:05:27.697" v="71" actId="20577"/>
        <pc:sldMkLst>
          <pc:docMk/>
          <pc:sldMk cId="2318909197" sldId="351"/>
        </pc:sldMkLst>
        <pc:spChg chg="mod">
          <ac:chgData name="help desk" userId="076106f8-e622-4bba-bf8d-41b4b1aaf204" providerId="ADAL" clId="{A74BA6A2-9C67-4B81-A4A3-D720F3E153CB}" dt="2026-08-17T16:05:27.697" v="71" actId="20577"/>
          <ac:spMkLst>
            <pc:docMk/>
            <pc:sldMk cId="2318909197" sldId="351"/>
            <ac:spMk id="11" creationId="{00000000-0000-0000-0000-000000000000}"/>
          </ac:spMkLst>
        </pc:spChg>
        <pc:spChg chg="mod">
          <ac:chgData name="help desk" userId="076106f8-e622-4bba-bf8d-41b4b1aaf204" providerId="ADAL" clId="{A74BA6A2-9C67-4B81-A4A3-D720F3E153CB}" dt="2026-08-17T16:04:51.721" v="65" actId="20577"/>
          <ac:spMkLst>
            <pc:docMk/>
            <pc:sldMk cId="2318909197" sldId="351"/>
            <ac:spMk id="12" creationId="{00000000-0000-0000-0000-000000000000}"/>
          </ac:spMkLst>
        </pc:spChg>
        <pc:spChg chg="mod">
          <ac:chgData name="help desk" userId="076106f8-e622-4bba-bf8d-41b4b1aaf204" providerId="ADAL" clId="{A74BA6A2-9C67-4B81-A4A3-D720F3E153CB}" dt="2026-08-17T16:04:40.842" v="49" actId="20577"/>
          <ac:spMkLst>
            <pc:docMk/>
            <pc:sldMk cId="2318909197" sldId="351"/>
            <ac:spMk id="22" creationId="{F43E4946-3712-4306-AC66-D1950BA6BD15}"/>
          </ac:spMkLst>
        </pc:spChg>
      </pc:sldChg>
      <pc:sldChg chg="modSp">
        <pc:chgData name="help desk" userId="076106f8-e622-4bba-bf8d-41b4b1aaf204" providerId="ADAL" clId="{A74BA6A2-9C67-4B81-A4A3-D720F3E153CB}" dt="2026-08-17T16:10:03.196" v="117" actId="20577"/>
        <pc:sldMkLst>
          <pc:docMk/>
          <pc:sldMk cId="2607175038" sldId="354"/>
        </pc:sldMkLst>
        <pc:spChg chg="mod">
          <ac:chgData name="help desk" userId="076106f8-e622-4bba-bf8d-41b4b1aaf204" providerId="ADAL" clId="{A74BA6A2-9C67-4B81-A4A3-D720F3E153CB}" dt="2026-08-17T16:10:03.196" v="117" actId="20577"/>
          <ac:spMkLst>
            <pc:docMk/>
            <pc:sldMk cId="2607175038" sldId="354"/>
            <ac:spMk id="13" creationId="{00000000-0000-0000-0000-000000000000}"/>
          </ac:spMkLst>
        </pc:spChg>
      </pc:sldChg>
      <pc:sldChg chg="modSp">
        <pc:chgData name="help desk" userId="076106f8-e622-4bba-bf8d-41b4b1aaf204" providerId="ADAL" clId="{A74BA6A2-9C67-4B81-A4A3-D720F3E153CB}" dt="2026-08-17T16:09:42.075" v="116" actId="20577"/>
        <pc:sldMkLst>
          <pc:docMk/>
          <pc:sldMk cId="1769976531" sldId="377"/>
        </pc:sldMkLst>
        <pc:spChg chg="mod">
          <ac:chgData name="help desk" userId="076106f8-e622-4bba-bf8d-41b4b1aaf204" providerId="ADAL" clId="{A74BA6A2-9C67-4B81-A4A3-D720F3E153CB}" dt="2026-08-17T16:09:42.075" v="116" actId="20577"/>
          <ac:spMkLst>
            <pc:docMk/>
            <pc:sldMk cId="1769976531" sldId="377"/>
            <ac:spMk id="4" creationId="{00000000-0000-0000-0000-000000000000}"/>
          </ac:spMkLst>
        </pc:spChg>
      </pc:sldChg>
      <pc:sldChg chg="modSp mod">
        <pc:chgData name="help desk" userId="076106f8-e622-4bba-bf8d-41b4b1aaf204" providerId="ADAL" clId="{A74BA6A2-9C67-4B81-A4A3-D720F3E153CB}" dt="2026-08-17T16:02:51.507" v="24" actId="20577"/>
        <pc:sldMkLst>
          <pc:docMk/>
          <pc:sldMk cId="4058513788" sldId="378"/>
        </pc:sldMkLst>
        <pc:spChg chg="mod">
          <ac:chgData name="help desk" userId="076106f8-e622-4bba-bf8d-41b4b1aaf204" providerId="ADAL" clId="{A74BA6A2-9C67-4B81-A4A3-D720F3E153CB}" dt="2026-08-17T16:02:08.905" v="21" actId="20577"/>
          <ac:spMkLst>
            <pc:docMk/>
            <pc:sldMk cId="4058513788" sldId="378"/>
            <ac:spMk id="6" creationId="{00000000-0000-0000-0000-000000000000}"/>
          </ac:spMkLst>
        </pc:spChg>
        <pc:spChg chg="mod">
          <ac:chgData name="help desk" userId="076106f8-e622-4bba-bf8d-41b4b1aaf204" providerId="ADAL" clId="{A74BA6A2-9C67-4B81-A4A3-D720F3E153CB}" dt="2026-08-17T16:02:51.507" v="24" actId="20577"/>
          <ac:spMkLst>
            <pc:docMk/>
            <pc:sldMk cId="4058513788" sldId="378"/>
            <ac:spMk id="21" creationId="{00000000-0000-0000-0000-000000000000}"/>
          </ac:spMkLst>
        </pc:spChg>
      </pc:sldChg>
      <pc:sldChg chg="modSp">
        <pc:chgData name="help desk" userId="076106f8-e622-4bba-bf8d-41b4b1aaf204" providerId="ADAL" clId="{A74BA6A2-9C67-4B81-A4A3-D720F3E153CB}" dt="2026-08-17T16:08:36.633" v="115" actId="20577"/>
        <pc:sldMkLst>
          <pc:docMk/>
          <pc:sldMk cId="1204165418" sldId="401"/>
        </pc:sldMkLst>
        <pc:spChg chg="mod">
          <ac:chgData name="help desk" userId="076106f8-e622-4bba-bf8d-41b4b1aaf204" providerId="ADAL" clId="{A74BA6A2-9C67-4B81-A4A3-D720F3E153CB}" dt="2026-08-17T16:08:36.633" v="115" actId="20577"/>
          <ac:spMkLst>
            <pc:docMk/>
            <pc:sldMk cId="1204165418" sldId="401"/>
            <ac:spMk id="10" creationId="{00000000-0000-0000-0000-000000000000}"/>
          </ac:spMkLst>
        </pc:spChg>
      </pc:sldChg>
      <pc:sldChg chg="modSp mod">
        <pc:chgData name="help desk" userId="076106f8-e622-4bba-bf8d-41b4b1aaf204" providerId="ADAL" clId="{A74BA6A2-9C67-4B81-A4A3-D720F3E153CB}" dt="2026-08-17T16:10:53.123" v="120" actId="14100"/>
        <pc:sldMkLst>
          <pc:docMk/>
          <pc:sldMk cId="1365985314" sldId="408"/>
        </pc:sldMkLst>
        <pc:spChg chg="mod">
          <ac:chgData name="help desk" userId="076106f8-e622-4bba-bf8d-41b4b1aaf204" providerId="ADAL" clId="{A74BA6A2-9C67-4B81-A4A3-D720F3E153CB}" dt="2026-08-17T16:10:53.123" v="120" actId="14100"/>
          <ac:spMkLst>
            <pc:docMk/>
            <pc:sldMk cId="1365985314" sldId="408"/>
            <ac:spMk id="9" creationId="{00000000-0000-0000-0000-000000000000}"/>
          </ac:spMkLst>
        </pc:spChg>
      </pc:sldChg>
      <pc:sldChg chg="modSp mod">
        <pc:chgData name="help desk" userId="076106f8-e622-4bba-bf8d-41b4b1aaf204" providerId="ADAL" clId="{A74BA6A2-9C67-4B81-A4A3-D720F3E153CB}" dt="2026-08-17T16:11:32.855" v="128" actId="20577"/>
        <pc:sldMkLst>
          <pc:docMk/>
          <pc:sldMk cId="4155044734" sldId="414"/>
        </pc:sldMkLst>
        <pc:spChg chg="mod">
          <ac:chgData name="help desk" userId="076106f8-e622-4bba-bf8d-41b4b1aaf204" providerId="ADAL" clId="{A74BA6A2-9C67-4B81-A4A3-D720F3E153CB}" dt="2026-08-17T16:11:32.855" v="128" actId="20577"/>
          <ac:spMkLst>
            <pc:docMk/>
            <pc:sldMk cId="4155044734" sldId="414"/>
            <ac:spMk id="7" creationId="{00000000-0000-0000-0000-000000000000}"/>
          </ac:spMkLst>
        </pc:spChg>
      </pc:sldChg>
      <pc:sldChg chg="modSp">
        <pc:chgData name="help desk" userId="076106f8-e622-4bba-bf8d-41b4b1aaf204" providerId="ADAL" clId="{A74BA6A2-9C67-4B81-A4A3-D720F3E153CB}" dt="2026-08-17T16:12:26.793" v="148" actId="20577"/>
        <pc:sldMkLst>
          <pc:docMk/>
          <pc:sldMk cId="3175309627" sldId="423"/>
        </pc:sldMkLst>
        <pc:spChg chg="mod">
          <ac:chgData name="help desk" userId="076106f8-e622-4bba-bf8d-41b4b1aaf204" providerId="ADAL" clId="{A74BA6A2-9C67-4B81-A4A3-D720F3E153CB}" dt="2026-08-17T16:12:11.827" v="141" actId="313"/>
          <ac:spMkLst>
            <pc:docMk/>
            <pc:sldMk cId="3175309627" sldId="423"/>
            <ac:spMk id="9" creationId="{00000000-0000-0000-0000-000000000000}"/>
          </ac:spMkLst>
        </pc:spChg>
        <pc:spChg chg="mod">
          <ac:chgData name="help desk" userId="076106f8-e622-4bba-bf8d-41b4b1aaf204" providerId="ADAL" clId="{A74BA6A2-9C67-4B81-A4A3-D720F3E153CB}" dt="2026-08-17T16:12:26.793" v="148" actId="20577"/>
          <ac:spMkLst>
            <pc:docMk/>
            <pc:sldMk cId="3175309627" sldId="423"/>
            <ac:spMk id="10" creationId="{00000000-0000-0000-0000-000000000000}"/>
          </ac:spMkLst>
        </pc:spChg>
      </pc:sldChg>
      <pc:sldChg chg="modSp">
        <pc:chgData name="help desk" userId="076106f8-e622-4bba-bf8d-41b4b1aaf204" providerId="ADAL" clId="{A74BA6A2-9C67-4B81-A4A3-D720F3E153CB}" dt="2026-08-17T16:05:55.713" v="88" actId="20577"/>
        <pc:sldMkLst>
          <pc:docMk/>
          <pc:sldMk cId="2071276898" sldId="440"/>
        </pc:sldMkLst>
        <pc:spChg chg="mod">
          <ac:chgData name="help desk" userId="076106f8-e622-4bba-bf8d-41b4b1aaf204" providerId="ADAL" clId="{A74BA6A2-9C67-4B81-A4A3-D720F3E153CB}" dt="2026-08-17T16:05:55.713" v="88" actId="20577"/>
          <ac:spMkLst>
            <pc:docMk/>
            <pc:sldMk cId="2071276898" sldId="440"/>
            <ac:spMk id="7" creationId="{00000000-0000-0000-0000-000000000000}"/>
          </ac:spMkLst>
        </pc:spChg>
      </pc:sldChg>
      <pc:sldChg chg="addSp delSp modSp mod">
        <pc:chgData name="help desk" userId="076106f8-e622-4bba-bf8d-41b4b1aaf204" providerId="ADAL" clId="{A74BA6A2-9C67-4B81-A4A3-D720F3E153CB}" dt="2026-08-17T16:12:01.765" v="132"/>
        <pc:sldMkLst>
          <pc:docMk/>
          <pc:sldMk cId="4207125761" sldId="444"/>
        </pc:sldMkLst>
        <pc:spChg chg="del">
          <ac:chgData name="help desk" userId="076106f8-e622-4bba-bf8d-41b4b1aaf204" providerId="ADAL" clId="{A74BA6A2-9C67-4B81-A4A3-D720F3E153CB}" dt="2026-08-17T16:12:01.173" v="131" actId="478"/>
          <ac:spMkLst>
            <pc:docMk/>
            <pc:sldMk cId="4207125761" sldId="444"/>
            <ac:spMk id="7" creationId="{00000000-0000-0000-0000-000000000000}"/>
          </ac:spMkLst>
        </pc:spChg>
        <pc:spChg chg="add mod">
          <ac:chgData name="help desk" userId="076106f8-e622-4bba-bf8d-41b4b1aaf204" providerId="ADAL" clId="{A74BA6A2-9C67-4B81-A4A3-D720F3E153CB}" dt="2026-08-17T16:12:01.765" v="132"/>
          <ac:spMkLst>
            <pc:docMk/>
            <pc:sldMk cId="4207125761" sldId="444"/>
            <ac:spMk id="10" creationId="{FDFE6E7C-3AF2-4C66-AFDD-CCA7C7411253}"/>
          </ac:spMkLst>
        </pc:spChg>
      </pc:sldChg>
      <pc:sldChg chg="modSp">
        <pc:chgData name="help desk" userId="076106f8-e622-4bba-bf8d-41b4b1aaf204" providerId="ADAL" clId="{A74BA6A2-9C67-4B81-A4A3-D720F3E153CB}" dt="2026-08-17T16:12:35.377" v="149" actId="20577"/>
        <pc:sldMkLst>
          <pc:docMk/>
          <pc:sldMk cId="2110487174" sldId="445"/>
        </pc:sldMkLst>
        <pc:spChg chg="mod">
          <ac:chgData name="help desk" userId="076106f8-e622-4bba-bf8d-41b4b1aaf204" providerId="ADAL" clId="{A74BA6A2-9C67-4B81-A4A3-D720F3E153CB}" dt="2026-08-17T16:12:35.377" v="149" actId="20577"/>
          <ac:spMkLst>
            <pc:docMk/>
            <pc:sldMk cId="2110487174" sldId="445"/>
            <ac:spMk id="4" creationId="{2ACAAAEF-073A-473A-B62C-839D2B3D4444}"/>
          </ac:spMkLst>
        </pc:spChg>
      </pc:sldChg>
      <pc:sldChg chg="modSp mod">
        <pc:chgData name="help desk" userId="076106f8-e622-4bba-bf8d-41b4b1aaf204" providerId="ADAL" clId="{A74BA6A2-9C67-4B81-A4A3-D720F3E153CB}" dt="2026-08-17T16:13:18.874" v="171" actId="14100"/>
        <pc:sldMkLst>
          <pc:docMk/>
          <pc:sldMk cId="4094854806" sldId="447"/>
        </pc:sldMkLst>
        <pc:spChg chg="mod">
          <ac:chgData name="help desk" userId="076106f8-e622-4bba-bf8d-41b4b1aaf204" providerId="ADAL" clId="{A74BA6A2-9C67-4B81-A4A3-D720F3E153CB}" dt="2026-08-17T16:13:11.267" v="170" actId="6549"/>
          <ac:spMkLst>
            <pc:docMk/>
            <pc:sldMk cId="4094854806" sldId="447"/>
            <ac:spMk id="7" creationId="{9BEB534B-BED3-4080-8B6B-54637414032F}"/>
          </ac:spMkLst>
        </pc:spChg>
        <pc:cxnChg chg="mod">
          <ac:chgData name="help desk" userId="076106f8-e622-4bba-bf8d-41b4b1aaf204" providerId="ADAL" clId="{A74BA6A2-9C67-4B81-A4A3-D720F3E153CB}" dt="2026-08-17T16:13:18.874" v="171" actId="14100"/>
          <ac:cxnSpMkLst>
            <pc:docMk/>
            <pc:sldMk cId="4094854806" sldId="447"/>
            <ac:cxnSpMk id="9" creationId="{F748DFED-7C5E-4506-8B5F-431822E92931}"/>
          </ac:cxnSpMkLst>
        </pc:cxnChg>
      </pc:sldChg>
      <pc:sldChg chg="modSp">
        <pc:chgData name="help desk" userId="076106f8-e622-4bba-bf8d-41b4b1aaf204" providerId="ADAL" clId="{A74BA6A2-9C67-4B81-A4A3-D720F3E153CB}" dt="2026-08-17T16:04:19.924" v="25" actId="20577"/>
        <pc:sldMkLst>
          <pc:docMk/>
          <pc:sldMk cId="818477731" sldId="450"/>
        </pc:sldMkLst>
        <pc:spChg chg="mod">
          <ac:chgData name="help desk" userId="076106f8-e622-4bba-bf8d-41b4b1aaf204" providerId="ADAL" clId="{A74BA6A2-9C67-4B81-A4A3-D720F3E153CB}" dt="2026-08-17T16:04:19.924" v="25" actId="20577"/>
          <ac:spMkLst>
            <pc:docMk/>
            <pc:sldMk cId="818477731" sldId="450"/>
            <ac:spMk id="8" creationId="{00000000-0000-0000-0000-000000000000}"/>
          </ac:spMkLst>
        </pc:spChg>
      </pc:sldChg>
      <pc:sldChg chg="modSp">
        <pc:chgData name="help desk" userId="076106f8-e622-4bba-bf8d-41b4b1aaf204" providerId="ADAL" clId="{A74BA6A2-9C67-4B81-A4A3-D720F3E153CB}" dt="2026-08-17T16:07:40.084" v="114" actId="20577"/>
        <pc:sldMkLst>
          <pc:docMk/>
          <pc:sldMk cId="19877088" sldId="451"/>
        </pc:sldMkLst>
        <pc:spChg chg="mod">
          <ac:chgData name="help desk" userId="076106f8-e622-4bba-bf8d-41b4b1aaf204" providerId="ADAL" clId="{A74BA6A2-9C67-4B81-A4A3-D720F3E153CB}" dt="2026-08-17T16:07:40.084" v="114" actId="20577"/>
          <ac:spMkLst>
            <pc:docMk/>
            <pc:sldMk cId="19877088" sldId="451"/>
            <ac:spMk id="34" creationId="{00000000-0000-0000-0000-000000000000}"/>
          </ac:spMkLst>
        </pc:spChg>
      </pc:sldChg>
      <pc:sldChg chg="addSp delSp modSp mod">
        <pc:chgData name="help desk" userId="076106f8-e622-4bba-bf8d-41b4b1aaf204" providerId="ADAL" clId="{A74BA6A2-9C67-4B81-A4A3-D720F3E153CB}" dt="2026-08-17T16:11:56.513" v="130"/>
        <pc:sldMkLst>
          <pc:docMk/>
          <pc:sldMk cId="3476198280" sldId="456"/>
        </pc:sldMkLst>
        <pc:spChg chg="del">
          <ac:chgData name="help desk" userId="076106f8-e622-4bba-bf8d-41b4b1aaf204" providerId="ADAL" clId="{A74BA6A2-9C67-4B81-A4A3-D720F3E153CB}" dt="2026-08-17T16:11:55.988" v="129" actId="478"/>
          <ac:spMkLst>
            <pc:docMk/>
            <pc:sldMk cId="3476198280" sldId="456"/>
            <ac:spMk id="7" creationId="{00000000-0000-0000-0000-000000000000}"/>
          </ac:spMkLst>
        </pc:spChg>
        <pc:spChg chg="add mod">
          <ac:chgData name="help desk" userId="076106f8-e622-4bba-bf8d-41b4b1aaf204" providerId="ADAL" clId="{A74BA6A2-9C67-4B81-A4A3-D720F3E153CB}" dt="2026-08-17T16:11:56.513" v="130"/>
          <ac:spMkLst>
            <pc:docMk/>
            <pc:sldMk cId="3476198280" sldId="456"/>
            <ac:spMk id="25" creationId="{C5179B36-19FF-457C-A098-1D652BFB352F}"/>
          </ac:spMkLst>
        </pc:spChg>
      </pc:sldChg>
    </pc:docChg>
  </pc:docChgLst>
  <pc:docChgLst>
    <pc:chgData name="help desk" userId="076106f8-e622-4bba-bf8d-41b4b1aaf204" providerId="ADAL" clId="{AF99BAC0-9EE4-461B-B328-423BADDB7001}"/>
    <pc:docChg chg="addSld delSld modSld">
      <pc:chgData name="help desk" userId="076106f8-e622-4bba-bf8d-41b4b1aaf204" providerId="ADAL" clId="{AF99BAC0-9EE4-461B-B328-423BADDB7001}" dt="2026-04-29T20:32:12.458" v="32"/>
      <pc:docMkLst>
        <pc:docMk/>
      </pc:docMkLst>
      <pc:sldChg chg="modSp add mod modAnim">
        <pc:chgData name="help desk" userId="076106f8-e622-4bba-bf8d-41b4b1aaf204" providerId="ADAL" clId="{AF99BAC0-9EE4-461B-B328-423BADDB7001}" dt="2026-04-29T20:31:53.749" v="31"/>
        <pc:sldMkLst>
          <pc:docMk/>
          <pc:sldMk cId="1576177480" sldId="256"/>
        </pc:sldMkLst>
        <pc:spChg chg="mod">
          <ac:chgData name="help desk" userId="076106f8-e622-4bba-bf8d-41b4b1aaf204" providerId="ADAL" clId="{AF99BAC0-9EE4-461B-B328-423BADDB7001}" dt="2026-04-28T20:15:13.966" v="15" actId="20577"/>
          <ac:spMkLst>
            <pc:docMk/>
            <pc:sldMk cId="1576177480" sldId="256"/>
            <ac:spMk id="2" creationId="{2FC3E90C-15F8-4D2E-8C40-759E6203ED1D}"/>
          </ac:spMkLst>
        </pc:spChg>
        <pc:spChg chg="mod">
          <ac:chgData name="help desk" userId="076106f8-e622-4bba-bf8d-41b4b1aaf204" providerId="ADAL" clId="{AF99BAC0-9EE4-461B-B328-423BADDB7001}" dt="2026-04-28T20:15:26.566" v="29" actId="1076"/>
          <ac:spMkLst>
            <pc:docMk/>
            <pc:sldMk cId="1576177480" sldId="256"/>
            <ac:spMk id="4" creationId="{24C85F65-DB85-4182-8096-C15FF31740A5}"/>
          </ac:spMkLst>
        </pc:spChg>
      </pc:sldChg>
      <pc:sldChg chg="del">
        <pc:chgData name="help desk" userId="076106f8-e622-4bba-bf8d-41b4b1aaf204" providerId="ADAL" clId="{AF99BAC0-9EE4-461B-B328-423BADDB7001}" dt="2026-04-28T20:15:35.016" v="30" actId="47"/>
        <pc:sldMkLst>
          <pc:docMk/>
          <pc:sldMk cId="2847858403" sldId="257"/>
        </pc:sldMkLst>
      </pc:sldChg>
      <pc:sldChg chg="modAnim">
        <pc:chgData name="help desk" userId="076106f8-e622-4bba-bf8d-41b4b1aaf204" providerId="ADAL" clId="{AF99BAC0-9EE4-461B-B328-423BADDB7001}" dt="2026-04-29T20:32:12.458" v="32"/>
        <pc:sldMkLst>
          <pc:docMk/>
          <pc:sldMk cId="2699544983" sldId="503"/>
        </pc:sldMkLst>
      </pc:sldChg>
    </pc:docChg>
  </pc:docChgLst>
  <pc:docChgLst>
    <pc:chgData name="help desk" userId="076106f8-e622-4bba-bf8d-41b4b1aaf204" providerId="ADAL" clId="{ADF51CD6-2B54-4067-A1E9-E979A2EB672F}"/>
    <pc:docChg chg="custSel addSld delSld modSld">
      <pc:chgData name="help desk" userId="076106f8-e622-4bba-bf8d-41b4b1aaf204" providerId="ADAL" clId="{ADF51CD6-2B54-4067-A1E9-E979A2EB672F}" dt="2025-01-27T14:44:24.949" v="21" actId="1076"/>
      <pc:docMkLst>
        <pc:docMk/>
      </pc:docMkLst>
      <pc:sldChg chg="addSp delSp modSp mod">
        <pc:chgData name="help desk" userId="076106f8-e622-4bba-bf8d-41b4b1aaf204" providerId="ADAL" clId="{ADF51CD6-2B54-4067-A1E9-E979A2EB672F}" dt="2025-01-27T14:44:24.949" v="21" actId="1076"/>
        <pc:sldMkLst>
          <pc:docMk/>
          <pc:sldMk cId="2847858403" sldId="257"/>
        </pc:sldMkLst>
        <pc:spChg chg="del mod">
          <ac:chgData name="help desk" userId="076106f8-e622-4bba-bf8d-41b4b1aaf204" providerId="ADAL" clId="{ADF51CD6-2B54-4067-A1E9-E979A2EB672F}" dt="2025-01-27T14:43:23.280" v="20" actId="478"/>
          <ac:spMkLst>
            <pc:docMk/>
            <pc:sldMk cId="2847858403" sldId="257"/>
            <ac:spMk id="2" creationId="{00000000-0000-0000-0000-000000000000}"/>
          </ac:spMkLst>
        </pc:spChg>
        <pc:spChg chg="add mod">
          <ac:chgData name="help desk" userId="076106f8-e622-4bba-bf8d-41b4b1aaf204" providerId="ADAL" clId="{ADF51CD6-2B54-4067-A1E9-E979A2EB672F}" dt="2025-01-27T14:44:24.949" v="21" actId="1076"/>
          <ac:spMkLst>
            <pc:docMk/>
            <pc:sldMk cId="2847858403" sldId="257"/>
            <ac:spMk id="7" creationId="{9477CAC2-A4A3-4C4E-B450-B5B1D3D534B0}"/>
          </ac:spMkLst>
        </pc:spChg>
      </pc:sldChg>
      <pc:sldChg chg="modSp">
        <pc:chgData name="help desk" userId="076106f8-e622-4bba-bf8d-41b4b1aaf204" providerId="ADAL" clId="{ADF51CD6-2B54-4067-A1E9-E979A2EB672F}" dt="2025-01-14T21:41:24.743" v="2"/>
        <pc:sldMkLst>
          <pc:docMk/>
          <pc:sldMk cId="3125298073" sldId="258"/>
        </pc:sldMkLst>
        <pc:spChg chg="mod">
          <ac:chgData name="help desk" userId="076106f8-e622-4bba-bf8d-41b4b1aaf204" providerId="ADAL" clId="{ADF51CD6-2B54-4067-A1E9-E979A2EB672F}" dt="2025-01-14T21:41:24.743" v="2"/>
          <ac:spMkLst>
            <pc:docMk/>
            <pc:sldMk cId="3125298073" sldId="258"/>
            <ac:spMk id="4" creationId="{AD148FFB-0773-4F1D-987F-DFDD48FB2726}"/>
          </ac:spMkLst>
        </pc:spChg>
      </pc:sldChg>
      <pc:sldChg chg="del">
        <pc:chgData name="help desk" userId="076106f8-e622-4bba-bf8d-41b4b1aaf204" providerId="ADAL" clId="{ADF51CD6-2B54-4067-A1E9-E979A2EB672F}" dt="2025-01-10T14:44:58.536" v="1" actId="47"/>
        <pc:sldMkLst>
          <pc:docMk/>
          <pc:sldMk cId="4268497802" sldId="260"/>
        </pc:sldMkLst>
      </pc:sldChg>
      <pc:sldChg chg="add">
        <pc:chgData name="help desk" userId="076106f8-e622-4bba-bf8d-41b4b1aaf204" providerId="ADAL" clId="{ADF51CD6-2B54-4067-A1E9-E979A2EB672F}" dt="2025-01-10T14:44:56.396" v="0"/>
        <pc:sldMkLst>
          <pc:docMk/>
          <pc:sldMk cId="2964739635" sldId="45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9745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2026-08-17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F3BCFD-538F-49D4-9ECF-A70C065C0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9"/>
            <a:ext cx="12192000" cy="6847562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C3E90C-15F8-4D2E-8C40-759E6203ED1D}"/>
              </a:ext>
            </a:extLst>
          </p:cNvPr>
          <p:cNvSpPr/>
          <p:nvPr/>
        </p:nvSpPr>
        <p:spPr>
          <a:xfrm>
            <a:off x="2435629" y="980902"/>
            <a:ext cx="7323513" cy="34165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8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C85F65-DB85-4182-8096-C15FF31740A5}"/>
              </a:ext>
            </a:extLst>
          </p:cNvPr>
          <p:cNvSpPr txBox="1"/>
          <p:nvPr/>
        </p:nvSpPr>
        <p:spPr>
          <a:xfrm>
            <a:off x="4807740" y="3429000"/>
            <a:ext cx="2939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Script MT Bold" panose="03040602040607080904" pitchFamily="66" charset="0"/>
              </a:rPr>
              <a:t>Intermediate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A58290-BBE8-4D32-95E9-0EF0525893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714" y="2086220"/>
            <a:ext cx="1296571" cy="12058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E87036-5130-40A3-AF5F-1837D6AD55DF}"/>
              </a:ext>
            </a:extLst>
          </p:cNvPr>
          <p:cNvSpPr txBox="1"/>
          <p:nvPr/>
        </p:nvSpPr>
        <p:spPr>
          <a:xfrm>
            <a:off x="2699238" y="1019908"/>
            <a:ext cx="69810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400" dirty="0">
                <a:solidFill>
                  <a:schemeClr val="tx1"/>
                </a:solidFill>
              </a:rPr>
              <a:t>Excel 2021 Graphs &amp; Charts</a:t>
            </a:r>
          </a:p>
        </p:txBody>
      </p:sp>
    </p:spTree>
    <p:extLst>
      <p:ext uri="{BB962C8B-B14F-4D97-AF65-F5344CB8AC3E}">
        <p14:creationId xmlns:p14="http://schemas.microsoft.com/office/powerpoint/2010/main" val="157617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0E301ECF-FA3A-460A-9B8C-91FD53ADA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24" y="766955"/>
            <a:ext cx="10123809" cy="18666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5371" y="2838019"/>
            <a:ext cx="5976403" cy="163121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Type</a:t>
            </a:r>
          </a:p>
          <a:p>
            <a:endParaRPr lang="en-CA" sz="2000" b="1" dirty="0"/>
          </a:p>
          <a:p>
            <a:r>
              <a:rPr lang="en-CA" sz="2000" b="1" i="1" dirty="0">
                <a:solidFill>
                  <a:schemeClr val="accent2"/>
                </a:solidFill>
              </a:rPr>
              <a:t>Change Chart Type</a:t>
            </a:r>
          </a:p>
          <a:p>
            <a:r>
              <a:rPr lang="en-CA" sz="2000" dirty="0"/>
              <a:t>From bar to pie or to any other chart type. A chart </a:t>
            </a:r>
            <a:r>
              <a:rPr lang="en-CA" sz="2000" b="1" dirty="0"/>
              <a:t>type</a:t>
            </a:r>
            <a:r>
              <a:rPr lang="en-CA" sz="2000" dirty="0"/>
              <a:t> is the graphical representation of the data points.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5469" y="2839919"/>
            <a:ext cx="2987907" cy="255454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Data</a:t>
            </a:r>
          </a:p>
          <a:p>
            <a:endParaRPr lang="en-CA" sz="2000" dirty="0"/>
          </a:p>
          <a:p>
            <a:r>
              <a:rPr lang="en-CA" sz="2000" b="1" i="1" dirty="0">
                <a:solidFill>
                  <a:srgbClr val="C00000"/>
                </a:solidFill>
              </a:rPr>
              <a:t>Switch Row/Column</a:t>
            </a:r>
          </a:p>
          <a:p>
            <a:r>
              <a:rPr lang="en-CA" sz="2000" dirty="0"/>
              <a:t>Flips the column and row.</a:t>
            </a:r>
          </a:p>
          <a:p>
            <a:endParaRPr lang="en-CA" sz="2000" dirty="0"/>
          </a:p>
          <a:p>
            <a:r>
              <a:rPr lang="en-CA" sz="2000" b="1" i="1" dirty="0">
                <a:solidFill>
                  <a:srgbClr val="C00000"/>
                </a:solidFill>
              </a:rPr>
              <a:t>Select Data</a:t>
            </a:r>
          </a:p>
          <a:p>
            <a:r>
              <a:rPr lang="en-CA" sz="2000" dirty="0"/>
              <a:t>Choose the data to be represented in the chart.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51310" y="187731"/>
            <a:ext cx="348938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Context Ribbons – Chart Design</a:t>
            </a:r>
          </a:p>
        </p:txBody>
      </p:sp>
      <p:sp>
        <p:nvSpPr>
          <p:cNvPr id="2" name="Line Callout 1 1"/>
          <p:cNvSpPr/>
          <p:nvPr/>
        </p:nvSpPr>
        <p:spPr>
          <a:xfrm>
            <a:off x="9226124" y="1396538"/>
            <a:ext cx="689490" cy="739834"/>
          </a:xfrm>
          <a:prstGeom prst="borderCallout1">
            <a:avLst>
              <a:gd name="adj1" fmla="val 98103"/>
              <a:gd name="adj2" fmla="val 50479"/>
              <a:gd name="adj3" fmla="val 195531"/>
              <a:gd name="adj4" fmla="val 50117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Line Callout 1 28"/>
          <p:cNvSpPr/>
          <p:nvPr/>
        </p:nvSpPr>
        <p:spPr>
          <a:xfrm>
            <a:off x="7976132" y="1406918"/>
            <a:ext cx="1192050" cy="729454"/>
          </a:xfrm>
          <a:prstGeom prst="borderCallout1">
            <a:avLst>
              <a:gd name="adj1" fmla="val 99690"/>
              <a:gd name="adj2" fmla="val 582"/>
              <a:gd name="adj3" fmla="val 196842"/>
              <a:gd name="adj4" fmla="val -394248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Line Callout 1 32"/>
          <p:cNvSpPr/>
          <p:nvPr/>
        </p:nvSpPr>
        <p:spPr>
          <a:xfrm>
            <a:off x="9973557" y="1404851"/>
            <a:ext cx="440051" cy="739834"/>
          </a:xfrm>
          <a:prstGeom prst="borderCallout1">
            <a:avLst>
              <a:gd name="adj1" fmla="val 101415"/>
              <a:gd name="adj2" fmla="val 52680"/>
              <a:gd name="adj3" fmla="val 465157"/>
              <a:gd name="adj4" fmla="val 62183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TextBox 33"/>
          <p:cNvSpPr txBox="1"/>
          <p:nvPr/>
        </p:nvSpPr>
        <p:spPr>
          <a:xfrm>
            <a:off x="3374969" y="4848404"/>
            <a:ext cx="8728362" cy="193899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Location</a:t>
            </a:r>
          </a:p>
          <a:p>
            <a:r>
              <a:rPr lang="en-CA" sz="2000" dirty="0"/>
              <a:t>When you </a:t>
            </a:r>
            <a:r>
              <a:rPr lang="en-CA" sz="2000" b="1" i="1" dirty="0">
                <a:solidFill>
                  <a:srgbClr val="00B0F0"/>
                </a:solidFill>
              </a:rPr>
              <a:t>Move Chart</a:t>
            </a:r>
            <a:r>
              <a:rPr lang="en-CA" sz="2000" dirty="0">
                <a:solidFill>
                  <a:srgbClr val="00B0F0"/>
                </a:solidFill>
              </a:rPr>
              <a:t> </a:t>
            </a:r>
            <a:r>
              <a:rPr lang="en-CA" sz="2000" dirty="0"/>
              <a:t>you can relocate it to:</a:t>
            </a:r>
          </a:p>
          <a:p>
            <a:pPr marL="342900" indent="-342900">
              <a:buAutoNum type="arabicParenR"/>
            </a:pPr>
            <a:r>
              <a:rPr lang="en-CA" sz="2000" dirty="0"/>
              <a:t>Another sheet</a:t>
            </a:r>
          </a:p>
          <a:p>
            <a:pPr marL="342900" indent="-342900">
              <a:buAutoNum type="arabicParenR"/>
            </a:pPr>
            <a:r>
              <a:rPr lang="en-CA" sz="2000" dirty="0"/>
              <a:t>As an object on the same sheet.</a:t>
            </a:r>
          </a:p>
          <a:p>
            <a:r>
              <a:rPr lang="en-CA" sz="2000" dirty="0"/>
              <a:t>You must also change the chart type if you insert another chart on the same sheet that is based on the same data.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3AFDE5C7-65C8-40F0-8FFB-988EE6EFA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8" grpId="0" animBg="1"/>
      <p:bldP spid="2" grpId="0" animBg="1"/>
      <p:bldP spid="29" grpId="0" animBg="1"/>
      <p:bldP spid="33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225140C6-6DF5-448C-BB7D-C3D84D912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467" y="749991"/>
            <a:ext cx="10123809" cy="186666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75375" y="2622778"/>
            <a:ext cx="6936763" cy="193899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Chart Styles</a:t>
            </a:r>
          </a:p>
          <a:p>
            <a:r>
              <a:rPr lang="en-CA" sz="2000" dirty="0"/>
              <a:t>For the selected object you can: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Choose from a Shape </a:t>
            </a:r>
            <a:r>
              <a:rPr lang="en-CA" sz="2000" i="1" dirty="0"/>
              <a:t>quick style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sz="2000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Alter individual elements of the object by using the </a:t>
            </a:r>
            <a:r>
              <a:rPr lang="en-CA" sz="2000" i="1" dirty="0"/>
              <a:t>Shape Fill, Shape Outline, and Shape Effects </a:t>
            </a:r>
            <a:r>
              <a:rPr lang="en-CA" sz="2000" dirty="0"/>
              <a:t>menus.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5163" y="2616281"/>
            <a:ext cx="3444124" cy="347787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Current Selection </a:t>
            </a:r>
            <a:r>
              <a:rPr lang="en-CA" sz="2000" dirty="0"/>
              <a:t>drop box </a:t>
            </a:r>
          </a:p>
          <a:p>
            <a:r>
              <a:rPr lang="en-CA" sz="2000" dirty="0"/>
              <a:t>Select the object on the chart you want to format.</a:t>
            </a:r>
          </a:p>
          <a:p>
            <a:endParaRPr lang="en-CA" sz="2000" dirty="0"/>
          </a:p>
          <a:p>
            <a:r>
              <a:rPr lang="en-CA" sz="2000" b="1" i="1" dirty="0"/>
              <a:t>Format Selection</a:t>
            </a:r>
          </a:p>
          <a:p>
            <a:r>
              <a:rPr lang="en-CA" sz="2000" dirty="0"/>
              <a:t>Will display a dialog box with the formatting options.</a:t>
            </a:r>
          </a:p>
          <a:p>
            <a:endParaRPr lang="en-CA" sz="2000" b="1" i="1" dirty="0"/>
          </a:p>
          <a:p>
            <a:r>
              <a:rPr lang="en-CA" sz="2000" b="1" i="1" dirty="0"/>
              <a:t>Reset to Match Style</a:t>
            </a:r>
            <a:endParaRPr lang="en-CA" sz="2000" dirty="0"/>
          </a:p>
          <a:p>
            <a:r>
              <a:rPr lang="en-CA" sz="2000" dirty="0"/>
              <a:t>Resets the style back to the default.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4561" y="137707"/>
            <a:ext cx="2621819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Context Ribbons - Format</a:t>
            </a:r>
          </a:p>
        </p:txBody>
      </p:sp>
      <p:sp>
        <p:nvSpPr>
          <p:cNvPr id="2" name="Line Callout 1 1"/>
          <p:cNvSpPr/>
          <p:nvPr/>
        </p:nvSpPr>
        <p:spPr>
          <a:xfrm>
            <a:off x="909752" y="1390073"/>
            <a:ext cx="1476001" cy="721360"/>
          </a:xfrm>
          <a:prstGeom prst="borderCallout1">
            <a:avLst>
              <a:gd name="adj1" fmla="val 100855"/>
              <a:gd name="adj2" fmla="val 49138"/>
              <a:gd name="adj3" fmla="val 169583"/>
              <a:gd name="adj4" fmla="val 49223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Line Callout 1 8"/>
          <p:cNvSpPr/>
          <p:nvPr/>
        </p:nvSpPr>
        <p:spPr>
          <a:xfrm>
            <a:off x="3773978" y="1379913"/>
            <a:ext cx="2335877" cy="721360"/>
          </a:xfrm>
          <a:prstGeom prst="borderCallout1">
            <a:avLst>
              <a:gd name="adj1" fmla="val 100003"/>
              <a:gd name="adj2" fmla="val 50939"/>
              <a:gd name="adj3" fmla="val 180051"/>
              <a:gd name="adj4" fmla="val 51607"/>
            </a:avLst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0A6D699-62FA-47C2-AAFA-88AECCC55E11}"/>
              </a:ext>
            </a:extLst>
          </p:cNvPr>
          <p:cNvSpPr txBox="1"/>
          <p:nvPr/>
        </p:nvSpPr>
        <p:spPr>
          <a:xfrm>
            <a:off x="3765665" y="4638506"/>
            <a:ext cx="8138160" cy="101566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Insert Shape</a:t>
            </a:r>
            <a:r>
              <a:rPr lang="en-CA" sz="2000" dirty="0"/>
              <a:t> – Select from a number of shapes to put on your spreadsheet.</a:t>
            </a:r>
          </a:p>
          <a:p>
            <a:endParaRPr lang="en-CA" sz="2000" dirty="0"/>
          </a:p>
          <a:p>
            <a:r>
              <a:rPr lang="en-CA" sz="2000" b="1" dirty="0"/>
              <a:t>Change Shape </a:t>
            </a:r>
            <a:r>
              <a:rPr lang="en-CA" sz="2000" dirty="0"/>
              <a:t>– Self-explanatory</a:t>
            </a:r>
          </a:p>
        </p:txBody>
      </p:sp>
      <p:sp>
        <p:nvSpPr>
          <p:cNvPr id="28" name="Line Callout 1 1">
            <a:extLst>
              <a:ext uri="{FF2B5EF4-FFF2-40B4-BE49-F238E27FC236}">
                <a16:creationId xmlns:a16="http://schemas.microsoft.com/office/drawing/2014/main" id="{CC1CB718-6807-4D0B-BC84-FE180C62B1AA}"/>
              </a:ext>
            </a:extLst>
          </p:cNvPr>
          <p:cNvSpPr/>
          <p:nvPr/>
        </p:nvSpPr>
        <p:spPr>
          <a:xfrm>
            <a:off x="2385753" y="1390073"/>
            <a:ext cx="1388225" cy="721360"/>
          </a:xfrm>
          <a:prstGeom prst="borderCallout1">
            <a:avLst>
              <a:gd name="adj1" fmla="val 99000"/>
              <a:gd name="adj2" fmla="val 99547"/>
              <a:gd name="adj3" fmla="val 452291"/>
              <a:gd name="adj4" fmla="val 99522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4EC17BB6-2671-4BE0-B27F-000B6CB0E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11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79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3" grpId="0" animBg="1"/>
      <p:bldP spid="3" grpId="1" animBg="1"/>
      <p:bldP spid="5" grpId="0" animBg="1"/>
      <p:bldP spid="2" grpId="0" animBg="1"/>
      <p:bldP spid="2" grpId="1" animBg="1"/>
      <p:bldP spid="9" grpId="0" animBg="1"/>
      <p:bldP spid="9" grpId="1" animBg="1"/>
      <p:bldP spid="27" grpId="0" animBg="1"/>
      <p:bldP spid="27" grpId="1" animBg="1"/>
      <p:bldP spid="28" grpId="0" animBg="1"/>
      <p:bldP spid="2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ED951E40-41E7-4360-A2D6-B4943530F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467" y="749991"/>
            <a:ext cx="10123809" cy="1866667"/>
          </a:xfrm>
          <a:prstGeom prst="rect">
            <a:avLst/>
          </a:prstGeom>
        </p:spPr>
      </p:pic>
      <p:sp>
        <p:nvSpPr>
          <p:cNvPr id="9" name="Line Callout 1 8"/>
          <p:cNvSpPr/>
          <p:nvPr/>
        </p:nvSpPr>
        <p:spPr>
          <a:xfrm>
            <a:off x="7776376" y="1413164"/>
            <a:ext cx="1587823" cy="698029"/>
          </a:xfrm>
          <a:prstGeom prst="borderCallout1">
            <a:avLst>
              <a:gd name="adj1" fmla="val 99664"/>
              <a:gd name="adj2" fmla="val 41285"/>
              <a:gd name="adj3" fmla="val 483487"/>
              <a:gd name="adj4" fmla="val 40274"/>
            </a:avLst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Line Callout 1 9"/>
          <p:cNvSpPr/>
          <p:nvPr/>
        </p:nvSpPr>
        <p:spPr>
          <a:xfrm>
            <a:off x="9386073" y="1413164"/>
            <a:ext cx="1038087" cy="698028"/>
          </a:xfrm>
          <a:prstGeom prst="borderCallout1">
            <a:avLst>
              <a:gd name="adj1" fmla="val 100855"/>
              <a:gd name="adj2" fmla="val 49138"/>
              <a:gd name="adj3" fmla="val 224804"/>
              <a:gd name="adj4" fmla="val 50232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/>
          <p:cNvSpPr txBox="1"/>
          <p:nvPr/>
        </p:nvSpPr>
        <p:spPr>
          <a:xfrm>
            <a:off x="4114917" y="4786838"/>
            <a:ext cx="7921911" cy="193899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Arrange</a:t>
            </a:r>
          </a:p>
          <a:p>
            <a:r>
              <a:rPr lang="en-CA" sz="2000" dirty="0"/>
              <a:t>Objects on the spreadsheet can be arranged like cards laying on a desk.</a:t>
            </a:r>
          </a:p>
          <a:p>
            <a:endParaRPr lang="en-CA" sz="2000" dirty="0"/>
          </a:p>
          <a:p>
            <a:r>
              <a:rPr lang="en-CA" sz="2000" dirty="0"/>
              <a:t>If you have more than one object on the spreadsheet, you can use the </a:t>
            </a:r>
            <a:r>
              <a:rPr lang="en-CA" sz="2000" i="1" dirty="0"/>
              <a:t>Bring Forward</a:t>
            </a:r>
            <a:r>
              <a:rPr lang="en-CA" sz="2000" dirty="0"/>
              <a:t> and</a:t>
            </a:r>
            <a:r>
              <a:rPr lang="en-CA" sz="2000" i="1" dirty="0"/>
              <a:t> Send Backward</a:t>
            </a:r>
            <a:r>
              <a:rPr lang="en-CA" sz="2000" dirty="0"/>
              <a:t> options to move the object up or down on the stack.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45484" y="2983561"/>
            <a:ext cx="3491344" cy="163121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Size</a:t>
            </a:r>
          </a:p>
          <a:p>
            <a:r>
              <a:rPr lang="en-CA" sz="2000" dirty="0"/>
              <a:t>Manually set the size of the chart measured in centimeters.  Must have the chart selected, not an object on the chart.</a:t>
            </a:r>
          </a:p>
        </p:txBody>
      </p:sp>
      <p:sp>
        <p:nvSpPr>
          <p:cNvPr id="16" name="Line Callout 1 9">
            <a:extLst>
              <a:ext uri="{FF2B5EF4-FFF2-40B4-BE49-F238E27FC236}">
                <a16:creationId xmlns:a16="http://schemas.microsoft.com/office/drawing/2014/main" id="{6C185DE6-BC7C-4DA7-BF50-531277CEC443}"/>
              </a:ext>
            </a:extLst>
          </p:cNvPr>
          <p:cNvSpPr/>
          <p:nvPr/>
        </p:nvSpPr>
        <p:spPr>
          <a:xfrm>
            <a:off x="6140612" y="1413165"/>
            <a:ext cx="915048" cy="698028"/>
          </a:xfrm>
          <a:prstGeom prst="borderCallout1">
            <a:avLst>
              <a:gd name="adj1" fmla="val 50964"/>
              <a:gd name="adj2" fmla="val 990"/>
              <a:gd name="adj3" fmla="val 224890"/>
              <a:gd name="adj4" fmla="val -252521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BE6ED2-1F42-410A-B715-A08D3D345AC1}"/>
              </a:ext>
            </a:extLst>
          </p:cNvPr>
          <p:cNvSpPr txBox="1"/>
          <p:nvPr/>
        </p:nvSpPr>
        <p:spPr>
          <a:xfrm>
            <a:off x="67298" y="2983561"/>
            <a:ext cx="3768028" cy="317009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WordArt Styles</a:t>
            </a:r>
          </a:p>
          <a:p>
            <a:r>
              <a:rPr lang="en-CA" sz="2000" dirty="0"/>
              <a:t>For the selected WordArt object you can:</a:t>
            </a:r>
          </a:p>
          <a:p>
            <a:r>
              <a:rPr lang="en-CA" sz="2000" dirty="0"/>
              <a:t>Choose from a Word Art </a:t>
            </a:r>
            <a:r>
              <a:rPr lang="en-CA" sz="2000" i="1" dirty="0"/>
              <a:t>quick style</a:t>
            </a:r>
          </a:p>
          <a:p>
            <a:endParaRPr lang="en-CA" sz="2000" i="1" dirty="0"/>
          </a:p>
          <a:p>
            <a:r>
              <a:rPr lang="en-CA" sz="2000" dirty="0"/>
              <a:t>Alter individual elements of the object by using the </a:t>
            </a:r>
            <a:r>
              <a:rPr lang="en-CA" sz="2000" i="1" dirty="0"/>
              <a:t>Shape Fill, Shape Outline, and Shape Effects </a:t>
            </a:r>
            <a:r>
              <a:rPr lang="en-CA" sz="2000" dirty="0"/>
              <a:t>menus.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804808-3235-43B5-8EDF-6C472329CB7B}"/>
              </a:ext>
            </a:extLst>
          </p:cNvPr>
          <p:cNvSpPr txBox="1"/>
          <p:nvPr/>
        </p:nvSpPr>
        <p:spPr>
          <a:xfrm>
            <a:off x="4142897" y="2983561"/>
            <a:ext cx="4122996" cy="101566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Alt Text </a:t>
            </a:r>
          </a:p>
          <a:p>
            <a:r>
              <a:rPr lang="en-US" sz="2000" dirty="0"/>
              <a:t>Alt text is used by readers to describe images for the visually impaired.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2F41744-A2CF-4E2A-A8FE-E92BF702962C}"/>
              </a:ext>
            </a:extLst>
          </p:cNvPr>
          <p:cNvCxnSpPr>
            <a:stCxn id="3" idx="0"/>
          </p:cNvCxnSpPr>
          <p:nvPr/>
        </p:nvCxnSpPr>
        <p:spPr>
          <a:xfrm flipV="1">
            <a:off x="6204395" y="2111192"/>
            <a:ext cx="1144056" cy="872369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99EDC33A-8980-487D-ACD0-846101B3EC90}"/>
              </a:ext>
            </a:extLst>
          </p:cNvPr>
          <p:cNvSpPr/>
          <p:nvPr/>
        </p:nvSpPr>
        <p:spPr>
          <a:xfrm>
            <a:off x="7094160" y="1413164"/>
            <a:ext cx="611739" cy="6980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9632A4-2815-4131-9093-E4E0637BBAF0}"/>
              </a:ext>
            </a:extLst>
          </p:cNvPr>
          <p:cNvSpPr txBox="1"/>
          <p:nvPr/>
        </p:nvSpPr>
        <p:spPr>
          <a:xfrm>
            <a:off x="4854561" y="137707"/>
            <a:ext cx="2621819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Context Ribbons - Format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8BB402C9-BEFC-4248-9C08-EE61BBAFB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96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3" grpId="0" animBg="1"/>
      <p:bldP spid="3" grpId="1" animBg="1"/>
      <p:bldP spid="7" grpId="0" animBg="1"/>
      <p:bldP spid="7" grpId="1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461961" y="4194299"/>
            <a:ext cx="92888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sz="2000" dirty="0"/>
              <a:t>Want to show a multiple series of data each a percentage, use a doughnut chart.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11547" y="192626"/>
            <a:ext cx="3368906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Choosing the Data You Present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849" y="876300"/>
            <a:ext cx="5174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How to choose the proper data for your chart?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1963" y="1245632"/>
            <a:ext cx="4157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What point are you trying to make?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1962" y="1622515"/>
            <a:ext cx="11101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Choose to present restricted data and choose the chart that best represents the number of data sets.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1962" y="1991847"/>
            <a:ext cx="10643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Choose the chart which best represents the concept you are trying to represent.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1962" y="2438501"/>
            <a:ext cx="6853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sz="2000" dirty="0"/>
              <a:t>Representing percentages of a whole, use a pie chart.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1961" y="2885009"/>
            <a:ext cx="5634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sz="2000" dirty="0"/>
              <a:t>To present trends over time, use a line chart.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1961" y="3330045"/>
            <a:ext cx="8216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sz="2000" dirty="0"/>
              <a:t>Want to illustrate comparisons among items, use column or bar chart.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1961" y="3770624"/>
            <a:ext cx="848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sz="2000" dirty="0"/>
              <a:t>To display the magnitude of change over time, use an area chart.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1960" y="4605753"/>
            <a:ext cx="9912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CA" sz="2000" dirty="0"/>
              <a:t>To show values of two series compared over time or as a category, use a scatter chart.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70877BAA-8AE9-4E0F-B227-305F0DEC3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59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allAtOnce"/>
      <p:bldP spid="5" grpId="0" animBg="1"/>
      <p:bldP spid="5" grpId="1" animBg="1"/>
      <p:bldP spid="6" grpId="0"/>
      <p:bldP spid="6" grpId="1"/>
      <p:bldP spid="6" grpId="2"/>
      <p:bldP spid="7" grpId="0"/>
      <p:bldP spid="7" grpId="1"/>
      <p:bldP spid="8" grpId="0" build="allAtOnce"/>
      <p:bldP spid="9" grpId="0"/>
      <p:bldP spid="9" grpId="1"/>
      <p:bldP spid="2" grpId="0"/>
      <p:bldP spid="2" grpId="1"/>
      <p:bldP spid="3" grpId="0" build="allAtOnce"/>
      <p:bldP spid="4" grpId="0" build="allAtOnce"/>
      <p:bldP spid="19" grpId="0" build="allAtOnce"/>
      <p:bldP spid="21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A446DF-5F5E-430F-84D3-23088CF6D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559" y="1191356"/>
            <a:ext cx="8455579" cy="563705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31289" y="227700"/>
            <a:ext cx="3171068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Making a Column/Bar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12823" y="6412927"/>
            <a:ext cx="403850" cy="205274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1" name="Straight Arrow Connector 10"/>
          <p:cNvCxnSpPr>
            <a:cxnSpLocks/>
            <a:stCxn id="7" idx="3"/>
            <a:endCxn id="6" idx="0"/>
          </p:cNvCxnSpPr>
          <p:nvPr/>
        </p:nvCxnSpPr>
        <p:spPr>
          <a:xfrm>
            <a:off x="3188261" y="4051634"/>
            <a:ext cx="1526487" cy="236129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  <a:stCxn id="15" idx="3"/>
            <a:endCxn id="21" idx="0"/>
          </p:cNvCxnSpPr>
          <p:nvPr/>
        </p:nvCxnSpPr>
        <p:spPr>
          <a:xfrm>
            <a:off x="3188261" y="1983140"/>
            <a:ext cx="623138" cy="112290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3698559" y="3106041"/>
            <a:ext cx="225679" cy="186117"/>
          </a:xfrm>
          <a:prstGeom prst="rect">
            <a:avLst/>
          </a:prstGeom>
          <a:solidFill>
            <a:srgbClr val="C00000">
              <a:alpha val="10000"/>
            </a:srgbClr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26" name="Group 25"/>
          <p:cNvGrpSpPr/>
          <p:nvPr/>
        </p:nvGrpSpPr>
        <p:grpSpPr>
          <a:xfrm>
            <a:off x="219160" y="1013644"/>
            <a:ext cx="2969101" cy="1938992"/>
            <a:chOff x="169933" y="1064618"/>
            <a:chExt cx="3018329" cy="1938992"/>
          </a:xfrm>
        </p:grpSpPr>
        <p:sp>
          <p:nvSpPr>
            <p:cNvPr id="15" name="TextBox 14"/>
            <p:cNvSpPr txBox="1"/>
            <p:nvPr/>
          </p:nvSpPr>
          <p:spPr>
            <a:xfrm>
              <a:off x="169933" y="1064618"/>
              <a:ext cx="3018329" cy="1938992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2000" dirty="0"/>
                <a:t>Click on: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CA" sz="2000" dirty="0"/>
                <a:t>The </a:t>
              </a:r>
              <a:r>
                <a:rPr lang="en-CA" sz="2000" b="1" i="1" dirty="0"/>
                <a:t>Select All</a:t>
              </a:r>
              <a:r>
                <a:rPr lang="en-CA" sz="2000" dirty="0"/>
                <a:t> button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CA" sz="2000" dirty="0"/>
                <a:t>Press </a:t>
              </a:r>
              <a:r>
                <a:rPr lang="en-CA" sz="2000" b="1" i="1" dirty="0"/>
                <a:t>CTRL+C</a:t>
              </a:r>
              <a:r>
                <a:rPr lang="en-CA" sz="2000" dirty="0"/>
                <a:t> to copy</a:t>
              </a:r>
            </a:p>
            <a:p>
              <a:r>
                <a:rPr lang="en-CA" sz="2000" dirty="0"/>
                <a:t>     OR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CA" sz="2000" b="1" i="1" dirty="0"/>
                <a:t>Home</a:t>
              </a:r>
              <a:r>
                <a:rPr lang="en-CA" sz="2000" dirty="0"/>
                <a:t> tab,        </a:t>
              </a:r>
              <a:r>
                <a:rPr lang="en-CA" sz="2000" b="1" i="1" dirty="0"/>
                <a:t>Copy</a:t>
              </a:r>
              <a:r>
                <a:rPr lang="en-CA" sz="2000" dirty="0"/>
                <a:t> button</a:t>
              </a: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4513" y="2413549"/>
              <a:ext cx="285790" cy="161948"/>
            </a:xfrm>
            <a:prstGeom prst="rect">
              <a:avLst/>
            </a:prstGeom>
          </p:spPr>
        </p:pic>
      </p:grpSp>
      <p:sp>
        <p:nvSpPr>
          <p:cNvPr id="22" name="TextBox 21"/>
          <p:cNvSpPr txBox="1"/>
          <p:nvPr/>
        </p:nvSpPr>
        <p:spPr>
          <a:xfrm>
            <a:off x="185910" y="140487"/>
            <a:ext cx="3479398" cy="707886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Copy Data from the Data sheet to Column &amp; Bar sheet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4812" y="3697691"/>
            <a:ext cx="2523449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The </a:t>
            </a:r>
            <a:r>
              <a:rPr lang="en-CA" sz="2000" b="1" i="1" dirty="0"/>
              <a:t>Data</a:t>
            </a:r>
            <a:r>
              <a:rPr lang="en-CA" sz="2000" dirty="0"/>
              <a:t> sheet tab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E90865A9-2830-45E4-A12B-DFACE9D9D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04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6" grpId="1" animBg="1"/>
      <p:bldP spid="21" grpId="0" animBg="1"/>
      <p:bldP spid="21" grpId="1" animBg="1"/>
      <p:bldP spid="22" grpId="0" animBg="1"/>
      <p:bldP spid="7" grpId="0" animBg="1"/>
      <p:bldP spid="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ED926A67-1B7E-4AC2-B00E-879750527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559" y="1199669"/>
            <a:ext cx="8455579" cy="563705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9933" y="1064618"/>
            <a:ext cx="2980591" cy="163121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Cell A1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Press </a:t>
            </a:r>
            <a:r>
              <a:rPr lang="en-CA" sz="2000" b="1" i="1" dirty="0"/>
              <a:t>CTRL+V</a:t>
            </a:r>
            <a:r>
              <a:rPr lang="en-CA" sz="2000" dirty="0"/>
              <a:t> to paste</a:t>
            </a:r>
          </a:p>
          <a:p>
            <a:r>
              <a:rPr lang="en-CA" sz="2000" dirty="0"/>
              <a:t>     OR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b="1" i="1" dirty="0"/>
              <a:t>Home</a:t>
            </a:r>
            <a:r>
              <a:rPr lang="en-CA" sz="2000" dirty="0"/>
              <a:t> tab, </a:t>
            </a:r>
            <a:r>
              <a:rPr lang="en-CA" sz="2000" b="1" i="1" dirty="0"/>
              <a:t>Paste</a:t>
            </a:r>
            <a:r>
              <a:rPr lang="en-CA" sz="2000" dirty="0"/>
              <a:t> button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937759" y="6449951"/>
            <a:ext cx="847899" cy="183605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169934" y="3236814"/>
            <a:ext cx="2822648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sz="2000" dirty="0"/>
              <a:t>The </a:t>
            </a:r>
            <a:r>
              <a:rPr lang="en-CA" sz="2000" b="1" i="1" dirty="0"/>
              <a:t>Column &amp; Bar</a:t>
            </a:r>
            <a:r>
              <a:rPr lang="en-CA" sz="2000" dirty="0"/>
              <a:t> tab</a:t>
            </a:r>
          </a:p>
        </p:txBody>
      </p:sp>
      <p:cxnSp>
        <p:nvCxnSpPr>
          <p:cNvPr id="11" name="Straight Arrow Connector 10"/>
          <p:cNvCxnSpPr>
            <a:cxnSpLocks/>
            <a:endCxn id="6" idx="0"/>
          </p:cNvCxnSpPr>
          <p:nvPr/>
        </p:nvCxnSpPr>
        <p:spPr>
          <a:xfrm>
            <a:off x="2992582" y="3944700"/>
            <a:ext cx="2369127" cy="250525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</p:cNvCxnSpPr>
          <p:nvPr/>
        </p:nvCxnSpPr>
        <p:spPr>
          <a:xfrm>
            <a:off x="2818015" y="1945178"/>
            <a:ext cx="964276" cy="122197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56281" y="5526090"/>
            <a:ext cx="3018329" cy="1015663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We will copy this data for each chart type we create: </a:t>
            </a:r>
            <a:r>
              <a:rPr lang="en-CA" sz="2000" b="1" i="1" dirty="0"/>
              <a:t>column</a:t>
            </a:r>
            <a:r>
              <a:rPr lang="en-CA" sz="2000" dirty="0"/>
              <a:t>, </a:t>
            </a:r>
            <a:r>
              <a:rPr lang="en-CA" sz="2000" b="1" i="1" dirty="0"/>
              <a:t>pie</a:t>
            </a:r>
            <a:r>
              <a:rPr lang="en-CA" sz="2000" dirty="0"/>
              <a:t> &amp; </a:t>
            </a:r>
            <a:r>
              <a:rPr lang="en-CA" sz="2000" b="1" i="1" dirty="0"/>
              <a:t>doughnut</a:t>
            </a:r>
            <a:r>
              <a:rPr lang="en-CA" sz="2000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7EC6A3-84A0-408D-88DC-9D35F035644D}"/>
              </a:ext>
            </a:extLst>
          </p:cNvPr>
          <p:cNvSpPr txBox="1"/>
          <p:nvPr/>
        </p:nvSpPr>
        <p:spPr>
          <a:xfrm>
            <a:off x="6334298" y="216515"/>
            <a:ext cx="3171068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Making a Column/Bar Chart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1ABA2B-1B8A-4076-8BE8-C5BB2097261C}"/>
              </a:ext>
            </a:extLst>
          </p:cNvPr>
          <p:cNvSpPr txBox="1"/>
          <p:nvPr/>
        </p:nvSpPr>
        <p:spPr>
          <a:xfrm>
            <a:off x="185910" y="140487"/>
            <a:ext cx="3479398" cy="707886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Copy Data from the Data sheet to Column &amp; Bar sheet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26678FF4-3CB1-4D6B-BC51-582AB74B7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16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6" grpId="0" animBg="1"/>
      <p:bldP spid="6" grpId="1" animBg="1"/>
      <p:bldP spid="7" grpId="0" animBg="1"/>
      <p:bldP spid="7" grpId="1" animBg="1"/>
      <p:bldP spid="10" grpId="0" animBg="1"/>
      <p:bldP spid="10" grpId="1" animBg="1"/>
      <p:bldP spid="12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863" y="4250999"/>
            <a:ext cx="11852951" cy="163121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Filter</a:t>
            </a:r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79862" y="1490008"/>
            <a:ext cx="11852952" cy="163121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/>
              <a:t>Sort</a:t>
            </a:r>
          </a:p>
          <a:p>
            <a:endParaRPr lang="en-CA" sz="2000" b="1"/>
          </a:p>
          <a:p>
            <a:endParaRPr lang="en-CA" sz="2000" b="1"/>
          </a:p>
          <a:p>
            <a:endParaRPr lang="en-CA" sz="2000" b="1"/>
          </a:p>
          <a:p>
            <a:endParaRPr lang="en-CA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D1BD2C-A4B7-46C5-B54E-B04D8FEC04A5}"/>
              </a:ext>
            </a:extLst>
          </p:cNvPr>
          <p:cNvSpPr txBox="1"/>
          <p:nvPr/>
        </p:nvSpPr>
        <p:spPr>
          <a:xfrm>
            <a:off x="92746" y="109625"/>
            <a:ext cx="3244982" cy="707886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Limit the data to make it display specific information.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A3D756-1A9F-4C5A-80DE-314F8A1F8779}"/>
              </a:ext>
            </a:extLst>
          </p:cNvPr>
          <p:cNvSpPr txBox="1"/>
          <p:nvPr/>
        </p:nvSpPr>
        <p:spPr>
          <a:xfrm>
            <a:off x="3468868" y="263513"/>
            <a:ext cx="8723132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/>
              <a:t>The tools you can use to restrict and structure the data are found on the </a:t>
            </a:r>
            <a:r>
              <a:rPr lang="en-CA" sz="2000" b="1" i="1" dirty="0"/>
              <a:t>Data</a:t>
            </a:r>
            <a:r>
              <a:rPr lang="en-CA" sz="2000" dirty="0"/>
              <a:t> tab.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B30C60-9D04-49D6-8874-3A5E70A7E464}"/>
              </a:ext>
            </a:extLst>
          </p:cNvPr>
          <p:cNvSpPr txBox="1"/>
          <p:nvPr/>
        </p:nvSpPr>
        <p:spPr>
          <a:xfrm>
            <a:off x="179862" y="1822708"/>
            <a:ext cx="116055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CA" sz="2000" dirty="0"/>
              <a:t>You can sort the data in column(s) by one or more sort criteria.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D33076-0AC0-4CBE-92E1-6597FE52536D}"/>
              </a:ext>
            </a:extLst>
          </p:cNvPr>
          <p:cNvSpPr txBox="1"/>
          <p:nvPr/>
        </p:nvSpPr>
        <p:spPr>
          <a:xfrm>
            <a:off x="180190" y="2163464"/>
            <a:ext cx="11774797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CA" sz="1900" b="1" i="1" dirty="0"/>
              <a:t>Options </a:t>
            </a:r>
            <a:r>
              <a:rPr lang="en-CA" sz="1900" dirty="0"/>
              <a:t>allow you to sort by </a:t>
            </a:r>
            <a:r>
              <a:rPr lang="en-CA" sz="1900" i="1" dirty="0"/>
              <a:t>case sensitive</a:t>
            </a:r>
            <a:r>
              <a:rPr lang="en-CA" sz="1900" dirty="0"/>
              <a:t> or to change the sort orientation from </a:t>
            </a:r>
            <a:r>
              <a:rPr lang="en-CA" sz="1900" i="1" u="sng" dirty="0"/>
              <a:t>top to bottom</a:t>
            </a:r>
            <a:r>
              <a:rPr lang="en-CA" sz="1900" i="1" dirty="0"/>
              <a:t> </a:t>
            </a:r>
            <a:r>
              <a:rPr lang="en-CA" sz="1900" dirty="0"/>
              <a:t>or </a:t>
            </a:r>
            <a:r>
              <a:rPr lang="en-CA" sz="1900" i="1" u="sng" dirty="0"/>
              <a:t>left to right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95D5E8-0B6B-4A2E-AB0A-FEF44A9C9D66}"/>
              </a:ext>
            </a:extLst>
          </p:cNvPr>
          <p:cNvSpPr txBox="1"/>
          <p:nvPr/>
        </p:nvSpPr>
        <p:spPr>
          <a:xfrm>
            <a:off x="179862" y="2490287"/>
            <a:ext cx="118322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CA" sz="2000" dirty="0"/>
              <a:t>If the data does not have headers, deselecting </a:t>
            </a:r>
            <a:r>
              <a:rPr lang="en-CA" sz="2000" b="1" i="1" dirty="0"/>
              <a:t>My data has headers</a:t>
            </a:r>
            <a:r>
              <a:rPr lang="en-CA" sz="2000" dirty="0"/>
              <a:t> will force Excel to add its’ own column headers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8BD7F8-EC6D-42B5-AD1F-91992C9B8382}"/>
              </a:ext>
            </a:extLst>
          </p:cNvPr>
          <p:cNvSpPr txBox="1"/>
          <p:nvPr/>
        </p:nvSpPr>
        <p:spPr>
          <a:xfrm>
            <a:off x="178236" y="4523156"/>
            <a:ext cx="11873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CA" sz="2000" dirty="0"/>
              <a:t>To narrow down the data to what you need to represent, you can filter the data in each column to display only specific information.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943AC2-CA22-449E-A5D5-778632815B5C}"/>
              </a:ext>
            </a:extLst>
          </p:cNvPr>
          <p:cNvSpPr txBox="1"/>
          <p:nvPr/>
        </p:nvSpPr>
        <p:spPr>
          <a:xfrm>
            <a:off x="175498" y="5180083"/>
            <a:ext cx="118736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CA" sz="2000" dirty="0"/>
              <a:t>Applying a filter will add an arrow to the column header which when clicked will drop down a list of grouped data.  Select or deselect the data items to filter out unwanted or unnecessary information.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A5ACDE3F-1358-42B7-AACA-859AD60BA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05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4" grpId="0" animBg="1"/>
      <p:bldP spid="4" grpId="1" animBg="1"/>
      <p:bldP spid="8" grpId="0" animBg="1"/>
      <p:bldP spid="9" grpId="0" animBg="1"/>
      <p:bldP spid="10" grpId="0"/>
      <p:bldP spid="10" grpId="1"/>
      <p:bldP spid="11" grpId="0"/>
      <p:bldP spid="11" grpId="1"/>
      <p:bldP spid="14" grpId="0"/>
      <p:bldP spid="14" grpId="1"/>
      <p:bldP spid="17" grpId="0"/>
      <p:bldP spid="17" grpId="1"/>
      <p:bldP spid="19" grpId="0"/>
      <p:bldP spid="19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2746" y="109625"/>
            <a:ext cx="3244982" cy="707886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Limit the data to make it display specific information.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68868" y="263513"/>
            <a:ext cx="8723132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/>
              <a:t>The tools you can use to restrict and structure the data are found on the </a:t>
            </a:r>
            <a:r>
              <a:rPr lang="en-CA" sz="2000" b="1" i="1" dirty="0"/>
              <a:t>Data</a:t>
            </a:r>
            <a:r>
              <a:rPr lang="en-CA" sz="2000" dirty="0"/>
              <a:t> tab.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739" y="3610541"/>
            <a:ext cx="11852948" cy="255454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Subtotal</a:t>
            </a:r>
            <a:br>
              <a:rPr lang="en-CA" sz="2000" b="1" dirty="0"/>
            </a:br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  <a:p>
            <a:endParaRPr lang="en-CA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74659" y="1655354"/>
            <a:ext cx="11852949" cy="101566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Group</a:t>
            </a:r>
          </a:p>
          <a:p>
            <a:endParaRPr lang="en-CA" sz="2000" b="1" dirty="0"/>
          </a:p>
          <a:p>
            <a:endParaRPr lang="en-CA" sz="2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3C8BED-D1A4-4D02-A7F6-ECD2BF19AE01}"/>
              </a:ext>
            </a:extLst>
          </p:cNvPr>
          <p:cNvSpPr txBox="1"/>
          <p:nvPr/>
        </p:nvSpPr>
        <p:spPr>
          <a:xfrm>
            <a:off x="154867" y="2289957"/>
            <a:ext cx="61245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CA" sz="2000" dirty="0"/>
              <a:t>Group by row or column.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C6FAC5-28FB-40F5-A69C-AACA92592199}"/>
              </a:ext>
            </a:extLst>
          </p:cNvPr>
          <p:cNvSpPr txBox="1"/>
          <p:nvPr/>
        </p:nvSpPr>
        <p:spPr>
          <a:xfrm>
            <a:off x="151616" y="1967060"/>
            <a:ext cx="117332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CA" sz="2000" dirty="0"/>
              <a:t>You can manually group together cells so they can be collapsed or expanded as needed.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C6567B-BB79-4E65-8CE3-C0B1B99BECB7}"/>
              </a:ext>
            </a:extLst>
          </p:cNvPr>
          <p:cNvSpPr txBox="1"/>
          <p:nvPr/>
        </p:nvSpPr>
        <p:spPr>
          <a:xfrm>
            <a:off x="156346" y="3925591"/>
            <a:ext cx="61245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CA" sz="2000" dirty="0"/>
              <a:t>Total two or more rows of related data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A9905D-660F-42C6-B60A-728B246597E9}"/>
              </a:ext>
            </a:extLst>
          </p:cNvPr>
          <p:cNvSpPr txBox="1"/>
          <p:nvPr/>
        </p:nvSpPr>
        <p:spPr>
          <a:xfrm>
            <a:off x="155608" y="4261943"/>
            <a:ext cx="118529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CA" sz="2000" dirty="0"/>
              <a:t>Subtotal is applied to a column with numbers using one of the following functions: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CA" sz="2000" i="1" dirty="0"/>
              <a:t>Sum</a:t>
            </a:r>
            <a:r>
              <a:rPr lang="en-CA" sz="2000" dirty="0"/>
              <a:t>, </a:t>
            </a:r>
            <a:r>
              <a:rPr lang="en-CA" sz="2000" i="1" dirty="0"/>
              <a:t>Count</a:t>
            </a:r>
            <a:r>
              <a:rPr lang="en-CA" sz="2000" dirty="0"/>
              <a:t>, </a:t>
            </a:r>
            <a:r>
              <a:rPr lang="en-CA" sz="2000" i="1" dirty="0"/>
              <a:t>Average</a:t>
            </a:r>
            <a:r>
              <a:rPr lang="en-CA" sz="2000" dirty="0"/>
              <a:t>, </a:t>
            </a:r>
            <a:r>
              <a:rPr lang="en-CA" sz="2000" i="1" dirty="0"/>
              <a:t>Max</a:t>
            </a:r>
            <a:r>
              <a:rPr lang="en-CA" sz="2000" dirty="0"/>
              <a:t>, </a:t>
            </a:r>
            <a:r>
              <a:rPr lang="en-CA" sz="2000" i="1" dirty="0"/>
              <a:t>Min</a:t>
            </a:r>
            <a:r>
              <a:rPr lang="en-CA" sz="2000" dirty="0"/>
              <a:t>, </a:t>
            </a:r>
            <a:r>
              <a:rPr lang="en-CA" sz="2000" i="1" dirty="0"/>
              <a:t>Product</a:t>
            </a:r>
            <a:r>
              <a:rPr lang="en-CA" sz="2000" dirty="0"/>
              <a:t>, </a:t>
            </a:r>
            <a:r>
              <a:rPr lang="en-CA" sz="2000" i="1" dirty="0" err="1"/>
              <a:t>StdDev</a:t>
            </a:r>
            <a:r>
              <a:rPr lang="en-CA" sz="2000" dirty="0"/>
              <a:t>, </a:t>
            </a:r>
            <a:r>
              <a:rPr lang="en-CA" sz="2000" i="1" dirty="0" err="1"/>
              <a:t>StdDevp</a:t>
            </a:r>
            <a:r>
              <a:rPr lang="en-CA" sz="2000" dirty="0"/>
              <a:t>, </a:t>
            </a:r>
            <a:r>
              <a:rPr lang="en-CA" sz="2000" i="1" dirty="0"/>
              <a:t>Var</a:t>
            </a:r>
            <a:r>
              <a:rPr lang="en-CA" sz="2000" dirty="0"/>
              <a:t>, and </a:t>
            </a:r>
            <a:r>
              <a:rPr lang="en-CA" sz="2000" i="1" dirty="0" err="1"/>
              <a:t>Varp</a:t>
            </a:r>
            <a:r>
              <a:rPr lang="en-CA" sz="2000" i="1" dirty="0"/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25102C2-CE16-45C3-88DB-05E2DEAA2B65}"/>
              </a:ext>
            </a:extLst>
          </p:cNvPr>
          <p:cNvSpPr txBox="1"/>
          <p:nvPr/>
        </p:nvSpPr>
        <p:spPr>
          <a:xfrm>
            <a:off x="161141" y="4876892"/>
            <a:ext cx="118474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CA" sz="2000" dirty="0"/>
              <a:t>One column is assigned as the data changes each subtotal is applied.</a:t>
            </a:r>
            <a:endParaRPr lang="en-CA" sz="2000" i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ACEF97-3EA0-406A-B629-BB80A744EE99}"/>
              </a:ext>
            </a:extLst>
          </p:cNvPr>
          <p:cNvSpPr txBox="1"/>
          <p:nvPr/>
        </p:nvSpPr>
        <p:spPr>
          <a:xfrm>
            <a:off x="895350" y="5277002"/>
            <a:ext cx="104013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/>
              <a:t>(Thus, a </a:t>
            </a:r>
            <a:r>
              <a:rPr lang="en-CA" sz="2000" b="1" i="1" dirty="0"/>
              <a:t>Sort</a:t>
            </a:r>
            <a:r>
              <a:rPr lang="en-CA" sz="2000" dirty="0"/>
              <a:t> should be applied to that column before subtotaling using that column as the </a:t>
            </a:r>
            <a:r>
              <a:rPr lang="en-CA" sz="2000" b="1" i="1" dirty="0"/>
              <a:t>At each change in</a:t>
            </a:r>
            <a:r>
              <a:rPr lang="en-CA" sz="2000" b="1" dirty="0"/>
              <a:t>:</a:t>
            </a:r>
            <a:r>
              <a:rPr lang="en-CA" sz="2000" dirty="0"/>
              <a:t> field)</a:t>
            </a:r>
            <a:endParaRPr lang="en-US" sz="2000" dirty="0"/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70197C26-8ACE-490F-92BD-C29CD37C6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14" grpId="0" animBg="1"/>
      <p:bldP spid="14" grpId="1" animBg="1"/>
      <p:bldP spid="15" grpId="0" animBg="1"/>
      <p:bldP spid="15" grpId="1" animBg="1"/>
      <p:bldP spid="7" grpId="0"/>
      <p:bldP spid="7" grpId="1"/>
      <p:bldP spid="9" grpId="0"/>
      <p:bldP spid="9" grpId="1"/>
      <p:bldP spid="13" grpId="0"/>
      <p:bldP spid="13" grpId="1"/>
      <p:bldP spid="16" grpId="0"/>
      <p:bldP spid="16" grpId="1"/>
      <p:bldP spid="17" grpId="0"/>
      <p:bldP spid="17" grpId="1"/>
      <p:bldP spid="19" grpId="0"/>
      <p:bldP spid="19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9161" y="206990"/>
            <a:ext cx="2969101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Steps to restrict the data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9161" y="991820"/>
            <a:ext cx="16806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Sort by: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sz="2000" b="1" dirty="0"/>
              <a:t>Sex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sz="2000" b="1" dirty="0"/>
              <a:t>STATS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63073" y="345489"/>
            <a:ext cx="7763859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/>
              <a:t>Because the Column chart is used to illustrate comparisons among items, we will compare smokers between females verses males. 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559" y="2587744"/>
            <a:ext cx="8247647" cy="3771960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7CCC7CEF-98BB-440A-8B63-974C4A86D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98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  <p:bldP spid="2" grpId="1"/>
      <p:bldP spid="11" grpId="0" animBg="1"/>
      <p:bldP spid="11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95261" y="200870"/>
            <a:ext cx="3429564" cy="1323439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sz="2000" dirty="0"/>
              <a:t>On the …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CA" sz="2000" dirty="0"/>
              <a:t>Data ribbon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CA" sz="2000" dirty="0"/>
              <a:t>Sort &amp; Filter group</a:t>
            </a:r>
          </a:p>
          <a:p>
            <a:pPr algn="l"/>
            <a:r>
              <a:rPr lang="en-CA" sz="2000" dirty="0"/>
              <a:t>… click on the Filter command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2192" y="943224"/>
            <a:ext cx="1149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Filter by: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12" y="2513601"/>
            <a:ext cx="2668219" cy="433216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266" y="2508510"/>
            <a:ext cx="2739064" cy="432894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714" y="2507594"/>
            <a:ext cx="2668219" cy="432985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143" y="138221"/>
            <a:ext cx="2731696" cy="2273687"/>
          </a:xfrm>
          <a:prstGeom prst="rect">
            <a:avLst/>
          </a:prstGeom>
          <a:ln w="6350">
            <a:solidFill>
              <a:srgbClr val="FF0000"/>
            </a:solidFill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7FC6F677-EDB5-4DF8-9772-C9035C94C3D7}"/>
              </a:ext>
            </a:extLst>
          </p:cNvPr>
          <p:cNvSpPr txBox="1"/>
          <p:nvPr/>
        </p:nvSpPr>
        <p:spPr>
          <a:xfrm>
            <a:off x="219161" y="206990"/>
            <a:ext cx="2969101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Steps to restrict the data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E52601-7A95-46ED-B94E-08883DE22B80}"/>
              </a:ext>
            </a:extLst>
          </p:cNvPr>
          <p:cNvSpPr txBox="1"/>
          <p:nvPr/>
        </p:nvSpPr>
        <p:spPr>
          <a:xfrm>
            <a:off x="-114828" y="1972650"/>
            <a:ext cx="61436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sz="2000" b="1" dirty="0"/>
              <a:t>Age</a:t>
            </a:r>
            <a:r>
              <a:rPr lang="en-CA" sz="2000" dirty="0"/>
              <a:t> – select </a:t>
            </a:r>
            <a:r>
              <a:rPr lang="en-CA" sz="2000" b="1" i="1" dirty="0"/>
              <a:t>Total, 15 years and over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CFC759-2D4A-4C37-9F2B-6A4C805A44B0}"/>
              </a:ext>
            </a:extLst>
          </p:cNvPr>
          <p:cNvSpPr txBox="1"/>
          <p:nvPr/>
        </p:nvSpPr>
        <p:spPr>
          <a:xfrm>
            <a:off x="-114826" y="1289875"/>
            <a:ext cx="43439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sz="2000" b="1" dirty="0"/>
              <a:t>Geo</a:t>
            </a:r>
            <a:r>
              <a:rPr lang="en-CA" sz="2000" dirty="0"/>
              <a:t> – select </a:t>
            </a:r>
            <a:r>
              <a:rPr lang="en-CA" sz="2000" b="1" i="1" dirty="0"/>
              <a:t>Saskatchewan</a:t>
            </a:r>
            <a:r>
              <a:rPr lang="en-CA" sz="2000" dirty="0"/>
              <a:t> only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DCE116-5015-48D3-90F1-D9E9EAA14DAC}"/>
              </a:ext>
            </a:extLst>
          </p:cNvPr>
          <p:cNvSpPr txBox="1"/>
          <p:nvPr/>
        </p:nvSpPr>
        <p:spPr>
          <a:xfrm>
            <a:off x="-114828" y="1625999"/>
            <a:ext cx="68204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sz="2000" b="1" dirty="0"/>
              <a:t>Identity</a:t>
            </a:r>
            <a:r>
              <a:rPr lang="en-CA" sz="2000" dirty="0"/>
              <a:t> – select </a:t>
            </a:r>
            <a:r>
              <a:rPr lang="en-CA" sz="2000" b="1" i="1" dirty="0"/>
              <a:t>First Nations (North American Indian)</a:t>
            </a:r>
            <a:endParaRPr lang="en-CA" sz="2000" b="1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FA4A87E-F889-4C44-92FB-E620AC38F358}"/>
              </a:ext>
            </a:extLst>
          </p:cNvPr>
          <p:cNvCxnSpPr>
            <a:cxnSpLocks/>
          </p:cNvCxnSpPr>
          <p:nvPr/>
        </p:nvCxnSpPr>
        <p:spPr>
          <a:xfrm>
            <a:off x="7962902" y="1343334"/>
            <a:ext cx="1743073" cy="34665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46D761DA-F7C4-484F-A93E-B8E623A86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34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/>
      <p:bldP spid="5" grpId="1"/>
      <p:bldP spid="10" grpId="0"/>
      <p:bldP spid="10" grpId="1"/>
      <p:bldP spid="12" grpId="0"/>
      <p:bldP spid="12" grpId="1"/>
      <p:bldP spid="14" grpId="0"/>
      <p:bldP spid="1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F3BCFD-538F-49D4-9ECF-A70C065C0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9"/>
            <a:ext cx="12192000" cy="68475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C3E90C-15F8-4D2E-8C40-759E6203ED1D}"/>
              </a:ext>
            </a:extLst>
          </p:cNvPr>
          <p:cNvSpPr/>
          <p:nvPr/>
        </p:nvSpPr>
        <p:spPr>
          <a:xfrm>
            <a:off x="2435630" y="980903"/>
            <a:ext cx="7323513" cy="34165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0872C0-37D4-427C-8A86-6ED8570E0717}"/>
              </a:ext>
            </a:extLst>
          </p:cNvPr>
          <p:cNvSpPr txBox="1"/>
          <p:nvPr/>
        </p:nvSpPr>
        <p:spPr>
          <a:xfrm>
            <a:off x="3091543" y="1124744"/>
            <a:ext cx="6008915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333" dirty="0"/>
              <a:t>NITHA IT Helpdesk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7063A2-4328-4368-A158-A5E26DB01651}"/>
              </a:ext>
            </a:extLst>
          </p:cNvPr>
          <p:cNvSpPr txBox="1"/>
          <p:nvPr/>
        </p:nvSpPr>
        <p:spPr>
          <a:xfrm>
            <a:off x="3091543" y="2014535"/>
            <a:ext cx="6130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7D3C2-1B0E-4004-85DE-0017032B2081}"/>
              </a:ext>
            </a:extLst>
          </p:cNvPr>
          <p:cNvSpPr txBox="1"/>
          <p:nvPr/>
        </p:nvSpPr>
        <p:spPr>
          <a:xfrm>
            <a:off x="3664817" y="3066004"/>
            <a:ext cx="5184576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867" dirty="0"/>
              <a:t>1(306)953-5008</a:t>
            </a:r>
            <a:endParaRPr lang="en-CA" sz="5400" dirty="0"/>
          </a:p>
        </p:txBody>
      </p:sp>
    </p:spTree>
    <p:extLst>
      <p:ext uri="{BB962C8B-B14F-4D97-AF65-F5344CB8AC3E}">
        <p14:creationId xmlns:p14="http://schemas.microsoft.com/office/powerpoint/2010/main" val="190525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3473" y="815372"/>
            <a:ext cx="1142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Filter by: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4" y="2304631"/>
            <a:ext cx="2888689" cy="452918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794" y="2294605"/>
            <a:ext cx="4164362" cy="452258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304" y="2290117"/>
            <a:ext cx="3147121" cy="453418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53EAFF2-250B-4892-8946-119C75B0391B}"/>
              </a:ext>
            </a:extLst>
          </p:cNvPr>
          <p:cNvSpPr txBox="1"/>
          <p:nvPr/>
        </p:nvSpPr>
        <p:spPr>
          <a:xfrm>
            <a:off x="219161" y="206990"/>
            <a:ext cx="2969101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Steps to restrict the data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0A9687-1B1C-49F1-91D8-8D5ED5C925D7}"/>
              </a:ext>
            </a:extLst>
          </p:cNvPr>
          <p:cNvSpPr txBox="1"/>
          <p:nvPr/>
        </p:nvSpPr>
        <p:spPr>
          <a:xfrm>
            <a:off x="209636" y="1848619"/>
            <a:ext cx="6172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5938" lvl="1" indent="-233363">
              <a:buFont typeface="Wingdings" panose="05000000000000000000" pitchFamily="2" charset="2"/>
              <a:buChar char="Ø"/>
              <a:tabLst>
                <a:tab pos="631825" algn="l"/>
              </a:tabLst>
            </a:pPr>
            <a:r>
              <a:rPr lang="en-CA" sz="2000" b="1" dirty="0"/>
              <a:t>Stats</a:t>
            </a:r>
            <a:r>
              <a:rPr lang="en-CA" sz="2000" dirty="0"/>
              <a:t> – select </a:t>
            </a:r>
            <a:r>
              <a:rPr lang="en-CA" sz="2000" b="1" i="1" dirty="0"/>
              <a:t>Number of persons </a:t>
            </a:r>
            <a:r>
              <a:rPr lang="en-CA" sz="2000" dirty="0"/>
              <a:t>and</a:t>
            </a:r>
            <a:r>
              <a:rPr lang="en-CA" sz="2000" b="1" i="1" dirty="0"/>
              <a:t> Percent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511844-5D73-40AA-AA68-D53800C8006F}"/>
              </a:ext>
            </a:extLst>
          </p:cNvPr>
          <p:cNvSpPr txBox="1"/>
          <p:nvPr/>
        </p:nvSpPr>
        <p:spPr>
          <a:xfrm>
            <a:off x="209636" y="1150366"/>
            <a:ext cx="38861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5938" lvl="1" indent="-233363">
              <a:buFont typeface="Wingdings" panose="05000000000000000000" pitchFamily="2" charset="2"/>
              <a:buChar char="Ø"/>
              <a:tabLst>
                <a:tab pos="631825" algn="l"/>
              </a:tabLst>
            </a:pPr>
            <a:r>
              <a:rPr lang="en-CA" sz="2000" b="1" dirty="0"/>
              <a:t>Sex</a:t>
            </a:r>
            <a:r>
              <a:rPr lang="en-CA" sz="2000" dirty="0"/>
              <a:t> – select </a:t>
            </a:r>
            <a:r>
              <a:rPr lang="en-CA" sz="2000" b="1" i="1" dirty="0"/>
              <a:t>Male</a:t>
            </a:r>
            <a:r>
              <a:rPr lang="en-CA" sz="2000" dirty="0"/>
              <a:t> and </a:t>
            </a:r>
            <a:r>
              <a:rPr lang="en-CA" sz="2000" b="1" i="1" dirty="0"/>
              <a:t>Female</a:t>
            </a:r>
            <a:endParaRPr lang="en-CA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CEF58B-3A42-4F24-8DB7-2D14F06461AB}"/>
              </a:ext>
            </a:extLst>
          </p:cNvPr>
          <p:cNvSpPr txBox="1"/>
          <p:nvPr/>
        </p:nvSpPr>
        <p:spPr>
          <a:xfrm>
            <a:off x="214849" y="1504255"/>
            <a:ext cx="98626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5938" lvl="1" indent="-233363">
              <a:buFont typeface="Wingdings" panose="05000000000000000000" pitchFamily="2" charset="2"/>
              <a:buChar char="Ø"/>
              <a:tabLst>
                <a:tab pos="631825" algn="l"/>
              </a:tabLst>
            </a:pPr>
            <a:r>
              <a:rPr lang="en-CA" sz="2000" b="1" dirty="0"/>
              <a:t>Smoking</a:t>
            </a:r>
            <a:r>
              <a:rPr lang="en-CA" sz="2000" dirty="0"/>
              <a:t> – deselect </a:t>
            </a:r>
            <a:r>
              <a:rPr lang="en-CA" sz="2000" b="1" i="1" dirty="0"/>
              <a:t>Not specified if exposed to second-hand smoke at home </a:t>
            </a:r>
            <a:r>
              <a:rPr lang="en-CA" sz="2000" dirty="0"/>
              <a:t>and</a:t>
            </a:r>
            <a:r>
              <a:rPr lang="en-CA" sz="2000" b="1" i="1" dirty="0"/>
              <a:t> Blanks</a:t>
            </a:r>
            <a:endParaRPr lang="en-CA" sz="2000" dirty="0"/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308118C5-9F59-4CE3-82F5-2517A4EF3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089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8" grpId="1"/>
      <p:bldP spid="10" grpId="0"/>
      <p:bldP spid="10" grpId="1"/>
      <p:bldP spid="12" grpId="0"/>
      <p:bldP spid="12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179" y="831413"/>
            <a:ext cx="3263492" cy="41396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224" y="1137223"/>
            <a:ext cx="5448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Subtotal by:</a:t>
            </a:r>
          </a:p>
        </p:txBody>
      </p:sp>
      <p:cxnSp>
        <p:nvCxnSpPr>
          <p:cNvPr id="23" name="Straight Arrow Connector 22"/>
          <p:cNvCxnSpPr>
            <a:cxnSpLocks/>
          </p:cNvCxnSpPr>
          <p:nvPr/>
        </p:nvCxnSpPr>
        <p:spPr>
          <a:xfrm flipV="1">
            <a:off x="3781425" y="1602769"/>
            <a:ext cx="3446384" cy="7797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cxnSpLocks/>
          </p:cNvCxnSpPr>
          <p:nvPr/>
        </p:nvCxnSpPr>
        <p:spPr>
          <a:xfrm>
            <a:off x="3013695" y="2114633"/>
            <a:ext cx="4214114" cy="5974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cxnSpLocks/>
          </p:cNvCxnSpPr>
          <p:nvPr/>
        </p:nvCxnSpPr>
        <p:spPr>
          <a:xfrm>
            <a:off x="3438525" y="2538493"/>
            <a:ext cx="3774887" cy="94502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cxnSpLocks/>
          </p:cNvCxnSpPr>
          <p:nvPr/>
        </p:nvCxnSpPr>
        <p:spPr>
          <a:xfrm>
            <a:off x="4876800" y="3011003"/>
            <a:ext cx="2325384" cy="83662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cxnSpLocks/>
          </p:cNvCxnSpPr>
          <p:nvPr/>
        </p:nvCxnSpPr>
        <p:spPr>
          <a:xfrm>
            <a:off x="5419725" y="3429000"/>
            <a:ext cx="1767461" cy="66903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cxnSpLocks/>
          </p:cNvCxnSpPr>
          <p:nvPr/>
        </p:nvCxnSpPr>
        <p:spPr>
          <a:xfrm>
            <a:off x="4533900" y="3887678"/>
            <a:ext cx="2653286" cy="45773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5594CD1-206E-4323-B6F5-5B6C915E280B}"/>
              </a:ext>
            </a:extLst>
          </p:cNvPr>
          <p:cNvSpPr txBox="1"/>
          <p:nvPr/>
        </p:nvSpPr>
        <p:spPr>
          <a:xfrm>
            <a:off x="219161" y="206990"/>
            <a:ext cx="2969101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Steps to restrict the data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9D102C-52A4-49EC-8E56-13318F722FF4}"/>
              </a:ext>
            </a:extLst>
          </p:cNvPr>
          <p:cNvSpPr txBox="1"/>
          <p:nvPr/>
        </p:nvSpPr>
        <p:spPr>
          <a:xfrm>
            <a:off x="213078" y="3655457"/>
            <a:ext cx="61007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2438" indent="358775">
              <a:buFont typeface="Wingdings" panose="05000000000000000000" pitchFamily="2" charset="2"/>
              <a:buChar char="Ø"/>
            </a:pPr>
            <a:r>
              <a:rPr lang="en-CA" sz="2000" b="1" i="1" dirty="0"/>
              <a:t>Summary below data </a:t>
            </a:r>
            <a:r>
              <a:rPr lang="en-CA" sz="2000" dirty="0"/>
              <a:t>is checked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0C45DC-1192-4B49-8441-FFB91527D084}"/>
              </a:ext>
            </a:extLst>
          </p:cNvPr>
          <p:cNvSpPr txBox="1"/>
          <p:nvPr/>
        </p:nvSpPr>
        <p:spPr>
          <a:xfrm>
            <a:off x="217399" y="1472187"/>
            <a:ext cx="48654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2438" indent="358775">
              <a:buFont typeface="Wingdings" panose="05000000000000000000" pitchFamily="2" charset="2"/>
              <a:buChar char="Ø"/>
            </a:pPr>
            <a:r>
              <a:rPr lang="en-CA" sz="2000" b="1" i="1" dirty="0"/>
              <a:t>At each change in:</a:t>
            </a:r>
            <a:r>
              <a:rPr lang="en-CA" sz="2000" dirty="0"/>
              <a:t> STATS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3ACBBF-C203-466C-B519-5189B413B435}"/>
              </a:ext>
            </a:extLst>
          </p:cNvPr>
          <p:cNvSpPr txBox="1"/>
          <p:nvPr/>
        </p:nvSpPr>
        <p:spPr>
          <a:xfrm>
            <a:off x="217399" y="1904560"/>
            <a:ext cx="56953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2438" indent="358775">
              <a:buFont typeface="Wingdings" panose="05000000000000000000" pitchFamily="2" charset="2"/>
              <a:buChar char="Ø"/>
            </a:pPr>
            <a:r>
              <a:rPr lang="en-CA" sz="2000" b="1" i="1" dirty="0"/>
              <a:t>Use function: </a:t>
            </a:r>
            <a:r>
              <a:rPr lang="en-CA" sz="2000" dirty="0"/>
              <a:t>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E61D73-CA16-4358-A63A-EE76283DB57D}"/>
              </a:ext>
            </a:extLst>
          </p:cNvPr>
          <p:cNvSpPr txBox="1"/>
          <p:nvPr/>
        </p:nvSpPr>
        <p:spPr>
          <a:xfrm>
            <a:off x="217399" y="2338438"/>
            <a:ext cx="61007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2438" indent="358775">
              <a:buFont typeface="Wingdings" panose="05000000000000000000" pitchFamily="2" charset="2"/>
              <a:buChar char="Ø"/>
            </a:pPr>
            <a:r>
              <a:rPr lang="en-CA" sz="2000" b="1" i="1" dirty="0"/>
              <a:t>Add subtotal to: </a:t>
            </a:r>
            <a:r>
              <a:rPr lang="en-CA" sz="2000" dirty="0"/>
              <a:t>Value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E24495B-A5FA-4ACB-A15C-A865D7D786D7}"/>
              </a:ext>
            </a:extLst>
          </p:cNvPr>
          <p:cNvSpPr txBox="1"/>
          <p:nvPr/>
        </p:nvSpPr>
        <p:spPr>
          <a:xfrm>
            <a:off x="213078" y="2781517"/>
            <a:ext cx="61007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2438" indent="358775">
              <a:buFont typeface="Wingdings" panose="05000000000000000000" pitchFamily="2" charset="2"/>
              <a:buChar char="Ø"/>
            </a:pPr>
            <a:r>
              <a:rPr lang="en-CA" sz="2000" b="1" i="1" dirty="0"/>
              <a:t>Replace current subtotals </a:t>
            </a:r>
            <a:r>
              <a:rPr lang="en-CA" sz="2000" dirty="0"/>
              <a:t>is checked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FB4174E-2AF8-4F60-BDCB-3E7BC2E0CB63}"/>
              </a:ext>
            </a:extLst>
          </p:cNvPr>
          <p:cNvSpPr txBox="1"/>
          <p:nvPr/>
        </p:nvSpPr>
        <p:spPr>
          <a:xfrm>
            <a:off x="213078" y="3221474"/>
            <a:ext cx="61007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2438" indent="358775">
              <a:buFont typeface="Wingdings" panose="05000000000000000000" pitchFamily="2" charset="2"/>
              <a:buChar char="Ø"/>
            </a:pPr>
            <a:r>
              <a:rPr lang="en-CA" sz="2000" b="1" i="1" dirty="0"/>
              <a:t>Page break between groups </a:t>
            </a:r>
            <a:r>
              <a:rPr lang="en-CA" sz="2000" dirty="0"/>
              <a:t>is unchecked</a:t>
            </a:r>
          </a:p>
        </p:txBody>
      </p:sp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9EEC9DA2-6ACA-46F0-8328-2946D3990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21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17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24" grpId="0" animBg="1"/>
      <p:bldP spid="12" grpId="0"/>
      <p:bldP spid="12" grpId="1"/>
      <p:bldP spid="14" grpId="0"/>
      <p:bldP spid="14" grpId="1"/>
      <p:bldP spid="16" grpId="0"/>
      <p:bldP spid="16" grpId="1"/>
      <p:bldP spid="19" grpId="0"/>
      <p:bldP spid="19" grpId="1"/>
      <p:bldP spid="26" grpId="0"/>
      <p:bldP spid="26" grpId="1"/>
      <p:bldP spid="28" grpId="0"/>
      <p:bldP spid="28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6740F8A-B935-48D2-93CE-F45B1EE37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9457" y="0"/>
            <a:ext cx="9559909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772" y="721916"/>
            <a:ext cx="4838173" cy="101566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CA" sz="2000" dirty="0"/>
              <a:t>Use the </a:t>
            </a:r>
            <a:r>
              <a:rPr lang="en-CA" sz="2000" b="1" dirty="0"/>
              <a:t>Ctrl</a:t>
            </a:r>
            <a:r>
              <a:rPr lang="en-CA" sz="2000" dirty="0"/>
              <a:t> button on the keyboard in conjunction with the </a:t>
            </a:r>
            <a:r>
              <a:rPr lang="en-CA" sz="2000" b="1" dirty="0"/>
              <a:t>mouse</a:t>
            </a:r>
            <a:r>
              <a:rPr lang="en-CA" sz="2000" dirty="0"/>
              <a:t> to select the blocks of data shown here.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52088" y="2301411"/>
            <a:ext cx="2036785" cy="707886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insert a 2-D Column chart.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9" y="2031970"/>
            <a:ext cx="1951448" cy="4765164"/>
          </a:xfrm>
          <a:prstGeom prst="rect">
            <a:avLst/>
          </a:prstGeom>
        </p:spPr>
      </p:pic>
      <p:cxnSp>
        <p:nvCxnSpPr>
          <p:cNvPr id="12" name="Straight Arrow Connector 11"/>
          <p:cNvCxnSpPr>
            <a:cxnSpLocks/>
            <a:stCxn id="9" idx="1"/>
          </p:cNvCxnSpPr>
          <p:nvPr/>
        </p:nvCxnSpPr>
        <p:spPr>
          <a:xfrm flipH="1">
            <a:off x="698644" y="2655354"/>
            <a:ext cx="1753444" cy="29238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169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252" y="4345296"/>
            <a:ext cx="2730159" cy="1650794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8" y="3389894"/>
            <a:ext cx="5911326" cy="33441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612" y="87251"/>
            <a:ext cx="6045328" cy="3419928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74449" y="176212"/>
            <a:ext cx="3613100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Change the chart’s Row/Column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84323" y="206990"/>
            <a:ext cx="739740" cy="40011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From</a:t>
            </a:r>
          </a:p>
        </p:txBody>
      </p:sp>
      <p:cxnSp>
        <p:nvCxnSpPr>
          <p:cNvPr id="9" name="Straight Arrow Connector 8"/>
          <p:cNvCxnSpPr>
            <a:stCxn id="4" idx="3"/>
          </p:cNvCxnSpPr>
          <p:nvPr/>
        </p:nvCxnSpPr>
        <p:spPr>
          <a:xfrm flipV="1">
            <a:off x="5024063" y="391656"/>
            <a:ext cx="1013464" cy="1538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284323" y="2708540"/>
            <a:ext cx="739740" cy="40011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To</a:t>
            </a:r>
          </a:p>
        </p:txBody>
      </p:sp>
      <p:cxnSp>
        <p:nvCxnSpPr>
          <p:cNvPr id="22" name="Straight Arrow Connector 21"/>
          <p:cNvCxnSpPr>
            <a:stCxn id="10" idx="1"/>
          </p:cNvCxnSpPr>
          <p:nvPr/>
        </p:nvCxnSpPr>
        <p:spPr>
          <a:xfrm flipH="1">
            <a:off x="3667875" y="2908595"/>
            <a:ext cx="616448" cy="50724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037527" y="3883631"/>
            <a:ext cx="2383604" cy="224676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By clicking on the</a:t>
            </a:r>
          </a:p>
          <a:p>
            <a:pPr algn="ctr"/>
            <a:r>
              <a:rPr lang="en-CA" sz="2000" b="1" i="1" dirty="0">
                <a:solidFill>
                  <a:srgbClr val="00B050"/>
                </a:solidFill>
              </a:rPr>
              <a:t>Switch Row/Column</a:t>
            </a:r>
          </a:p>
          <a:p>
            <a:pPr algn="ctr"/>
            <a:r>
              <a:rPr lang="en-CA" sz="2000" dirty="0"/>
              <a:t>button</a:t>
            </a:r>
          </a:p>
          <a:p>
            <a:pPr algn="ctr"/>
            <a:r>
              <a:rPr lang="en-CA" sz="2000" dirty="0"/>
              <a:t>located on the</a:t>
            </a:r>
          </a:p>
          <a:p>
            <a:pPr algn="ctr"/>
            <a:r>
              <a:rPr lang="en-CA" sz="2000" b="1" i="1" dirty="0"/>
              <a:t>Chart Tools/Design </a:t>
            </a:r>
            <a:r>
              <a:rPr lang="en-CA" sz="2000" dirty="0"/>
              <a:t>tab in the </a:t>
            </a:r>
            <a:r>
              <a:rPr lang="en-CA" sz="2000" b="1" i="1" dirty="0"/>
              <a:t>Data</a:t>
            </a:r>
            <a:r>
              <a:rPr lang="en-CA" sz="2000" dirty="0"/>
              <a:t> group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330168" y="4831217"/>
            <a:ext cx="979468" cy="873303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5" name="Straight Arrow Connector 44"/>
          <p:cNvCxnSpPr>
            <a:endCxn id="36" idx="1"/>
          </p:cNvCxnSpPr>
          <p:nvPr/>
        </p:nvCxnSpPr>
        <p:spPr>
          <a:xfrm>
            <a:off x="8211312" y="4416552"/>
            <a:ext cx="1118856" cy="851317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endCxn id="10" idx="3"/>
          </p:cNvCxnSpPr>
          <p:nvPr/>
        </p:nvCxnSpPr>
        <p:spPr>
          <a:xfrm flipH="1">
            <a:off x="5024063" y="2893206"/>
            <a:ext cx="1013464" cy="1538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8079A62A-5243-497F-A99C-4F0781445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914" y="6676865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09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4" grpId="0" animBg="1"/>
      <p:bldP spid="4" grpId="1" animBg="1"/>
      <p:bldP spid="10" grpId="0" animBg="1"/>
      <p:bldP spid="10" grpId="1" animBg="1"/>
      <p:bldP spid="35" grpId="0" animBg="1"/>
      <p:bldP spid="35" grpId="1" animBg="1"/>
      <p:bldP spid="36" grpId="0" animBg="1"/>
      <p:bldP spid="36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F0EA6AB-BF4E-4BAA-B899-E50418EF2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4473" y="659410"/>
            <a:ext cx="8617527" cy="618196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85477" y="115597"/>
            <a:ext cx="3100333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Making a Column/Bar Chart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3839" y="299026"/>
            <a:ext cx="3369923" cy="2554545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1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The end result is that we have a column chart representing the contrasting Female/Male smoking statistics for First Nations people in Saskatchewan for the year 2012, counted by number of persons.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3839" y="3831032"/>
            <a:ext cx="3369923" cy="2246769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sz="2000" dirty="0"/>
              <a:t>Now take a few minutes and select the individual objects in the chart.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CA" sz="2000" dirty="0"/>
              <a:t>Resize them, along with the chart size, to make it show all the legend data as it is represented in this chart.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63085" y="1778099"/>
            <a:ext cx="503398" cy="59934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C7D4B63-F60C-412C-95E3-DB89E1A1C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208" y="1166622"/>
            <a:ext cx="2679545" cy="4105866"/>
          </a:xfrm>
          <a:prstGeom prst="rect">
            <a:avLst/>
          </a:prstGeom>
        </p:spPr>
      </p:pic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BDD30D21-2EF7-4199-9542-2F1174D31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97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9FBCE8-0592-435D-B8EA-3327731B7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428" y="67095"/>
            <a:ext cx="9857143" cy="672380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B150FD-1118-4D41-91ED-FCD2A56E7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8304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pi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950" y="835025"/>
            <a:ext cx="2660891" cy="221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16822" y="3543300"/>
            <a:ext cx="2473325" cy="1940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doughnu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084" y="833437"/>
            <a:ext cx="1641475" cy="16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doughnu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224" y="4111540"/>
            <a:ext cx="2038676" cy="164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634288" y="575527"/>
            <a:ext cx="113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Pie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40098" y="2784901"/>
            <a:ext cx="113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&amp;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5715767"/>
            <a:ext cx="402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Doughnut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52925" y="5752674"/>
            <a:ext cx="402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Charts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5887FF72-E4D6-439D-B57B-0FE714453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1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1" grpId="0"/>
      <p:bldP spid="11" grpId="1"/>
      <p:bldP spid="12" grpId="0"/>
      <p:bldP spid="12" grpId="1"/>
      <p:bldP spid="14" grpId="0"/>
      <p:bldP spid="14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4E48081-8F7B-4D75-8F4C-F4EA591BC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7047" y="940912"/>
            <a:ext cx="8591763" cy="586066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49308" y="4010127"/>
            <a:ext cx="3074972" cy="101566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Select just the data shown in the image and then choose a pie chart.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95581" y="144209"/>
            <a:ext cx="3554004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Making Pie a Chart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8485" y="278922"/>
            <a:ext cx="3074973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63500">
              <a:schemeClr val="accent6">
                <a:satMod val="175000"/>
                <a:alpha val="40000"/>
              </a:schemeClr>
            </a:glow>
            <a:softEdge rad="254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A Pie chart can only display one series of data, each element in the series as a percentage of the total.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9308" y="2136212"/>
            <a:ext cx="3074972" cy="163121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Using the same data from the Data sheet, </a:t>
            </a:r>
            <a:r>
              <a:rPr lang="en-CA" sz="2000" b="1" i="1" dirty="0"/>
              <a:t>sorted</a:t>
            </a:r>
            <a:r>
              <a:rPr lang="en-CA" sz="2000" dirty="0"/>
              <a:t>, </a:t>
            </a:r>
            <a:r>
              <a:rPr lang="en-CA" sz="2000" b="1" i="1" dirty="0"/>
              <a:t>filtered</a:t>
            </a:r>
            <a:r>
              <a:rPr lang="en-CA" sz="2000" dirty="0"/>
              <a:t> &amp; </a:t>
            </a:r>
            <a:r>
              <a:rPr lang="en-CA" sz="2000" b="1" i="1" dirty="0"/>
              <a:t>subtotaled</a:t>
            </a:r>
            <a:r>
              <a:rPr lang="en-CA" sz="2000" dirty="0"/>
              <a:t> the same as the Column …</a:t>
            </a:r>
          </a:p>
        </p:txBody>
      </p:sp>
      <p:cxnSp>
        <p:nvCxnSpPr>
          <p:cNvPr id="16" name="Straight Arrow Connector 15"/>
          <p:cNvCxnSpPr>
            <a:cxnSpLocks/>
          </p:cNvCxnSpPr>
          <p:nvPr/>
        </p:nvCxnSpPr>
        <p:spPr>
          <a:xfrm flipV="1">
            <a:off x="3324280" y="3429000"/>
            <a:ext cx="2935204" cy="18494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  <a:stCxn id="10" idx="3"/>
          </p:cNvCxnSpPr>
          <p:nvPr/>
        </p:nvCxnSpPr>
        <p:spPr>
          <a:xfrm flipV="1">
            <a:off x="3324280" y="4397032"/>
            <a:ext cx="8014280" cy="12092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D4F6F380-695A-4099-BB40-1ADF41BD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7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3" grpId="0" animBg="1"/>
      <p:bldP spid="2" grpId="0" animBg="1"/>
      <p:bldP spid="13" grpId="0" animBg="1"/>
      <p:bldP spid="13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B17CD09-52B2-4505-9662-41AB2411F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7047" y="934625"/>
            <a:ext cx="8581824" cy="5853881"/>
          </a:xfrm>
          <a:prstGeom prst="rect">
            <a:avLst/>
          </a:prstGeom>
        </p:spPr>
      </p:pic>
      <p:cxnSp>
        <p:nvCxnSpPr>
          <p:cNvPr id="27" name="Straight Arrow Connector 26"/>
          <p:cNvCxnSpPr>
            <a:cxnSpLocks/>
            <a:stCxn id="24" idx="3"/>
            <a:endCxn id="30" idx="1"/>
          </p:cNvCxnSpPr>
          <p:nvPr/>
        </p:nvCxnSpPr>
        <p:spPr>
          <a:xfrm flipV="1">
            <a:off x="3067396" y="2444909"/>
            <a:ext cx="4079677" cy="319325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77976" y="2707200"/>
            <a:ext cx="2818088" cy="101566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Pie chart option from the Insert ribbon Charts group.</a:t>
            </a:r>
          </a:p>
        </p:txBody>
      </p:sp>
      <p:cxnSp>
        <p:nvCxnSpPr>
          <p:cNvPr id="29" name="Straight Arrow Connector 28"/>
          <p:cNvCxnSpPr>
            <a:cxnSpLocks/>
            <a:stCxn id="9" idx="3"/>
          </p:cNvCxnSpPr>
          <p:nvPr/>
        </p:nvCxnSpPr>
        <p:spPr>
          <a:xfrm flipV="1">
            <a:off x="3096064" y="1978429"/>
            <a:ext cx="4022340" cy="123660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49307" y="5438107"/>
            <a:ext cx="2818089" cy="40011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the first 2D Pie.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A14CDED-AE85-4861-AA56-82350A7149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404" y="1882264"/>
            <a:ext cx="1355066" cy="2241559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7147073" y="2257234"/>
            <a:ext cx="415950" cy="37535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E67EEC-A994-44FC-A1B2-0588049DFEF4}"/>
              </a:ext>
            </a:extLst>
          </p:cNvPr>
          <p:cNvSpPr txBox="1"/>
          <p:nvPr/>
        </p:nvSpPr>
        <p:spPr>
          <a:xfrm>
            <a:off x="5895581" y="144209"/>
            <a:ext cx="3554004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Making Pie a Chart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E59335-B30C-43AA-9612-52BD8337317E}"/>
              </a:ext>
            </a:extLst>
          </p:cNvPr>
          <p:cNvSpPr txBox="1"/>
          <p:nvPr/>
        </p:nvSpPr>
        <p:spPr>
          <a:xfrm>
            <a:off x="143670" y="158092"/>
            <a:ext cx="3264518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63500">
              <a:schemeClr val="accent6">
                <a:satMod val="175000"/>
                <a:alpha val="40000"/>
              </a:schemeClr>
            </a:glow>
            <a:softEdge rad="254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A Pie chart can only display one series of data, each element in the series as a percentage of the total.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2C642602-B3D4-4E1D-AE66-C5F90A00C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64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4" grpId="0" animBg="1"/>
      <p:bldP spid="24" grpId="1" animBg="1"/>
      <p:bldP spid="30" grpId="0" animBg="1"/>
      <p:bldP spid="30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C42F007-EC83-468F-A295-C70BDF1F0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7045" y="934624"/>
            <a:ext cx="8581825" cy="58538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C5EFA4-2286-444F-B131-97E33C3EAD0A}"/>
              </a:ext>
            </a:extLst>
          </p:cNvPr>
          <p:cNvSpPr txBox="1"/>
          <p:nvPr/>
        </p:nvSpPr>
        <p:spPr>
          <a:xfrm>
            <a:off x="218484" y="2094446"/>
            <a:ext cx="3074973" cy="101566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This chart is for the Female Smoking Stats for First Nations.</a:t>
            </a:r>
            <a:endParaRPr lang="en-GB" sz="2000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76E886A-D13E-4A4A-8EBC-E29909686EA8}"/>
              </a:ext>
            </a:extLst>
          </p:cNvPr>
          <p:cNvCxnSpPr>
            <a:stCxn id="6" idx="3"/>
          </p:cNvCxnSpPr>
          <p:nvPr/>
        </p:nvCxnSpPr>
        <p:spPr>
          <a:xfrm>
            <a:off x="3293457" y="2602278"/>
            <a:ext cx="2802543" cy="120495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EB21E0E-8952-4771-BEB7-C00519A86D01}"/>
              </a:ext>
            </a:extLst>
          </p:cNvPr>
          <p:cNvSpPr txBox="1"/>
          <p:nvPr/>
        </p:nvSpPr>
        <p:spPr>
          <a:xfrm>
            <a:off x="143670" y="158092"/>
            <a:ext cx="3264518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63500">
              <a:schemeClr val="accent6">
                <a:satMod val="175000"/>
                <a:alpha val="40000"/>
              </a:schemeClr>
            </a:glow>
            <a:softEdge rad="254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A Pie chart can only display one series of data, each element in the series as a percentage of the total.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B15C77-A6C3-413C-927C-45A7714962D2}"/>
              </a:ext>
            </a:extLst>
          </p:cNvPr>
          <p:cNvSpPr txBox="1"/>
          <p:nvPr/>
        </p:nvSpPr>
        <p:spPr>
          <a:xfrm>
            <a:off x="5895581" y="144209"/>
            <a:ext cx="3554004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Making Pie a Chart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00DEBC68-5FC4-46B8-BA08-67D41B206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01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1475" y="1254534"/>
            <a:ext cx="11412842" cy="1143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1BF124E-773D-4C10-A2A2-C226F1BF40F8}"/>
              </a:ext>
            </a:extLst>
          </p:cNvPr>
          <p:cNvSpPr txBox="1"/>
          <p:nvPr/>
        </p:nvSpPr>
        <p:spPr>
          <a:xfrm>
            <a:off x="1532320" y="4969733"/>
            <a:ext cx="3913770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Context Ribbons - Format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C06952E-27ED-42E1-BA4D-3489E2FA3A18}"/>
              </a:ext>
            </a:extLst>
          </p:cNvPr>
          <p:cNvSpPr txBox="1"/>
          <p:nvPr/>
        </p:nvSpPr>
        <p:spPr>
          <a:xfrm>
            <a:off x="1523589" y="3079495"/>
            <a:ext cx="3913771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What is our direction in this course?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971F100-48DB-4C7E-8F88-963338E50227}"/>
              </a:ext>
            </a:extLst>
          </p:cNvPr>
          <p:cNvSpPr txBox="1"/>
          <p:nvPr/>
        </p:nvSpPr>
        <p:spPr>
          <a:xfrm>
            <a:off x="1520823" y="3545378"/>
            <a:ext cx="3913771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Chart Types</a:t>
            </a:r>
            <a:endParaRPr lang="en-US" sz="2000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B1440A8-8699-46F0-98DB-4EC6337E55AF}"/>
              </a:ext>
            </a:extLst>
          </p:cNvPr>
          <p:cNvSpPr txBox="1"/>
          <p:nvPr/>
        </p:nvSpPr>
        <p:spPr>
          <a:xfrm>
            <a:off x="1532320" y="4011261"/>
            <a:ext cx="3913770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Parts of the Chart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AE59E97-1A50-47D7-BFFB-EC5569B0C743}"/>
              </a:ext>
            </a:extLst>
          </p:cNvPr>
          <p:cNvSpPr txBox="1"/>
          <p:nvPr/>
        </p:nvSpPr>
        <p:spPr>
          <a:xfrm>
            <a:off x="1526354" y="4488495"/>
            <a:ext cx="3919736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Context Ribbons - Design</a:t>
            </a:r>
            <a:endParaRPr lang="en-US" sz="2000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D7934ED-4917-47A8-8721-420CE21905F3}"/>
              </a:ext>
            </a:extLst>
          </p:cNvPr>
          <p:cNvSpPr txBox="1"/>
          <p:nvPr/>
        </p:nvSpPr>
        <p:spPr>
          <a:xfrm>
            <a:off x="6862486" y="3079495"/>
            <a:ext cx="3531204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Choosing the Data You Present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A914A5A-D2F6-4C39-B757-D09EAB790776}"/>
              </a:ext>
            </a:extLst>
          </p:cNvPr>
          <p:cNvSpPr txBox="1"/>
          <p:nvPr/>
        </p:nvSpPr>
        <p:spPr>
          <a:xfrm>
            <a:off x="6868017" y="3544886"/>
            <a:ext cx="3531204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Making a Column/Bar Chart</a:t>
            </a:r>
            <a:endParaRPr lang="en-US" sz="2000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6177BDE-DCCE-4851-98EC-6B34C22ADFE4}"/>
              </a:ext>
            </a:extLst>
          </p:cNvPr>
          <p:cNvSpPr txBox="1"/>
          <p:nvPr/>
        </p:nvSpPr>
        <p:spPr>
          <a:xfrm>
            <a:off x="6868017" y="4011261"/>
            <a:ext cx="3525673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Making a Pie Chart</a:t>
            </a:r>
            <a:endParaRPr lang="en-US" sz="2000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4FA74F2-C5D5-4638-9520-BEDC6D48F21E}"/>
              </a:ext>
            </a:extLst>
          </p:cNvPr>
          <p:cNvSpPr txBox="1"/>
          <p:nvPr/>
        </p:nvSpPr>
        <p:spPr>
          <a:xfrm>
            <a:off x="6862485" y="4969733"/>
            <a:ext cx="3525673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Tips for Formatting Your Chart</a:t>
            </a:r>
            <a:endParaRPr lang="en-US" sz="2000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B5810A7-911E-4757-AFD0-9034CBF87F25}"/>
              </a:ext>
            </a:extLst>
          </p:cNvPr>
          <p:cNvSpPr txBox="1"/>
          <p:nvPr/>
        </p:nvSpPr>
        <p:spPr>
          <a:xfrm>
            <a:off x="6862486" y="4488495"/>
            <a:ext cx="3525673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Making a Doughnut Chart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6" grpId="0" animBg="1"/>
      <p:bldP spid="66" grpId="1" animBg="1"/>
      <p:bldP spid="67" grpId="0" animBg="1"/>
      <p:bldP spid="67" grpId="1" animBg="1"/>
      <p:bldP spid="71" grpId="0" animBg="1"/>
      <p:bldP spid="71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72CCC59-5CFF-4561-9BE8-83835775C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0930" y="927814"/>
            <a:ext cx="8604869" cy="58696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7870" y="378852"/>
            <a:ext cx="3323060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Pie chart shows the seven smoking statistics for females.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7870" y="5371152"/>
            <a:ext cx="3323060" cy="1015663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8E40">
                <a:alpha val="8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Now make a chart for the male smokers and display it on the same sheet.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BCD1A86-7ADA-4E50-8C23-B3912BEF1A47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1849400" y="1086738"/>
            <a:ext cx="4119138" cy="367645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eft Brace 10">
            <a:extLst>
              <a:ext uri="{FF2B5EF4-FFF2-40B4-BE49-F238E27FC236}">
                <a16:creationId xmlns:a16="http://schemas.microsoft.com/office/drawing/2014/main" id="{FE9AB3C9-DAAC-4F4C-A5C7-7C5A6F66A964}"/>
              </a:ext>
            </a:extLst>
          </p:cNvPr>
          <p:cNvSpPr/>
          <p:nvPr/>
        </p:nvSpPr>
        <p:spPr>
          <a:xfrm>
            <a:off x="6028979" y="3970977"/>
            <a:ext cx="381000" cy="1615176"/>
          </a:xfrm>
          <a:prstGeom prst="leftBrace">
            <a:avLst>
              <a:gd name="adj1" fmla="val 43242"/>
              <a:gd name="adj2" fmla="val 50000"/>
            </a:avLst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EF0152-9B4E-4D5B-9F7B-BCFC9EDC3796}"/>
              </a:ext>
            </a:extLst>
          </p:cNvPr>
          <p:cNvSpPr txBox="1"/>
          <p:nvPr/>
        </p:nvSpPr>
        <p:spPr>
          <a:xfrm>
            <a:off x="5895581" y="144209"/>
            <a:ext cx="3554004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Making Pie a Chart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4F5617B-E22F-47B5-ABDC-88BBEE1212D1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3324124" y="3429000"/>
            <a:ext cx="1414131" cy="43361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0DB292A-C5E2-45B6-8CDD-A8411E8C8A65}"/>
              </a:ext>
            </a:extLst>
          </p:cNvPr>
          <p:cNvSpPr txBox="1"/>
          <p:nvPr/>
        </p:nvSpPr>
        <p:spPr>
          <a:xfrm>
            <a:off x="76201" y="3075057"/>
            <a:ext cx="3247923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redo the chart elements so that they look like …</a:t>
            </a:r>
            <a:endParaRPr lang="en-GB" sz="2000" dirty="0"/>
          </a:p>
        </p:txBody>
      </p:sp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148958C8-AE6F-4132-9EB4-08FA8D29E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81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1" grpId="0" animBg="1"/>
      <p:bldP spid="11" grpId="1" animBg="1"/>
      <p:bldP spid="14" grpId="0" animBg="1"/>
      <p:bldP spid="14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83C3ED74-E8E4-4FD7-AFC8-848CFE4D6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0929" y="939346"/>
            <a:ext cx="8629809" cy="588661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4679" y="273349"/>
            <a:ext cx="3074973" cy="1015663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Here is what the two pie charts on the one sheet look like.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4680" y="1742840"/>
            <a:ext cx="3074973" cy="1015663"/>
          </a:xfrm>
          <a:prstGeom prst="rect">
            <a:avLst/>
          </a:prstGeom>
          <a:solidFill>
            <a:srgbClr val="FADDCA"/>
          </a:solidFill>
          <a:effectLst>
            <a:glow rad="63500">
              <a:schemeClr val="accent6">
                <a:satMod val="175000"/>
                <a:alpha val="40000"/>
              </a:schemeClr>
            </a:glow>
            <a:softEdge rad="254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Notice that you will have had to resize both charts to fit on the one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4679" y="2899133"/>
            <a:ext cx="3074973" cy="1938992"/>
          </a:xfrm>
          <a:prstGeom prst="rect">
            <a:avLst/>
          </a:prstGeom>
          <a:solidFill>
            <a:srgbClr val="00B0F0">
              <a:alpha val="30000"/>
            </a:srgbClr>
          </a:solidFill>
        </p:spPr>
        <p:txBody>
          <a:bodyPr wrap="square" rtlCol="0">
            <a:spAutoFit/>
          </a:bodyPr>
          <a:lstStyle/>
          <a:p>
            <a:r>
              <a:rPr lang="en-CA" sz="2000" dirty="0"/>
              <a:t>On the other hand, you can place one or both of those charts on separate spreadsheets.</a:t>
            </a:r>
          </a:p>
          <a:p>
            <a:endParaRPr lang="en-CA" sz="2000" dirty="0"/>
          </a:p>
          <a:p>
            <a:r>
              <a:rPr lang="en-CA" sz="2000" dirty="0"/>
              <a:t>To do this: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4680" y="4945224"/>
            <a:ext cx="3074973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one of the charts.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4679" y="5484406"/>
            <a:ext cx="3074973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the Chart Design ribbon.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4679" y="6384596"/>
            <a:ext cx="3074973" cy="40011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Move Chart</a:t>
            </a:r>
          </a:p>
        </p:txBody>
      </p:sp>
      <p:cxnSp>
        <p:nvCxnSpPr>
          <p:cNvPr id="14" name="Straight Arrow Connector 13"/>
          <p:cNvCxnSpPr>
            <a:cxnSpLocks/>
            <a:stCxn id="5" idx="3"/>
          </p:cNvCxnSpPr>
          <p:nvPr/>
        </p:nvCxnSpPr>
        <p:spPr>
          <a:xfrm flipV="1">
            <a:off x="3249652" y="1441308"/>
            <a:ext cx="6110479" cy="439704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  <a:stCxn id="11" idx="3"/>
            <a:endCxn id="19" idx="1"/>
          </p:cNvCxnSpPr>
          <p:nvPr/>
        </p:nvCxnSpPr>
        <p:spPr>
          <a:xfrm flipV="1">
            <a:off x="3249652" y="1824803"/>
            <a:ext cx="7470288" cy="475984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0719940" y="1526223"/>
            <a:ext cx="393830" cy="597159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C89D2B-1DF9-4FBF-8402-61CD870F4BEF}"/>
              </a:ext>
            </a:extLst>
          </p:cNvPr>
          <p:cNvSpPr txBox="1"/>
          <p:nvPr/>
        </p:nvSpPr>
        <p:spPr>
          <a:xfrm>
            <a:off x="5895581" y="144209"/>
            <a:ext cx="3554004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Making Pie a Chart</a:t>
            </a:r>
          </a:p>
        </p:txBody>
      </p:sp>
    </p:spTree>
    <p:extLst>
      <p:ext uri="{BB962C8B-B14F-4D97-AF65-F5344CB8AC3E}">
        <p14:creationId xmlns:p14="http://schemas.microsoft.com/office/powerpoint/2010/main" val="136598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xit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11" grpId="0" animBg="1"/>
      <p:bldP spid="11" grpId="1" animBg="1"/>
      <p:bldP spid="1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DD23A59-1862-4FBB-84BF-6422DCC10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0929" y="939346"/>
            <a:ext cx="8629809" cy="58866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5A9FAC-E696-407B-8E42-E4C1698CB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502" y="2371578"/>
            <a:ext cx="5044877" cy="19889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71939" y="148019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Pie a Chart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306" y="223935"/>
            <a:ext cx="3349690" cy="70788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Which displays the </a:t>
            </a:r>
            <a:r>
              <a:rPr lang="en-CA" sz="2000" b="1" i="1" dirty="0"/>
              <a:t>Move Chart</a:t>
            </a:r>
            <a:r>
              <a:rPr lang="en-CA" sz="2000" dirty="0"/>
              <a:t> dialog box.</a:t>
            </a:r>
          </a:p>
        </p:txBody>
      </p:sp>
      <p:cxnSp>
        <p:nvCxnSpPr>
          <p:cNvPr id="10" name="Straight Arrow Connector 9"/>
          <p:cNvCxnSpPr>
            <a:cxnSpLocks/>
            <a:stCxn id="8" idx="3"/>
          </p:cNvCxnSpPr>
          <p:nvPr/>
        </p:nvCxnSpPr>
        <p:spPr>
          <a:xfrm>
            <a:off x="3442996" y="577878"/>
            <a:ext cx="2817845" cy="191640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3306" y="1738339"/>
            <a:ext cx="3349690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</a:t>
            </a:r>
            <a:r>
              <a:rPr lang="en-CA" sz="2000" b="1" i="1" dirty="0"/>
              <a:t>New Sheet</a:t>
            </a:r>
            <a:r>
              <a:rPr lang="en-CA" sz="2000" dirty="0"/>
              <a:t> and then name the new sheet.</a:t>
            </a:r>
          </a:p>
          <a:p>
            <a:pPr marL="354013"/>
            <a:r>
              <a:rPr lang="en-CA" sz="2000" dirty="0"/>
              <a:t>Name it, </a:t>
            </a:r>
            <a:r>
              <a:rPr lang="en-CA" sz="2000" b="1" dirty="0"/>
              <a:t>Male Smoking</a:t>
            </a:r>
            <a:r>
              <a:rPr lang="en-CA" sz="2000" dirty="0"/>
              <a:t>.</a:t>
            </a:r>
          </a:p>
        </p:txBody>
      </p:sp>
      <p:cxnSp>
        <p:nvCxnSpPr>
          <p:cNvPr id="13" name="Straight Arrow Connector 12"/>
          <p:cNvCxnSpPr>
            <a:cxnSpLocks/>
            <a:stCxn id="11" idx="3"/>
          </p:cNvCxnSpPr>
          <p:nvPr/>
        </p:nvCxnSpPr>
        <p:spPr>
          <a:xfrm>
            <a:off x="3442996" y="2246171"/>
            <a:ext cx="2957804" cy="88778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6201" y="3529742"/>
            <a:ext cx="3349690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</a:t>
            </a:r>
            <a:r>
              <a:rPr lang="en-CA" sz="2000" b="1" dirty="0"/>
              <a:t>OK</a:t>
            </a:r>
            <a:r>
              <a:rPr lang="en-CA" sz="2000" dirty="0"/>
              <a:t>.</a:t>
            </a:r>
          </a:p>
        </p:txBody>
      </p:sp>
      <p:cxnSp>
        <p:nvCxnSpPr>
          <p:cNvPr id="20" name="Straight Arrow Connector 19"/>
          <p:cNvCxnSpPr>
            <a:cxnSpLocks/>
            <a:stCxn id="18" idx="3"/>
          </p:cNvCxnSpPr>
          <p:nvPr/>
        </p:nvCxnSpPr>
        <p:spPr>
          <a:xfrm>
            <a:off x="3425891" y="3729797"/>
            <a:ext cx="4986629" cy="38330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F8333D3A-3BF4-4AFF-8441-D3F5425FE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44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1" grpId="0" animBg="1"/>
      <p:bldP spid="11" grpId="1" animBg="1"/>
      <p:bldP spid="18" grpId="0" animBg="1"/>
      <p:bldP spid="18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440D63C-C55B-40F7-9D63-D41280574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3997" y="1146565"/>
            <a:ext cx="8299075" cy="56610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" y="186589"/>
            <a:ext cx="3457575" cy="1015663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Now we need to label the female series data as Female and add the Male stats.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0025" y="1362075"/>
            <a:ext cx="383996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</a:t>
            </a:r>
            <a:r>
              <a:rPr lang="en-CA" sz="2000" b="1" i="1" dirty="0"/>
              <a:t>Select Data</a:t>
            </a:r>
            <a:r>
              <a:rPr lang="en-CA" sz="2000" dirty="0"/>
              <a:t> button.</a:t>
            </a:r>
          </a:p>
        </p:txBody>
      </p:sp>
      <p:cxnSp>
        <p:nvCxnSpPr>
          <p:cNvPr id="10" name="Straight Arrow Connector 9"/>
          <p:cNvCxnSpPr>
            <a:cxnSpLocks/>
            <a:stCxn id="8" idx="3"/>
            <a:endCxn id="12" idx="1"/>
          </p:cNvCxnSpPr>
          <p:nvPr/>
        </p:nvCxnSpPr>
        <p:spPr>
          <a:xfrm>
            <a:off x="4039985" y="1562130"/>
            <a:ext cx="6702908" cy="43079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0742893" y="1708171"/>
            <a:ext cx="411553" cy="56951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228600" y="2051566"/>
            <a:ext cx="3457575" cy="707886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7030A0">
                <a:alpha val="40000"/>
              </a:srgb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Which displays the </a:t>
            </a:r>
          </a:p>
          <a:p>
            <a:r>
              <a:rPr lang="en-CA" sz="2000" b="1" i="1" dirty="0"/>
              <a:t>Select Data Source</a:t>
            </a:r>
            <a:r>
              <a:rPr lang="en-CA" sz="2000" dirty="0"/>
              <a:t> dialog.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0025" y="3082116"/>
            <a:ext cx="3511746" cy="70788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</a:t>
            </a:r>
            <a:r>
              <a:rPr lang="en-CA" sz="2000" b="1" i="1" dirty="0"/>
              <a:t>Series1</a:t>
            </a:r>
          </a:p>
          <a:p>
            <a:r>
              <a:rPr lang="en-CA" sz="2000" dirty="0"/>
              <a:t>Click on the </a:t>
            </a:r>
            <a:r>
              <a:rPr lang="en-CA" sz="2000" b="1" i="1" dirty="0"/>
              <a:t>Edit</a:t>
            </a:r>
            <a:r>
              <a:rPr lang="en-CA" sz="2000" dirty="0"/>
              <a:t> button.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95779" y="278922"/>
            <a:ext cx="3554004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Making a Doughnut Chart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691" y="1984549"/>
            <a:ext cx="5182948" cy="279559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5429765" y="2028330"/>
            <a:ext cx="5197801" cy="275181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8" name="Straight Arrow Connector 27"/>
          <p:cNvCxnSpPr>
            <a:stCxn id="15" idx="3"/>
            <a:endCxn id="5" idx="1"/>
          </p:cNvCxnSpPr>
          <p:nvPr/>
        </p:nvCxnSpPr>
        <p:spPr>
          <a:xfrm>
            <a:off x="3686175" y="2405509"/>
            <a:ext cx="1743516" cy="97683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</p:cNvCxnSpPr>
          <p:nvPr/>
        </p:nvCxnSpPr>
        <p:spPr>
          <a:xfrm flipV="1">
            <a:off x="2793076" y="3444794"/>
            <a:ext cx="3402451" cy="135368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</p:cNvCxnSpPr>
          <p:nvPr/>
        </p:nvCxnSpPr>
        <p:spPr>
          <a:xfrm>
            <a:off x="1936865" y="3256385"/>
            <a:ext cx="3569945" cy="32377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6195527" y="3256385"/>
            <a:ext cx="634481" cy="188404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TextBox 29"/>
          <p:cNvSpPr txBox="1"/>
          <p:nvPr/>
        </p:nvSpPr>
        <p:spPr>
          <a:xfrm>
            <a:off x="623307" y="4011342"/>
            <a:ext cx="2452126" cy="707886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5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Which displays the</a:t>
            </a:r>
          </a:p>
          <a:p>
            <a:r>
              <a:rPr lang="en-CA" sz="2000" b="1" i="1" dirty="0"/>
              <a:t>Edit Series </a:t>
            </a:r>
            <a:r>
              <a:rPr lang="en-CA" sz="2000" dirty="0"/>
              <a:t>dialog.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00024" y="4903941"/>
            <a:ext cx="4687859" cy="400110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sz="2000" dirty="0"/>
              <a:t>Type into the </a:t>
            </a:r>
            <a:r>
              <a:rPr lang="en-CA" sz="2000" b="1" i="1" dirty="0"/>
              <a:t> Series Name</a:t>
            </a:r>
            <a:r>
              <a:rPr lang="en-CA" sz="2000" dirty="0"/>
              <a:t> box, </a:t>
            </a:r>
            <a:r>
              <a:rPr lang="en-CA" sz="2000" b="1" i="1" dirty="0"/>
              <a:t>Female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00025" y="5701004"/>
            <a:ext cx="3486150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sz="2000" dirty="0"/>
              <a:t>Click on the </a:t>
            </a:r>
            <a:r>
              <a:rPr lang="en-CA" sz="2000" b="1" dirty="0"/>
              <a:t>OK</a:t>
            </a:r>
            <a:r>
              <a:rPr lang="en-CA" sz="2000" dirty="0"/>
              <a:t> button.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152590-F080-4D45-A004-387B5FC203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9566" y="2761111"/>
            <a:ext cx="3019048" cy="1504762"/>
          </a:xfrm>
          <a:prstGeom prst="rect">
            <a:avLst/>
          </a:prstGeom>
        </p:spPr>
      </p:pic>
      <p:cxnSp>
        <p:nvCxnSpPr>
          <p:cNvPr id="32" name="Straight Arrow Connector 31"/>
          <p:cNvCxnSpPr>
            <a:cxnSpLocks/>
            <a:stCxn id="30" idx="3"/>
          </p:cNvCxnSpPr>
          <p:nvPr/>
        </p:nvCxnSpPr>
        <p:spPr>
          <a:xfrm flipV="1">
            <a:off x="3075433" y="2887710"/>
            <a:ext cx="3561178" cy="1477575"/>
          </a:xfrm>
          <a:prstGeom prst="straightConnector1">
            <a:avLst/>
          </a:prstGeom>
          <a:ln w="1905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cxnSpLocks/>
            <a:stCxn id="36" idx="3"/>
          </p:cNvCxnSpPr>
          <p:nvPr/>
        </p:nvCxnSpPr>
        <p:spPr>
          <a:xfrm flipV="1">
            <a:off x="4887883" y="3418273"/>
            <a:ext cx="1789358" cy="168572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cxnSpLocks/>
            <a:stCxn id="39" idx="3"/>
          </p:cNvCxnSpPr>
          <p:nvPr/>
        </p:nvCxnSpPr>
        <p:spPr>
          <a:xfrm flipV="1">
            <a:off x="3686175" y="4073783"/>
            <a:ext cx="4338347" cy="182727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E9DEF877-DFAD-4F1F-B424-44CD760BA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97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" presetClass="exit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12" grpId="0" animBg="1"/>
      <p:bldP spid="12" grpId="1" animBg="1"/>
      <p:bldP spid="12" grpId="2" animBg="1"/>
      <p:bldP spid="12" grpId="3" animBg="1"/>
      <p:bldP spid="15" grpId="0" animBg="1"/>
      <p:bldP spid="15" grpId="1" animBg="1"/>
      <p:bldP spid="16" grpId="0" animBg="1"/>
      <p:bldP spid="16" grpId="1" animBg="1"/>
      <p:bldP spid="26" grpId="0" animBg="1"/>
      <p:bldP spid="26" grpId="1" animBg="1"/>
      <p:bldP spid="26" grpId="2" animBg="1"/>
      <p:bldP spid="24" grpId="0" animBg="1"/>
      <p:bldP spid="24" grpId="1" animBg="1"/>
      <p:bldP spid="30" grpId="0" animBg="1"/>
      <p:bldP spid="30" grpId="1" animBg="1"/>
      <p:bldP spid="36" grpId="0" animBg="1"/>
      <p:bldP spid="36" grpId="1" animBg="1"/>
      <p:bldP spid="39" grpId="0" animBg="1"/>
      <p:bldP spid="39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9528D7-1FCC-46B8-A03E-03D2B6EEC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3997" y="1146519"/>
            <a:ext cx="8299075" cy="56610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2B7B3AB-0962-4579-BED5-82D49FD70F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447" y="1670016"/>
            <a:ext cx="2860901" cy="38086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" y="186589"/>
            <a:ext cx="3457575" cy="1323439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Now that the Female series of data is labelled, we need to add the data for the males and label that data series as Male.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0500" y="1811332"/>
            <a:ext cx="3495675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</a:t>
            </a:r>
            <a:r>
              <a:rPr lang="en-CA" sz="2000" b="1" i="1" u="sng" dirty="0"/>
              <a:t>A</a:t>
            </a:r>
            <a:r>
              <a:rPr lang="en-CA" sz="2000" b="1" i="1" dirty="0"/>
              <a:t>dd</a:t>
            </a:r>
            <a:r>
              <a:rPr lang="en-CA" sz="2000" dirty="0"/>
              <a:t> in the </a:t>
            </a:r>
            <a:r>
              <a:rPr lang="en-CA" sz="2000" b="1" i="1" dirty="0"/>
              <a:t>Legend Entries (Series)</a:t>
            </a:r>
            <a:r>
              <a:rPr lang="en-CA" sz="2000" dirty="0"/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96336" y="369429"/>
            <a:ext cx="3081472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Making a Doughnut Chart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78BF53A-5229-4CAD-9BD3-ABFECA24295B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3686175" y="2165275"/>
            <a:ext cx="894138" cy="101850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1D56166D-7D6F-4F1F-8D16-BB3330F4A4CD}"/>
              </a:ext>
            </a:extLst>
          </p:cNvPr>
          <p:cNvSpPr/>
          <p:nvPr/>
        </p:nvSpPr>
        <p:spPr>
          <a:xfrm>
            <a:off x="5064735" y="3521991"/>
            <a:ext cx="1577134" cy="39330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1526B2A-3BAC-4A3B-A0DE-B61765131B5F}"/>
              </a:ext>
            </a:extLst>
          </p:cNvPr>
          <p:cNvCxnSpPr>
            <a:cxnSpLocks/>
            <a:stCxn id="57" idx="3"/>
          </p:cNvCxnSpPr>
          <p:nvPr/>
        </p:nvCxnSpPr>
        <p:spPr>
          <a:xfrm>
            <a:off x="6641869" y="3718643"/>
            <a:ext cx="1283767" cy="39330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F3FFBB4B-D6D1-496D-A92E-24083752BE39}"/>
              </a:ext>
            </a:extLst>
          </p:cNvPr>
          <p:cNvSpPr/>
          <p:nvPr/>
        </p:nvSpPr>
        <p:spPr>
          <a:xfrm>
            <a:off x="7925636" y="4092387"/>
            <a:ext cx="2132764" cy="188127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A213187-0447-40EA-B337-964A55186B96}"/>
              </a:ext>
            </a:extLst>
          </p:cNvPr>
          <p:cNvCxnSpPr>
            <a:cxnSpLocks/>
          </p:cNvCxnSpPr>
          <p:nvPr/>
        </p:nvCxnSpPr>
        <p:spPr>
          <a:xfrm>
            <a:off x="4638502" y="3183775"/>
            <a:ext cx="426233" cy="33821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9686FFDE-88CE-473C-A518-7C774CD3D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04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7" grpId="0" animBg="1"/>
      <p:bldP spid="3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9528D7-1FCC-46B8-A03E-03D2B6EEC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7534" y="1121581"/>
            <a:ext cx="8299075" cy="566101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396336" y="369429"/>
            <a:ext cx="3081472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Making a Doughnut Chart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90898" y="1255678"/>
            <a:ext cx="3989576" cy="400110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Type </a:t>
            </a:r>
            <a:r>
              <a:rPr lang="en-CA" sz="2000" b="1" i="1" dirty="0"/>
              <a:t>Male </a:t>
            </a:r>
            <a:r>
              <a:rPr lang="en-CA" sz="2000" dirty="0"/>
              <a:t>in the </a:t>
            </a:r>
            <a:r>
              <a:rPr lang="en-CA" sz="2000" b="1" i="1" dirty="0"/>
              <a:t>Series </a:t>
            </a:r>
            <a:r>
              <a:rPr lang="en-CA" sz="2000" b="1" i="1" u="sng" dirty="0"/>
              <a:t>n</a:t>
            </a:r>
            <a:r>
              <a:rPr lang="en-CA" sz="2000" b="1" i="1" dirty="0"/>
              <a:t>ame</a:t>
            </a:r>
            <a:r>
              <a:rPr lang="en-CA" sz="2000" dirty="0"/>
              <a:t> field.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9786" y="2397335"/>
            <a:ext cx="3495675" cy="40011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</a:t>
            </a:r>
            <a:r>
              <a:rPr lang="en-CA" sz="2000" b="1" dirty="0"/>
              <a:t>Add </a:t>
            </a:r>
            <a:r>
              <a:rPr lang="en-CA" sz="2000" dirty="0"/>
              <a:t>button.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89613" y="4392171"/>
            <a:ext cx="3495675" cy="224676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the </a:t>
            </a:r>
            <a:r>
              <a:rPr lang="en-CA" sz="2000" b="1" i="1" dirty="0"/>
              <a:t>Male Smoking</a:t>
            </a:r>
            <a:r>
              <a:rPr lang="en-CA" sz="2000" dirty="0"/>
              <a:t> data as shown, only the numbers.</a:t>
            </a:r>
          </a:p>
          <a:p>
            <a:endParaRPr lang="en-CA" sz="2000" dirty="0"/>
          </a:p>
          <a:p>
            <a:r>
              <a:rPr lang="en-CA" sz="2000" dirty="0"/>
              <a:t>You may have to move the Female chart out of the way and scroll down on the table to find that data.</a:t>
            </a:r>
          </a:p>
        </p:txBody>
      </p:sp>
      <p:cxnSp>
        <p:nvCxnSpPr>
          <p:cNvPr id="33" name="Straight Arrow Connector 32"/>
          <p:cNvCxnSpPr>
            <a:cxnSpLocks/>
            <a:endCxn id="41" idx="1"/>
          </p:cNvCxnSpPr>
          <p:nvPr/>
        </p:nvCxnSpPr>
        <p:spPr>
          <a:xfrm>
            <a:off x="3685288" y="6001561"/>
            <a:ext cx="7827839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BA67D1F-3502-43EA-86B7-403BAB25573A}"/>
              </a:ext>
            </a:extLst>
          </p:cNvPr>
          <p:cNvSpPr txBox="1"/>
          <p:nvPr/>
        </p:nvSpPr>
        <p:spPr>
          <a:xfrm>
            <a:off x="189612" y="1708515"/>
            <a:ext cx="4515391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</a:t>
            </a:r>
            <a:r>
              <a:rPr lang="en-CA" sz="2000" b="1" dirty="0"/>
              <a:t>Select Data</a:t>
            </a:r>
            <a:r>
              <a:rPr lang="en-CA" sz="2000" dirty="0"/>
              <a:t> from the </a:t>
            </a:r>
            <a:r>
              <a:rPr lang="en-CA" sz="2000" b="1" dirty="0"/>
              <a:t>Data </a:t>
            </a:r>
            <a:r>
              <a:rPr lang="en-CA" sz="2000" dirty="0"/>
              <a:t>group.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B8A3887-BB11-47E5-B8F7-AB8F5C74193D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4705003" y="1908570"/>
            <a:ext cx="4979324" cy="7817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E7754129-15B7-4C58-88E1-E7DD370FD9AF}"/>
              </a:ext>
            </a:extLst>
          </p:cNvPr>
          <p:cNvSpPr/>
          <p:nvPr/>
        </p:nvSpPr>
        <p:spPr>
          <a:xfrm>
            <a:off x="9662237" y="1708171"/>
            <a:ext cx="411553" cy="56951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C04FFC4-92D6-4610-8100-1B7F1C11A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8183" y="2542829"/>
            <a:ext cx="5561905" cy="3076190"/>
          </a:xfrm>
          <a:prstGeom prst="rect">
            <a:avLst/>
          </a:prstGeom>
        </p:spPr>
      </p:pic>
      <p:cxnSp>
        <p:nvCxnSpPr>
          <p:cNvPr id="23" name="Straight Arrow Connector 22"/>
          <p:cNvCxnSpPr>
            <a:cxnSpLocks/>
            <a:stCxn id="19" idx="3"/>
          </p:cNvCxnSpPr>
          <p:nvPr/>
        </p:nvCxnSpPr>
        <p:spPr>
          <a:xfrm>
            <a:off x="3675461" y="2597390"/>
            <a:ext cx="1536619" cy="1377577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002DF074-7A25-4840-8570-ED7270366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7951" y="2235187"/>
            <a:ext cx="2914286" cy="1504762"/>
          </a:xfrm>
          <a:prstGeom prst="rect">
            <a:avLst/>
          </a:prstGeom>
        </p:spPr>
      </p:pic>
      <p:cxnSp>
        <p:nvCxnSpPr>
          <p:cNvPr id="18" name="Straight Arrow Connector 17"/>
          <p:cNvCxnSpPr>
            <a:cxnSpLocks/>
          </p:cNvCxnSpPr>
          <p:nvPr/>
        </p:nvCxnSpPr>
        <p:spPr>
          <a:xfrm flipH="1">
            <a:off x="8708367" y="1655788"/>
            <a:ext cx="3072107" cy="114165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5AA2026D-E0FF-4DA6-B41D-91CCE654216E}"/>
              </a:ext>
            </a:extLst>
          </p:cNvPr>
          <p:cNvSpPr txBox="1"/>
          <p:nvPr/>
        </p:nvSpPr>
        <p:spPr>
          <a:xfrm>
            <a:off x="11513127" y="5602322"/>
            <a:ext cx="344989" cy="79847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63A6227-84E8-4EE4-833F-852ED9D312BD}"/>
              </a:ext>
            </a:extLst>
          </p:cNvPr>
          <p:cNvCxnSpPr>
            <a:cxnSpLocks/>
          </p:cNvCxnSpPr>
          <p:nvPr/>
        </p:nvCxnSpPr>
        <p:spPr>
          <a:xfrm>
            <a:off x="8632512" y="3305620"/>
            <a:ext cx="2891564" cy="243079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E0FF0692-6669-4995-9AEE-358434B23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179B36-19FF-457C-A098-1D652BFB352F}"/>
              </a:ext>
            </a:extLst>
          </p:cNvPr>
          <p:cNvSpPr txBox="1"/>
          <p:nvPr/>
        </p:nvSpPr>
        <p:spPr>
          <a:xfrm>
            <a:off x="228600" y="186589"/>
            <a:ext cx="3457575" cy="1323439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Now that the Female series of data is labelled, we need to add the data for the males and label that data series as Male.</a:t>
            </a:r>
          </a:p>
        </p:txBody>
      </p:sp>
    </p:spTree>
    <p:extLst>
      <p:ext uri="{BB962C8B-B14F-4D97-AF65-F5344CB8AC3E}">
        <p14:creationId xmlns:p14="http://schemas.microsoft.com/office/powerpoint/2010/main" val="3476198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8" grpId="0" animBg="1"/>
      <p:bldP spid="20" grpId="0" animBg="1"/>
      <p:bldP spid="26" grpId="0" animBg="1"/>
      <p:bldP spid="4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D1BD174-AA05-4684-94CA-C3974775D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3997" y="1146565"/>
            <a:ext cx="8299075" cy="566101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095779" y="278922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Doughnut Chart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9ECDE2-F446-4036-A7B4-5E86481450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103" y="2280824"/>
            <a:ext cx="5271510" cy="29833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B13A81-6403-46E2-8469-952203140548}"/>
              </a:ext>
            </a:extLst>
          </p:cNvPr>
          <p:cNvSpPr txBox="1"/>
          <p:nvPr/>
        </p:nvSpPr>
        <p:spPr>
          <a:xfrm>
            <a:off x="228600" y="5033319"/>
            <a:ext cx="3363097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dirty="0"/>
              <a:t>OK</a:t>
            </a:r>
            <a:r>
              <a:rPr lang="en-CA" dirty="0"/>
              <a:t> button to complete the addition to the doughnut chart.</a:t>
            </a:r>
            <a:endParaRPr lang="en-GB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6B14BA1-3510-4838-BB95-A109F149E3EF}"/>
              </a:ext>
            </a:extLst>
          </p:cNvPr>
          <p:cNvCxnSpPr>
            <a:stCxn id="4" idx="3"/>
          </p:cNvCxnSpPr>
          <p:nvPr/>
        </p:nvCxnSpPr>
        <p:spPr>
          <a:xfrm flipV="1">
            <a:off x="3591697" y="5033319"/>
            <a:ext cx="5766487" cy="46166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817CE6FF-57B4-4ED4-B610-31592B098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36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FE6E7C-3AF2-4C66-AFDD-CCA7C7411253}"/>
              </a:ext>
            </a:extLst>
          </p:cNvPr>
          <p:cNvSpPr txBox="1"/>
          <p:nvPr/>
        </p:nvSpPr>
        <p:spPr>
          <a:xfrm>
            <a:off x="228600" y="186589"/>
            <a:ext cx="3457575" cy="1323439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Now that the Female series of data is labelled, we need to add the data for the males and label that data series as Male.</a:t>
            </a:r>
          </a:p>
        </p:txBody>
      </p:sp>
    </p:spTree>
    <p:extLst>
      <p:ext uri="{BB962C8B-B14F-4D97-AF65-F5344CB8AC3E}">
        <p14:creationId xmlns:p14="http://schemas.microsoft.com/office/powerpoint/2010/main" val="420712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CE6B51-1D8E-4632-9718-23E1F110E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434" y="1126319"/>
            <a:ext cx="8304315" cy="56645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5779" y="278922"/>
            <a:ext cx="3554004" cy="36933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Making a Doughnut Chart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1276" y="278922"/>
            <a:ext cx="3457575" cy="1477328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We have a doughnut chart with both the Female and Male smokers’ data in two rings, but the chart is poorly formatted and does not give us much information.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409" y="5365102"/>
            <a:ext cx="3721818" cy="92333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So let’s rearrange it to look like this.  We can add more formatting to describe the doughnut segments.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8FC914A-5EE7-43DC-99E2-BE1E6D39F500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3807227" y="5731681"/>
            <a:ext cx="1537854" cy="95086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48939217-98FA-4A32-85AB-8B0DC11E0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30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7912671-642D-4279-B4E4-36582BE4C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1398" y="1122218"/>
            <a:ext cx="8312913" cy="5670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5779" y="278922"/>
            <a:ext cx="3554004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Making a Doughnut Chart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DE0CB9-354F-4226-93A1-DE91E970B2B5}"/>
              </a:ext>
            </a:extLst>
          </p:cNvPr>
          <p:cNvSpPr txBox="1"/>
          <p:nvPr/>
        </p:nvSpPr>
        <p:spPr>
          <a:xfrm>
            <a:off x="84251" y="133037"/>
            <a:ext cx="5776222" cy="1015663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sz="2000" dirty="0"/>
              <a:t>The doughnut segments do not tell us:</a:t>
            </a:r>
          </a:p>
          <a:p>
            <a:pPr marL="715963" indent="-342900" algn="l">
              <a:buAutoNum type="arabicPeriod"/>
            </a:pPr>
            <a:r>
              <a:rPr lang="en-CA" sz="2000" dirty="0"/>
              <a:t>which ring represents females or males</a:t>
            </a:r>
          </a:p>
          <a:p>
            <a:pPr marL="715963" indent="-342900" algn="l">
              <a:buAutoNum type="arabicPeriod"/>
            </a:pPr>
            <a:r>
              <a:rPr lang="en-CA" sz="2000" dirty="0"/>
              <a:t>the values associate with each of segments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36B381-125E-4824-90FD-950F28ED4141}"/>
              </a:ext>
            </a:extLst>
          </p:cNvPr>
          <p:cNvSpPr txBox="1"/>
          <p:nvPr/>
        </p:nvSpPr>
        <p:spPr>
          <a:xfrm>
            <a:off x="84251" y="1433384"/>
            <a:ext cx="2172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To fix this problem …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CAAAEF-073A-473A-B62C-839D2B3D4444}"/>
              </a:ext>
            </a:extLst>
          </p:cNvPr>
          <p:cNvSpPr txBox="1"/>
          <p:nvPr/>
        </p:nvSpPr>
        <p:spPr>
          <a:xfrm>
            <a:off x="108965" y="1871957"/>
            <a:ext cx="4130526" cy="433965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We will need to add </a:t>
            </a:r>
            <a:r>
              <a:rPr lang="en-CA" sz="2000" b="1" i="1" dirty="0"/>
              <a:t>Data Labels </a:t>
            </a:r>
            <a:r>
              <a:rPr lang="en-CA" sz="2000" dirty="0"/>
              <a:t>and place those labels on top of the segments.</a:t>
            </a:r>
          </a:p>
          <a:p>
            <a:pPr marL="647700" indent="-285750">
              <a:buFontTx/>
              <a:buChar char="-"/>
            </a:pPr>
            <a:r>
              <a:rPr lang="en-CA" sz="2000" dirty="0"/>
              <a:t>First thing to do is make space on the segments to place the labels by reducing the size of the doughnut hole, thereby increasing the thickness of the segment rings</a:t>
            </a:r>
          </a:p>
          <a:p>
            <a:pPr marL="361950"/>
            <a:endParaRPr lang="en-CA" sz="800" dirty="0"/>
          </a:p>
          <a:p>
            <a:pPr marL="647700" indent="-285750">
              <a:buFontTx/>
              <a:buChar char="-"/>
            </a:pPr>
            <a:r>
              <a:rPr lang="en-CA" sz="2000" b="1" i="1" dirty="0"/>
              <a:t>Right click </a:t>
            </a:r>
            <a:r>
              <a:rPr lang="en-CA" sz="2000" dirty="0"/>
              <a:t>on one of the segments on the inner ring</a:t>
            </a:r>
          </a:p>
          <a:p>
            <a:pPr marL="361950"/>
            <a:endParaRPr lang="en-CA" sz="800" dirty="0"/>
          </a:p>
          <a:p>
            <a:pPr marL="647700" indent="-285750">
              <a:buFontTx/>
              <a:buChar char="-"/>
            </a:pPr>
            <a:r>
              <a:rPr lang="en-CA" sz="2000" b="1" i="1" dirty="0"/>
              <a:t>Left click </a:t>
            </a:r>
            <a:r>
              <a:rPr lang="en-CA" sz="2000" dirty="0"/>
              <a:t>on </a:t>
            </a:r>
            <a:r>
              <a:rPr lang="en-CA" sz="2000" b="1" i="1" dirty="0"/>
              <a:t>Format Data Series</a:t>
            </a:r>
            <a:r>
              <a:rPr lang="en-CA" sz="2000" dirty="0"/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44F6D12-7FB5-4835-A5DB-D1907A9E5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073" y="3797643"/>
            <a:ext cx="1525170" cy="2136472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A8460A2-4E74-4964-8429-B430121EB0D8}"/>
              </a:ext>
            </a:extLst>
          </p:cNvPr>
          <p:cNvCxnSpPr>
            <a:cxnSpLocks/>
          </p:cNvCxnSpPr>
          <p:nvPr/>
        </p:nvCxnSpPr>
        <p:spPr>
          <a:xfrm flipV="1">
            <a:off x="3525796" y="4613970"/>
            <a:ext cx="2128674" cy="33285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407411A-01E4-4EB6-85AF-D04B8021F138}"/>
              </a:ext>
            </a:extLst>
          </p:cNvPr>
          <p:cNvCxnSpPr>
            <a:cxnSpLocks/>
          </p:cNvCxnSpPr>
          <p:nvPr/>
        </p:nvCxnSpPr>
        <p:spPr>
          <a:xfrm>
            <a:off x="3525795" y="5497976"/>
            <a:ext cx="2569984" cy="33285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E6CF1A91-94CD-4874-8F14-7B288361F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48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2" grpId="0"/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AA666A4-40DF-4E28-A8DB-E931DE7A3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248" y="1109316"/>
            <a:ext cx="8354440" cy="56987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88977" y="289414"/>
            <a:ext cx="3554004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Making a Doughnut Chart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DE0CB9-354F-4226-93A1-DE91E970B2B5}"/>
              </a:ext>
            </a:extLst>
          </p:cNvPr>
          <p:cNvSpPr txBox="1"/>
          <p:nvPr/>
        </p:nvSpPr>
        <p:spPr>
          <a:xfrm>
            <a:off x="84251" y="91472"/>
            <a:ext cx="5418774" cy="1077218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sz="2000" dirty="0"/>
              <a:t>The doughnut segments do not tell us:</a:t>
            </a:r>
          </a:p>
          <a:p>
            <a:pPr algn="l"/>
            <a:endParaRPr lang="en-CA" sz="400" dirty="0"/>
          </a:p>
          <a:p>
            <a:pPr marL="715963" indent="-342900" algn="l">
              <a:buAutoNum type="arabicPeriod"/>
            </a:pPr>
            <a:r>
              <a:rPr lang="en-CA" sz="2000" dirty="0"/>
              <a:t>which ring represents females or males</a:t>
            </a:r>
          </a:p>
          <a:p>
            <a:pPr marL="715963" indent="-342900" algn="l">
              <a:buAutoNum type="arabicPeriod"/>
            </a:pPr>
            <a:r>
              <a:rPr lang="en-CA" sz="2000" dirty="0"/>
              <a:t>the values associate with each of segments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CAAAEF-073A-473A-B62C-839D2B3D4444}"/>
              </a:ext>
            </a:extLst>
          </p:cNvPr>
          <p:cNvSpPr txBox="1"/>
          <p:nvPr/>
        </p:nvSpPr>
        <p:spPr>
          <a:xfrm>
            <a:off x="108965" y="1871957"/>
            <a:ext cx="3550508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CA" sz="2000" dirty="0"/>
              <a:t>Change the value for the size of the doughnut hole from 75% to 40%.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A8460A2-4E74-4964-8429-B430121EB0D8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3659473" y="2379789"/>
            <a:ext cx="7601652" cy="279904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2BF0706-4B15-484A-935C-F9AEE6E79BAB}"/>
              </a:ext>
            </a:extLst>
          </p:cNvPr>
          <p:cNvGrpSpPr/>
          <p:nvPr/>
        </p:nvGrpSpPr>
        <p:grpSpPr>
          <a:xfrm>
            <a:off x="5943600" y="4716013"/>
            <a:ext cx="5317525" cy="462816"/>
            <a:chOff x="6856855" y="4735588"/>
            <a:chExt cx="4321142" cy="462816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F18ED595-6CD7-4FBF-B47B-6BB80A9365E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856855" y="4741204"/>
              <a:ext cx="4321142" cy="457200"/>
            </a:xfrm>
            <a:prstGeom prst="straightConnector1">
              <a:avLst/>
            </a:prstGeom>
            <a:ln w="19050">
              <a:gradFill>
                <a:gsLst>
                  <a:gs pos="43000">
                    <a:schemeClr val="accent2"/>
                  </a:gs>
                  <a:gs pos="100000">
                    <a:srgbClr val="00B050"/>
                  </a:gs>
                </a:gsLst>
                <a:lin ang="5400000" scaled="1"/>
              </a:gra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698EDA-F54B-4651-9159-E61118D5FA67}"/>
                </a:ext>
              </a:extLst>
            </p:cNvPr>
            <p:cNvSpPr txBox="1"/>
            <p:nvPr/>
          </p:nvSpPr>
          <p:spPr>
            <a:xfrm rot="323761">
              <a:off x="7545540" y="4735588"/>
              <a:ext cx="362464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CA" dirty="0"/>
                <a:t>Which makes the segments thicker</a:t>
              </a:r>
              <a:endParaRPr lang="en-GB" dirty="0"/>
            </a:p>
          </p:txBody>
        </p:sp>
      </p:grp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E2866F49-74F2-4DB2-9749-E271B9229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02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52136" y="98384"/>
            <a:ext cx="4361607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What is our direction in this course?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00325" y="553895"/>
            <a:ext cx="9086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I will assume you have a basic knowledge of Excel: navigation, screen layout, etc.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00324" y="895258"/>
            <a:ext cx="3334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You must know the following: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7016" y="2457551"/>
            <a:ext cx="9448790" cy="400110"/>
          </a:xfrm>
          <a:prstGeom prst="rect">
            <a:avLst/>
          </a:prstGeom>
          <a:solidFill>
            <a:srgbClr val="F1F8EC"/>
          </a:solidFill>
          <a:effectLst>
            <a:glow rad="139700">
              <a:schemeClr val="accent2">
                <a:alpha val="40000"/>
              </a:scheme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>
                <a:effectLst/>
              </a:rPr>
              <a:t>Our </a:t>
            </a:r>
            <a:r>
              <a:rPr lang="en-CA" sz="2000" b="1" i="1" dirty="0">
                <a:effectLst/>
              </a:rPr>
              <a:t>goal</a:t>
            </a:r>
            <a:r>
              <a:rPr lang="en-CA" sz="2000" dirty="0">
                <a:effectLst/>
              </a:rPr>
              <a:t> is to work with the data so that it is represented in a chart in a meaningful way.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199" y="3048684"/>
            <a:ext cx="4290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To accomplish our goal we will have to: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54083" y="3386004"/>
            <a:ext cx="571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CA" sz="2000" dirty="0"/>
              <a:t>Know what we want to represent with the data.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62396" y="3731084"/>
            <a:ext cx="9178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Learn the tools to restrict and present the data so it represents what we need it to.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6525" y="1204178"/>
            <a:ext cx="5819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AutoNum type="arabicPeriod"/>
            </a:pPr>
            <a:r>
              <a:rPr lang="en-CA" sz="2000" dirty="0"/>
              <a:t>What are ribbons both regular and contextual.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6525" y="1546805"/>
            <a:ext cx="9929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+mj-lt"/>
              <a:buAutoNum type="arabicPeriod" startAt="2"/>
            </a:pPr>
            <a:r>
              <a:rPr lang="en-CA" sz="2000" dirty="0"/>
              <a:t>What are spreadsheets, how to navigate them, and how do you create more of them.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14482" y="1894548"/>
            <a:ext cx="5709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What is a dialog box and what is a window pane.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203" y="4117346"/>
            <a:ext cx="1885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Tools such as: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47784" y="4504712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b="1" i="1" dirty="0"/>
              <a:t>Filter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38384" y="4507286"/>
            <a:ext cx="94487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A filter presents an arrow in the column header, which lets you allow or restrict what rows you display based on the data you filter from that column.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46697" y="5146440"/>
            <a:ext cx="96654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You can sort ascending or descending, top to bottom or left to right, using one or more columns by value, cell color, font color, or cell icon.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85878" y="5129816"/>
            <a:ext cx="790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b="1" i="1" dirty="0"/>
              <a:t>Sort</a:t>
            </a:r>
            <a:r>
              <a:rPr lang="en-CA" sz="2000" dirty="0"/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59849" y="5796416"/>
            <a:ext cx="8439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Group together rows by subtotalling cells in a column using a specific function.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1716" y="5796482"/>
            <a:ext cx="11918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b="1" i="1" dirty="0"/>
              <a:t>Subtotal</a:t>
            </a:r>
            <a:r>
              <a:rPr lang="en-CA" sz="2000" dirty="0"/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59849" y="6150221"/>
            <a:ext cx="8439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Bind selected rows or columns together so they can be collapsed or expanded.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62396" y="6141910"/>
            <a:ext cx="1040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b="1" i="1" dirty="0"/>
              <a:t>Group</a:t>
            </a:r>
            <a:r>
              <a:rPr lang="en-CA" sz="2000" dirty="0"/>
              <a:t>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56621" y="542430"/>
            <a:ext cx="1847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b="1" i="1" dirty="0"/>
              <a:t>Assumption 1</a:t>
            </a:r>
            <a:r>
              <a:rPr lang="en-CA" sz="2000" dirty="0"/>
              <a:t>: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6621" y="891445"/>
            <a:ext cx="1847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b="1" i="1" dirty="0"/>
              <a:t>Assumption 2</a:t>
            </a:r>
            <a:r>
              <a:rPr lang="en-CA" sz="2000" dirty="0"/>
              <a:t>:</a:t>
            </a:r>
          </a:p>
        </p:txBody>
      </p:sp>
      <p:sp>
        <p:nvSpPr>
          <p:cNvPr id="25" name="Slide Number Placeholder 2">
            <a:extLst>
              <a:ext uri="{FF2B5EF4-FFF2-40B4-BE49-F238E27FC236}">
                <a16:creationId xmlns:a16="http://schemas.microsoft.com/office/drawing/2014/main" id="{5B34C78E-8AB2-45A9-83E6-BC9407D96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51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/>
      <p:bldP spid="6" grpId="1"/>
      <p:bldP spid="7" grpId="0"/>
      <p:bldP spid="7" grpId="1"/>
      <p:bldP spid="8" grpId="0" animBg="1"/>
      <p:bldP spid="8" grpId="1" animBg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21" grpId="0"/>
      <p:bldP spid="21" grpId="1"/>
      <p:bldP spid="19" grpId="0"/>
      <p:bldP spid="19" grpId="1"/>
      <p:bldP spid="22" grpId="0"/>
      <p:bldP spid="22" grpId="1"/>
      <p:bldP spid="20" grpId="0"/>
      <p:bldP spid="20" grpId="1"/>
      <p:bldP spid="23" grpId="0"/>
      <p:bldP spid="23" grpId="1"/>
      <p:bldP spid="18" grpId="0"/>
      <p:bldP spid="18" grpId="1"/>
      <p:bldP spid="24" grpId="0"/>
      <p:bldP spid="24" grpId="1"/>
      <p:bldP spid="29" grpId="0"/>
      <p:bldP spid="29" grpId="1"/>
      <p:bldP spid="30" grpId="0"/>
      <p:bldP spid="30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478A82-FD22-4BCB-8495-2F23DAD22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434" y="1109316"/>
            <a:ext cx="8340562" cy="56893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66AD94-2EB1-4380-AA0F-1FFBC5A313A7}"/>
              </a:ext>
            </a:extLst>
          </p:cNvPr>
          <p:cNvSpPr txBox="1"/>
          <p:nvPr/>
        </p:nvSpPr>
        <p:spPr>
          <a:xfrm>
            <a:off x="84251" y="91472"/>
            <a:ext cx="5460338" cy="1046440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sz="2000" dirty="0"/>
              <a:t>The doughnut segments do not tell us:</a:t>
            </a:r>
          </a:p>
          <a:p>
            <a:pPr algn="l"/>
            <a:endParaRPr lang="en-CA" sz="200" dirty="0"/>
          </a:p>
          <a:p>
            <a:pPr marL="715963" indent="-342900" algn="l">
              <a:buAutoNum type="arabicPeriod"/>
            </a:pPr>
            <a:r>
              <a:rPr lang="en-CA" sz="2000" dirty="0"/>
              <a:t>which ring represents females or males</a:t>
            </a:r>
          </a:p>
          <a:p>
            <a:pPr marL="715963" indent="-342900" algn="l">
              <a:buAutoNum type="arabicPeriod"/>
            </a:pPr>
            <a:r>
              <a:rPr lang="en-CA" sz="2000" dirty="0"/>
              <a:t>the values associate with each of segments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EB534B-BED3-4080-8B6B-54637414032F}"/>
              </a:ext>
            </a:extLst>
          </p:cNvPr>
          <p:cNvSpPr txBox="1"/>
          <p:nvPr/>
        </p:nvSpPr>
        <p:spPr>
          <a:xfrm>
            <a:off x="84251" y="4971633"/>
            <a:ext cx="3616411" cy="132343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Once again, </a:t>
            </a:r>
            <a:r>
              <a:rPr lang="en-CA" sz="2000" b="1" i="1" dirty="0"/>
              <a:t>right-click</a:t>
            </a:r>
            <a:r>
              <a:rPr lang="en-CA" sz="2000" dirty="0"/>
              <a:t> on one of the inner ring segments and select </a:t>
            </a:r>
            <a:r>
              <a:rPr lang="en-CA" sz="2000" b="1" i="1" dirty="0"/>
              <a:t>Add Data Labels</a:t>
            </a:r>
            <a:r>
              <a:rPr lang="en-CA" sz="2000" dirty="0"/>
              <a:t> from the </a:t>
            </a:r>
            <a:r>
              <a:rPr lang="en-CA" sz="2000" b="1" i="1" dirty="0"/>
              <a:t>Add Data Labels</a:t>
            </a:r>
            <a:r>
              <a:rPr lang="en-CA" sz="2000" dirty="0"/>
              <a:t> sub-menu.</a:t>
            </a:r>
            <a:endParaRPr lang="en-GB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F208D61-4AA0-457B-948B-1B5939CF36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524" y="3509319"/>
            <a:ext cx="2904384" cy="2304855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748DFED-7C5E-4506-8B5F-431822E92931}"/>
              </a:ext>
            </a:extLst>
          </p:cNvPr>
          <p:cNvCxnSpPr>
            <a:cxnSpLocks/>
          </p:cNvCxnSpPr>
          <p:nvPr/>
        </p:nvCxnSpPr>
        <p:spPr>
          <a:xfrm flipV="1">
            <a:off x="2488223" y="5371071"/>
            <a:ext cx="5074112" cy="37761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2AF2965-CB1C-4649-98C3-F64778BF7EE8}"/>
              </a:ext>
            </a:extLst>
          </p:cNvPr>
          <p:cNvCxnSpPr/>
          <p:nvPr/>
        </p:nvCxnSpPr>
        <p:spPr>
          <a:xfrm flipV="1">
            <a:off x="2298357" y="4143632"/>
            <a:ext cx="3311611" cy="94735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905D9405-F517-40FF-86AA-CF92943E1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85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F8070A3-CE13-41E5-B7AF-B9AE2F5D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2462" y="1117292"/>
            <a:ext cx="8368250" cy="57081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66AD94-2EB1-4380-AA0F-1FFBC5A313A7}"/>
              </a:ext>
            </a:extLst>
          </p:cNvPr>
          <p:cNvSpPr txBox="1"/>
          <p:nvPr/>
        </p:nvSpPr>
        <p:spPr>
          <a:xfrm>
            <a:off x="84251" y="108098"/>
            <a:ext cx="5452025" cy="1015663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sz="2000" dirty="0"/>
              <a:t>The doughnut segments do not tell us:</a:t>
            </a:r>
          </a:p>
          <a:p>
            <a:pPr marL="715963" indent="-342900" algn="l">
              <a:buAutoNum type="arabicPeriod"/>
            </a:pPr>
            <a:r>
              <a:rPr lang="en-CA" sz="2000" dirty="0"/>
              <a:t>which ring represents females or males</a:t>
            </a:r>
          </a:p>
          <a:p>
            <a:pPr marL="715963" indent="-342900" algn="l">
              <a:buAutoNum type="arabicPeriod"/>
            </a:pPr>
            <a:r>
              <a:rPr lang="en-CA" sz="2000" dirty="0"/>
              <a:t>the values associate with each of segments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1563C3-2480-4CEB-B84E-343783A7C2BB}"/>
              </a:ext>
            </a:extLst>
          </p:cNvPr>
          <p:cNvSpPr txBox="1"/>
          <p:nvPr/>
        </p:nvSpPr>
        <p:spPr>
          <a:xfrm>
            <a:off x="5627716" y="392646"/>
            <a:ext cx="6480033" cy="400110"/>
          </a:xfrm>
          <a:prstGeom prst="rect">
            <a:avLst/>
          </a:prstGeom>
          <a:solidFill>
            <a:schemeClr val="accent2">
              <a:alpha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dirty="0"/>
              <a:t>The default selected items are </a:t>
            </a:r>
            <a:r>
              <a:rPr lang="en-CA" sz="2000" b="1" i="1" dirty="0"/>
              <a:t>Value</a:t>
            </a:r>
            <a:r>
              <a:rPr lang="en-CA" sz="2000" dirty="0"/>
              <a:t> and </a:t>
            </a:r>
            <a:r>
              <a:rPr lang="en-CA" sz="2000" b="1" i="1" dirty="0"/>
              <a:t>Show Leader Lines.</a:t>
            </a:r>
            <a:endParaRPr lang="en-GB" sz="2000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76C055C-C8A9-46D5-8E5B-4069149DDD2C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8867733" y="792756"/>
            <a:ext cx="1329390" cy="471026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16C9CAE-9760-4467-9921-5D25F91E563E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8867733" y="792756"/>
            <a:ext cx="1329101" cy="431957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F35A800-DDF3-4425-AA0D-3D153629CCF0}"/>
              </a:ext>
            </a:extLst>
          </p:cNvPr>
          <p:cNvSpPr txBox="1"/>
          <p:nvPr/>
        </p:nvSpPr>
        <p:spPr>
          <a:xfrm>
            <a:off x="84251" y="1556951"/>
            <a:ext cx="3515684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Change those options to:</a:t>
            </a:r>
            <a:endParaRPr lang="en-GB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EB4731-A64D-458A-8D08-E8252443AF0E}"/>
              </a:ext>
            </a:extLst>
          </p:cNvPr>
          <p:cNvSpPr txBox="1"/>
          <p:nvPr/>
        </p:nvSpPr>
        <p:spPr>
          <a:xfrm>
            <a:off x="84540" y="1928935"/>
            <a:ext cx="3515684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534988" indent="-285750">
              <a:buFont typeface="Wingdings" panose="05000000000000000000" pitchFamily="2" charset="2"/>
              <a:buChar char="Ø"/>
            </a:pPr>
            <a:r>
              <a:rPr lang="en-CA" sz="2000" b="1" i="1" dirty="0"/>
              <a:t>Series Name</a:t>
            </a:r>
            <a:endParaRPr lang="en-GB" sz="2000" b="1" i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E996F9-77A7-4699-B186-072F522C8C06}"/>
              </a:ext>
            </a:extLst>
          </p:cNvPr>
          <p:cNvSpPr txBox="1"/>
          <p:nvPr/>
        </p:nvSpPr>
        <p:spPr>
          <a:xfrm>
            <a:off x="84251" y="2298267"/>
            <a:ext cx="3515684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534988" indent="-285750">
              <a:buFont typeface="Wingdings" panose="05000000000000000000" pitchFamily="2" charset="2"/>
              <a:buChar char="Ø"/>
            </a:pPr>
            <a:r>
              <a:rPr lang="en-CA" sz="2000" b="1" i="1" dirty="0"/>
              <a:t>Value</a:t>
            </a:r>
            <a:endParaRPr lang="en-GB" sz="2000" b="1" i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70045C-D6CA-4D92-9781-080E8681F8AE}"/>
              </a:ext>
            </a:extLst>
          </p:cNvPr>
          <p:cNvSpPr txBox="1"/>
          <p:nvPr/>
        </p:nvSpPr>
        <p:spPr>
          <a:xfrm>
            <a:off x="84540" y="2667503"/>
            <a:ext cx="3515684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534988" indent="-285750">
              <a:buFont typeface="Wingdings" panose="05000000000000000000" pitchFamily="2" charset="2"/>
              <a:buChar char="Ø"/>
            </a:pPr>
            <a:r>
              <a:rPr lang="en-CA" sz="2000" dirty="0"/>
              <a:t>Separator: </a:t>
            </a:r>
            <a:r>
              <a:rPr lang="en-CA" sz="2000" b="1" i="1" dirty="0"/>
              <a:t>New Line</a:t>
            </a:r>
            <a:endParaRPr lang="en-GB" sz="2000" b="1" i="1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DDE2780-0A47-408E-AAE8-9A67E0EB8CCA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3600224" y="2128990"/>
            <a:ext cx="6596610" cy="261400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2884FAB-2B8D-44BE-9F44-76C4D8823037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3599935" y="2498322"/>
            <a:ext cx="6596899" cy="261400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F58365D-561F-4776-AF6B-53F9B325CE17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3600224" y="2867558"/>
            <a:ext cx="7530518" cy="312070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25027FDF-FE79-4420-A48F-BEA8EFF2FACE}"/>
              </a:ext>
            </a:extLst>
          </p:cNvPr>
          <p:cNvSpPr txBox="1"/>
          <p:nvPr/>
        </p:nvSpPr>
        <p:spPr>
          <a:xfrm>
            <a:off x="84251" y="3334562"/>
            <a:ext cx="3623224" cy="40011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Which create data labels like this</a:t>
            </a:r>
            <a:endParaRPr lang="en-GB" sz="2000" dirty="0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0DDADEC-98D8-4BBD-810A-240D0BE7C0A4}"/>
              </a:ext>
            </a:extLst>
          </p:cNvPr>
          <p:cNvCxnSpPr>
            <a:cxnSpLocks/>
            <a:stCxn id="31" idx="3"/>
          </p:cNvCxnSpPr>
          <p:nvPr/>
        </p:nvCxnSpPr>
        <p:spPr>
          <a:xfrm>
            <a:off x="3707475" y="3534617"/>
            <a:ext cx="1161087" cy="71532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362104F-B57F-4C60-96C8-E08431332869}"/>
              </a:ext>
            </a:extLst>
          </p:cNvPr>
          <p:cNvSpPr txBox="1"/>
          <p:nvPr/>
        </p:nvSpPr>
        <p:spPr>
          <a:xfrm>
            <a:off x="84251" y="4472454"/>
            <a:ext cx="3623225" cy="1015663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alpha val="7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You can pick up each data label individually and reposition it so that it is readable.</a:t>
            </a:r>
          </a:p>
        </p:txBody>
      </p:sp>
      <p:sp>
        <p:nvSpPr>
          <p:cNvPr id="21" name="Slide Number Placeholder 2">
            <a:extLst>
              <a:ext uri="{FF2B5EF4-FFF2-40B4-BE49-F238E27FC236}">
                <a16:creationId xmlns:a16="http://schemas.microsoft.com/office/drawing/2014/main" id="{E9CF4A9E-9F1B-48F1-A42C-C89335AF1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41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47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8" grpId="0" animBg="1"/>
      <p:bldP spid="19" grpId="0" animBg="1"/>
      <p:bldP spid="20" grpId="0" animBg="1"/>
      <p:bldP spid="3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FB61B9-2C40-4D31-B27A-631965C9C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069" y="843040"/>
            <a:ext cx="8768351" cy="59811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099305-417B-40F5-BF8F-0B8ACCFA573A}"/>
              </a:ext>
            </a:extLst>
          </p:cNvPr>
          <p:cNvSpPr txBox="1"/>
          <p:nvPr/>
        </p:nvSpPr>
        <p:spPr>
          <a:xfrm>
            <a:off x="5609967" y="2854411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43149A-5D3E-4C42-8DC9-E43635D178B4}"/>
              </a:ext>
            </a:extLst>
          </p:cNvPr>
          <p:cNvSpPr txBox="1"/>
          <p:nvPr/>
        </p:nvSpPr>
        <p:spPr>
          <a:xfrm>
            <a:off x="5752408" y="102535"/>
            <a:ext cx="3899549" cy="707886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Then move and format the data labels so that they are all readable.</a:t>
            </a:r>
            <a:endParaRPr lang="en-GB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078735-BE31-459F-B30E-947C1781A150}"/>
              </a:ext>
            </a:extLst>
          </p:cNvPr>
          <p:cNvSpPr txBox="1"/>
          <p:nvPr/>
        </p:nvSpPr>
        <p:spPr>
          <a:xfrm>
            <a:off x="179616" y="80313"/>
            <a:ext cx="3145475" cy="1015663"/>
          </a:xfrm>
          <a:prstGeom prst="rect">
            <a:avLst/>
          </a:prstGeom>
          <a:solidFill>
            <a:schemeClr val="bg1"/>
          </a:solidFill>
          <a:effectLst>
            <a:glow rad="139700">
              <a:srgbClr val="00B050">
                <a:alpha val="40000"/>
              </a:srgb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Do the same to the outer ring, Male Smoking Stats, as you did to the inner ring.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6E257156-78C6-442D-ADEB-692E2C899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3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0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909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9AAFD7-D0DC-461A-98A6-DD18D4E75CDE}"/>
              </a:ext>
            </a:extLst>
          </p:cNvPr>
          <p:cNvSpPr txBox="1"/>
          <p:nvPr/>
        </p:nvSpPr>
        <p:spPr>
          <a:xfrm>
            <a:off x="1532320" y="3972205"/>
            <a:ext cx="3913770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Context Ribbons - Format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F1FDB2-E4EA-48E3-9AE9-75215C42C51E}"/>
              </a:ext>
            </a:extLst>
          </p:cNvPr>
          <p:cNvSpPr txBox="1"/>
          <p:nvPr/>
        </p:nvSpPr>
        <p:spPr>
          <a:xfrm>
            <a:off x="1523589" y="2081967"/>
            <a:ext cx="3913771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What is our direction in this course?</a:t>
            </a: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8E0F8E-659D-4329-B913-81D9C4BCFBB0}"/>
              </a:ext>
            </a:extLst>
          </p:cNvPr>
          <p:cNvSpPr txBox="1"/>
          <p:nvPr/>
        </p:nvSpPr>
        <p:spPr>
          <a:xfrm>
            <a:off x="1520823" y="2547850"/>
            <a:ext cx="3913771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Chart Types</a:t>
            </a:r>
            <a:endParaRPr 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D8B1C9-05F0-4BAC-9093-CEE51BB1E706}"/>
              </a:ext>
            </a:extLst>
          </p:cNvPr>
          <p:cNvSpPr txBox="1"/>
          <p:nvPr/>
        </p:nvSpPr>
        <p:spPr>
          <a:xfrm>
            <a:off x="1532320" y="3013733"/>
            <a:ext cx="3913770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Parts of the Chart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CBB533-C883-4A7C-ABAA-8F7139821A02}"/>
              </a:ext>
            </a:extLst>
          </p:cNvPr>
          <p:cNvSpPr txBox="1"/>
          <p:nvPr/>
        </p:nvSpPr>
        <p:spPr>
          <a:xfrm>
            <a:off x="1526354" y="3490967"/>
            <a:ext cx="3919736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Context Ribbons - Design</a:t>
            </a:r>
            <a:endParaRPr lang="en-US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4F5F30D-7064-4D6F-9406-DB1F4207DE30}"/>
              </a:ext>
            </a:extLst>
          </p:cNvPr>
          <p:cNvSpPr txBox="1"/>
          <p:nvPr/>
        </p:nvSpPr>
        <p:spPr>
          <a:xfrm>
            <a:off x="6862486" y="2081967"/>
            <a:ext cx="3531204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Choosing the Data You Present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A295B3-01D2-4ECD-A673-297758E07765}"/>
              </a:ext>
            </a:extLst>
          </p:cNvPr>
          <p:cNvSpPr txBox="1"/>
          <p:nvPr/>
        </p:nvSpPr>
        <p:spPr>
          <a:xfrm>
            <a:off x="6868017" y="2547358"/>
            <a:ext cx="3531204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Making a Column/Bar Chart</a:t>
            </a:r>
            <a:endParaRPr lang="en-US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9578BE-BFDB-4F63-A479-5E032390190B}"/>
              </a:ext>
            </a:extLst>
          </p:cNvPr>
          <p:cNvSpPr txBox="1"/>
          <p:nvPr/>
        </p:nvSpPr>
        <p:spPr>
          <a:xfrm>
            <a:off x="6868017" y="3013733"/>
            <a:ext cx="3525673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Making a Pie Chart</a:t>
            </a:r>
            <a:endParaRPr lang="en-US" sz="2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A3B91A-7C5E-4A8A-A4AC-7FA7DC0F634A}"/>
              </a:ext>
            </a:extLst>
          </p:cNvPr>
          <p:cNvSpPr txBox="1"/>
          <p:nvPr/>
        </p:nvSpPr>
        <p:spPr>
          <a:xfrm>
            <a:off x="6862485" y="3972205"/>
            <a:ext cx="3525673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Tips for Formatting Your Chart</a:t>
            </a:r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E44BC59-5FE6-4A35-A3E0-FE1F75411936}"/>
              </a:ext>
            </a:extLst>
          </p:cNvPr>
          <p:cNvSpPr txBox="1"/>
          <p:nvPr/>
        </p:nvSpPr>
        <p:spPr>
          <a:xfrm>
            <a:off x="6862486" y="3490967"/>
            <a:ext cx="3525673" cy="400110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CA" sz="2000" dirty="0"/>
              <a:t>Making a Doughnut Chart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F3BCFD-538F-49D4-9ECF-A70C065C0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9"/>
            <a:ext cx="12192000" cy="68475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C3E90C-15F8-4D2E-8C40-759E6203ED1D}"/>
              </a:ext>
            </a:extLst>
          </p:cNvPr>
          <p:cNvSpPr/>
          <p:nvPr/>
        </p:nvSpPr>
        <p:spPr>
          <a:xfrm>
            <a:off x="2435630" y="980903"/>
            <a:ext cx="7323513" cy="34165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0872C0-37D4-427C-8A86-6ED8570E0717}"/>
              </a:ext>
            </a:extLst>
          </p:cNvPr>
          <p:cNvSpPr txBox="1"/>
          <p:nvPr/>
        </p:nvSpPr>
        <p:spPr>
          <a:xfrm>
            <a:off x="3091543" y="1124744"/>
            <a:ext cx="6008915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333" dirty="0"/>
              <a:t>NITHA IT Helpdesk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7063A2-4328-4368-A158-A5E26DB01651}"/>
              </a:ext>
            </a:extLst>
          </p:cNvPr>
          <p:cNvSpPr txBox="1"/>
          <p:nvPr/>
        </p:nvSpPr>
        <p:spPr>
          <a:xfrm>
            <a:off x="3091543" y="2014535"/>
            <a:ext cx="6130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7D3C2-1B0E-4004-85DE-0017032B2081}"/>
              </a:ext>
            </a:extLst>
          </p:cNvPr>
          <p:cNvSpPr txBox="1"/>
          <p:nvPr/>
        </p:nvSpPr>
        <p:spPr>
          <a:xfrm>
            <a:off x="3664817" y="3066004"/>
            <a:ext cx="5184576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867" dirty="0"/>
              <a:t>1(306)953-5008</a:t>
            </a:r>
            <a:endParaRPr lang="en-CA" sz="5400" dirty="0"/>
          </a:p>
        </p:txBody>
      </p:sp>
    </p:spTree>
    <p:extLst>
      <p:ext uri="{BB962C8B-B14F-4D97-AF65-F5344CB8AC3E}">
        <p14:creationId xmlns:p14="http://schemas.microsoft.com/office/powerpoint/2010/main" val="269954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9088E1F-9A95-4EBC-99E9-C6C9E474F25C}"/>
              </a:ext>
            </a:extLst>
          </p:cNvPr>
          <p:cNvGrpSpPr/>
          <p:nvPr/>
        </p:nvGrpSpPr>
        <p:grpSpPr>
          <a:xfrm>
            <a:off x="2" y="35275"/>
            <a:ext cx="12191999" cy="6858000"/>
            <a:chOff x="0" y="0"/>
            <a:chExt cx="9143999" cy="51435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3999" cy="514350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36E123F-C767-4C9A-AB34-EE60B3D8A973}"/>
                </a:ext>
              </a:extLst>
            </p:cNvPr>
            <p:cNvSpPr/>
            <p:nvPr/>
          </p:nvSpPr>
          <p:spPr>
            <a:xfrm>
              <a:off x="467544" y="1635646"/>
              <a:ext cx="3384376" cy="9361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2400"/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CE91203-453E-4FBE-90BD-374E30B63EB2}"/>
              </a:ext>
            </a:extLst>
          </p:cNvPr>
          <p:cNvSpPr/>
          <p:nvPr/>
        </p:nvSpPr>
        <p:spPr>
          <a:xfrm>
            <a:off x="431371" y="1796819"/>
            <a:ext cx="5472608" cy="16321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8000" dirty="0">
                <a:solidFill>
                  <a:schemeClr val="tx1"/>
                </a:solidFill>
                <a:latin typeface="Script MT Bold" panose="03040602040607080904" pitchFamily="66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344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E0921C-F982-4A61-BDAA-0509DFFC5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756" y="658152"/>
            <a:ext cx="10126488" cy="18671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9559" y="2640719"/>
            <a:ext cx="11589588" cy="101566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Column</a:t>
            </a:r>
            <a:r>
              <a:rPr lang="en-CA" sz="2000" dirty="0"/>
              <a:t> &amp; </a:t>
            </a:r>
            <a:r>
              <a:rPr lang="en-CA" sz="2000" b="1" dirty="0"/>
              <a:t>Bar Charts</a:t>
            </a:r>
            <a:endParaRPr lang="en-CA" sz="2000" dirty="0"/>
          </a:p>
          <a:p>
            <a:pPr marL="809625" indent="-285750">
              <a:buFontTx/>
              <a:buChar char="-"/>
            </a:pPr>
            <a:r>
              <a:rPr lang="en-CA" sz="2000" b="1" dirty="0"/>
              <a:t>Column</a:t>
            </a:r>
            <a:r>
              <a:rPr lang="en-CA" sz="2000" dirty="0"/>
              <a:t> and </a:t>
            </a:r>
            <a:r>
              <a:rPr lang="en-CA" sz="2000" b="1" dirty="0"/>
              <a:t>Bar</a:t>
            </a:r>
            <a:r>
              <a:rPr lang="en-CA" sz="2000" dirty="0"/>
              <a:t> charts are used to show the changes in data over a period of time or to illustrate comparisons.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9558" y="3786647"/>
            <a:ext cx="11589589" cy="101566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Line </a:t>
            </a:r>
            <a:r>
              <a:rPr lang="en-CA" sz="2000" dirty="0"/>
              <a:t>&amp; </a:t>
            </a:r>
            <a:r>
              <a:rPr lang="en-CA" sz="2000" b="1" dirty="0"/>
              <a:t>Area Charts</a:t>
            </a:r>
            <a:endParaRPr lang="en-CA" sz="2000" dirty="0"/>
          </a:p>
          <a:p>
            <a:pPr marL="809625" indent="-285750">
              <a:buFontTx/>
              <a:buChar char="-"/>
            </a:pPr>
            <a:r>
              <a:rPr lang="en-CA" sz="2000" dirty="0"/>
              <a:t>The </a:t>
            </a:r>
            <a:r>
              <a:rPr lang="en-CA" sz="2000" b="1" dirty="0"/>
              <a:t>Line</a:t>
            </a:r>
            <a:r>
              <a:rPr lang="en-CA" sz="2000" dirty="0"/>
              <a:t> chart uses lines to plot trends and changes in data over time.</a:t>
            </a:r>
          </a:p>
          <a:p>
            <a:pPr marL="809625" indent="-285750">
              <a:buFontTx/>
              <a:buChar char="-"/>
            </a:pPr>
            <a:r>
              <a:rPr lang="en-CA" sz="2000" dirty="0"/>
              <a:t>An </a:t>
            </a:r>
            <a:r>
              <a:rPr lang="en-CA" sz="2000" b="1" dirty="0"/>
              <a:t>Area</a:t>
            </a:r>
            <a:r>
              <a:rPr lang="en-CA" sz="2000" dirty="0"/>
              <a:t> chart displays the magnitude of change over time.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7871" y="4949394"/>
            <a:ext cx="11589591" cy="132343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Pie</a:t>
            </a:r>
            <a:r>
              <a:rPr lang="en-CA" sz="2000" dirty="0"/>
              <a:t> &amp; </a:t>
            </a:r>
            <a:r>
              <a:rPr lang="en-CA" sz="2000" b="1" dirty="0"/>
              <a:t>Doughnut Charts</a:t>
            </a:r>
            <a:endParaRPr lang="en-CA" sz="2000" dirty="0"/>
          </a:p>
          <a:p>
            <a:pPr marL="809625" indent="-285750">
              <a:buFontTx/>
              <a:buChar char="-"/>
            </a:pPr>
            <a:r>
              <a:rPr lang="en-CA" sz="2000" dirty="0"/>
              <a:t>A </a:t>
            </a:r>
            <a:r>
              <a:rPr lang="en-CA" sz="2000" b="1" dirty="0"/>
              <a:t>Pie</a:t>
            </a:r>
            <a:r>
              <a:rPr lang="en-CA" sz="2000" dirty="0"/>
              <a:t> chart can only display one series of data. It represents data in percentages and emphasizes significant elements in the data.</a:t>
            </a:r>
          </a:p>
          <a:p>
            <a:pPr marL="809625" indent="-285750">
              <a:buFontTx/>
              <a:buChar char="-"/>
            </a:pPr>
            <a:r>
              <a:rPr lang="en-CA" sz="2000" dirty="0"/>
              <a:t>A </a:t>
            </a:r>
            <a:r>
              <a:rPr lang="en-CA" sz="2000" b="1" dirty="0"/>
              <a:t>Doughnut</a:t>
            </a:r>
            <a:r>
              <a:rPr lang="en-CA" sz="2000" dirty="0"/>
              <a:t> chart has rings, and each ring represents one set of data.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39038" y="140799"/>
            <a:ext cx="2621819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Chart Types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138455" y="1313860"/>
            <a:ext cx="260968" cy="181272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5130142" y="1531475"/>
            <a:ext cx="269281" cy="181271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5130143" y="1745722"/>
            <a:ext cx="281442" cy="166205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1871CB0A-75D8-48AD-B3F2-7B77AF77D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47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7" grpId="0" animBg="1"/>
      <p:bldP spid="2" grpId="0" animBg="1"/>
      <p:bldP spid="2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E0921C-F982-4A61-BDAA-0509DFFC5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756" y="658152"/>
            <a:ext cx="10126488" cy="186716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9008" y="5747705"/>
            <a:ext cx="12133810" cy="96949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CA" sz="1900" b="1" dirty="0"/>
              <a:t>Scatter </a:t>
            </a:r>
            <a:r>
              <a:rPr lang="en-CA" sz="1900" dirty="0"/>
              <a:t>&amp;</a:t>
            </a:r>
            <a:r>
              <a:rPr lang="en-CA" sz="1900" b="1" dirty="0"/>
              <a:t> Bubble Charts</a:t>
            </a:r>
            <a:endParaRPr lang="en-CA" sz="1900" dirty="0"/>
          </a:p>
          <a:p>
            <a:pPr marL="809625" indent="-266700">
              <a:buFontTx/>
              <a:buChar char="-"/>
            </a:pPr>
            <a:r>
              <a:rPr lang="en-CA" sz="1900" b="1" dirty="0"/>
              <a:t>Scatter</a:t>
            </a:r>
            <a:r>
              <a:rPr lang="en-CA" sz="1900" dirty="0"/>
              <a:t> chart observes how the values of two series compare over time or other categories.</a:t>
            </a:r>
          </a:p>
          <a:p>
            <a:pPr marL="809625" indent="-266700">
              <a:buFontTx/>
              <a:buChar char="-"/>
            </a:pPr>
            <a:r>
              <a:rPr lang="en-CA" sz="1900" b="1" dirty="0"/>
              <a:t>Bubble</a:t>
            </a:r>
            <a:r>
              <a:rPr lang="en-CA" sz="1900" dirty="0"/>
              <a:t> chart is similar to scatter chart, except it compares sets of three values instead of two.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251" y="4139633"/>
            <a:ext cx="12133810" cy="155427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1900" b="1" dirty="0"/>
              <a:t>Histogram</a:t>
            </a:r>
            <a:r>
              <a:rPr lang="en-CA" sz="1900" dirty="0"/>
              <a:t>,</a:t>
            </a:r>
            <a:r>
              <a:rPr lang="en-CA" sz="1900" b="1" dirty="0"/>
              <a:t> Pareto</a:t>
            </a:r>
            <a:r>
              <a:rPr lang="en-CA" sz="1900" dirty="0"/>
              <a:t>, &amp; </a:t>
            </a:r>
            <a:r>
              <a:rPr lang="en-CA" sz="1900" b="1" dirty="0"/>
              <a:t>Box and Whisper Charts</a:t>
            </a:r>
            <a:endParaRPr lang="en-CA" sz="1900" dirty="0"/>
          </a:p>
          <a:p>
            <a:pPr marL="828675" indent="-285750">
              <a:buFontTx/>
              <a:buChar char="-"/>
            </a:pPr>
            <a:r>
              <a:rPr lang="en-CA" sz="1900" dirty="0"/>
              <a:t>A </a:t>
            </a:r>
            <a:r>
              <a:rPr lang="en-CA" sz="1900" b="1" dirty="0"/>
              <a:t>Histogram</a:t>
            </a:r>
            <a:r>
              <a:rPr lang="en-CA" sz="1900" dirty="0"/>
              <a:t> shows the distribution of data grouped into bins or categories.</a:t>
            </a:r>
          </a:p>
          <a:p>
            <a:pPr marL="828675" indent="-285750">
              <a:buFontTx/>
              <a:buChar char="-"/>
            </a:pPr>
            <a:r>
              <a:rPr lang="en-CA" sz="1900" dirty="0"/>
              <a:t>A </a:t>
            </a:r>
            <a:r>
              <a:rPr lang="en-CA" sz="1900" b="1" dirty="0"/>
              <a:t>Pareto</a:t>
            </a:r>
            <a:r>
              <a:rPr lang="en-CA" sz="1900" dirty="0"/>
              <a:t> chart shows the relative portion of each factor in the total and the most significant factors in the data.</a:t>
            </a:r>
          </a:p>
          <a:p>
            <a:pPr marL="828675" indent="-285750">
              <a:buFontTx/>
              <a:buChar char="-"/>
            </a:pPr>
            <a:r>
              <a:rPr lang="en-CA" sz="1900" b="1" dirty="0"/>
              <a:t>Box</a:t>
            </a:r>
            <a:r>
              <a:rPr lang="en-CA" sz="1900" dirty="0"/>
              <a:t> and </a:t>
            </a:r>
            <a:r>
              <a:rPr lang="en-CA" sz="1900" b="1" dirty="0"/>
              <a:t>Whisper</a:t>
            </a:r>
            <a:r>
              <a:rPr lang="en-CA" sz="1900" dirty="0"/>
              <a:t> is used to display the variation of data in the data sets when multiple related data sets are charted.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72037" y="1526308"/>
            <a:ext cx="273023" cy="181271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5472037" y="1749346"/>
            <a:ext cx="273023" cy="181271"/>
          </a:xfrm>
          <a:prstGeom prst="round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2B5CA1-86D5-4D1A-BCCD-61131AC65871}"/>
              </a:ext>
            </a:extLst>
          </p:cNvPr>
          <p:cNvSpPr txBox="1"/>
          <p:nvPr/>
        </p:nvSpPr>
        <p:spPr>
          <a:xfrm>
            <a:off x="4839038" y="140799"/>
            <a:ext cx="2621819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Chart Types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43E4946-3712-4306-AC66-D1950BA6BD15}"/>
              </a:ext>
            </a:extLst>
          </p:cNvPr>
          <p:cNvSpPr txBox="1"/>
          <p:nvPr/>
        </p:nvSpPr>
        <p:spPr>
          <a:xfrm>
            <a:off x="33251" y="2555337"/>
            <a:ext cx="12133810" cy="155427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1900" b="1" dirty="0"/>
              <a:t>Hierarchy Charts</a:t>
            </a:r>
            <a:endParaRPr lang="en-CA" sz="1900" dirty="0"/>
          </a:p>
          <a:p>
            <a:pPr marL="809625" indent="-285750">
              <a:buFontTx/>
              <a:buChar char="-"/>
            </a:pPr>
            <a:r>
              <a:rPr lang="en-CA" sz="1900" b="1" dirty="0" err="1"/>
              <a:t>Treemap</a:t>
            </a:r>
            <a:r>
              <a:rPr lang="en-CA" sz="1900" dirty="0"/>
              <a:t> chart compares values across hierarchy levels and shows proportions within hierarchical levels as rectangles</a:t>
            </a:r>
          </a:p>
          <a:p>
            <a:pPr marL="809625" indent="-285750">
              <a:buFontTx/>
              <a:buChar char="-"/>
            </a:pPr>
            <a:r>
              <a:rPr lang="en-CA" sz="1900" b="1" dirty="0"/>
              <a:t>Sunburst</a:t>
            </a:r>
            <a:r>
              <a:rPr lang="en-CA" sz="1900" dirty="0"/>
              <a:t> chart also compares values across hierarchy levels but shows proportions within hierarchical levels as rings.</a:t>
            </a:r>
          </a:p>
        </p:txBody>
      </p:sp>
      <p:sp>
        <p:nvSpPr>
          <p:cNvPr id="23" name="Rounded Rectangle 19">
            <a:extLst>
              <a:ext uri="{FF2B5EF4-FFF2-40B4-BE49-F238E27FC236}">
                <a16:creationId xmlns:a16="http://schemas.microsoft.com/office/drawing/2014/main" id="{943E42E3-1FD6-4431-9279-B403688EE0BC}"/>
              </a:ext>
            </a:extLst>
          </p:cNvPr>
          <p:cNvSpPr/>
          <p:nvPr/>
        </p:nvSpPr>
        <p:spPr>
          <a:xfrm>
            <a:off x="5474809" y="1312948"/>
            <a:ext cx="273023" cy="18127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3796A8D3-243C-4737-A0A4-9AEE40BD0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539" y="6668552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90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72AFF3E-61B7-456D-AD23-B5B2CB448C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756" y="658152"/>
            <a:ext cx="10126488" cy="18671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2881" y="2731365"/>
            <a:ext cx="11779134" cy="193899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Other Charts</a:t>
            </a:r>
            <a:endParaRPr lang="en-CA" sz="2000" dirty="0"/>
          </a:p>
          <a:p>
            <a:pPr marL="809625" indent="-285750">
              <a:buFontTx/>
              <a:buChar char="-"/>
            </a:pPr>
            <a:r>
              <a:rPr lang="en-CA" sz="2000" b="1" dirty="0"/>
              <a:t>Waterfall</a:t>
            </a:r>
            <a:r>
              <a:rPr lang="en-CA" sz="2000" dirty="0"/>
              <a:t> chart shows the cumulative effect of a series of positive and negative values as in the inflows and outflows of financial data.</a:t>
            </a:r>
          </a:p>
          <a:p>
            <a:pPr marL="809625" indent="-285750">
              <a:buFontTx/>
              <a:buChar char="-"/>
            </a:pPr>
            <a:r>
              <a:rPr lang="en-CA" sz="2000" b="1" dirty="0"/>
              <a:t>Stocks</a:t>
            </a:r>
            <a:r>
              <a:rPr lang="en-CA" sz="2000" dirty="0"/>
              <a:t> chart shows the trend of stock performance over time.</a:t>
            </a:r>
          </a:p>
          <a:p>
            <a:pPr marL="809625" indent="-285750">
              <a:buFontTx/>
              <a:buChar char="-"/>
            </a:pPr>
            <a:r>
              <a:rPr lang="en-CA" sz="2000" b="1" dirty="0"/>
              <a:t>Surface</a:t>
            </a:r>
            <a:r>
              <a:rPr lang="en-CA" sz="2000" dirty="0"/>
              <a:t> charts display trends in values across a two-dimensional plane in a continuous curve.</a:t>
            </a:r>
          </a:p>
          <a:p>
            <a:pPr marL="809625" indent="-285750">
              <a:buFontTx/>
              <a:buChar char="-"/>
            </a:pPr>
            <a:r>
              <a:rPr lang="en-CA" sz="2000" dirty="0"/>
              <a:t>Radar shows values relative to a center point.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1" y="4876409"/>
            <a:ext cx="11779134" cy="132343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Combo Charts</a:t>
            </a:r>
            <a:endParaRPr lang="en-CA" sz="2000" dirty="0"/>
          </a:p>
          <a:p>
            <a:pPr marL="809625" indent="-285750">
              <a:buFontTx/>
              <a:buChar char="-"/>
            </a:pPr>
            <a:r>
              <a:rPr lang="en-CA" sz="2000" b="1" dirty="0"/>
              <a:t>Combo</a:t>
            </a:r>
            <a:r>
              <a:rPr lang="en-CA" sz="2000" dirty="0"/>
              <a:t> charts allow you to represent multiple data series in one chart when the data is of mixed types.</a:t>
            </a:r>
          </a:p>
          <a:p>
            <a:pPr marL="809625" indent="-285750">
              <a:buFontTx/>
              <a:buChar char="-"/>
            </a:pPr>
            <a:r>
              <a:rPr lang="en-CA" sz="2000" b="1" dirty="0"/>
              <a:t>Clustered Column-Line </a:t>
            </a:r>
            <a:r>
              <a:rPr lang="en-CA" sz="2000" dirty="0"/>
              <a:t>chart is used to highlight different types of data.</a:t>
            </a:r>
          </a:p>
          <a:p>
            <a:pPr marL="809625" indent="-285750">
              <a:buFontTx/>
              <a:buChar char="-"/>
            </a:pPr>
            <a:r>
              <a:rPr lang="en-CA" sz="2000" b="1" dirty="0"/>
              <a:t>Stack Area </a:t>
            </a:r>
            <a:r>
              <a:rPr lang="en-CA" sz="2000" dirty="0"/>
              <a:t>– Clustered Column chart is also used to represent mixed types.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838972" y="1311441"/>
            <a:ext cx="251443" cy="181272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5838972" y="1530908"/>
            <a:ext cx="260968" cy="181272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AFC791-641F-4511-B76C-012623D7EBC4}"/>
              </a:ext>
            </a:extLst>
          </p:cNvPr>
          <p:cNvSpPr txBox="1"/>
          <p:nvPr/>
        </p:nvSpPr>
        <p:spPr>
          <a:xfrm>
            <a:off x="4839038" y="140799"/>
            <a:ext cx="2621819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Chart Types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7F333D8F-0F9A-4E19-948A-5D914CFEE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27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18" grpId="0" animBg="1"/>
      <p:bldP spid="18" grpId="1" animBg="1"/>
      <p:bldP spid="19" grpId="0" animBg="1"/>
      <p:bldP spid="19" grpId="1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752" y="2298600"/>
            <a:ext cx="4478773" cy="25993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39037" y="157559"/>
            <a:ext cx="2621819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Chart</a:t>
            </a:r>
          </a:p>
        </p:txBody>
      </p:sp>
      <p:sp>
        <p:nvSpPr>
          <p:cNvPr id="7" name="Line Callout 1 6"/>
          <p:cNvSpPr/>
          <p:nvPr/>
        </p:nvSpPr>
        <p:spPr>
          <a:xfrm>
            <a:off x="4386101" y="2321789"/>
            <a:ext cx="3281523" cy="2555012"/>
          </a:xfrm>
          <a:prstGeom prst="borderCallout1">
            <a:avLst>
              <a:gd name="adj1" fmla="val 78"/>
              <a:gd name="adj2" fmla="val 296"/>
              <a:gd name="adj3" fmla="val -4229"/>
              <a:gd name="adj4" fmla="val -19570"/>
            </a:avLst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157942" y="2196525"/>
            <a:ext cx="3580579" cy="101566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Plot Area </a:t>
            </a:r>
            <a:r>
              <a:rPr lang="en-CA" sz="2000" dirty="0"/>
              <a:t>– a graphical representation of the data selected.</a:t>
            </a:r>
          </a:p>
        </p:txBody>
      </p:sp>
      <p:sp>
        <p:nvSpPr>
          <p:cNvPr id="9" name="Line Callout 1 8"/>
          <p:cNvSpPr/>
          <p:nvPr/>
        </p:nvSpPr>
        <p:spPr>
          <a:xfrm>
            <a:off x="3893054" y="2276475"/>
            <a:ext cx="4513786" cy="2635392"/>
          </a:xfrm>
          <a:prstGeom prst="borderCallout1">
            <a:avLst>
              <a:gd name="adj1" fmla="val 45891"/>
              <a:gd name="adj2" fmla="val 100127"/>
              <a:gd name="adj3" fmla="val 19961"/>
              <a:gd name="adj4" fmla="val 107340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/>
          <p:cNvSpPr txBox="1"/>
          <p:nvPr/>
        </p:nvSpPr>
        <p:spPr>
          <a:xfrm>
            <a:off x="8736557" y="2433637"/>
            <a:ext cx="3269182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Chart Area</a:t>
            </a:r>
            <a:r>
              <a:rPr lang="en-CA" sz="2000" dirty="0"/>
              <a:t> – Where the plot, axes, legend and title reside.</a:t>
            </a:r>
          </a:p>
        </p:txBody>
      </p:sp>
      <p:sp>
        <p:nvSpPr>
          <p:cNvPr id="11" name="Line Callout 1 10"/>
          <p:cNvSpPr/>
          <p:nvPr/>
        </p:nvSpPr>
        <p:spPr>
          <a:xfrm>
            <a:off x="4477256" y="2572508"/>
            <a:ext cx="218569" cy="2009017"/>
          </a:xfrm>
          <a:prstGeom prst="borderCallout1">
            <a:avLst>
              <a:gd name="adj1" fmla="val 50750"/>
              <a:gd name="adj2" fmla="val -3333"/>
              <a:gd name="adj3" fmla="val 77234"/>
              <a:gd name="adj4" fmla="val -413078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/>
          <p:cNvSpPr txBox="1"/>
          <p:nvPr/>
        </p:nvSpPr>
        <p:spPr>
          <a:xfrm>
            <a:off x="157942" y="3742148"/>
            <a:ext cx="3415624" cy="70788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Vertical Axis </a:t>
            </a:r>
            <a:r>
              <a:rPr lang="en-CA" sz="2000" dirty="0"/>
              <a:t>(y-axis) - serves as a reference for plotting data.</a:t>
            </a:r>
          </a:p>
        </p:txBody>
      </p:sp>
      <p:sp>
        <p:nvSpPr>
          <p:cNvPr id="14" name="Line Callout 1 13"/>
          <p:cNvSpPr/>
          <p:nvPr/>
        </p:nvSpPr>
        <p:spPr>
          <a:xfrm rot="729533">
            <a:off x="4758213" y="4629098"/>
            <a:ext cx="827726" cy="133455"/>
          </a:xfrm>
          <a:prstGeom prst="borderCallout1">
            <a:avLst>
              <a:gd name="adj1" fmla="val 101103"/>
              <a:gd name="adj2" fmla="val 52581"/>
              <a:gd name="adj3" fmla="val 447364"/>
              <a:gd name="adj4" fmla="val 97230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4153373" y="5284100"/>
            <a:ext cx="3904284" cy="70788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Horizontal Axis </a:t>
            </a:r>
            <a:r>
              <a:rPr lang="en-CA" sz="2000" dirty="0"/>
              <a:t>(x-axis) - serves as a reference for plotting data.</a:t>
            </a:r>
          </a:p>
        </p:txBody>
      </p:sp>
      <p:sp>
        <p:nvSpPr>
          <p:cNvPr id="16" name="Line Callout 1 15"/>
          <p:cNvSpPr/>
          <p:nvPr/>
        </p:nvSpPr>
        <p:spPr>
          <a:xfrm>
            <a:off x="7718583" y="2343150"/>
            <a:ext cx="579658" cy="2533649"/>
          </a:xfrm>
          <a:prstGeom prst="borderCallout1">
            <a:avLst>
              <a:gd name="adj1" fmla="val 49008"/>
              <a:gd name="adj2" fmla="val 99359"/>
              <a:gd name="adj3" fmla="val 75772"/>
              <a:gd name="adj4" fmla="val 178696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TextBox 16"/>
          <p:cNvSpPr txBox="1"/>
          <p:nvPr/>
        </p:nvSpPr>
        <p:spPr>
          <a:xfrm>
            <a:off x="8738764" y="3698165"/>
            <a:ext cx="3269182" cy="101566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Legend</a:t>
            </a:r>
            <a:r>
              <a:rPr lang="en-CA" sz="2000" dirty="0"/>
              <a:t> - Shows the data series name corresponding to each data marker.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7942" y="929902"/>
            <a:ext cx="6716689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Data Markers </a:t>
            </a:r>
            <a:r>
              <a:rPr lang="en-CA" sz="2000" dirty="0"/>
              <a:t>(or Data Points) - Symbols, in this case bars, on the chart that represents individual values from the data table.</a:t>
            </a:r>
          </a:p>
        </p:txBody>
      </p:sp>
      <p:cxnSp>
        <p:nvCxnSpPr>
          <p:cNvPr id="28" name="Straight Arrow Connector 27"/>
          <p:cNvCxnSpPr>
            <a:cxnSpLocks/>
          </p:cNvCxnSpPr>
          <p:nvPr/>
        </p:nvCxnSpPr>
        <p:spPr>
          <a:xfrm>
            <a:off x="4933950" y="1637788"/>
            <a:ext cx="466725" cy="127686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cxnSpLocks/>
          </p:cNvCxnSpPr>
          <p:nvPr/>
        </p:nvCxnSpPr>
        <p:spPr>
          <a:xfrm flipH="1">
            <a:off x="6953305" y="1870364"/>
            <a:ext cx="1104352" cy="1151677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7031979" y="929902"/>
            <a:ext cx="5079665" cy="1015663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Data Series </a:t>
            </a:r>
            <a:r>
              <a:rPr lang="en-CA" sz="2000" dirty="0"/>
              <a:t>- A group of related values.  In this example there are only two in each series; one under </a:t>
            </a:r>
            <a:r>
              <a:rPr lang="en-CA" sz="2000" b="1" dirty="0"/>
              <a:t>Units</a:t>
            </a:r>
            <a:r>
              <a:rPr lang="en-CA" sz="2000" dirty="0"/>
              <a:t> and the other under </a:t>
            </a:r>
            <a:r>
              <a:rPr lang="en-CA" sz="2000" b="1" dirty="0"/>
              <a:t>UnitCost</a:t>
            </a:r>
            <a:r>
              <a:rPr lang="en-CA" sz="2000" dirty="0"/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28828" y="1788399"/>
            <a:ext cx="1324478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algn="ctr"/>
            <a:r>
              <a:rPr lang="en-CA" sz="2000" dirty="0"/>
              <a:t>Chart Wall</a:t>
            </a:r>
          </a:p>
        </p:txBody>
      </p:sp>
      <p:cxnSp>
        <p:nvCxnSpPr>
          <p:cNvPr id="24" name="Straight Arrow Connector 23"/>
          <p:cNvCxnSpPr>
            <a:cxnSpLocks/>
            <a:stCxn id="23" idx="2"/>
          </p:cNvCxnSpPr>
          <p:nvPr/>
        </p:nvCxnSpPr>
        <p:spPr>
          <a:xfrm>
            <a:off x="6291067" y="2188509"/>
            <a:ext cx="332118" cy="40304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736557" y="5267674"/>
            <a:ext cx="3269182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 b="1"/>
            </a:lvl1pPr>
          </a:lstStyle>
          <a:p>
            <a:pPr algn="ctr"/>
            <a:r>
              <a:rPr lang="en-CA" sz="2000" dirty="0"/>
              <a:t>Chart Floor (in 3D charts)</a:t>
            </a:r>
          </a:p>
        </p:txBody>
      </p:sp>
      <p:cxnSp>
        <p:nvCxnSpPr>
          <p:cNvPr id="27" name="Straight Arrow Connector 26"/>
          <p:cNvCxnSpPr>
            <a:cxnSpLocks/>
          </p:cNvCxnSpPr>
          <p:nvPr/>
        </p:nvCxnSpPr>
        <p:spPr>
          <a:xfrm flipH="1" flipV="1">
            <a:off x="6886576" y="4029076"/>
            <a:ext cx="1849981" cy="125502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527069" y="1711263"/>
            <a:ext cx="2060862" cy="40011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Title</a:t>
            </a:r>
            <a:r>
              <a:rPr lang="en-CA" sz="2000" dirty="0"/>
              <a:t> – Chart Title.</a:t>
            </a:r>
          </a:p>
        </p:txBody>
      </p:sp>
      <p:cxnSp>
        <p:nvCxnSpPr>
          <p:cNvPr id="33" name="Straight Arrow Connector 32"/>
          <p:cNvCxnSpPr>
            <a:cxnSpLocks/>
          </p:cNvCxnSpPr>
          <p:nvPr/>
        </p:nvCxnSpPr>
        <p:spPr>
          <a:xfrm flipH="1">
            <a:off x="7229476" y="1870364"/>
            <a:ext cx="828181" cy="1901536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Line Callout 1 35"/>
          <p:cNvSpPr/>
          <p:nvPr/>
        </p:nvSpPr>
        <p:spPr>
          <a:xfrm>
            <a:off x="3981450" y="2343150"/>
            <a:ext cx="952500" cy="180975"/>
          </a:xfrm>
          <a:prstGeom prst="borderCallout1">
            <a:avLst>
              <a:gd name="adj1" fmla="val 2961"/>
              <a:gd name="adj2" fmla="val -333"/>
              <a:gd name="adj3" fmla="val -138887"/>
              <a:gd name="adj4" fmla="val -23842"/>
            </a:avLst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Slide Number Placeholder 2">
            <a:extLst>
              <a:ext uri="{FF2B5EF4-FFF2-40B4-BE49-F238E27FC236}">
                <a16:creationId xmlns:a16="http://schemas.microsoft.com/office/drawing/2014/main" id="{0D201AC0-EE8E-4573-82F4-9B1BC43E6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227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17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20" grpId="0" animBg="1"/>
      <p:bldP spid="20" grpId="1" animBg="1"/>
      <p:bldP spid="50" grpId="0" animBg="1"/>
      <p:bldP spid="50" grpId="1" animBg="1"/>
      <p:bldP spid="23" grpId="0" animBg="1"/>
      <p:bldP spid="23" grpId="1" animBg="1"/>
      <p:bldP spid="26" grpId="0" animBg="1"/>
      <p:bldP spid="26" grpId="1" animBg="1"/>
      <p:bldP spid="29" grpId="0" animBg="1"/>
      <p:bldP spid="29" grpId="1" animBg="1"/>
      <p:bldP spid="36" grpId="0" animBg="1"/>
      <p:bldP spid="3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DB9607A-502B-4306-9CAA-8B90BB788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24" y="766955"/>
            <a:ext cx="10123809" cy="186666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82169" y="2902813"/>
            <a:ext cx="2039193" cy="163121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Chart Styles</a:t>
            </a:r>
            <a:endParaRPr lang="en-CA" sz="2000" dirty="0"/>
          </a:p>
          <a:p>
            <a:r>
              <a:rPr lang="en-CA" sz="2000" dirty="0"/>
              <a:t>Chart styles deal with the color of the data points or data series.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364966" y="2900940"/>
            <a:ext cx="2026706" cy="132343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Quick Layouts</a:t>
            </a:r>
          </a:p>
          <a:p>
            <a:r>
              <a:rPr lang="en-CA" sz="2000" dirty="0"/>
              <a:t>Choose from different layouts for your chart.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12344" y="174059"/>
            <a:ext cx="3567312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Context Ribbons – Chart Design</a:t>
            </a:r>
          </a:p>
        </p:txBody>
      </p:sp>
      <p:sp>
        <p:nvSpPr>
          <p:cNvPr id="11" name="Line Callout 1 10"/>
          <p:cNvSpPr/>
          <p:nvPr/>
        </p:nvSpPr>
        <p:spPr>
          <a:xfrm>
            <a:off x="2111432" y="1379912"/>
            <a:ext cx="5818909" cy="748145"/>
          </a:xfrm>
          <a:prstGeom prst="borderCallout1">
            <a:avLst>
              <a:gd name="adj1" fmla="val 100738"/>
              <a:gd name="adj2" fmla="val 51396"/>
              <a:gd name="adj3" fmla="val 205123"/>
              <a:gd name="adj4" fmla="val 69927"/>
            </a:avLst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6" name="Line Callout 1 35"/>
          <p:cNvSpPr/>
          <p:nvPr/>
        </p:nvSpPr>
        <p:spPr>
          <a:xfrm>
            <a:off x="1537855" y="1379911"/>
            <a:ext cx="532691" cy="748147"/>
          </a:xfrm>
          <a:prstGeom prst="borderCallout1">
            <a:avLst>
              <a:gd name="adj1" fmla="val 99584"/>
              <a:gd name="adj2" fmla="val 95414"/>
              <a:gd name="adj3" fmla="val 201696"/>
              <a:gd name="adj4" fmla="val 345280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8" name="Rectangle 37"/>
          <p:cNvSpPr/>
          <p:nvPr/>
        </p:nvSpPr>
        <p:spPr>
          <a:xfrm>
            <a:off x="287840" y="2670057"/>
            <a:ext cx="2286630" cy="413973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000" b="1" dirty="0">
                <a:solidFill>
                  <a:schemeClr val="tx1"/>
                </a:solidFill>
              </a:rPr>
              <a:t>Add Chart Element</a:t>
            </a:r>
          </a:p>
          <a:p>
            <a:r>
              <a:rPr lang="en-CA" sz="2000" dirty="0">
                <a:solidFill>
                  <a:schemeClr val="tx1"/>
                </a:solidFill>
              </a:rPr>
              <a:t>You can add 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tx1"/>
                </a:solidFill>
              </a:rPr>
              <a:t>Axis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tx1"/>
                </a:solidFill>
              </a:rPr>
              <a:t>Axis Titles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tx1"/>
                </a:solidFill>
              </a:rPr>
              <a:t>Chart Title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tx1"/>
                </a:solidFill>
              </a:rPr>
              <a:t>Data Label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tx1"/>
                </a:solidFill>
              </a:rPr>
              <a:t>Data Table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tx1"/>
                </a:solidFill>
              </a:rPr>
              <a:t>Error Bars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tx1"/>
                </a:solidFill>
              </a:rPr>
              <a:t>Gridlines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tx1"/>
                </a:solidFill>
              </a:rPr>
              <a:t>Legend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tx1"/>
                </a:solidFill>
              </a:rPr>
              <a:t>Lines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tx1"/>
                </a:solidFill>
              </a:rPr>
              <a:t>Trendlines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tx1"/>
                </a:solidFill>
              </a:rPr>
              <a:t>Up/Down Bars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915780" y="1379910"/>
            <a:ext cx="605450" cy="1290147"/>
            <a:chOff x="915779" y="1379910"/>
            <a:chExt cx="613763" cy="1290147"/>
          </a:xfrm>
        </p:grpSpPr>
        <p:sp>
          <p:nvSpPr>
            <p:cNvPr id="17" name="Rectangle 16"/>
            <p:cNvSpPr/>
            <p:nvPr/>
          </p:nvSpPr>
          <p:spPr>
            <a:xfrm>
              <a:off x="915779" y="1379910"/>
              <a:ext cx="613763" cy="74814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cxnSp>
          <p:nvCxnSpPr>
            <p:cNvPr id="40" name="Straight Connector 39"/>
            <p:cNvCxnSpPr>
              <a:cxnSpLocks/>
              <a:stCxn id="17" idx="2"/>
              <a:endCxn id="38" idx="0"/>
            </p:cNvCxnSpPr>
            <p:nvPr/>
          </p:nvCxnSpPr>
          <p:spPr>
            <a:xfrm>
              <a:off x="1222661" y="2128057"/>
              <a:ext cx="215570" cy="542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266FC698-2B47-4807-9B5D-0424A4B30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9606" y="6618674"/>
            <a:ext cx="732394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Slide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61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7" grpId="0" animBg="1"/>
      <p:bldP spid="5" grpId="0" animBg="1"/>
      <p:bldP spid="11" grpId="0" animBg="1"/>
      <p:bldP spid="36" grpId="0" animBg="1"/>
      <p:bldP spid="3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E105C61-9ECA-42D8-B61B-81731AA68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8c9905-0105-41d2-b6b1-7940a0b0482d"/>
    <ds:schemaRef ds:uri="3d6fc04e-7a8e-4eb5-b21f-815b2cabce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1E6B0F-172C-4532-83E7-CE73FDD9AF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0905D1-C508-47C6-8216-AB2EC0D93519}">
  <ds:schemaRefs>
    <ds:schemaRef ds:uri="http://schemas.microsoft.com/office/2006/metadata/properties"/>
    <ds:schemaRef ds:uri="http://schemas.microsoft.com/office/infopath/2007/PartnerControls"/>
    <ds:schemaRef ds:uri="3d6fc04e-7a8e-4eb5-b21f-815b2cabcec1"/>
    <ds:schemaRef ds:uri="428c9905-0105-41d2-b6b1-7940a0b0482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65828</TotalTime>
  <Words>3067</Words>
  <Application>Microsoft Office PowerPoint</Application>
  <PresentationFormat>Widescreen</PresentationFormat>
  <Paragraphs>394</Paragraphs>
  <Slides>45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3" baseType="lpstr">
      <vt:lpstr>Arial</vt:lpstr>
      <vt:lpstr>Calibri</vt:lpstr>
      <vt:lpstr>Calibri Light</vt:lpstr>
      <vt:lpstr>Comic Sans MS</vt:lpstr>
      <vt:lpstr>Script MT Bold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Netterville</dc:creator>
  <cp:lastModifiedBy>help desk</cp:lastModifiedBy>
  <cp:revision>1143</cp:revision>
  <dcterms:created xsi:type="dcterms:W3CDTF">2017-09-29T13:57:00Z</dcterms:created>
  <dcterms:modified xsi:type="dcterms:W3CDTF">2026-08-17T16:13:43Z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26100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</Properties>
</file>