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2"/>
  </p:notesMasterIdLst>
  <p:sldIdLst>
    <p:sldId id="256" r:id="rId5"/>
    <p:sldId id="502" r:id="rId6"/>
    <p:sldId id="439" r:id="rId7"/>
    <p:sldId id="409" r:id="rId8"/>
    <p:sldId id="441" r:id="rId9"/>
    <p:sldId id="416" r:id="rId10"/>
    <p:sldId id="385" r:id="rId11"/>
    <p:sldId id="375" r:id="rId12"/>
    <p:sldId id="369" r:id="rId13"/>
    <p:sldId id="432" r:id="rId14"/>
    <p:sldId id="431" r:id="rId15"/>
    <p:sldId id="436" r:id="rId16"/>
    <p:sldId id="443" r:id="rId17"/>
    <p:sldId id="444" r:id="rId18"/>
    <p:sldId id="437" r:id="rId19"/>
    <p:sldId id="445" r:id="rId20"/>
    <p:sldId id="446" r:id="rId21"/>
    <p:sldId id="447" r:id="rId22"/>
    <p:sldId id="448" r:id="rId23"/>
    <p:sldId id="449" r:id="rId24"/>
    <p:sldId id="450" r:id="rId25"/>
    <p:sldId id="372" r:id="rId26"/>
    <p:sldId id="442" r:id="rId27"/>
    <p:sldId id="451" r:id="rId28"/>
    <p:sldId id="434" r:id="rId29"/>
    <p:sldId id="454" r:id="rId30"/>
    <p:sldId id="453" r:id="rId31"/>
    <p:sldId id="419" r:id="rId32"/>
    <p:sldId id="392" r:id="rId33"/>
    <p:sldId id="421" r:id="rId34"/>
    <p:sldId id="433" r:id="rId35"/>
    <p:sldId id="455" r:id="rId36"/>
    <p:sldId id="402" r:id="rId37"/>
    <p:sldId id="399" r:id="rId38"/>
    <p:sldId id="401" r:id="rId39"/>
    <p:sldId id="400" r:id="rId40"/>
    <p:sldId id="410" r:id="rId41"/>
    <p:sldId id="456" r:id="rId42"/>
    <p:sldId id="412" r:id="rId43"/>
    <p:sldId id="413" r:id="rId44"/>
    <p:sldId id="415" r:id="rId45"/>
    <p:sldId id="414" r:id="rId46"/>
    <p:sldId id="422" r:id="rId47"/>
    <p:sldId id="376" r:id="rId48"/>
    <p:sldId id="423" r:id="rId49"/>
    <p:sldId id="425" r:id="rId50"/>
    <p:sldId id="424" r:id="rId51"/>
    <p:sldId id="427" r:id="rId52"/>
    <p:sldId id="426" r:id="rId53"/>
    <p:sldId id="428" r:id="rId54"/>
    <p:sldId id="429" r:id="rId55"/>
    <p:sldId id="396" r:id="rId56"/>
    <p:sldId id="377" r:id="rId57"/>
    <p:sldId id="403" r:id="rId58"/>
    <p:sldId id="350" r:id="rId59"/>
    <p:sldId id="503" r:id="rId60"/>
    <p:sldId id="504"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7D8"/>
    <a:srgbClr val="F4AD7C"/>
    <a:srgbClr val="FDF3ED"/>
    <a:srgbClr val="FEF8F4"/>
    <a:srgbClr val="E4D2F2"/>
    <a:srgbClr val="D5B8EA"/>
    <a:srgbClr val="D8BEEC"/>
    <a:srgbClr val="C15811"/>
    <a:srgbClr val="FF5353"/>
    <a:srgbClr val="D5F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86" autoAdjust="0"/>
    <p:restoredTop sz="94673" autoAdjust="0"/>
  </p:normalViewPr>
  <p:slideViewPr>
    <p:cSldViewPr snapToGrid="0">
      <p:cViewPr varScale="1">
        <p:scale>
          <a:sx n="109" d="100"/>
          <a:sy n="109" d="100"/>
        </p:scale>
        <p:origin x="93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903722CA-2BB6-4570-84CD-53AF013C33A6}"/>
    <pc:docChg chg="modSld">
      <pc:chgData name="help desk" userId="076106f8-e622-4bba-bf8d-41b4b1aaf204" providerId="ADAL" clId="{903722CA-2BB6-4570-84CD-53AF013C33A6}" dt="2026-08-17T16:00:23.083" v="484" actId="20577"/>
      <pc:docMkLst>
        <pc:docMk/>
      </pc:docMkLst>
      <pc:sldChg chg="modSp">
        <pc:chgData name="help desk" userId="076106f8-e622-4bba-bf8d-41b4b1aaf204" providerId="ADAL" clId="{903722CA-2BB6-4570-84CD-53AF013C33A6}" dt="2026-08-17T15:07:29.968" v="134" actId="20577"/>
        <pc:sldMkLst>
          <pc:docMk/>
          <pc:sldMk cId="1544044953" sldId="369"/>
        </pc:sldMkLst>
        <pc:spChg chg="mod">
          <ac:chgData name="help desk" userId="076106f8-e622-4bba-bf8d-41b4b1aaf204" providerId="ADAL" clId="{903722CA-2BB6-4570-84CD-53AF013C33A6}" dt="2026-08-17T15:07:12.961" v="133" actId="20577"/>
          <ac:spMkLst>
            <pc:docMk/>
            <pc:sldMk cId="1544044953" sldId="369"/>
            <ac:spMk id="13" creationId="{00000000-0000-0000-0000-000000000000}"/>
          </ac:spMkLst>
        </pc:spChg>
        <pc:spChg chg="mod">
          <ac:chgData name="help desk" userId="076106f8-e622-4bba-bf8d-41b4b1aaf204" providerId="ADAL" clId="{903722CA-2BB6-4570-84CD-53AF013C33A6}" dt="2026-08-17T15:07:29.968" v="134" actId="20577"/>
          <ac:spMkLst>
            <pc:docMk/>
            <pc:sldMk cId="1544044953" sldId="369"/>
            <ac:spMk id="18" creationId="{00000000-0000-0000-0000-000000000000}"/>
          </ac:spMkLst>
        </pc:spChg>
      </pc:sldChg>
      <pc:sldChg chg="modSp">
        <pc:chgData name="help desk" userId="076106f8-e622-4bba-bf8d-41b4b1aaf204" providerId="ADAL" clId="{903722CA-2BB6-4570-84CD-53AF013C33A6}" dt="2026-08-17T15:06:36.413" v="111" actId="20577"/>
        <pc:sldMkLst>
          <pc:docMk/>
          <pc:sldMk cId="783678146" sldId="375"/>
        </pc:sldMkLst>
        <pc:spChg chg="mod">
          <ac:chgData name="help desk" userId="076106f8-e622-4bba-bf8d-41b4b1aaf204" providerId="ADAL" clId="{903722CA-2BB6-4570-84CD-53AF013C33A6}" dt="2026-08-17T15:06:36.413" v="111" actId="20577"/>
          <ac:spMkLst>
            <pc:docMk/>
            <pc:sldMk cId="783678146" sldId="375"/>
            <ac:spMk id="3" creationId="{00000000-0000-0000-0000-000000000000}"/>
          </ac:spMkLst>
        </pc:spChg>
      </pc:sldChg>
      <pc:sldChg chg="modSp mod">
        <pc:chgData name="help desk" userId="076106f8-e622-4bba-bf8d-41b4b1aaf204" providerId="ADAL" clId="{903722CA-2BB6-4570-84CD-53AF013C33A6}" dt="2026-08-17T15:58:59.644" v="444" actId="1076"/>
        <pc:sldMkLst>
          <pc:docMk/>
          <pc:sldMk cId="2066350262" sldId="377"/>
        </pc:sldMkLst>
        <pc:spChg chg="mod">
          <ac:chgData name="help desk" userId="076106f8-e622-4bba-bf8d-41b4b1aaf204" providerId="ADAL" clId="{903722CA-2BB6-4570-84CD-53AF013C33A6}" dt="2026-08-17T15:58:57.361" v="443" actId="20577"/>
          <ac:spMkLst>
            <pc:docMk/>
            <pc:sldMk cId="2066350262" sldId="377"/>
            <ac:spMk id="2" creationId="{00000000-0000-0000-0000-000000000000}"/>
          </ac:spMkLst>
        </pc:spChg>
        <pc:spChg chg="mod">
          <ac:chgData name="help desk" userId="076106f8-e622-4bba-bf8d-41b4b1aaf204" providerId="ADAL" clId="{903722CA-2BB6-4570-84CD-53AF013C33A6}" dt="2026-08-17T15:58:59.644" v="444" actId="1076"/>
          <ac:spMkLst>
            <pc:docMk/>
            <pc:sldMk cId="2066350262" sldId="377"/>
            <ac:spMk id="39" creationId="{00000000-0000-0000-0000-000000000000}"/>
          </ac:spMkLst>
        </pc:spChg>
      </pc:sldChg>
      <pc:sldChg chg="modSp mod">
        <pc:chgData name="help desk" userId="076106f8-e622-4bba-bf8d-41b4b1aaf204" providerId="ADAL" clId="{903722CA-2BB6-4570-84CD-53AF013C33A6}" dt="2026-08-17T15:05:20.434" v="95" actId="14100"/>
        <pc:sldMkLst>
          <pc:docMk/>
          <pc:sldMk cId="1325923726" sldId="385"/>
        </pc:sldMkLst>
        <pc:spChg chg="mod">
          <ac:chgData name="help desk" userId="076106f8-e622-4bba-bf8d-41b4b1aaf204" providerId="ADAL" clId="{903722CA-2BB6-4570-84CD-53AF013C33A6}" dt="2026-08-17T15:05:20.434" v="95" actId="14100"/>
          <ac:spMkLst>
            <pc:docMk/>
            <pc:sldMk cId="1325923726" sldId="385"/>
            <ac:spMk id="12" creationId="{00000000-0000-0000-0000-000000000000}"/>
          </ac:spMkLst>
        </pc:spChg>
      </pc:sldChg>
      <pc:sldChg chg="modSp">
        <pc:chgData name="help desk" userId="076106f8-e622-4bba-bf8d-41b4b1aaf204" providerId="ADAL" clId="{903722CA-2BB6-4570-84CD-53AF013C33A6}" dt="2026-08-17T15:58:07.542" v="437" actId="20577"/>
        <pc:sldMkLst>
          <pc:docMk/>
          <pc:sldMk cId="2308376150" sldId="396"/>
        </pc:sldMkLst>
        <pc:spChg chg="mod">
          <ac:chgData name="help desk" userId="076106f8-e622-4bba-bf8d-41b4b1aaf204" providerId="ADAL" clId="{903722CA-2BB6-4570-84CD-53AF013C33A6}" dt="2026-08-17T15:58:07.542" v="437" actId="20577"/>
          <ac:spMkLst>
            <pc:docMk/>
            <pc:sldMk cId="2308376150" sldId="396"/>
            <ac:spMk id="36" creationId="{00000000-0000-0000-0000-000000000000}"/>
          </ac:spMkLst>
        </pc:spChg>
      </pc:sldChg>
      <pc:sldChg chg="modSp">
        <pc:chgData name="help desk" userId="076106f8-e622-4bba-bf8d-41b4b1aaf204" providerId="ADAL" clId="{903722CA-2BB6-4570-84CD-53AF013C33A6}" dt="2026-08-17T15:57:07.081" v="428" actId="20577"/>
        <pc:sldMkLst>
          <pc:docMk/>
          <pc:sldMk cId="2290949790" sldId="400"/>
        </pc:sldMkLst>
        <pc:spChg chg="mod">
          <ac:chgData name="help desk" userId="076106f8-e622-4bba-bf8d-41b4b1aaf204" providerId="ADAL" clId="{903722CA-2BB6-4570-84CD-53AF013C33A6}" dt="2026-08-17T15:56:41.542" v="388" actId="113"/>
          <ac:spMkLst>
            <pc:docMk/>
            <pc:sldMk cId="2290949790" sldId="400"/>
            <ac:spMk id="2" creationId="{00000000-0000-0000-0000-000000000000}"/>
          </ac:spMkLst>
        </pc:spChg>
        <pc:spChg chg="mod">
          <ac:chgData name="help desk" userId="076106f8-e622-4bba-bf8d-41b4b1aaf204" providerId="ADAL" clId="{903722CA-2BB6-4570-84CD-53AF013C33A6}" dt="2026-08-17T15:57:07.081" v="428" actId="20577"/>
          <ac:spMkLst>
            <pc:docMk/>
            <pc:sldMk cId="2290949790" sldId="400"/>
            <ac:spMk id="3" creationId="{00000000-0000-0000-0000-000000000000}"/>
          </ac:spMkLst>
        </pc:spChg>
      </pc:sldChg>
      <pc:sldChg chg="modSp">
        <pc:chgData name="help desk" userId="076106f8-e622-4bba-bf8d-41b4b1aaf204" providerId="ADAL" clId="{903722CA-2BB6-4570-84CD-53AF013C33A6}" dt="2026-08-17T15:55:58.657" v="364" actId="20577"/>
        <pc:sldMkLst>
          <pc:docMk/>
          <pc:sldMk cId="1524234907" sldId="401"/>
        </pc:sldMkLst>
        <pc:spChg chg="mod">
          <ac:chgData name="help desk" userId="076106f8-e622-4bba-bf8d-41b4b1aaf204" providerId="ADAL" clId="{903722CA-2BB6-4570-84CD-53AF013C33A6}" dt="2026-08-17T15:55:53.117" v="362" actId="20577"/>
          <ac:spMkLst>
            <pc:docMk/>
            <pc:sldMk cId="1524234907" sldId="401"/>
            <ac:spMk id="28" creationId="{00000000-0000-0000-0000-000000000000}"/>
          </ac:spMkLst>
        </pc:spChg>
        <pc:spChg chg="mod">
          <ac:chgData name="help desk" userId="076106f8-e622-4bba-bf8d-41b4b1aaf204" providerId="ADAL" clId="{903722CA-2BB6-4570-84CD-53AF013C33A6}" dt="2026-08-17T15:55:58.657" v="364" actId="20577"/>
          <ac:spMkLst>
            <pc:docMk/>
            <pc:sldMk cId="1524234907" sldId="401"/>
            <ac:spMk id="29" creationId="{00000000-0000-0000-0000-000000000000}"/>
          </ac:spMkLst>
        </pc:spChg>
      </pc:sldChg>
      <pc:sldChg chg="modSp mod">
        <pc:chgData name="help desk" userId="076106f8-e622-4bba-bf8d-41b4b1aaf204" providerId="ADAL" clId="{903722CA-2BB6-4570-84CD-53AF013C33A6}" dt="2026-08-17T15:45:19.245" v="360" actId="20577"/>
        <pc:sldMkLst>
          <pc:docMk/>
          <pc:sldMk cId="111064470" sldId="402"/>
        </pc:sldMkLst>
        <pc:spChg chg="mod">
          <ac:chgData name="help desk" userId="076106f8-e622-4bba-bf8d-41b4b1aaf204" providerId="ADAL" clId="{903722CA-2BB6-4570-84CD-53AF013C33A6}" dt="2026-08-17T15:29:57.542" v="297" actId="20577"/>
          <ac:spMkLst>
            <pc:docMk/>
            <pc:sldMk cId="111064470" sldId="402"/>
            <ac:spMk id="7" creationId="{00000000-0000-0000-0000-000000000000}"/>
          </ac:spMkLst>
        </pc:spChg>
        <pc:spChg chg="mod">
          <ac:chgData name="help desk" userId="076106f8-e622-4bba-bf8d-41b4b1aaf204" providerId="ADAL" clId="{903722CA-2BB6-4570-84CD-53AF013C33A6}" dt="2026-08-17T15:44:37.335" v="336" actId="20577"/>
          <ac:spMkLst>
            <pc:docMk/>
            <pc:sldMk cId="111064470" sldId="402"/>
            <ac:spMk id="9" creationId="{00000000-0000-0000-0000-000000000000}"/>
          </ac:spMkLst>
        </pc:spChg>
        <pc:spChg chg="mod">
          <ac:chgData name="help desk" userId="076106f8-e622-4bba-bf8d-41b4b1aaf204" providerId="ADAL" clId="{903722CA-2BB6-4570-84CD-53AF013C33A6}" dt="2026-08-17T15:45:02.478" v="356" actId="20577"/>
          <ac:spMkLst>
            <pc:docMk/>
            <pc:sldMk cId="111064470" sldId="402"/>
            <ac:spMk id="11" creationId="{00000000-0000-0000-0000-000000000000}"/>
          </ac:spMkLst>
        </pc:spChg>
        <pc:spChg chg="mod">
          <ac:chgData name="help desk" userId="076106f8-e622-4bba-bf8d-41b4b1aaf204" providerId="ADAL" clId="{903722CA-2BB6-4570-84CD-53AF013C33A6}" dt="2026-08-17T15:30:47.063" v="308" actId="20577"/>
          <ac:spMkLst>
            <pc:docMk/>
            <pc:sldMk cId="111064470" sldId="402"/>
            <ac:spMk id="16" creationId="{00000000-0000-0000-0000-000000000000}"/>
          </ac:spMkLst>
        </pc:spChg>
        <pc:spChg chg="mod">
          <ac:chgData name="help desk" userId="076106f8-e622-4bba-bf8d-41b4b1aaf204" providerId="ADAL" clId="{903722CA-2BB6-4570-84CD-53AF013C33A6}" dt="2026-08-17T15:31:11.622" v="314" actId="6549"/>
          <ac:spMkLst>
            <pc:docMk/>
            <pc:sldMk cId="111064470" sldId="402"/>
            <ac:spMk id="18" creationId="{00000000-0000-0000-0000-000000000000}"/>
          </ac:spMkLst>
        </pc:spChg>
        <pc:spChg chg="mod">
          <ac:chgData name="help desk" userId="076106f8-e622-4bba-bf8d-41b4b1aaf204" providerId="ADAL" clId="{903722CA-2BB6-4570-84CD-53AF013C33A6}" dt="2026-08-17T15:45:19.245" v="360" actId="20577"/>
          <ac:spMkLst>
            <pc:docMk/>
            <pc:sldMk cId="111064470" sldId="402"/>
            <ac:spMk id="19" creationId="{00000000-0000-0000-0000-000000000000}"/>
          </ac:spMkLst>
        </pc:spChg>
      </pc:sldChg>
      <pc:sldChg chg="modSp mod">
        <pc:chgData name="help desk" userId="076106f8-e622-4bba-bf8d-41b4b1aaf204" providerId="ADAL" clId="{903722CA-2BB6-4570-84CD-53AF013C33A6}" dt="2026-08-17T16:00:23.083" v="484" actId="20577"/>
        <pc:sldMkLst>
          <pc:docMk/>
          <pc:sldMk cId="239857001" sldId="403"/>
        </pc:sldMkLst>
        <pc:spChg chg="mod">
          <ac:chgData name="help desk" userId="076106f8-e622-4bba-bf8d-41b4b1aaf204" providerId="ADAL" clId="{903722CA-2BB6-4570-84CD-53AF013C33A6}" dt="2026-08-17T15:59:29.831" v="450" actId="14100"/>
          <ac:spMkLst>
            <pc:docMk/>
            <pc:sldMk cId="239857001" sldId="403"/>
            <ac:spMk id="3" creationId="{00000000-0000-0000-0000-000000000000}"/>
          </ac:spMkLst>
        </pc:spChg>
        <pc:spChg chg="mod">
          <ac:chgData name="help desk" userId="076106f8-e622-4bba-bf8d-41b4b1aaf204" providerId="ADAL" clId="{903722CA-2BB6-4570-84CD-53AF013C33A6}" dt="2026-08-17T16:00:23.083" v="484" actId="20577"/>
          <ac:spMkLst>
            <pc:docMk/>
            <pc:sldMk cId="239857001" sldId="403"/>
            <ac:spMk id="7" creationId="{00000000-0000-0000-0000-000000000000}"/>
          </ac:spMkLst>
        </pc:spChg>
        <pc:spChg chg="mod">
          <ac:chgData name="help desk" userId="076106f8-e622-4bba-bf8d-41b4b1aaf204" providerId="ADAL" clId="{903722CA-2BB6-4570-84CD-53AF013C33A6}" dt="2026-08-17T16:00:01.330" v="455" actId="6549"/>
          <ac:spMkLst>
            <pc:docMk/>
            <pc:sldMk cId="239857001" sldId="403"/>
            <ac:spMk id="19" creationId="{00000000-0000-0000-0000-000000000000}"/>
          </ac:spMkLst>
        </pc:spChg>
      </pc:sldChg>
      <pc:sldChg chg="modSp mod">
        <pc:chgData name="help desk" userId="076106f8-e622-4bba-bf8d-41b4b1aaf204" providerId="ADAL" clId="{903722CA-2BB6-4570-84CD-53AF013C33A6}" dt="2026-08-17T15:03:41.272" v="22" actId="14100"/>
        <pc:sldMkLst>
          <pc:docMk/>
          <pc:sldMk cId="1147885860" sldId="409"/>
        </pc:sldMkLst>
        <pc:spChg chg="mod">
          <ac:chgData name="help desk" userId="076106f8-e622-4bba-bf8d-41b4b1aaf204" providerId="ADAL" clId="{903722CA-2BB6-4570-84CD-53AF013C33A6}" dt="2026-08-17T15:03:28.328" v="19" actId="1076"/>
          <ac:spMkLst>
            <pc:docMk/>
            <pc:sldMk cId="1147885860" sldId="409"/>
            <ac:spMk id="4" creationId="{0AFB7E6F-361B-D453-FE43-D7EF1529ACBF}"/>
          </ac:spMkLst>
        </pc:spChg>
        <pc:spChg chg="mod">
          <ac:chgData name="help desk" userId="076106f8-e622-4bba-bf8d-41b4b1aaf204" providerId="ADAL" clId="{903722CA-2BB6-4570-84CD-53AF013C33A6}" dt="2026-08-17T15:03:04.755" v="11" actId="20577"/>
          <ac:spMkLst>
            <pc:docMk/>
            <pc:sldMk cId="1147885860" sldId="409"/>
            <ac:spMk id="7" creationId="{00000000-0000-0000-0000-000000000000}"/>
          </ac:spMkLst>
        </pc:spChg>
        <pc:spChg chg="mod">
          <ac:chgData name="help desk" userId="076106f8-e622-4bba-bf8d-41b4b1aaf204" providerId="ADAL" clId="{903722CA-2BB6-4570-84CD-53AF013C33A6}" dt="2026-08-17T15:03:13.384" v="13" actId="20577"/>
          <ac:spMkLst>
            <pc:docMk/>
            <pc:sldMk cId="1147885860" sldId="409"/>
            <ac:spMk id="8" creationId="{00000000-0000-0000-0000-000000000000}"/>
          </ac:spMkLst>
        </pc:spChg>
        <pc:cxnChg chg="mod">
          <ac:chgData name="help desk" userId="076106f8-e622-4bba-bf8d-41b4b1aaf204" providerId="ADAL" clId="{903722CA-2BB6-4570-84CD-53AF013C33A6}" dt="2026-08-17T15:03:38.364" v="21" actId="14100"/>
          <ac:cxnSpMkLst>
            <pc:docMk/>
            <pc:sldMk cId="1147885860" sldId="409"/>
            <ac:cxnSpMk id="5" creationId="{076C654D-0037-FBDA-31BF-79E68B006E73}"/>
          </ac:cxnSpMkLst>
        </pc:cxnChg>
        <pc:cxnChg chg="mod">
          <ac:chgData name="help desk" userId="076106f8-e622-4bba-bf8d-41b4b1aaf204" providerId="ADAL" clId="{903722CA-2BB6-4570-84CD-53AF013C33A6}" dt="2026-08-17T15:03:08.057" v="12" actId="1076"/>
          <ac:cxnSpMkLst>
            <pc:docMk/>
            <pc:sldMk cId="1147885860" sldId="409"/>
            <ac:cxnSpMk id="11" creationId="{00000000-0000-0000-0000-000000000000}"/>
          </ac:cxnSpMkLst>
        </pc:cxnChg>
        <pc:cxnChg chg="mod">
          <ac:chgData name="help desk" userId="076106f8-e622-4bba-bf8d-41b4b1aaf204" providerId="ADAL" clId="{903722CA-2BB6-4570-84CD-53AF013C33A6}" dt="2026-08-17T15:03:41.272" v="22" actId="14100"/>
          <ac:cxnSpMkLst>
            <pc:docMk/>
            <pc:sldMk cId="1147885860" sldId="409"/>
            <ac:cxnSpMk id="13" creationId="{B80E7B5D-DAAC-B81C-9828-1A800103D97B}"/>
          </ac:cxnSpMkLst>
        </pc:cxnChg>
        <pc:cxnChg chg="mod">
          <ac:chgData name="help desk" userId="076106f8-e622-4bba-bf8d-41b4b1aaf204" providerId="ADAL" clId="{903722CA-2BB6-4570-84CD-53AF013C33A6}" dt="2026-08-17T15:03:33.290" v="20" actId="14100"/>
          <ac:cxnSpMkLst>
            <pc:docMk/>
            <pc:sldMk cId="1147885860" sldId="409"/>
            <ac:cxnSpMk id="17" creationId="{08D6E874-D1BB-ABE8-C152-7A39414A3D72}"/>
          </ac:cxnSpMkLst>
        </pc:cxnChg>
      </pc:sldChg>
      <pc:sldChg chg="modSp">
        <pc:chgData name="help desk" userId="076106f8-e622-4bba-bf8d-41b4b1aaf204" providerId="ADAL" clId="{903722CA-2BB6-4570-84CD-53AF013C33A6}" dt="2026-08-17T15:04:45.196" v="64" actId="20577"/>
        <pc:sldMkLst>
          <pc:docMk/>
          <pc:sldMk cId="3115006190" sldId="416"/>
        </pc:sldMkLst>
        <pc:spChg chg="mod">
          <ac:chgData name="help desk" userId="076106f8-e622-4bba-bf8d-41b4b1aaf204" providerId="ADAL" clId="{903722CA-2BB6-4570-84CD-53AF013C33A6}" dt="2026-08-17T15:04:45.196" v="64" actId="20577"/>
          <ac:spMkLst>
            <pc:docMk/>
            <pc:sldMk cId="3115006190" sldId="416"/>
            <ac:spMk id="17" creationId="{8FFB29DA-EDC1-AA70-9B04-6F79C467DD98}"/>
          </ac:spMkLst>
        </pc:spChg>
      </pc:sldChg>
      <pc:sldChg chg="modSp">
        <pc:chgData name="help desk" userId="076106f8-e622-4bba-bf8d-41b4b1aaf204" providerId="ADAL" clId="{903722CA-2BB6-4570-84CD-53AF013C33A6}" dt="2026-08-17T15:28:39.804" v="281" actId="20577"/>
        <pc:sldMkLst>
          <pc:docMk/>
          <pc:sldMk cId="818747830" sldId="421"/>
        </pc:sldMkLst>
        <pc:spChg chg="mod">
          <ac:chgData name="help desk" userId="076106f8-e622-4bba-bf8d-41b4b1aaf204" providerId="ADAL" clId="{903722CA-2BB6-4570-84CD-53AF013C33A6}" dt="2026-08-17T15:28:39.804" v="281" actId="20577"/>
          <ac:spMkLst>
            <pc:docMk/>
            <pc:sldMk cId="818747830" sldId="421"/>
            <ac:spMk id="8" creationId="{7EE01F7E-95CD-42CF-9067-C04AE0D142F4}"/>
          </ac:spMkLst>
        </pc:spChg>
      </pc:sldChg>
      <pc:sldChg chg="modSp">
        <pc:chgData name="help desk" userId="076106f8-e622-4bba-bf8d-41b4b1aaf204" providerId="ADAL" clId="{903722CA-2BB6-4570-84CD-53AF013C33A6}" dt="2026-08-17T15:09:38.550" v="214" actId="20577"/>
        <pc:sldMkLst>
          <pc:docMk/>
          <pc:sldMk cId="3809040126" sldId="431"/>
        </pc:sldMkLst>
        <pc:spChg chg="mod">
          <ac:chgData name="help desk" userId="076106f8-e622-4bba-bf8d-41b4b1aaf204" providerId="ADAL" clId="{903722CA-2BB6-4570-84CD-53AF013C33A6}" dt="2026-08-17T15:09:00.748" v="167" actId="20577"/>
          <ac:spMkLst>
            <pc:docMk/>
            <pc:sldMk cId="3809040126" sldId="431"/>
            <ac:spMk id="13" creationId="{00000000-0000-0000-0000-000000000000}"/>
          </ac:spMkLst>
        </pc:spChg>
        <pc:spChg chg="mod">
          <ac:chgData name="help desk" userId="076106f8-e622-4bba-bf8d-41b4b1aaf204" providerId="ADAL" clId="{903722CA-2BB6-4570-84CD-53AF013C33A6}" dt="2026-08-17T15:09:38.550" v="214" actId="20577"/>
          <ac:spMkLst>
            <pc:docMk/>
            <pc:sldMk cId="3809040126" sldId="431"/>
            <ac:spMk id="15" creationId="{00000000-0000-0000-0000-000000000000}"/>
          </ac:spMkLst>
        </pc:spChg>
        <pc:cxnChg chg="mod">
          <ac:chgData name="help desk" userId="076106f8-e622-4bba-bf8d-41b4b1aaf204" providerId="ADAL" clId="{903722CA-2BB6-4570-84CD-53AF013C33A6}" dt="2026-08-17T15:09:37.773" v="189" actId="20577"/>
          <ac:cxnSpMkLst>
            <pc:docMk/>
            <pc:sldMk cId="3809040126" sldId="431"/>
            <ac:cxnSpMk id="12" creationId="{00000000-0000-0000-0000-000000000000}"/>
          </ac:cxnSpMkLst>
        </pc:cxnChg>
      </pc:sldChg>
      <pc:sldChg chg="modSp">
        <pc:chgData name="help desk" userId="076106f8-e622-4bba-bf8d-41b4b1aaf204" providerId="ADAL" clId="{903722CA-2BB6-4570-84CD-53AF013C33A6}" dt="2026-08-17T15:08:45.592" v="160" actId="20577"/>
        <pc:sldMkLst>
          <pc:docMk/>
          <pc:sldMk cId="3668183354" sldId="432"/>
        </pc:sldMkLst>
        <pc:spChg chg="mod">
          <ac:chgData name="help desk" userId="076106f8-e622-4bba-bf8d-41b4b1aaf204" providerId="ADAL" clId="{903722CA-2BB6-4570-84CD-53AF013C33A6}" dt="2026-08-17T15:08:45.592" v="160" actId="20577"/>
          <ac:spMkLst>
            <pc:docMk/>
            <pc:sldMk cId="3668183354" sldId="432"/>
            <ac:spMk id="16" creationId="{D9976E16-096D-49CC-BE01-A48E81FA6FD0}"/>
          </ac:spMkLst>
        </pc:spChg>
        <pc:spChg chg="mod">
          <ac:chgData name="help desk" userId="076106f8-e622-4bba-bf8d-41b4b1aaf204" providerId="ADAL" clId="{903722CA-2BB6-4570-84CD-53AF013C33A6}" dt="2026-08-17T15:08:12.602" v="145" actId="20577"/>
          <ac:spMkLst>
            <pc:docMk/>
            <pc:sldMk cId="3668183354" sldId="432"/>
            <ac:spMk id="18" creationId="{00000000-0000-0000-0000-000000000000}"/>
          </ac:spMkLst>
        </pc:spChg>
      </pc:sldChg>
      <pc:sldChg chg="modSp">
        <pc:chgData name="help desk" userId="076106f8-e622-4bba-bf8d-41b4b1aaf204" providerId="ADAL" clId="{903722CA-2BB6-4570-84CD-53AF013C33A6}" dt="2026-08-17T15:29:04.854" v="285" actId="20577"/>
        <pc:sldMkLst>
          <pc:docMk/>
          <pc:sldMk cId="4233198346" sldId="433"/>
        </pc:sldMkLst>
        <pc:spChg chg="mod">
          <ac:chgData name="help desk" userId="076106f8-e622-4bba-bf8d-41b4b1aaf204" providerId="ADAL" clId="{903722CA-2BB6-4570-84CD-53AF013C33A6}" dt="2026-08-17T15:29:04.854" v="285" actId="20577"/>
          <ac:spMkLst>
            <pc:docMk/>
            <pc:sldMk cId="4233198346" sldId="433"/>
            <ac:spMk id="54" creationId="{011DC5C2-D838-4C8C-8EC4-278D9570BF75}"/>
          </ac:spMkLst>
        </pc:spChg>
      </pc:sldChg>
      <pc:sldChg chg="modSp">
        <pc:chgData name="help desk" userId="076106f8-e622-4bba-bf8d-41b4b1aaf204" providerId="ADAL" clId="{903722CA-2BB6-4570-84CD-53AF013C33A6}" dt="2026-08-17T15:10:25.968" v="239" actId="20577"/>
        <pc:sldMkLst>
          <pc:docMk/>
          <pc:sldMk cId="4213213407" sldId="436"/>
        </pc:sldMkLst>
        <pc:spChg chg="mod">
          <ac:chgData name="help desk" userId="076106f8-e622-4bba-bf8d-41b4b1aaf204" providerId="ADAL" clId="{903722CA-2BB6-4570-84CD-53AF013C33A6}" dt="2026-08-17T15:10:25.968" v="239" actId="20577"/>
          <ac:spMkLst>
            <pc:docMk/>
            <pc:sldMk cId="4213213407" sldId="436"/>
            <ac:spMk id="19" creationId="{D85C1622-05B7-4905-B4A7-37F6857B9D2A}"/>
          </ac:spMkLst>
        </pc:spChg>
        <pc:cxnChg chg="mod">
          <ac:chgData name="help desk" userId="076106f8-e622-4bba-bf8d-41b4b1aaf204" providerId="ADAL" clId="{903722CA-2BB6-4570-84CD-53AF013C33A6}" dt="2026-08-17T15:10:25.365" v="220" actId="20577"/>
          <ac:cxnSpMkLst>
            <pc:docMk/>
            <pc:sldMk cId="4213213407" sldId="436"/>
            <ac:cxnSpMk id="21" creationId="{FFF264C7-B3E1-46B4-9785-E2D04F51C499}"/>
          </ac:cxnSpMkLst>
        </pc:cxnChg>
      </pc:sldChg>
      <pc:sldChg chg="modSp">
        <pc:chgData name="help desk" userId="076106f8-e622-4bba-bf8d-41b4b1aaf204" providerId="ADAL" clId="{903722CA-2BB6-4570-84CD-53AF013C33A6}" dt="2026-08-17T15:12:37.821" v="263" actId="20577"/>
        <pc:sldMkLst>
          <pc:docMk/>
          <pc:sldMk cId="3459094907" sldId="437"/>
        </pc:sldMkLst>
        <pc:spChg chg="mod">
          <ac:chgData name="help desk" userId="076106f8-e622-4bba-bf8d-41b4b1aaf204" providerId="ADAL" clId="{903722CA-2BB6-4570-84CD-53AF013C33A6}" dt="2026-08-17T15:12:37.821" v="263" actId="20577"/>
          <ac:spMkLst>
            <pc:docMk/>
            <pc:sldMk cId="3459094907" sldId="437"/>
            <ac:spMk id="39" creationId="{AEFBE7DF-731B-4F7F-8A20-200679EFB250}"/>
          </ac:spMkLst>
        </pc:spChg>
      </pc:sldChg>
      <pc:sldChg chg="modSp">
        <pc:chgData name="help desk" userId="076106f8-e622-4bba-bf8d-41b4b1aaf204" providerId="ADAL" clId="{903722CA-2BB6-4570-84CD-53AF013C33A6}" dt="2026-08-17T15:04:10.800" v="51" actId="20577"/>
        <pc:sldMkLst>
          <pc:docMk/>
          <pc:sldMk cId="1193170921" sldId="441"/>
        </pc:sldMkLst>
        <pc:spChg chg="mod">
          <ac:chgData name="help desk" userId="076106f8-e622-4bba-bf8d-41b4b1aaf204" providerId="ADAL" clId="{903722CA-2BB6-4570-84CD-53AF013C33A6}" dt="2026-08-17T15:04:10.800" v="51" actId="20577"/>
          <ac:spMkLst>
            <pc:docMk/>
            <pc:sldMk cId="1193170921" sldId="441"/>
            <ac:spMk id="8" creationId="{CDF910A3-725F-46E6-9A27-C655E96703F2}"/>
          </ac:spMkLst>
        </pc:spChg>
      </pc:sldChg>
      <pc:sldChg chg="modSp">
        <pc:chgData name="help desk" userId="076106f8-e622-4bba-bf8d-41b4b1aaf204" providerId="ADAL" clId="{903722CA-2BB6-4570-84CD-53AF013C33A6}" dt="2026-08-17T15:11:29.025" v="253" actId="20577"/>
        <pc:sldMkLst>
          <pc:docMk/>
          <pc:sldMk cId="3497671225" sldId="443"/>
        </pc:sldMkLst>
        <pc:spChg chg="mod">
          <ac:chgData name="help desk" userId="076106f8-e622-4bba-bf8d-41b4b1aaf204" providerId="ADAL" clId="{903722CA-2BB6-4570-84CD-53AF013C33A6}" dt="2026-08-17T15:10:39.534" v="252" actId="20577"/>
          <ac:spMkLst>
            <pc:docMk/>
            <pc:sldMk cId="3497671225" sldId="443"/>
            <ac:spMk id="19" creationId="{D85C1622-05B7-4905-B4A7-37F6857B9D2A}"/>
          </ac:spMkLst>
        </pc:spChg>
        <pc:spChg chg="mod">
          <ac:chgData name="help desk" userId="076106f8-e622-4bba-bf8d-41b4b1aaf204" providerId="ADAL" clId="{903722CA-2BB6-4570-84CD-53AF013C33A6}" dt="2026-08-17T15:11:29.025" v="253" actId="20577"/>
          <ac:spMkLst>
            <pc:docMk/>
            <pc:sldMk cId="3497671225" sldId="443"/>
            <ac:spMk id="31" creationId="{725D5DC1-B831-4536-A54E-71A2A076641C}"/>
          </ac:spMkLst>
        </pc:spChg>
        <pc:cxnChg chg="mod">
          <ac:chgData name="help desk" userId="076106f8-e622-4bba-bf8d-41b4b1aaf204" providerId="ADAL" clId="{903722CA-2BB6-4570-84CD-53AF013C33A6}" dt="2026-08-17T15:11:29.025" v="253" actId="20577"/>
          <ac:cxnSpMkLst>
            <pc:docMk/>
            <pc:sldMk cId="3497671225" sldId="443"/>
            <ac:cxnSpMk id="33" creationId="{9C17143A-4C58-465E-928B-A331D6794522}"/>
          </ac:cxnSpMkLst>
        </pc:cxnChg>
      </pc:sldChg>
      <pc:sldChg chg="modSp">
        <pc:chgData name="help desk" userId="076106f8-e622-4bba-bf8d-41b4b1aaf204" providerId="ADAL" clId="{903722CA-2BB6-4570-84CD-53AF013C33A6}" dt="2026-08-17T15:13:29.221" v="269" actId="20577"/>
        <pc:sldMkLst>
          <pc:docMk/>
          <pc:sldMk cId="2774251409" sldId="445"/>
        </pc:sldMkLst>
        <pc:spChg chg="mod">
          <ac:chgData name="help desk" userId="076106f8-e622-4bba-bf8d-41b4b1aaf204" providerId="ADAL" clId="{903722CA-2BB6-4570-84CD-53AF013C33A6}" dt="2026-08-17T15:13:29.221" v="269" actId="20577"/>
          <ac:spMkLst>
            <pc:docMk/>
            <pc:sldMk cId="2774251409" sldId="445"/>
            <ac:spMk id="19" creationId="{D85C1622-05B7-4905-B4A7-37F6857B9D2A}"/>
          </ac:spMkLst>
        </pc:spChg>
      </pc:sldChg>
      <pc:sldChg chg="modSp">
        <pc:chgData name="help desk" userId="076106f8-e622-4bba-bf8d-41b4b1aaf204" providerId="ADAL" clId="{903722CA-2BB6-4570-84CD-53AF013C33A6}" dt="2026-08-17T15:26:46.861" v="271" actId="20577"/>
        <pc:sldMkLst>
          <pc:docMk/>
          <pc:sldMk cId="2209888166" sldId="451"/>
        </pc:sldMkLst>
        <pc:spChg chg="mod">
          <ac:chgData name="help desk" userId="076106f8-e622-4bba-bf8d-41b4b1aaf204" providerId="ADAL" clId="{903722CA-2BB6-4570-84CD-53AF013C33A6}" dt="2026-08-17T15:26:46.861" v="271" actId="20577"/>
          <ac:spMkLst>
            <pc:docMk/>
            <pc:sldMk cId="2209888166" sldId="451"/>
            <ac:spMk id="27" creationId="{54806885-5B3F-4A86-8C80-699D674E5691}"/>
          </ac:spMkLst>
        </pc:spChg>
      </pc:sldChg>
    </pc:docChg>
  </pc:docChgLst>
  <pc:docChgLst>
    <pc:chgData name="help desk" userId="076106f8-e622-4bba-bf8d-41b4b1aaf204" providerId="ADAL" clId="{260EA906-0B68-4DCC-A131-0DCC14EA7020}"/>
    <pc:docChg chg="undo custSel modSld">
      <pc:chgData name="help desk" userId="076106f8-e622-4bba-bf8d-41b4b1aaf204" providerId="ADAL" clId="{260EA906-0B68-4DCC-A131-0DCC14EA7020}" dt="2024-07-22T14:35:57.715" v="264" actId="255"/>
      <pc:docMkLst>
        <pc:docMk/>
      </pc:docMkLst>
      <pc:sldChg chg="modSp mod">
        <pc:chgData name="help desk" userId="076106f8-e622-4bba-bf8d-41b4b1aaf204" providerId="ADAL" clId="{260EA906-0B68-4DCC-A131-0DCC14EA7020}" dt="2024-07-22T14:35:57.715" v="264" actId="255"/>
        <pc:sldMkLst>
          <pc:docMk/>
          <pc:sldMk cId="4268497802" sldId="260"/>
        </pc:sldMkLst>
        <pc:spChg chg="mod">
          <ac:chgData name="help desk" userId="076106f8-e622-4bba-bf8d-41b4b1aaf204" providerId="ADAL" clId="{260EA906-0B68-4DCC-A131-0DCC14EA7020}" dt="2024-07-22T14:35:57.715" v="264" actId="255"/>
          <ac:spMkLst>
            <pc:docMk/>
            <pc:sldMk cId="4268497802" sldId="260"/>
            <ac:spMk id="6" creationId="{442B658D-2766-4B3B-B055-98DCC34A1152}"/>
          </ac:spMkLst>
        </pc:spChg>
      </pc:sldChg>
      <pc:sldChg chg="addSp delSp modSp mod delAnim modAnim">
        <pc:chgData name="help desk" userId="076106f8-e622-4bba-bf8d-41b4b1aaf204" providerId="ADAL" clId="{260EA906-0B68-4DCC-A131-0DCC14EA7020}" dt="2024-07-22T14:35:11.525" v="261" actId="1038"/>
        <pc:sldMkLst>
          <pc:docMk/>
          <pc:sldMk cId="1075878489" sldId="350"/>
        </pc:sldMkLst>
        <pc:spChg chg="del">
          <ac:chgData name="help desk" userId="076106f8-e622-4bba-bf8d-41b4b1aaf204" providerId="ADAL" clId="{260EA906-0B68-4DCC-A131-0DCC14EA7020}" dt="2024-07-22T14:35:04.030" v="227" actId="478"/>
          <ac:spMkLst>
            <pc:docMk/>
            <pc:sldMk cId="1075878489" sldId="350"/>
            <ac:spMk id="13" creationId="{00000000-0000-0000-0000-000000000000}"/>
          </ac:spMkLst>
        </pc:spChg>
        <pc:spChg chg="del">
          <ac:chgData name="help desk" userId="076106f8-e622-4bba-bf8d-41b4b1aaf204" providerId="ADAL" clId="{260EA906-0B68-4DCC-A131-0DCC14EA7020}" dt="2024-07-22T14:35:04.030" v="227" actId="478"/>
          <ac:spMkLst>
            <pc:docMk/>
            <pc:sldMk cId="1075878489" sldId="350"/>
            <ac:spMk id="14" creationId="{00000000-0000-0000-0000-000000000000}"/>
          </ac:spMkLst>
        </pc:spChg>
        <pc:spChg chg="del">
          <ac:chgData name="help desk" userId="076106f8-e622-4bba-bf8d-41b4b1aaf204" providerId="ADAL" clId="{260EA906-0B68-4DCC-A131-0DCC14EA7020}" dt="2024-07-22T14:35:04.030" v="227" actId="478"/>
          <ac:spMkLst>
            <pc:docMk/>
            <pc:sldMk cId="1075878489" sldId="350"/>
            <ac:spMk id="15" creationId="{00000000-0000-0000-0000-000000000000}"/>
          </ac:spMkLst>
        </pc:spChg>
        <pc:spChg chg="del">
          <ac:chgData name="help desk" userId="076106f8-e622-4bba-bf8d-41b4b1aaf204" providerId="ADAL" clId="{260EA906-0B68-4DCC-A131-0DCC14EA7020}" dt="2024-07-22T14:35:04.030" v="227" actId="478"/>
          <ac:spMkLst>
            <pc:docMk/>
            <pc:sldMk cId="1075878489" sldId="350"/>
            <ac:spMk id="16" creationId="{00000000-0000-0000-0000-000000000000}"/>
          </ac:spMkLst>
        </pc:spChg>
        <pc:spChg chg="del">
          <ac:chgData name="help desk" userId="076106f8-e622-4bba-bf8d-41b4b1aaf204" providerId="ADAL" clId="{260EA906-0B68-4DCC-A131-0DCC14EA7020}" dt="2024-07-22T14:35:04.030" v="227" actId="478"/>
          <ac:spMkLst>
            <pc:docMk/>
            <pc:sldMk cId="1075878489" sldId="350"/>
            <ac:spMk id="17" creationId="{00000000-0000-0000-0000-000000000000}"/>
          </ac:spMkLst>
        </pc:spChg>
        <pc:spChg chg="del">
          <ac:chgData name="help desk" userId="076106f8-e622-4bba-bf8d-41b4b1aaf204" providerId="ADAL" clId="{260EA906-0B68-4DCC-A131-0DCC14EA7020}" dt="2024-07-22T14:35:04.030" v="227" actId="478"/>
          <ac:spMkLst>
            <pc:docMk/>
            <pc:sldMk cId="1075878489" sldId="350"/>
            <ac:spMk id="18" creationId="{00000000-0000-0000-0000-000000000000}"/>
          </ac:spMkLst>
        </pc:spChg>
        <pc:spChg chg="add mod">
          <ac:chgData name="help desk" userId="076106f8-e622-4bba-bf8d-41b4b1aaf204" providerId="ADAL" clId="{260EA906-0B68-4DCC-A131-0DCC14EA7020}" dt="2024-07-22T14:35:11.525" v="261" actId="1038"/>
          <ac:spMkLst>
            <pc:docMk/>
            <pc:sldMk cId="1075878489" sldId="350"/>
            <ac:spMk id="19" creationId="{A00DB40B-25DD-4C77-A8CB-8C48BBF7569A}"/>
          </ac:spMkLst>
        </pc:spChg>
        <pc:spChg chg="add mod">
          <ac:chgData name="help desk" userId="076106f8-e622-4bba-bf8d-41b4b1aaf204" providerId="ADAL" clId="{260EA906-0B68-4DCC-A131-0DCC14EA7020}" dt="2024-07-22T14:35:11.525" v="261" actId="1038"/>
          <ac:spMkLst>
            <pc:docMk/>
            <pc:sldMk cId="1075878489" sldId="350"/>
            <ac:spMk id="20" creationId="{2C659C14-C309-4E59-9A36-D46DD08324CE}"/>
          </ac:spMkLst>
        </pc:spChg>
        <pc:spChg chg="add mod">
          <ac:chgData name="help desk" userId="076106f8-e622-4bba-bf8d-41b4b1aaf204" providerId="ADAL" clId="{260EA906-0B68-4DCC-A131-0DCC14EA7020}" dt="2024-07-22T14:35:11.525" v="261" actId="1038"/>
          <ac:spMkLst>
            <pc:docMk/>
            <pc:sldMk cId="1075878489" sldId="350"/>
            <ac:spMk id="21" creationId="{DB96C6F0-D8B4-442E-8516-93BB72117F6C}"/>
          </ac:spMkLst>
        </pc:spChg>
        <pc:spChg chg="add mod">
          <ac:chgData name="help desk" userId="076106f8-e622-4bba-bf8d-41b4b1aaf204" providerId="ADAL" clId="{260EA906-0B68-4DCC-A131-0DCC14EA7020}" dt="2024-07-22T14:35:11.525" v="261" actId="1038"/>
          <ac:spMkLst>
            <pc:docMk/>
            <pc:sldMk cId="1075878489" sldId="350"/>
            <ac:spMk id="22" creationId="{53898EDB-1AFC-4DCC-AC72-6F956D939307}"/>
          </ac:spMkLst>
        </pc:spChg>
        <pc:spChg chg="del">
          <ac:chgData name="help desk" userId="076106f8-e622-4bba-bf8d-41b4b1aaf204" providerId="ADAL" clId="{260EA906-0B68-4DCC-A131-0DCC14EA7020}" dt="2024-07-22T14:35:04.030" v="227" actId="478"/>
          <ac:spMkLst>
            <pc:docMk/>
            <pc:sldMk cId="1075878489" sldId="350"/>
            <ac:spMk id="23" creationId="{00000000-0000-0000-0000-000000000000}"/>
          </ac:spMkLst>
        </pc:spChg>
        <pc:spChg chg="add mod">
          <ac:chgData name="help desk" userId="076106f8-e622-4bba-bf8d-41b4b1aaf204" providerId="ADAL" clId="{260EA906-0B68-4DCC-A131-0DCC14EA7020}" dt="2024-07-22T14:35:11.525" v="261" actId="1038"/>
          <ac:spMkLst>
            <pc:docMk/>
            <pc:sldMk cId="1075878489" sldId="350"/>
            <ac:spMk id="24" creationId="{6078128C-5FFD-441C-9F81-D6F584C8486B}"/>
          </ac:spMkLst>
        </pc:spChg>
        <pc:spChg chg="add mod">
          <ac:chgData name="help desk" userId="076106f8-e622-4bba-bf8d-41b4b1aaf204" providerId="ADAL" clId="{260EA906-0B68-4DCC-A131-0DCC14EA7020}" dt="2024-07-22T14:35:11.525" v="261" actId="1038"/>
          <ac:spMkLst>
            <pc:docMk/>
            <pc:sldMk cId="1075878489" sldId="350"/>
            <ac:spMk id="25" creationId="{785E313B-107C-4EAD-B838-27E94314F36E}"/>
          </ac:spMkLst>
        </pc:spChg>
        <pc:spChg chg="add mod">
          <ac:chgData name="help desk" userId="076106f8-e622-4bba-bf8d-41b4b1aaf204" providerId="ADAL" clId="{260EA906-0B68-4DCC-A131-0DCC14EA7020}" dt="2024-07-22T14:35:11.525" v="261" actId="1038"/>
          <ac:spMkLst>
            <pc:docMk/>
            <pc:sldMk cId="1075878489" sldId="350"/>
            <ac:spMk id="26" creationId="{DDFCA853-45CB-4B33-BF37-07DB1AE71683}"/>
          </ac:spMkLst>
        </pc:spChg>
        <pc:spChg chg="add mod">
          <ac:chgData name="help desk" userId="076106f8-e622-4bba-bf8d-41b4b1aaf204" providerId="ADAL" clId="{260EA906-0B68-4DCC-A131-0DCC14EA7020}" dt="2024-07-22T14:35:11.525" v="261" actId="1038"/>
          <ac:spMkLst>
            <pc:docMk/>
            <pc:sldMk cId="1075878489" sldId="350"/>
            <ac:spMk id="27" creationId="{E42E503E-8546-418A-BA1A-0FC8A65A1BFF}"/>
          </ac:spMkLst>
        </pc:spChg>
        <pc:spChg chg="del">
          <ac:chgData name="help desk" userId="076106f8-e622-4bba-bf8d-41b4b1aaf204" providerId="ADAL" clId="{260EA906-0B68-4DCC-A131-0DCC14EA7020}" dt="2024-07-22T14:35:04.030" v="227" actId="478"/>
          <ac:spMkLst>
            <pc:docMk/>
            <pc:sldMk cId="1075878489" sldId="350"/>
            <ac:spMk id="28" creationId="{00000000-0000-0000-0000-000000000000}"/>
          </ac:spMkLst>
        </pc:spChg>
        <pc:spChg chg="del">
          <ac:chgData name="help desk" userId="076106f8-e622-4bba-bf8d-41b4b1aaf204" providerId="ADAL" clId="{260EA906-0B68-4DCC-A131-0DCC14EA7020}" dt="2024-07-22T14:35:04.030" v="227" actId="478"/>
          <ac:spMkLst>
            <pc:docMk/>
            <pc:sldMk cId="1075878489" sldId="350"/>
            <ac:spMk id="29" creationId="{00000000-0000-0000-0000-000000000000}"/>
          </ac:spMkLst>
        </pc:spChg>
        <pc:spChg chg="del">
          <ac:chgData name="help desk" userId="076106f8-e622-4bba-bf8d-41b4b1aaf204" providerId="ADAL" clId="{260EA906-0B68-4DCC-A131-0DCC14EA7020}" dt="2024-07-22T14:35:04.030" v="227" actId="478"/>
          <ac:spMkLst>
            <pc:docMk/>
            <pc:sldMk cId="1075878489" sldId="350"/>
            <ac:spMk id="30" creationId="{00000000-0000-0000-0000-000000000000}"/>
          </ac:spMkLst>
        </pc:spChg>
        <pc:spChg chg="del">
          <ac:chgData name="help desk" userId="076106f8-e622-4bba-bf8d-41b4b1aaf204" providerId="ADAL" clId="{260EA906-0B68-4DCC-A131-0DCC14EA7020}" dt="2024-07-22T14:35:04.030" v="227" actId="478"/>
          <ac:spMkLst>
            <pc:docMk/>
            <pc:sldMk cId="1075878489" sldId="350"/>
            <ac:spMk id="31" creationId="{00000000-0000-0000-0000-000000000000}"/>
          </ac:spMkLst>
        </pc:spChg>
        <pc:spChg chg="del">
          <ac:chgData name="help desk" userId="076106f8-e622-4bba-bf8d-41b4b1aaf204" providerId="ADAL" clId="{260EA906-0B68-4DCC-A131-0DCC14EA7020}" dt="2024-07-22T14:35:04.030" v="227" actId="478"/>
          <ac:spMkLst>
            <pc:docMk/>
            <pc:sldMk cId="1075878489" sldId="350"/>
            <ac:spMk id="32" creationId="{00000000-0000-0000-0000-000000000000}"/>
          </ac:spMkLst>
        </pc:spChg>
        <pc:spChg chg="del">
          <ac:chgData name="help desk" userId="076106f8-e622-4bba-bf8d-41b4b1aaf204" providerId="ADAL" clId="{260EA906-0B68-4DCC-A131-0DCC14EA7020}" dt="2024-07-22T14:35:04.030" v="227" actId="478"/>
          <ac:spMkLst>
            <pc:docMk/>
            <pc:sldMk cId="1075878489" sldId="350"/>
            <ac:spMk id="33" creationId="{00000000-0000-0000-0000-000000000000}"/>
          </ac:spMkLst>
        </pc:spChg>
        <pc:spChg chg="del">
          <ac:chgData name="help desk" userId="076106f8-e622-4bba-bf8d-41b4b1aaf204" providerId="ADAL" clId="{260EA906-0B68-4DCC-A131-0DCC14EA7020}" dt="2024-07-22T14:35:04.030" v="227" actId="478"/>
          <ac:spMkLst>
            <pc:docMk/>
            <pc:sldMk cId="1075878489" sldId="350"/>
            <ac:spMk id="34" creationId="{00000000-0000-0000-0000-000000000000}"/>
          </ac:spMkLst>
        </pc:spChg>
        <pc:spChg chg="add mod">
          <ac:chgData name="help desk" userId="076106f8-e622-4bba-bf8d-41b4b1aaf204" providerId="ADAL" clId="{260EA906-0B68-4DCC-A131-0DCC14EA7020}" dt="2024-07-22T14:35:11.525" v="261" actId="1038"/>
          <ac:spMkLst>
            <pc:docMk/>
            <pc:sldMk cId="1075878489" sldId="350"/>
            <ac:spMk id="35" creationId="{098FD950-DFFE-4BB4-879F-71D9F83704E7}"/>
          </ac:spMkLst>
        </pc:spChg>
        <pc:spChg chg="add mod">
          <ac:chgData name="help desk" userId="076106f8-e622-4bba-bf8d-41b4b1aaf204" providerId="ADAL" clId="{260EA906-0B68-4DCC-A131-0DCC14EA7020}" dt="2024-07-22T14:35:11.525" v="261" actId="1038"/>
          <ac:spMkLst>
            <pc:docMk/>
            <pc:sldMk cId="1075878489" sldId="350"/>
            <ac:spMk id="36" creationId="{7189E2F6-EDB8-4D74-B2A7-830F7C79A6EE}"/>
          </ac:spMkLst>
        </pc:spChg>
        <pc:spChg chg="add mod">
          <ac:chgData name="help desk" userId="076106f8-e622-4bba-bf8d-41b4b1aaf204" providerId="ADAL" clId="{260EA906-0B68-4DCC-A131-0DCC14EA7020}" dt="2024-07-22T14:35:11.525" v="261" actId="1038"/>
          <ac:spMkLst>
            <pc:docMk/>
            <pc:sldMk cId="1075878489" sldId="350"/>
            <ac:spMk id="37" creationId="{6310F1C2-6C42-4F35-940A-683348018BE4}"/>
          </ac:spMkLst>
        </pc:spChg>
        <pc:spChg chg="add mod">
          <ac:chgData name="help desk" userId="076106f8-e622-4bba-bf8d-41b4b1aaf204" providerId="ADAL" clId="{260EA906-0B68-4DCC-A131-0DCC14EA7020}" dt="2024-07-22T14:35:11.525" v="261" actId="1038"/>
          <ac:spMkLst>
            <pc:docMk/>
            <pc:sldMk cId="1075878489" sldId="350"/>
            <ac:spMk id="38" creationId="{7744312D-5413-4BFC-90BA-A2CB495D153F}"/>
          </ac:spMkLst>
        </pc:spChg>
        <pc:spChg chg="add mod">
          <ac:chgData name="help desk" userId="076106f8-e622-4bba-bf8d-41b4b1aaf204" providerId="ADAL" clId="{260EA906-0B68-4DCC-A131-0DCC14EA7020}" dt="2024-07-22T14:35:11.525" v="261" actId="1038"/>
          <ac:spMkLst>
            <pc:docMk/>
            <pc:sldMk cId="1075878489" sldId="350"/>
            <ac:spMk id="39" creationId="{E35E71E7-F176-401C-BB4B-CC6C086B46A2}"/>
          </ac:spMkLst>
        </pc:spChg>
        <pc:spChg chg="add mod">
          <ac:chgData name="help desk" userId="076106f8-e622-4bba-bf8d-41b4b1aaf204" providerId="ADAL" clId="{260EA906-0B68-4DCC-A131-0DCC14EA7020}" dt="2024-07-22T14:35:11.525" v="261" actId="1038"/>
          <ac:spMkLst>
            <pc:docMk/>
            <pc:sldMk cId="1075878489" sldId="350"/>
            <ac:spMk id="40" creationId="{FC0CDEFC-28D7-48E9-9467-101DF36FD0C9}"/>
          </ac:spMkLst>
        </pc:spChg>
      </pc:sldChg>
      <pc:sldChg chg="delSp modSp mod delAnim">
        <pc:chgData name="help desk" userId="076106f8-e622-4bba-bf8d-41b4b1aaf204" providerId="ADAL" clId="{260EA906-0B68-4DCC-A131-0DCC14EA7020}" dt="2024-07-22T14:31:13.578" v="153" actId="14100"/>
        <pc:sldMkLst>
          <pc:docMk/>
          <pc:sldMk cId="2308376150" sldId="396"/>
        </pc:sldMkLst>
        <pc:spChg chg="mod">
          <ac:chgData name="help desk" userId="076106f8-e622-4bba-bf8d-41b4b1aaf204" providerId="ADAL" clId="{260EA906-0B68-4DCC-A131-0DCC14EA7020}" dt="2024-07-22T14:26:17.139" v="32" actId="1076"/>
          <ac:spMkLst>
            <pc:docMk/>
            <pc:sldMk cId="2308376150" sldId="396"/>
            <ac:spMk id="5" creationId="{00000000-0000-0000-0000-000000000000}"/>
          </ac:spMkLst>
        </pc:spChg>
        <pc:spChg chg="mod">
          <ac:chgData name="help desk" userId="076106f8-e622-4bba-bf8d-41b4b1aaf204" providerId="ADAL" clId="{260EA906-0B68-4DCC-A131-0DCC14EA7020}" dt="2024-07-22T14:26:21.990" v="33" actId="1076"/>
          <ac:spMkLst>
            <pc:docMk/>
            <pc:sldMk cId="2308376150" sldId="396"/>
            <ac:spMk id="20" creationId="{00000000-0000-0000-0000-000000000000}"/>
          </ac:spMkLst>
        </pc:spChg>
        <pc:spChg chg="del">
          <ac:chgData name="help desk" userId="076106f8-e622-4bba-bf8d-41b4b1aaf204" providerId="ADAL" clId="{260EA906-0B68-4DCC-A131-0DCC14EA7020}" dt="2024-07-22T14:26:30.832" v="34" actId="478"/>
          <ac:spMkLst>
            <pc:docMk/>
            <pc:sldMk cId="2308376150" sldId="396"/>
            <ac:spMk id="35" creationId="{00000000-0000-0000-0000-000000000000}"/>
          </ac:spMkLst>
        </pc:spChg>
        <pc:spChg chg="mod">
          <ac:chgData name="help desk" userId="076106f8-e622-4bba-bf8d-41b4b1aaf204" providerId="ADAL" clId="{260EA906-0B68-4DCC-A131-0DCC14EA7020}" dt="2024-07-22T14:29:36.745" v="85" actId="1035"/>
          <ac:spMkLst>
            <pc:docMk/>
            <pc:sldMk cId="2308376150" sldId="396"/>
            <ac:spMk id="36" creationId="{00000000-0000-0000-0000-000000000000}"/>
          </ac:spMkLst>
        </pc:spChg>
        <pc:spChg chg="mod">
          <ac:chgData name="help desk" userId="076106f8-e622-4bba-bf8d-41b4b1aaf204" providerId="ADAL" clId="{260EA906-0B68-4DCC-A131-0DCC14EA7020}" dt="2024-07-22T14:29:43.415" v="90" actId="1035"/>
          <ac:spMkLst>
            <pc:docMk/>
            <pc:sldMk cId="2308376150" sldId="396"/>
            <ac:spMk id="37" creationId="{00000000-0000-0000-0000-000000000000}"/>
          </ac:spMkLst>
        </pc:spChg>
        <pc:spChg chg="mod">
          <ac:chgData name="help desk" userId="076106f8-e622-4bba-bf8d-41b4b1aaf204" providerId="ADAL" clId="{260EA906-0B68-4DCC-A131-0DCC14EA7020}" dt="2024-07-22T14:29:51.306" v="97" actId="1036"/>
          <ac:spMkLst>
            <pc:docMk/>
            <pc:sldMk cId="2308376150" sldId="396"/>
            <ac:spMk id="38" creationId="{00000000-0000-0000-0000-000000000000}"/>
          </ac:spMkLst>
        </pc:spChg>
        <pc:spChg chg="mod">
          <ac:chgData name="help desk" userId="076106f8-e622-4bba-bf8d-41b4b1aaf204" providerId="ADAL" clId="{260EA906-0B68-4DCC-A131-0DCC14EA7020}" dt="2024-07-22T14:29:58.656" v="105" actId="1035"/>
          <ac:spMkLst>
            <pc:docMk/>
            <pc:sldMk cId="2308376150" sldId="396"/>
            <ac:spMk id="39" creationId="{00000000-0000-0000-0000-000000000000}"/>
          </ac:spMkLst>
        </pc:spChg>
        <pc:spChg chg="mod">
          <ac:chgData name="help desk" userId="076106f8-e622-4bba-bf8d-41b4b1aaf204" providerId="ADAL" clId="{260EA906-0B68-4DCC-A131-0DCC14EA7020}" dt="2024-07-22T14:30:10.496" v="114" actId="1035"/>
          <ac:spMkLst>
            <pc:docMk/>
            <pc:sldMk cId="2308376150" sldId="396"/>
            <ac:spMk id="40" creationId="{00000000-0000-0000-0000-000000000000}"/>
          </ac:spMkLst>
        </pc:spChg>
        <pc:spChg chg="mod">
          <ac:chgData name="help desk" userId="076106f8-e622-4bba-bf8d-41b4b1aaf204" providerId="ADAL" clId="{260EA906-0B68-4DCC-A131-0DCC14EA7020}" dt="2024-07-22T14:30:17.905" v="121" actId="1038"/>
          <ac:spMkLst>
            <pc:docMk/>
            <pc:sldMk cId="2308376150" sldId="396"/>
            <ac:spMk id="41" creationId="{00000000-0000-0000-0000-000000000000}"/>
          </ac:spMkLst>
        </pc:spChg>
        <pc:spChg chg="mod">
          <ac:chgData name="help desk" userId="076106f8-e622-4bba-bf8d-41b4b1aaf204" providerId="ADAL" clId="{260EA906-0B68-4DCC-A131-0DCC14EA7020}" dt="2024-07-22T14:30:28.867" v="127" actId="1035"/>
          <ac:spMkLst>
            <pc:docMk/>
            <pc:sldMk cId="2308376150" sldId="396"/>
            <ac:spMk id="42" creationId="{00000000-0000-0000-0000-000000000000}"/>
          </ac:spMkLst>
        </pc:spChg>
        <pc:spChg chg="mod">
          <ac:chgData name="help desk" userId="076106f8-e622-4bba-bf8d-41b4b1aaf204" providerId="ADAL" clId="{260EA906-0B68-4DCC-A131-0DCC14EA7020}" dt="2024-07-22T14:30:40.707" v="130" actId="14100"/>
          <ac:spMkLst>
            <pc:docMk/>
            <pc:sldMk cId="2308376150" sldId="396"/>
            <ac:spMk id="43" creationId="{00000000-0000-0000-0000-000000000000}"/>
          </ac:spMkLst>
        </pc:spChg>
        <pc:spChg chg="mod">
          <ac:chgData name="help desk" userId="076106f8-e622-4bba-bf8d-41b4b1aaf204" providerId="ADAL" clId="{260EA906-0B68-4DCC-A131-0DCC14EA7020}" dt="2024-07-22T14:30:54.167" v="143" actId="14100"/>
          <ac:spMkLst>
            <pc:docMk/>
            <pc:sldMk cId="2308376150" sldId="396"/>
            <ac:spMk id="44" creationId="{00000000-0000-0000-0000-000000000000}"/>
          </ac:spMkLst>
        </pc:spChg>
        <pc:spChg chg="mod">
          <ac:chgData name="help desk" userId="076106f8-e622-4bba-bf8d-41b4b1aaf204" providerId="ADAL" clId="{260EA906-0B68-4DCC-A131-0DCC14EA7020}" dt="2024-07-22T14:31:07.348" v="151" actId="14100"/>
          <ac:spMkLst>
            <pc:docMk/>
            <pc:sldMk cId="2308376150" sldId="396"/>
            <ac:spMk id="45" creationId="{00000000-0000-0000-0000-000000000000}"/>
          </ac:spMkLst>
        </pc:spChg>
        <pc:spChg chg="mod">
          <ac:chgData name="help desk" userId="076106f8-e622-4bba-bf8d-41b4b1aaf204" providerId="ADAL" clId="{260EA906-0B68-4DCC-A131-0DCC14EA7020}" dt="2024-07-22T14:31:13.578" v="153" actId="14100"/>
          <ac:spMkLst>
            <pc:docMk/>
            <pc:sldMk cId="2308376150" sldId="396"/>
            <ac:spMk id="46" creationId="{00000000-0000-0000-0000-000000000000}"/>
          </ac:spMkLst>
        </pc:spChg>
        <pc:grpChg chg="del">
          <ac:chgData name="help desk" userId="076106f8-e622-4bba-bf8d-41b4b1aaf204" providerId="ADAL" clId="{260EA906-0B68-4DCC-A131-0DCC14EA7020}" dt="2024-07-22T14:26:30.832" v="34" actId="478"/>
          <ac:grpSpMkLst>
            <pc:docMk/>
            <pc:sldMk cId="2308376150" sldId="396"/>
            <ac:grpSpMk id="33" creationId="{00000000-0000-0000-0000-000000000000}"/>
          </ac:grpSpMkLst>
        </pc:grpChg>
      </pc:sldChg>
      <pc:sldChg chg="modSp mod">
        <pc:chgData name="help desk" userId="076106f8-e622-4bba-bf8d-41b4b1aaf204" providerId="ADAL" clId="{260EA906-0B68-4DCC-A131-0DCC14EA7020}" dt="2024-07-22T14:33:56.142" v="219" actId="1036"/>
        <pc:sldMkLst>
          <pc:docMk/>
          <pc:sldMk cId="239857001" sldId="403"/>
        </pc:sldMkLst>
        <pc:spChg chg="mod">
          <ac:chgData name="help desk" userId="076106f8-e622-4bba-bf8d-41b4b1aaf204" providerId="ADAL" clId="{260EA906-0B68-4DCC-A131-0DCC14EA7020}" dt="2024-07-22T14:33:56.142" v="219" actId="1036"/>
          <ac:spMkLst>
            <pc:docMk/>
            <pc:sldMk cId="239857001" sldId="403"/>
            <ac:spMk id="5" creationId="{00000000-0000-0000-0000-000000000000}"/>
          </ac:spMkLst>
        </pc:spChg>
        <pc:spChg chg="mod">
          <ac:chgData name="help desk" userId="076106f8-e622-4bba-bf8d-41b4b1aaf204" providerId="ADAL" clId="{260EA906-0B68-4DCC-A131-0DCC14EA7020}" dt="2024-07-22T14:33:56.142" v="219" actId="1036"/>
          <ac:spMkLst>
            <pc:docMk/>
            <pc:sldMk cId="239857001" sldId="403"/>
            <ac:spMk id="7" creationId="{00000000-0000-0000-0000-000000000000}"/>
          </ac:spMkLst>
        </pc:spChg>
        <pc:spChg chg="mod">
          <ac:chgData name="help desk" userId="076106f8-e622-4bba-bf8d-41b4b1aaf204" providerId="ADAL" clId="{260EA906-0B68-4DCC-A131-0DCC14EA7020}" dt="2024-07-22T14:33:56.142" v="219" actId="1036"/>
          <ac:spMkLst>
            <pc:docMk/>
            <pc:sldMk cId="239857001" sldId="403"/>
            <ac:spMk id="8" creationId="{00000000-0000-0000-0000-000000000000}"/>
          </ac:spMkLst>
        </pc:spChg>
        <pc:spChg chg="mod">
          <ac:chgData name="help desk" userId="076106f8-e622-4bba-bf8d-41b4b1aaf204" providerId="ADAL" clId="{260EA906-0B68-4DCC-A131-0DCC14EA7020}" dt="2024-07-22T14:33:56.142" v="219" actId="1036"/>
          <ac:spMkLst>
            <pc:docMk/>
            <pc:sldMk cId="239857001" sldId="403"/>
            <ac:spMk id="11" creationId="{00000000-0000-0000-0000-000000000000}"/>
          </ac:spMkLst>
        </pc:spChg>
        <pc:spChg chg="mod">
          <ac:chgData name="help desk" userId="076106f8-e622-4bba-bf8d-41b4b1aaf204" providerId="ADAL" clId="{260EA906-0B68-4DCC-A131-0DCC14EA7020}" dt="2024-07-22T14:33:56.142" v="219" actId="1036"/>
          <ac:spMkLst>
            <pc:docMk/>
            <pc:sldMk cId="239857001" sldId="403"/>
            <ac:spMk id="12" creationId="{00000000-0000-0000-0000-000000000000}"/>
          </ac:spMkLst>
        </pc:spChg>
        <pc:spChg chg="mod">
          <ac:chgData name="help desk" userId="076106f8-e622-4bba-bf8d-41b4b1aaf204" providerId="ADAL" clId="{260EA906-0B68-4DCC-A131-0DCC14EA7020}" dt="2024-07-22T14:33:56.142" v="219" actId="1036"/>
          <ac:spMkLst>
            <pc:docMk/>
            <pc:sldMk cId="239857001" sldId="403"/>
            <ac:spMk id="13" creationId="{00000000-0000-0000-0000-000000000000}"/>
          </ac:spMkLst>
        </pc:spChg>
        <pc:spChg chg="mod">
          <ac:chgData name="help desk" userId="076106f8-e622-4bba-bf8d-41b4b1aaf204" providerId="ADAL" clId="{260EA906-0B68-4DCC-A131-0DCC14EA7020}" dt="2024-07-22T14:33:56.142" v="219" actId="1036"/>
          <ac:spMkLst>
            <pc:docMk/>
            <pc:sldMk cId="239857001" sldId="403"/>
            <ac:spMk id="14" creationId="{00000000-0000-0000-0000-000000000000}"/>
          </ac:spMkLst>
        </pc:spChg>
        <pc:spChg chg="mod">
          <ac:chgData name="help desk" userId="076106f8-e622-4bba-bf8d-41b4b1aaf204" providerId="ADAL" clId="{260EA906-0B68-4DCC-A131-0DCC14EA7020}" dt="2024-07-22T14:32:27.281" v="158" actId="255"/>
          <ac:spMkLst>
            <pc:docMk/>
            <pc:sldMk cId="239857001" sldId="403"/>
            <ac:spMk id="19" creationId="{00000000-0000-0000-0000-000000000000}"/>
          </ac:spMkLst>
        </pc:spChg>
        <pc:spChg chg="mod">
          <ac:chgData name="help desk" userId="076106f8-e622-4bba-bf8d-41b4b1aaf204" providerId="ADAL" clId="{260EA906-0B68-4DCC-A131-0DCC14EA7020}" dt="2024-07-22T14:33:56.142" v="219" actId="1036"/>
          <ac:spMkLst>
            <pc:docMk/>
            <pc:sldMk cId="239857001" sldId="403"/>
            <ac:spMk id="31" creationId="{00000000-0000-0000-0000-000000000000}"/>
          </ac:spMkLst>
        </pc:spChg>
        <pc:spChg chg="mod">
          <ac:chgData name="help desk" userId="076106f8-e622-4bba-bf8d-41b4b1aaf204" providerId="ADAL" clId="{260EA906-0B68-4DCC-A131-0DCC14EA7020}" dt="2024-07-22T14:33:56.142" v="219" actId="1036"/>
          <ac:spMkLst>
            <pc:docMk/>
            <pc:sldMk cId="239857001" sldId="403"/>
            <ac:spMk id="32" creationId="{00000000-0000-0000-0000-000000000000}"/>
          </ac:spMkLst>
        </pc:spChg>
        <pc:spChg chg="mod">
          <ac:chgData name="help desk" userId="076106f8-e622-4bba-bf8d-41b4b1aaf204" providerId="ADAL" clId="{260EA906-0B68-4DCC-A131-0DCC14EA7020}" dt="2024-07-22T14:33:56.142" v="219" actId="1036"/>
          <ac:spMkLst>
            <pc:docMk/>
            <pc:sldMk cId="239857001" sldId="403"/>
            <ac:spMk id="33" creationId="{00000000-0000-0000-0000-000000000000}"/>
          </ac:spMkLst>
        </pc:spChg>
        <pc:spChg chg="mod">
          <ac:chgData name="help desk" userId="076106f8-e622-4bba-bf8d-41b4b1aaf204" providerId="ADAL" clId="{260EA906-0B68-4DCC-A131-0DCC14EA7020}" dt="2024-07-22T14:33:56.142" v="219" actId="1036"/>
          <ac:spMkLst>
            <pc:docMk/>
            <pc:sldMk cId="239857001" sldId="403"/>
            <ac:spMk id="34" creationId="{00000000-0000-0000-0000-000000000000}"/>
          </ac:spMkLst>
        </pc:spChg>
      </pc:sldChg>
      <pc:sldChg chg="addSp delSp modSp mod delAnim modAnim">
        <pc:chgData name="help desk" userId="076106f8-e622-4bba-bf8d-41b4b1aaf204" providerId="ADAL" clId="{260EA906-0B68-4DCC-A131-0DCC14EA7020}" dt="2024-07-22T14:25:53.208" v="31" actId="14100"/>
        <pc:sldMkLst>
          <pc:docMk/>
          <pc:sldMk cId="1953316740" sldId="429"/>
        </pc:sldMkLst>
        <pc:spChg chg="mod">
          <ac:chgData name="help desk" userId="076106f8-e622-4bba-bf8d-41b4b1aaf204" providerId="ADAL" clId="{260EA906-0B68-4DCC-A131-0DCC14EA7020}" dt="2024-07-22T14:25:53.208" v="31" actId="14100"/>
          <ac:spMkLst>
            <pc:docMk/>
            <pc:sldMk cId="1953316740" sldId="429"/>
            <ac:spMk id="8" creationId="{022F696F-D8D1-4F7E-AB3B-A6C5E9894938}"/>
          </ac:spMkLst>
        </pc:spChg>
        <pc:spChg chg="mod">
          <ac:chgData name="help desk" userId="076106f8-e622-4bba-bf8d-41b4b1aaf204" providerId="ADAL" clId="{260EA906-0B68-4DCC-A131-0DCC14EA7020}" dt="2024-07-22T14:25:37.976" v="29" actId="1076"/>
          <ac:spMkLst>
            <pc:docMk/>
            <pc:sldMk cId="1953316740" sldId="429"/>
            <ac:spMk id="17" creationId="{00000000-0000-0000-0000-000000000000}"/>
          </ac:spMkLst>
        </pc:spChg>
        <pc:picChg chg="del">
          <ac:chgData name="help desk" userId="076106f8-e622-4bba-bf8d-41b4b1aaf204" providerId="ADAL" clId="{260EA906-0B68-4DCC-A131-0DCC14EA7020}" dt="2024-07-22T14:23:38.830" v="17" actId="478"/>
          <ac:picMkLst>
            <pc:docMk/>
            <pc:sldMk cId="1953316740" sldId="429"/>
            <ac:picMk id="2" creationId="{00000000-0000-0000-0000-000000000000}"/>
          </ac:picMkLst>
        </pc:picChg>
        <pc:picChg chg="add mod ord">
          <ac:chgData name="help desk" userId="076106f8-e622-4bba-bf8d-41b4b1aaf204" providerId="ADAL" clId="{260EA906-0B68-4DCC-A131-0DCC14EA7020}" dt="2024-07-22T14:23:37.365" v="16" actId="167"/>
          <ac:picMkLst>
            <pc:docMk/>
            <pc:sldMk cId="1953316740" sldId="429"/>
            <ac:picMk id="5" creationId="{2D1EF573-CD5F-45C7-97E7-E764C53E7D22}"/>
          </ac:picMkLst>
        </pc:picChg>
        <pc:picChg chg="del">
          <ac:chgData name="help desk" userId="076106f8-e622-4bba-bf8d-41b4b1aaf204" providerId="ADAL" clId="{260EA906-0B68-4DCC-A131-0DCC14EA7020}" dt="2024-07-22T14:23:42.725" v="18" actId="478"/>
          <ac:picMkLst>
            <pc:docMk/>
            <pc:sldMk cId="1953316740" sldId="429"/>
            <ac:picMk id="7" creationId="{00000000-0000-0000-0000-000000000000}"/>
          </ac:picMkLst>
        </pc:picChg>
        <pc:cxnChg chg="del mod">
          <ac:chgData name="help desk" userId="076106f8-e622-4bba-bf8d-41b4b1aaf204" providerId="ADAL" clId="{260EA906-0B68-4DCC-A131-0DCC14EA7020}" dt="2024-07-22T14:25:06.583" v="24" actId="478"/>
          <ac:cxnSpMkLst>
            <pc:docMk/>
            <pc:sldMk cId="1953316740" sldId="429"/>
            <ac:cxnSpMk id="3" creationId="{00000000-0000-0000-0000-000000000000}"/>
          </ac:cxnSpMkLst>
        </pc:cxnChg>
      </pc:sldChg>
      <pc:sldChg chg="modSp mod">
        <pc:chgData name="help desk" userId="076106f8-e622-4bba-bf8d-41b4b1aaf204" providerId="ADAL" clId="{260EA906-0B68-4DCC-A131-0DCC14EA7020}" dt="2024-07-22T14:34:43.393" v="226" actId="14100"/>
        <pc:sldMkLst>
          <pc:docMk/>
          <pc:sldMk cId="1709110632" sldId="439"/>
        </pc:sldMkLst>
        <pc:spChg chg="mod">
          <ac:chgData name="help desk" userId="076106f8-e622-4bba-bf8d-41b4b1aaf204" providerId="ADAL" clId="{260EA906-0B68-4DCC-A131-0DCC14EA7020}" dt="2024-07-22T14:34:43.393" v="226" actId="14100"/>
          <ac:spMkLst>
            <pc:docMk/>
            <pc:sldMk cId="1709110632" sldId="439"/>
            <ac:spMk id="13" creationId="{00000000-0000-0000-0000-000000000000}"/>
          </ac:spMkLst>
        </pc:spChg>
        <pc:spChg chg="mod">
          <ac:chgData name="help desk" userId="076106f8-e622-4bba-bf8d-41b4b1aaf204" providerId="ADAL" clId="{260EA906-0B68-4DCC-A131-0DCC14EA7020}" dt="2024-07-22T14:34:40.684" v="225" actId="14100"/>
          <ac:spMkLst>
            <pc:docMk/>
            <pc:sldMk cId="1709110632" sldId="439"/>
            <ac:spMk id="14" creationId="{00000000-0000-0000-0000-000000000000}"/>
          </ac:spMkLst>
        </pc:spChg>
        <pc:spChg chg="mod">
          <ac:chgData name="help desk" userId="076106f8-e622-4bba-bf8d-41b4b1aaf204" providerId="ADAL" clId="{260EA906-0B68-4DCC-A131-0DCC14EA7020}" dt="2024-07-22T14:34:37.803" v="224" actId="14100"/>
          <ac:spMkLst>
            <pc:docMk/>
            <pc:sldMk cId="1709110632" sldId="439"/>
            <ac:spMk id="15" creationId="{00000000-0000-0000-0000-000000000000}"/>
          </ac:spMkLst>
        </pc:spChg>
        <pc:spChg chg="mod">
          <ac:chgData name="help desk" userId="076106f8-e622-4bba-bf8d-41b4b1aaf204" providerId="ADAL" clId="{260EA906-0B68-4DCC-A131-0DCC14EA7020}" dt="2024-07-22T14:34:35.125" v="223" actId="14100"/>
          <ac:spMkLst>
            <pc:docMk/>
            <pc:sldMk cId="1709110632" sldId="439"/>
            <ac:spMk id="16" creationId="{00000000-0000-0000-0000-000000000000}"/>
          </ac:spMkLst>
        </pc:spChg>
        <pc:spChg chg="mod">
          <ac:chgData name="help desk" userId="076106f8-e622-4bba-bf8d-41b4b1aaf204" providerId="ADAL" clId="{260EA906-0B68-4DCC-A131-0DCC14EA7020}" dt="2024-07-22T14:34:32.267" v="222" actId="14100"/>
          <ac:spMkLst>
            <pc:docMk/>
            <pc:sldMk cId="1709110632" sldId="439"/>
            <ac:spMk id="17" creationId="{00000000-0000-0000-0000-000000000000}"/>
          </ac:spMkLst>
        </pc:spChg>
        <pc:spChg chg="mod">
          <ac:chgData name="help desk" userId="076106f8-e622-4bba-bf8d-41b4b1aaf204" providerId="ADAL" clId="{260EA906-0B68-4DCC-A131-0DCC14EA7020}" dt="2024-07-22T14:34:29.213" v="221" actId="14100"/>
          <ac:spMkLst>
            <pc:docMk/>
            <pc:sldMk cId="1709110632" sldId="439"/>
            <ac:spMk id="18" creationId="{00000000-0000-0000-0000-000000000000}"/>
          </ac:spMkLst>
        </pc:spChg>
        <pc:spChg chg="mod">
          <ac:chgData name="help desk" userId="076106f8-e622-4bba-bf8d-41b4b1aaf204" providerId="ADAL" clId="{260EA906-0B68-4DCC-A131-0DCC14EA7020}" dt="2024-07-22T14:34:23.342" v="220" actId="255"/>
          <ac:spMkLst>
            <pc:docMk/>
            <pc:sldMk cId="1709110632" sldId="439"/>
            <ac:spMk id="23" creationId="{00000000-0000-0000-0000-000000000000}"/>
          </ac:spMkLst>
        </pc:spChg>
        <pc:spChg chg="mod">
          <ac:chgData name="help desk" userId="076106f8-e622-4bba-bf8d-41b4b1aaf204" providerId="ADAL" clId="{260EA906-0B68-4DCC-A131-0DCC14EA7020}" dt="2024-07-22T14:34:23.342" v="220" actId="255"/>
          <ac:spMkLst>
            <pc:docMk/>
            <pc:sldMk cId="1709110632" sldId="439"/>
            <ac:spMk id="28" creationId="{00000000-0000-0000-0000-000000000000}"/>
          </ac:spMkLst>
        </pc:spChg>
        <pc:spChg chg="mod">
          <ac:chgData name="help desk" userId="076106f8-e622-4bba-bf8d-41b4b1aaf204" providerId="ADAL" clId="{260EA906-0B68-4DCC-A131-0DCC14EA7020}" dt="2024-07-22T14:34:23.342" v="220" actId="255"/>
          <ac:spMkLst>
            <pc:docMk/>
            <pc:sldMk cId="1709110632" sldId="439"/>
            <ac:spMk id="29" creationId="{00000000-0000-0000-0000-000000000000}"/>
          </ac:spMkLst>
        </pc:spChg>
        <pc:spChg chg="mod">
          <ac:chgData name="help desk" userId="076106f8-e622-4bba-bf8d-41b4b1aaf204" providerId="ADAL" clId="{260EA906-0B68-4DCC-A131-0DCC14EA7020}" dt="2024-07-22T14:34:23.342" v="220" actId="255"/>
          <ac:spMkLst>
            <pc:docMk/>
            <pc:sldMk cId="1709110632" sldId="439"/>
            <ac:spMk id="30" creationId="{00000000-0000-0000-0000-000000000000}"/>
          </ac:spMkLst>
        </pc:spChg>
        <pc:spChg chg="mod">
          <ac:chgData name="help desk" userId="076106f8-e622-4bba-bf8d-41b4b1aaf204" providerId="ADAL" clId="{260EA906-0B68-4DCC-A131-0DCC14EA7020}" dt="2024-07-22T14:34:23.342" v="220" actId="255"/>
          <ac:spMkLst>
            <pc:docMk/>
            <pc:sldMk cId="1709110632" sldId="439"/>
            <ac:spMk id="31" creationId="{00000000-0000-0000-0000-000000000000}"/>
          </ac:spMkLst>
        </pc:spChg>
        <pc:spChg chg="mod">
          <ac:chgData name="help desk" userId="076106f8-e622-4bba-bf8d-41b4b1aaf204" providerId="ADAL" clId="{260EA906-0B68-4DCC-A131-0DCC14EA7020}" dt="2024-07-22T14:34:23.342" v="220" actId="255"/>
          <ac:spMkLst>
            <pc:docMk/>
            <pc:sldMk cId="1709110632" sldId="439"/>
            <ac:spMk id="32" creationId="{00000000-0000-0000-0000-000000000000}"/>
          </ac:spMkLst>
        </pc:spChg>
        <pc:spChg chg="mod">
          <ac:chgData name="help desk" userId="076106f8-e622-4bba-bf8d-41b4b1aaf204" providerId="ADAL" clId="{260EA906-0B68-4DCC-A131-0DCC14EA7020}" dt="2024-07-22T14:34:23.342" v="220" actId="255"/>
          <ac:spMkLst>
            <pc:docMk/>
            <pc:sldMk cId="1709110632" sldId="439"/>
            <ac:spMk id="33" creationId="{00000000-0000-0000-0000-000000000000}"/>
          </ac:spMkLst>
        </pc:spChg>
        <pc:spChg chg="mod">
          <ac:chgData name="help desk" userId="076106f8-e622-4bba-bf8d-41b4b1aaf204" providerId="ADAL" clId="{260EA906-0B68-4DCC-A131-0DCC14EA7020}" dt="2024-07-22T14:34:23.342" v="220" actId="255"/>
          <ac:spMkLst>
            <pc:docMk/>
            <pc:sldMk cId="1709110632" sldId="439"/>
            <ac:spMk id="34" creationId="{00000000-0000-0000-0000-000000000000}"/>
          </ac:spMkLst>
        </pc:spChg>
      </pc:sldChg>
    </pc:docChg>
  </pc:docChgLst>
  <pc:docChgLst>
    <pc:chgData name="help desk" userId="076106f8-e622-4bba-bf8d-41b4b1aaf204" providerId="ADAL" clId="{0F287073-5321-4FE8-B4D0-6955F506DE40}"/>
    <pc:docChg chg="undo custSel addSld delSld modSld sldOrd">
      <pc:chgData name="help desk" userId="076106f8-e622-4bba-bf8d-41b4b1aaf204" providerId="ADAL" clId="{0F287073-5321-4FE8-B4D0-6955F506DE40}" dt="2025-04-16T21:56:37.853" v="4014" actId="478"/>
      <pc:docMkLst>
        <pc:docMk/>
      </pc:docMkLst>
      <pc:sldChg chg="modAnim">
        <pc:chgData name="help desk" userId="076106f8-e622-4bba-bf8d-41b4b1aaf204" providerId="ADAL" clId="{0F287073-5321-4FE8-B4D0-6955F506DE40}" dt="2025-04-14T22:14:21.711" v="183"/>
        <pc:sldMkLst>
          <pc:docMk/>
          <pc:sldMk cId="3148168845" sldId="261"/>
        </pc:sldMkLst>
      </pc:sldChg>
      <pc:sldChg chg="modAnim">
        <pc:chgData name="help desk" userId="076106f8-e622-4bba-bf8d-41b4b1aaf204" providerId="ADAL" clId="{0F287073-5321-4FE8-B4D0-6955F506DE40}" dt="2025-04-14T22:13:16.631" v="181"/>
        <pc:sldMkLst>
          <pc:docMk/>
          <pc:sldMk cId="1075878489" sldId="350"/>
        </pc:sldMkLst>
      </pc:sldChg>
      <pc:sldChg chg="addSp modSp mod modAnim">
        <pc:chgData name="help desk" userId="076106f8-e622-4bba-bf8d-41b4b1aaf204" providerId="ADAL" clId="{0F287073-5321-4FE8-B4D0-6955F506DE40}" dt="2025-04-16T14:24:45.641" v="551"/>
        <pc:sldMkLst>
          <pc:docMk/>
          <pc:sldMk cId="392465963" sldId="372"/>
        </pc:sldMkLst>
        <pc:spChg chg="add mod">
          <ac:chgData name="help desk" userId="076106f8-e622-4bba-bf8d-41b4b1aaf204" providerId="ADAL" clId="{0F287073-5321-4FE8-B4D0-6955F506DE40}" dt="2025-04-16T14:16:10.932" v="522" actId="164"/>
          <ac:spMkLst>
            <pc:docMk/>
            <pc:sldMk cId="392465963" sldId="372"/>
            <ac:spMk id="8" creationId="{775C03B2-39BC-42BD-B538-667E6A78129C}"/>
          </ac:spMkLst>
        </pc:spChg>
        <pc:grpChg chg="add mod ord">
          <ac:chgData name="help desk" userId="076106f8-e622-4bba-bf8d-41b4b1aaf204" providerId="ADAL" clId="{0F287073-5321-4FE8-B4D0-6955F506DE40}" dt="2025-04-16T14:17:28.123" v="532" actId="171"/>
          <ac:grpSpMkLst>
            <pc:docMk/>
            <pc:sldMk cId="392465963" sldId="372"/>
            <ac:grpSpMk id="10" creationId="{DA180CA9-047A-4506-8D1B-EF32BB551734}"/>
          </ac:grpSpMkLst>
        </pc:grpChg>
        <pc:grpChg chg="mod">
          <ac:chgData name="help desk" userId="076106f8-e622-4bba-bf8d-41b4b1aaf204" providerId="ADAL" clId="{0F287073-5321-4FE8-B4D0-6955F506DE40}" dt="2025-04-16T14:16:49.720" v="526" actId="1076"/>
          <ac:grpSpMkLst>
            <pc:docMk/>
            <pc:sldMk cId="392465963" sldId="372"/>
            <ac:grpSpMk id="22" creationId="{2DD7F2E2-4090-4F02-8F07-8DC03188D71B}"/>
          </ac:grpSpMkLst>
        </pc:grpChg>
        <pc:cxnChg chg="add mod">
          <ac:chgData name="help desk" userId="076106f8-e622-4bba-bf8d-41b4b1aaf204" providerId="ADAL" clId="{0F287073-5321-4FE8-B4D0-6955F506DE40}" dt="2025-04-16T14:16:10.932" v="522" actId="164"/>
          <ac:cxnSpMkLst>
            <pc:docMk/>
            <pc:sldMk cId="392465963" sldId="372"/>
            <ac:cxnSpMk id="18" creationId="{3FFF95A0-136C-436D-A11E-F034F780B0EE}"/>
          </ac:cxnSpMkLst>
        </pc:cxnChg>
      </pc:sldChg>
      <pc:sldChg chg="modSp modAnim">
        <pc:chgData name="help desk" userId="076106f8-e622-4bba-bf8d-41b4b1aaf204" providerId="ADAL" clId="{0F287073-5321-4FE8-B4D0-6955F506DE40}" dt="2025-04-16T13:57:45.673" v="379" actId="20577"/>
        <pc:sldMkLst>
          <pc:docMk/>
          <pc:sldMk cId="783678146" sldId="375"/>
        </pc:sldMkLst>
        <pc:spChg chg="mod">
          <ac:chgData name="help desk" userId="076106f8-e622-4bba-bf8d-41b4b1aaf204" providerId="ADAL" clId="{0F287073-5321-4FE8-B4D0-6955F506DE40}" dt="2025-04-16T13:57:45.673" v="379" actId="20577"/>
          <ac:spMkLst>
            <pc:docMk/>
            <pc:sldMk cId="783678146" sldId="375"/>
            <ac:spMk id="3" creationId="{00000000-0000-0000-0000-000000000000}"/>
          </ac:spMkLst>
        </pc:spChg>
      </pc:sldChg>
      <pc:sldChg chg="addSp delSp modSp mod delAnim modAnim">
        <pc:chgData name="help desk" userId="076106f8-e622-4bba-bf8d-41b4b1aaf204" providerId="ADAL" clId="{0F287073-5321-4FE8-B4D0-6955F506DE40}" dt="2025-04-16T21:38:24.194" v="3749" actId="21"/>
        <pc:sldMkLst>
          <pc:docMk/>
          <pc:sldMk cId="1917839359" sldId="376"/>
        </pc:sldMkLst>
        <pc:spChg chg="add mod">
          <ac:chgData name="help desk" userId="076106f8-e622-4bba-bf8d-41b4b1aaf204" providerId="ADAL" clId="{0F287073-5321-4FE8-B4D0-6955F506DE40}" dt="2025-04-16T20:44:41.055" v="3235"/>
          <ac:spMkLst>
            <pc:docMk/>
            <pc:sldMk cId="1917839359" sldId="376"/>
            <ac:spMk id="12" creationId="{B7EF273A-15E4-4B44-9657-3DF52660D193}"/>
          </ac:spMkLst>
        </pc:spChg>
        <pc:spChg chg="del">
          <ac:chgData name="help desk" userId="076106f8-e622-4bba-bf8d-41b4b1aaf204" providerId="ADAL" clId="{0F287073-5321-4FE8-B4D0-6955F506DE40}" dt="2025-04-16T20:44:40.497" v="3234" actId="478"/>
          <ac:spMkLst>
            <pc:docMk/>
            <pc:sldMk cId="1917839359" sldId="376"/>
            <ac:spMk id="24" creationId="{E1164DC7-E1E4-439E-B906-A6C62D00E9C3}"/>
          </ac:spMkLst>
        </pc:spChg>
        <pc:spChg chg="mod">
          <ac:chgData name="help desk" userId="076106f8-e622-4bba-bf8d-41b4b1aaf204" providerId="ADAL" clId="{0F287073-5321-4FE8-B4D0-6955F506DE40}" dt="2025-04-16T21:33:11.190" v="3723" actId="255"/>
          <ac:spMkLst>
            <pc:docMk/>
            <pc:sldMk cId="1917839359" sldId="376"/>
            <ac:spMk id="26" creationId="{00000000-0000-0000-0000-000000000000}"/>
          </ac:spMkLst>
        </pc:spChg>
        <pc:spChg chg="mod">
          <ac:chgData name="help desk" userId="076106f8-e622-4bba-bf8d-41b4b1aaf204" providerId="ADAL" clId="{0F287073-5321-4FE8-B4D0-6955F506DE40}" dt="2025-04-16T21:35:19.035" v="3738" actId="1035"/>
          <ac:spMkLst>
            <pc:docMk/>
            <pc:sldMk cId="1917839359" sldId="376"/>
            <ac:spMk id="27" creationId="{00000000-0000-0000-0000-000000000000}"/>
          </ac:spMkLst>
        </pc:spChg>
        <pc:picChg chg="del">
          <ac:chgData name="help desk" userId="076106f8-e622-4bba-bf8d-41b4b1aaf204" providerId="ADAL" clId="{0F287073-5321-4FE8-B4D0-6955F506DE40}" dt="2025-04-16T21:35:03.442" v="3728" actId="478"/>
          <ac:picMkLst>
            <pc:docMk/>
            <pc:sldMk cId="1917839359" sldId="376"/>
            <ac:picMk id="3" creationId="{F47A92CE-D802-47AF-9CF3-DA03E68F63D7}"/>
          </ac:picMkLst>
        </pc:picChg>
        <pc:picChg chg="add mod ord">
          <ac:chgData name="help desk" userId="076106f8-e622-4bba-bf8d-41b4b1aaf204" providerId="ADAL" clId="{0F287073-5321-4FE8-B4D0-6955F506DE40}" dt="2025-04-16T21:35:08.827" v="3730" actId="1076"/>
          <ac:picMkLst>
            <pc:docMk/>
            <pc:sldMk cId="1917839359" sldId="376"/>
            <ac:picMk id="4" creationId="{218EB68B-1FF6-41E5-B89E-0E385C4D7000}"/>
          </ac:picMkLst>
        </pc:picChg>
        <pc:picChg chg="add del mod">
          <ac:chgData name="help desk" userId="076106f8-e622-4bba-bf8d-41b4b1aaf204" providerId="ADAL" clId="{0F287073-5321-4FE8-B4D0-6955F506DE40}" dt="2025-04-16T21:38:24.194" v="3749" actId="21"/>
          <ac:picMkLst>
            <pc:docMk/>
            <pc:sldMk cId="1917839359" sldId="376"/>
            <ac:picMk id="7" creationId="{8BD9606C-CA1E-4893-8FB5-2D37456D56DC}"/>
          </ac:picMkLst>
        </pc:picChg>
        <pc:cxnChg chg="mod">
          <ac:chgData name="help desk" userId="076106f8-e622-4bba-bf8d-41b4b1aaf204" providerId="ADAL" clId="{0F287073-5321-4FE8-B4D0-6955F506DE40}" dt="2025-04-16T21:35:19.035" v="3738" actId="1035"/>
          <ac:cxnSpMkLst>
            <pc:docMk/>
            <pc:sldMk cId="1917839359" sldId="376"/>
            <ac:cxnSpMk id="29" creationId="{00000000-0000-0000-0000-000000000000}"/>
          </ac:cxnSpMkLst>
        </pc:cxnChg>
        <pc:cxnChg chg="del mod">
          <ac:chgData name="help desk" userId="076106f8-e622-4bba-bf8d-41b4b1aaf204" providerId="ADAL" clId="{0F287073-5321-4FE8-B4D0-6955F506DE40}" dt="2025-04-16T21:35:37.190" v="3742" actId="478"/>
          <ac:cxnSpMkLst>
            <pc:docMk/>
            <pc:sldMk cId="1917839359" sldId="376"/>
            <ac:cxnSpMk id="31" creationId="{00000000-0000-0000-0000-000000000000}"/>
          </ac:cxnSpMkLst>
        </pc:cxnChg>
        <pc:cxnChg chg="del mod">
          <ac:chgData name="help desk" userId="076106f8-e622-4bba-bf8d-41b4b1aaf204" providerId="ADAL" clId="{0F287073-5321-4FE8-B4D0-6955F506DE40}" dt="2025-04-16T21:35:38.919" v="3743" actId="478"/>
          <ac:cxnSpMkLst>
            <pc:docMk/>
            <pc:sldMk cId="1917839359" sldId="376"/>
            <ac:cxnSpMk id="32" creationId="{00000000-0000-0000-0000-000000000000}"/>
          </ac:cxnSpMkLst>
        </pc:cxnChg>
        <pc:cxnChg chg="del mod">
          <ac:chgData name="help desk" userId="076106f8-e622-4bba-bf8d-41b4b1aaf204" providerId="ADAL" clId="{0F287073-5321-4FE8-B4D0-6955F506DE40}" dt="2025-04-16T21:35:35.759" v="3741" actId="478"/>
          <ac:cxnSpMkLst>
            <pc:docMk/>
            <pc:sldMk cId="1917839359" sldId="376"/>
            <ac:cxnSpMk id="36" creationId="{00000000-0000-0000-0000-000000000000}"/>
          </ac:cxnSpMkLst>
        </pc:cxnChg>
        <pc:cxnChg chg="del mod">
          <ac:chgData name="help desk" userId="076106f8-e622-4bba-bf8d-41b4b1aaf204" providerId="ADAL" clId="{0F287073-5321-4FE8-B4D0-6955F506DE40}" dt="2025-04-16T21:35:35.759" v="3741" actId="478"/>
          <ac:cxnSpMkLst>
            <pc:docMk/>
            <pc:sldMk cId="1917839359" sldId="376"/>
            <ac:cxnSpMk id="39" creationId="{00000000-0000-0000-0000-000000000000}"/>
          </ac:cxnSpMkLst>
        </pc:cxnChg>
      </pc:sldChg>
      <pc:sldChg chg="modAnim">
        <pc:chgData name="help desk" userId="076106f8-e622-4bba-bf8d-41b4b1aaf204" providerId="ADAL" clId="{0F287073-5321-4FE8-B4D0-6955F506DE40}" dt="2025-04-16T13:53:35.949" v="323"/>
        <pc:sldMkLst>
          <pc:docMk/>
          <pc:sldMk cId="1325923726" sldId="385"/>
        </pc:sldMkLst>
      </pc:sldChg>
      <pc:sldChg chg="addSp delSp modSp del mod">
        <pc:chgData name="help desk" userId="076106f8-e622-4bba-bf8d-41b4b1aaf204" providerId="ADAL" clId="{0F287073-5321-4FE8-B4D0-6955F506DE40}" dt="2025-04-16T16:33:16.291" v="2248" actId="47"/>
        <pc:sldMkLst>
          <pc:docMk/>
          <pc:sldMk cId="2076385414" sldId="391"/>
        </pc:sldMkLst>
        <pc:spChg chg="del">
          <ac:chgData name="help desk" userId="076106f8-e622-4bba-bf8d-41b4b1aaf204" providerId="ADAL" clId="{0F287073-5321-4FE8-B4D0-6955F506DE40}" dt="2025-04-16T15:22:22.085" v="1201" actId="478"/>
          <ac:spMkLst>
            <pc:docMk/>
            <pc:sldMk cId="2076385414" sldId="391"/>
            <ac:spMk id="13" creationId="{6178CD01-04F6-4220-BC45-F6C01031936D}"/>
          </ac:spMkLst>
        </pc:spChg>
        <pc:spChg chg="add mod">
          <ac:chgData name="help desk" userId="076106f8-e622-4bba-bf8d-41b4b1aaf204" providerId="ADAL" clId="{0F287073-5321-4FE8-B4D0-6955F506DE40}" dt="2025-04-16T15:22:22.746" v="1202"/>
          <ac:spMkLst>
            <pc:docMk/>
            <pc:sldMk cId="2076385414" sldId="391"/>
            <ac:spMk id="15" creationId="{656FB52B-73DD-4928-AF7C-48AE83586036}"/>
          </ac:spMkLst>
        </pc:spChg>
        <pc:picChg chg="add mod">
          <ac:chgData name="help desk" userId="076106f8-e622-4bba-bf8d-41b4b1aaf204" providerId="ADAL" clId="{0F287073-5321-4FE8-B4D0-6955F506DE40}" dt="2025-04-14T21:44:17.882" v="50" actId="14100"/>
          <ac:picMkLst>
            <pc:docMk/>
            <pc:sldMk cId="2076385414" sldId="391"/>
            <ac:picMk id="14" creationId="{E63F8AA9-4A36-47F0-9519-F4345CBDF9EB}"/>
          </ac:picMkLst>
        </pc:picChg>
      </pc:sldChg>
      <pc:sldChg chg="addSp delSp modSp mod modAnim">
        <pc:chgData name="help desk" userId="076106f8-e622-4bba-bf8d-41b4b1aaf204" providerId="ADAL" clId="{0F287073-5321-4FE8-B4D0-6955F506DE40}" dt="2025-04-16T19:34:02.297" v="2979"/>
        <pc:sldMkLst>
          <pc:docMk/>
          <pc:sldMk cId="2205254094" sldId="392"/>
        </pc:sldMkLst>
        <pc:spChg chg="mod">
          <ac:chgData name="help desk" userId="076106f8-e622-4bba-bf8d-41b4b1aaf204" providerId="ADAL" clId="{0F287073-5321-4FE8-B4D0-6955F506DE40}" dt="2025-04-16T16:41:09.608" v="2591" actId="1076"/>
          <ac:spMkLst>
            <pc:docMk/>
            <pc:sldMk cId="2205254094" sldId="392"/>
            <ac:spMk id="3" creationId="{00000000-0000-0000-0000-000000000000}"/>
          </ac:spMkLst>
        </pc:spChg>
        <pc:spChg chg="del">
          <ac:chgData name="help desk" userId="076106f8-e622-4bba-bf8d-41b4b1aaf204" providerId="ADAL" clId="{0F287073-5321-4FE8-B4D0-6955F506DE40}" dt="2025-04-16T15:22:38.733" v="1203" actId="478"/>
          <ac:spMkLst>
            <pc:docMk/>
            <pc:sldMk cId="2205254094" sldId="392"/>
            <ac:spMk id="10" creationId="{DFC041BE-9D8B-4634-885A-7D49E723218C}"/>
          </ac:spMkLst>
        </pc:spChg>
        <pc:spChg chg="add mod">
          <ac:chgData name="help desk" userId="076106f8-e622-4bba-bf8d-41b4b1aaf204" providerId="ADAL" clId="{0F287073-5321-4FE8-B4D0-6955F506DE40}" dt="2025-04-16T15:22:39.227" v="1204"/>
          <ac:spMkLst>
            <pc:docMk/>
            <pc:sldMk cId="2205254094" sldId="392"/>
            <ac:spMk id="12" creationId="{2EEDD936-89D0-4391-B009-5EBD8F8AC4F0}"/>
          </ac:spMkLst>
        </pc:spChg>
        <pc:spChg chg="add mod">
          <ac:chgData name="help desk" userId="076106f8-e622-4bba-bf8d-41b4b1aaf204" providerId="ADAL" clId="{0F287073-5321-4FE8-B4D0-6955F506DE40}" dt="2025-04-16T16:37:59.391" v="2455" actId="692"/>
          <ac:spMkLst>
            <pc:docMk/>
            <pc:sldMk cId="2205254094" sldId="392"/>
            <ac:spMk id="14" creationId="{F060DC43-E4EF-40F5-9E61-AD321D5F2091}"/>
          </ac:spMkLst>
        </pc:spChg>
        <pc:spChg chg="add mod">
          <ac:chgData name="help desk" userId="076106f8-e622-4bba-bf8d-41b4b1aaf204" providerId="ADAL" clId="{0F287073-5321-4FE8-B4D0-6955F506DE40}" dt="2025-04-16T16:40:15.942" v="2524" actId="1076"/>
          <ac:spMkLst>
            <pc:docMk/>
            <pc:sldMk cId="2205254094" sldId="392"/>
            <ac:spMk id="18" creationId="{ADC8FAB1-00EE-46D9-97AF-19C1DD9EC4F8}"/>
          </ac:spMkLst>
        </pc:spChg>
        <pc:spChg chg="mod">
          <ac:chgData name="help desk" userId="076106f8-e622-4bba-bf8d-41b4b1aaf204" providerId="ADAL" clId="{0F287073-5321-4FE8-B4D0-6955F506DE40}" dt="2025-04-16T16:39:12.492" v="2485" actId="6549"/>
          <ac:spMkLst>
            <pc:docMk/>
            <pc:sldMk cId="2205254094" sldId="392"/>
            <ac:spMk id="20" creationId="{00000000-0000-0000-0000-000000000000}"/>
          </ac:spMkLst>
        </pc:spChg>
        <pc:spChg chg="add mod">
          <ac:chgData name="help desk" userId="076106f8-e622-4bba-bf8d-41b4b1aaf204" providerId="ADAL" clId="{0F287073-5321-4FE8-B4D0-6955F506DE40}" dt="2025-04-16T16:40:43.935" v="2586" actId="14100"/>
          <ac:spMkLst>
            <pc:docMk/>
            <pc:sldMk cId="2205254094" sldId="392"/>
            <ac:spMk id="24" creationId="{A9798AFF-C961-4BE5-9705-6B659B11DC04}"/>
          </ac:spMkLst>
        </pc:spChg>
        <pc:spChg chg="add mod">
          <ac:chgData name="help desk" userId="076106f8-e622-4bba-bf8d-41b4b1aaf204" providerId="ADAL" clId="{0F287073-5321-4FE8-B4D0-6955F506DE40}" dt="2025-04-16T16:41:52.290" v="2627" actId="14100"/>
          <ac:spMkLst>
            <pc:docMk/>
            <pc:sldMk cId="2205254094" sldId="392"/>
            <ac:spMk id="27" creationId="{BDC3CA94-2832-43B8-8AEB-8A7B8868CDE1}"/>
          </ac:spMkLst>
        </pc:spChg>
        <pc:picChg chg="del mod">
          <ac:chgData name="help desk" userId="076106f8-e622-4bba-bf8d-41b4b1aaf204" providerId="ADAL" clId="{0F287073-5321-4FE8-B4D0-6955F506DE40}" dt="2025-04-16T16:33:59.747" v="2250" actId="478"/>
          <ac:picMkLst>
            <pc:docMk/>
            <pc:sldMk cId="2205254094" sldId="392"/>
            <ac:picMk id="2" creationId="{00000000-0000-0000-0000-000000000000}"/>
          </ac:picMkLst>
        </pc:picChg>
        <pc:picChg chg="add mod ord">
          <ac:chgData name="help desk" userId="076106f8-e622-4bba-bf8d-41b4b1aaf204" providerId="ADAL" clId="{0F287073-5321-4FE8-B4D0-6955F506DE40}" dt="2025-04-16T16:37:18.469" v="2444" actId="692"/>
          <ac:picMkLst>
            <pc:docMk/>
            <pc:sldMk cId="2205254094" sldId="392"/>
            <ac:picMk id="5" creationId="{D83581B5-782A-4FF2-ACE7-6249BFE39AD2}"/>
          </ac:picMkLst>
        </pc:picChg>
        <pc:picChg chg="add del mod">
          <ac:chgData name="help desk" userId="076106f8-e622-4bba-bf8d-41b4b1aaf204" providerId="ADAL" clId="{0F287073-5321-4FE8-B4D0-6955F506DE40}" dt="2025-04-16T16:34:01.049" v="2251" actId="478"/>
          <ac:picMkLst>
            <pc:docMk/>
            <pc:sldMk cId="2205254094" sldId="392"/>
            <ac:picMk id="11" creationId="{6DC0B4F3-110A-4498-8191-CC8291232ED2}"/>
          </ac:picMkLst>
        </pc:picChg>
        <pc:picChg chg="add mod ord">
          <ac:chgData name="help desk" userId="076106f8-e622-4bba-bf8d-41b4b1aaf204" providerId="ADAL" clId="{0F287073-5321-4FE8-B4D0-6955F506DE40}" dt="2025-04-16T16:34:28.561" v="2255" actId="167"/>
          <ac:picMkLst>
            <pc:docMk/>
            <pc:sldMk cId="2205254094" sldId="392"/>
            <ac:picMk id="13" creationId="{8517355F-5DE5-422D-BF9B-45126E1067E4}"/>
          </ac:picMkLst>
        </pc:picChg>
        <pc:cxnChg chg="mod">
          <ac:chgData name="help desk" userId="076106f8-e622-4bba-bf8d-41b4b1aaf204" providerId="ADAL" clId="{0F287073-5321-4FE8-B4D0-6955F506DE40}" dt="2025-04-16T16:41:12.888" v="2592" actId="14100"/>
          <ac:cxnSpMkLst>
            <pc:docMk/>
            <pc:sldMk cId="2205254094" sldId="392"/>
            <ac:cxnSpMk id="9" creationId="{00000000-0000-0000-0000-000000000000}"/>
          </ac:cxnSpMkLst>
        </pc:cxnChg>
        <pc:cxnChg chg="add mod">
          <ac:chgData name="help desk" userId="076106f8-e622-4bba-bf8d-41b4b1aaf204" providerId="ADAL" clId="{0F287073-5321-4FE8-B4D0-6955F506DE40}" dt="2025-04-16T16:40:47.311" v="2587" actId="14100"/>
          <ac:cxnSpMkLst>
            <pc:docMk/>
            <pc:sldMk cId="2205254094" sldId="392"/>
            <ac:cxnSpMk id="19" creationId="{41431279-DE11-4D71-9BA1-5A962FBA95C4}"/>
          </ac:cxnSpMkLst>
        </pc:cxnChg>
        <pc:cxnChg chg="mod ord">
          <ac:chgData name="help desk" userId="076106f8-e622-4bba-bf8d-41b4b1aaf204" providerId="ADAL" clId="{0F287073-5321-4FE8-B4D0-6955F506DE40}" dt="2025-04-16T16:38:40.108" v="2465" actId="20577"/>
          <ac:cxnSpMkLst>
            <pc:docMk/>
            <pc:sldMk cId="2205254094" sldId="392"/>
            <ac:cxnSpMk id="23" creationId="{00000000-0000-0000-0000-000000000000}"/>
          </ac:cxnSpMkLst>
        </pc:cxnChg>
        <pc:cxnChg chg="add mod">
          <ac:chgData name="help desk" userId="076106f8-e622-4bba-bf8d-41b4b1aaf204" providerId="ADAL" clId="{0F287073-5321-4FE8-B4D0-6955F506DE40}" dt="2025-04-16T16:41:52.290" v="2627" actId="14100"/>
          <ac:cxnSpMkLst>
            <pc:docMk/>
            <pc:sldMk cId="2205254094" sldId="392"/>
            <ac:cxnSpMk id="28" creationId="{3EA50AE9-DAA6-4EDF-8DC8-6C9636F87F04}"/>
          </ac:cxnSpMkLst>
        </pc:cxnChg>
      </pc:sldChg>
      <pc:sldChg chg="addSp delSp modSp del mod ord modAnim">
        <pc:chgData name="help desk" userId="076106f8-e622-4bba-bf8d-41b4b1aaf204" providerId="ADAL" clId="{0F287073-5321-4FE8-B4D0-6955F506DE40}" dt="2025-04-16T21:06:50.061" v="3411" actId="47"/>
        <pc:sldMkLst>
          <pc:docMk/>
          <pc:sldMk cId="1052901290" sldId="393"/>
        </pc:sldMkLst>
        <pc:spChg chg="del">
          <ac:chgData name="help desk" userId="076106f8-e622-4bba-bf8d-41b4b1aaf204" providerId="ADAL" clId="{0F287073-5321-4FE8-B4D0-6955F506DE40}" dt="2025-04-16T20:43:49.983" v="3222" actId="478"/>
          <ac:spMkLst>
            <pc:docMk/>
            <pc:sldMk cId="1052901290" sldId="393"/>
            <ac:spMk id="7" creationId="{E5469247-E464-4FD8-AC1F-1B4FEBA410D1}"/>
          </ac:spMkLst>
        </pc:spChg>
        <pc:spChg chg="add mod">
          <ac:chgData name="help desk" userId="076106f8-e622-4bba-bf8d-41b4b1aaf204" providerId="ADAL" clId="{0F287073-5321-4FE8-B4D0-6955F506DE40}" dt="2025-04-16T20:43:50.532" v="3223"/>
          <ac:spMkLst>
            <pc:docMk/>
            <pc:sldMk cId="1052901290" sldId="393"/>
            <ac:spMk id="18" creationId="{824D8684-B82B-45BD-BC7A-1426A1EB9B5D}"/>
          </ac:spMkLst>
        </pc:spChg>
        <pc:picChg chg="add mod ord">
          <ac:chgData name="help desk" userId="076106f8-e622-4bba-bf8d-41b4b1aaf204" providerId="ADAL" clId="{0F287073-5321-4FE8-B4D0-6955F506DE40}" dt="2025-04-16T20:24:23.912" v="3164" actId="167"/>
          <ac:picMkLst>
            <pc:docMk/>
            <pc:sldMk cId="1052901290" sldId="393"/>
            <ac:picMk id="15" creationId="{7FA82556-C72B-402E-9091-D5D0A3DD0350}"/>
          </ac:picMkLst>
        </pc:picChg>
        <pc:picChg chg="del">
          <ac:chgData name="help desk" userId="076106f8-e622-4bba-bf8d-41b4b1aaf204" providerId="ADAL" clId="{0F287073-5321-4FE8-B4D0-6955F506DE40}" dt="2025-04-16T20:24:20.193" v="3162" actId="478"/>
          <ac:picMkLst>
            <pc:docMk/>
            <pc:sldMk cId="1052901290" sldId="393"/>
            <ac:picMk id="20" creationId="{1E483FA1-CD1F-4372-BFDF-8F8CDEC2033C}"/>
          </ac:picMkLst>
        </pc:picChg>
      </pc:sldChg>
      <pc:sldChg chg="modSp">
        <pc:chgData name="help desk" userId="076106f8-e622-4bba-bf8d-41b4b1aaf204" providerId="ADAL" clId="{0F287073-5321-4FE8-B4D0-6955F506DE40}" dt="2025-04-14T22:11:54.291" v="178" actId="6549"/>
        <pc:sldMkLst>
          <pc:docMk/>
          <pc:sldMk cId="2308376150" sldId="396"/>
        </pc:sldMkLst>
        <pc:spChg chg="mod">
          <ac:chgData name="help desk" userId="076106f8-e622-4bba-bf8d-41b4b1aaf204" providerId="ADAL" clId="{0F287073-5321-4FE8-B4D0-6955F506DE40}" dt="2025-04-14T22:11:54.291" v="178" actId="6549"/>
          <ac:spMkLst>
            <pc:docMk/>
            <pc:sldMk cId="2308376150" sldId="396"/>
            <ac:spMk id="36" creationId="{00000000-0000-0000-0000-000000000000}"/>
          </ac:spMkLst>
        </pc:spChg>
      </pc:sldChg>
      <pc:sldChg chg="modAnim">
        <pc:chgData name="help desk" userId="076106f8-e622-4bba-bf8d-41b4b1aaf204" providerId="ADAL" clId="{0F287073-5321-4FE8-B4D0-6955F506DE40}" dt="2025-04-16T20:02:59.854" v="3072"/>
        <pc:sldMkLst>
          <pc:docMk/>
          <pc:sldMk cId="2426425924" sldId="399"/>
        </pc:sldMkLst>
      </pc:sldChg>
      <pc:sldChg chg="modSp modTransition modAnim">
        <pc:chgData name="help desk" userId="076106f8-e622-4bba-bf8d-41b4b1aaf204" providerId="ADAL" clId="{0F287073-5321-4FE8-B4D0-6955F506DE40}" dt="2025-04-16T20:09:09.988" v="3076"/>
        <pc:sldMkLst>
          <pc:docMk/>
          <pc:sldMk cId="2290949790" sldId="400"/>
        </pc:sldMkLst>
        <pc:spChg chg="mod">
          <ac:chgData name="help desk" userId="076106f8-e622-4bba-bf8d-41b4b1aaf204" providerId="ADAL" clId="{0F287073-5321-4FE8-B4D0-6955F506DE40}" dt="2025-04-16T20:07:09.174" v="3075" actId="113"/>
          <ac:spMkLst>
            <pc:docMk/>
            <pc:sldMk cId="2290949790" sldId="400"/>
            <ac:spMk id="2" creationId="{00000000-0000-0000-0000-000000000000}"/>
          </ac:spMkLst>
        </pc:spChg>
      </pc:sldChg>
      <pc:sldChg chg="addSp modSp mod modTransition modAnim">
        <pc:chgData name="help desk" userId="076106f8-e622-4bba-bf8d-41b4b1aaf204" providerId="ADAL" clId="{0F287073-5321-4FE8-B4D0-6955F506DE40}" dt="2025-04-16T20:03:58.344" v="3074"/>
        <pc:sldMkLst>
          <pc:docMk/>
          <pc:sldMk cId="1524234907" sldId="401"/>
        </pc:sldMkLst>
        <pc:spChg chg="add mod">
          <ac:chgData name="help desk" userId="076106f8-e622-4bba-bf8d-41b4b1aaf204" providerId="ADAL" clId="{0F287073-5321-4FE8-B4D0-6955F506DE40}" dt="2025-04-16T19:55:52.759" v="3048"/>
          <ac:spMkLst>
            <pc:docMk/>
            <pc:sldMk cId="1524234907" sldId="401"/>
            <ac:spMk id="20" creationId="{F3A6BD8F-5B9D-4E29-9481-6217C5BDE70D}"/>
          </ac:spMkLst>
        </pc:spChg>
        <pc:spChg chg="mod">
          <ac:chgData name="help desk" userId="076106f8-e622-4bba-bf8d-41b4b1aaf204" providerId="ADAL" clId="{0F287073-5321-4FE8-B4D0-6955F506DE40}" dt="2025-04-16T19:55:47.018" v="3047" actId="1076"/>
          <ac:spMkLst>
            <pc:docMk/>
            <pc:sldMk cId="1524234907" sldId="401"/>
            <ac:spMk id="31" creationId="{00000000-0000-0000-0000-000000000000}"/>
          </ac:spMkLst>
        </pc:spChg>
      </pc:sldChg>
      <pc:sldChg chg="modAnim">
        <pc:chgData name="help desk" userId="076106f8-e622-4bba-bf8d-41b4b1aaf204" providerId="ADAL" clId="{0F287073-5321-4FE8-B4D0-6955F506DE40}" dt="2025-04-16T19:59:05.544" v="3065"/>
        <pc:sldMkLst>
          <pc:docMk/>
          <pc:sldMk cId="111064470" sldId="402"/>
        </pc:sldMkLst>
      </pc:sldChg>
      <pc:sldChg chg="addSp delSp modSp mod delAnim modAnim">
        <pc:chgData name="help desk" userId="076106f8-e622-4bba-bf8d-41b4b1aaf204" providerId="ADAL" clId="{0F287073-5321-4FE8-B4D0-6955F506DE40}" dt="2025-04-16T21:02:50.342" v="3408" actId="1076"/>
        <pc:sldMkLst>
          <pc:docMk/>
          <pc:sldMk cId="1471126037" sldId="410"/>
        </pc:sldMkLst>
        <pc:spChg chg="mod">
          <ac:chgData name="help desk" userId="076106f8-e622-4bba-bf8d-41b4b1aaf204" providerId="ADAL" clId="{0F287073-5321-4FE8-B4D0-6955F506DE40}" dt="2025-04-16T20:43:25.318" v="3217" actId="14100"/>
          <ac:spMkLst>
            <pc:docMk/>
            <pc:sldMk cId="1471126037" sldId="410"/>
            <ac:spMk id="4" creationId="{00000000-0000-0000-0000-000000000000}"/>
          </ac:spMkLst>
        </pc:spChg>
        <pc:spChg chg="mod">
          <ac:chgData name="help desk" userId="076106f8-e622-4bba-bf8d-41b4b1aaf204" providerId="ADAL" clId="{0F287073-5321-4FE8-B4D0-6955F506DE40}" dt="2025-04-16T20:52:08.407" v="3285" actId="207"/>
          <ac:spMkLst>
            <pc:docMk/>
            <pc:sldMk cId="1471126037" sldId="410"/>
            <ac:spMk id="6" creationId="{00000000-0000-0000-0000-000000000000}"/>
          </ac:spMkLst>
        </pc:spChg>
        <pc:spChg chg="mod">
          <ac:chgData name="help desk" userId="076106f8-e622-4bba-bf8d-41b4b1aaf204" providerId="ADAL" clId="{0F287073-5321-4FE8-B4D0-6955F506DE40}" dt="2025-04-16T20:52:16.223" v="3298" actId="1037"/>
          <ac:spMkLst>
            <pc:docMk/>
            <pc:sldMk cId="1471126037" sldId="410"/>
            <ac:spMk id="19" creationId="{00000000-0000-0000-0000-000000000000}"/>
          </ac:spMkLst>
        </pc:spChg>
        <pc:picChg chg="add mod">
          <ac:chgData name="help desk" userId="076106f8-e622-4bba-bf8d-41b4b1aaf204" providerId="ADAL" clId="{0F287073-5321-4FE8-B4D0-6955F506DE40}" dt="2025-04-16T20:52:39.123" v="3301" actId="692"/>
          <ac:picMkLst>
            <pc:docMk/>
            <pc:sldMk cId="1471126037" sldId="410"/>
            <ac:picMk id="8" creationId="{81A2231D-E4FB-4993-89C0-73C2D37F4274}"/>
          </ac:picMkLst>
        </pc:picChg>
        <pc:picChg chg="del">
          <ac:chgData name="help desk" userId="076106f8-e622-4bba-bf8d-41b4b1aaf204" providerId="ADAL" clId="{0F287073-5321-4FE8-B4D0-6955F506DE40}" dt="2025-04-16T20:52:05.098" v="3284" actId="478"/>
          <ac:picMkLst>
            <pc:docMk/>
            <pc:sldMk cId="1471126037" sldId="410"/>
            <ac:picMk id="9" creationId="{BB948A5B-E560-4D70-84F7-7837A4C70BDB}"/>
          </ac:picMkLst>
        </pc:picChg>
        <pc:picChg chg="add del mod">
          <ac:chgData name="help desk" userId="076106f8-e622-4bba-bf8d-41b4b1aaf204" providerId="ADAL" clId="{0F287073-5321-4FE8-B4D0-6955F506DE40}" dt="2025-04-16T20:51:24.831" v="3277" actId="478"/>
          <ac:picMkLst>
            <pc:docMk/>
            <pc:sldMk cId="1471126037" sldId="410"/>
            <ac:picMk id="15" creationId="{CB1D68B8-33EB-40E2-A240-B2FC0D8C1C58}"/>
          </ac:picMkLst>
        </pc:picChg>
        <pc:picChg chg="del">
          <ac:chgData name="help desk" userId="076106f8-e622-4bba-bf8d-41b4b1aaf204" providerId="ADAL" clId="{0F287073-5321-4FE8-B4D0-6955F506DE40}" dt="2025-04-16T20:42:22.282" v="3191" actId="478"/>
          <ac:picMkLst>
            <pc:docMk/>
            <pc:sldMk cId="1471126037" sldId="410"/>
            <ac:picMk id="16" creationId="{4AF49111-724C-4F19-B87F-8250BF02B550}"/>
          </ac:picMkLst>
        </pc:picChg>
        <pc:picChg chg="add mod ord">
          <ac:chgData name="help desk" userId="076106f8-e622-4bba-bf8d-41b4b1aaf204" providerId="ADAL" clId="{0F287073-5321-4FE8-B4D0-6955F506DE40}" dt="2025-04-16T21:02:50.342" v="3408" actId="1076"/>
          <ac:picMkLst>
            <pc:docMk/>
            <pc:sldMk cId="1471126037" sldId="410"/>
            <ac:picMk id="17" creationId="{A38A7ED9-3AA9-4445-A68D-460D956157DC}"/>
          </ac:picMkLst>
        </pc:picChg>
        <pc:cxnChg chg="mod">
          <ac:chgData name="help desk" userId="076106f8-e622-4bba-bf8d-41b4b1aaf204" providerId="ADAL" clId="{0F287073-5321-4FE8-B4D0-6955F506DE40}" dt="2025-04-16T20:52:16.223" v="3298" actId="1037"/>
          <ac:cxnSpMkLst>
            <pc:docMk/>
            <pc:sldMk cId="1471126037" sldId="410"/>
            <ac:cxnSpMk id="3" creationId="{00000000-0000-0000-0000-000000000000}"/>
          </ac:cxnSpMkLst>
        </pc:cxnChg>
        <pc:cxnChg chg="mod">
          <ac:chgData name="help desk" userId="076106f8-e622-4bba-bf8d-41b4b1aaf204" providerId="ADAL" clId="{0F287073-5321-4FE8-B4D0-6955F506DE40}" dt="2025-04-16T20:52:16.223" v="3298" actId="1037"/>
          <ac:cxnSpMkLst>
            <pc:docMk/>
            <pc:sldMk cId="1471126037" sldId="410"/>
            <ac:cxnSpMk id="29" creationId="{00000000-0000-0000-0000-000000000000}"/>
          </ac:cxnSpMkLst>
        </pc:cxnChg>
      </pc:sldChg>
      <pc:sldChg chg="del">
        <pc:chgData name="help desk" userId="076106f8-e622-4bba-bf8d-41b4b1aaf204" providerId="ADAL" clId="{0F287073-5321-4FE8-B4D0-6955F506DE40}" dt="2025-04-16T20:13:04.968" v="3085" actId="47"/>
        <pc:sldMkLst>
          <pc:docMk/>
          <pc:sldMk cId="521226457" sldId="411"/>
        </pc:sldMkLst>
      </pc:sldChg>
      <pc:sldChg chg="addSp delSp modSp mod modAnim">
        <pc:chgData name="help desk" userId="076106f8-e622-4bba-bf8d-41b4b1aaf204" providerId="ADAL" clId="{0F287073-5321-4FE8-B4D0-6955F506DE40}" dt="2025-04-16T21:24:16.215" v="3645" actId="478"/>
        <pc:sldMkLst>
          <pc:docMk/>
          <pc:sldMk cId="2900091181" sldId="412"/>
        </pc:sldMkLst>
        <pc:spChg chg="mod">
          <ac:chgData name="help desk" userId="076106f8-e622-4bba-bf8d-41b4b1aaf204" providerId="ADAL" clId="{0F287073-5321-4FE8-B4D0-6955F506DE40}" dt="2025-04-16T21:20:27.665" v="3588" actId="14100"/>
          <ac:spMkLst>
            <pc:docMk/>
            <pc:sldMk cId="2900091181" sldId="412"/>
            <ac:spMk id="7" creationId="{00000000-0000-0000-0000-000000000000}"/>
          </ac:spMkLst>
        </pc:spChg>
        <pc:spChg chg="add mod">
          <ac:chgData name="help desk" userId="076106f8-e622-4bba-bf8d-41b4b1aaf204" providerId="ADAL" clId="{0F287073-5321-4FE8-B4D0-6955F506DE40}" dt="2025-04-16T20:44:02.493" v="3225"/>
          <ac:spMkLst>
            <pc:docMk/>
            <pc:sldMk cId="2900091181" sldId="412"/>
            <ac:spMk id="13" creationId="{ECD3850A-F911-4E6B-9B43-C184E5366A5E}"/>
          </ac:spMkLst>
        </pc:spChg>
        <pc:spChg chg="del">
          <ac:chgData name="help desk" userId="076106f8-e622-4bba-bf8d-41b4b1aaf204" providerId="ADAL" clId="{0F287073-5321-4FE8-B4D0-6955F506DE40}" dt="2025-04-16T20:44:02.015" v="3224" actId="478"/>
          <ac:spMkLst>
            <pc:docMk/>
            <pc:sldMk cId="2900091181" sldId="412"/>
            <ac:spMk id="14" creationId="{C2B4C2C4-B587-4595-BBEE-6CD87AF4CDBF}"/>
          </ac:spMkLst>
        </pc:spChg>
        <pc:picChg chg="add del mod">
          <ac:chgData name="help desk" userId="076106f8-e622-4bba-bf8d-41b4b1aaf204" providerId="ADAL" clId="{0F287073-5321-4FE8-B4D0-6955F506DE40}" dt="2025-04-16T20:16:22.844" v="3096" actId="478"/>
          <ac:picMkLst>
            <pc:docMk/>
            <pc:sldMk cId="2900091181" sldId="412"/>
            <ac:picMk id="3" creationId="{84F26880-C849-472E-A4E3-0AB5BA3535A2}"/>
          </ac:picMkLst>
        </pc:picChg>
        <pc:picChg chg="add mod">
          <ac:chgData name="help desk" userId="076106f8-e622-4bba-bf8d-41b4b1aaf204" providerId="ADAL" clId="{0F287073-5321-4FE8-B4D0-6955F506DE40}" dt="2025-04-16T21:20:41.143" v="3602" actId="1037"/>
          <ac:picMkLst>
            <pc:docMk/>
            <pc:sldMk cId="2900091181" sldId="412"/>
            <ac:picMk id="5" creationId="{FD5120FF-A31A-4A9F-AF4E-CD3543126D7D}"/>
          </ac:picMkLst>
        </pc:picChg>
        <pc:picChg chg="add del mod ord">
          <ac:chgData name="help desk" userId="076106f8-e622-4bba-bf8d-41b4b1aaf204" providerId="ADAL" clId="{0F287073-5321-4FE8-B4D0-6955F506DE40}" dt="2025-04-16T21:22:37.652" v="3627" actId="478"/>
          <ac:picMkLst>
            <pc:docMk/>
            <pc:sldMk cId="2900091181" sldId="412"/>
            <ac:picMk id="10" creationId="{41952CCF-5206-4490-93F4-58B78B91A72D}"/>
          </ac:picMkLst>
        </pc:picChg>
        <pc:picChg chg="del">
          <ac:chgData name="help desk" userId="076106f8-e622-4bba-bf8d-41b4b1aaf204" providerId="ADAL" clId="{0F287073-5321-4FE8-B4D0-6955F506DE40}" dt="2025-04-16T21:20:05.311" v="3561" actId="478"/>
          <ac:picMkLst>
            <pc:docMk/>
            <pc:sldMk cId="2900091181" sldId="412"/>
            <ac:picMk id="15" creationId="{7851BAD4-C85F-408E-88C7-536809978843}"/>
          </ac:picMkLst>
        </pc:picChg>
        <pc:picChg chg="add del">
          <ac:chgData name="help desk" userId="076106f8-e622-4bba-bf8d-41b4b1aaf204" providerId="ADAL" clId="{0F287073-5321-4FE8-B4D0-6955F506DE40}" dt="2025-04-16T21:21:31.609" v="3605" actId="478"/>
          <ac:picMkLst>
            <pc:docMk/>
            <pc:sldMk cId="2900091181" sldId="412"/>
            <ac:picMk id="20" creationId="{F2E9DA61-994A-4DF6-A0BD-10FC6A602632}"/>
          </ac:picMkLst>
        </pc:picChg>
        <pc:picChg chg="add del mod ord">
          <ac:chgData name="help desk" userId="076106f8-e622-4bba-bf8d-41b4b1aaf204" providerId="ADAL" clId="{0F287073-5321-4FE8-B4D0-6955F506DE40}" dt="2025-04-16T21:23:50.264" v="3643" actId="478"/>
          <ac:picMkLst>
            <pc:docMk/>
            <pc:sldMk cId="2900091181" sldId="412"/>
            <ac:picMk id="21" creationId="{F21AB8CA-1440-4636-91F3-5A0DE97EC4DB}"/>
          </ac:picMkLst>
        </pc:picChg>
        <pc:picChg chg="add del mod ord">
          <ac:chgData name="help desk" userId="076106f8-e622-4bba-bf8d-41b4b1aaf204" providerId="ADAL" clId="{0F287073-5321-4FE8-B4D0-6955F506DE40}" dt="2025-04-16T21:24:16.215" v="3645" actId="478"/>
          <ac:picMkLst>
            <pc:docMk/>
            <pc:sldMk cId="2900091181" sldId="412"/>
            <ac:picMk id="23" creationId="{78453EF3-AA9B-4BCB-B11B-6A4E896F59B2}"/>
          </ac:picMkLst>
        </pc:picChg>
        <pc:cxnChg chg="mod">
          <ac:chgData name="help desk" userId="076106f8-e622-4bba-bf8d-41b4b1aaf204" providerId="ADAL" clId="{0F287073-5321-4FE8-B4D0-6955F506DE40}" dt="2025-04-16T21:20:34.240" v="3590" actId="14100"/>
          <ac:cxnSpMkLst>
            <pc:docMk/>
            <pc:sldMk cId="2900091181" sldId="412"/>
            <ac:cxnSpMk id="6" creationId="{00000000-0000-0000-0000-000000000000}"/>
          </ac:cxnSpMkLst>
        </pc:cxnChg>
        <pc:cxnChg chg="mod">
          <ac:chgData name="help desk" userId="076106f8-e622-4bba-bf8d-41b4b1aaf204" providerId="ADAL" clId="{0F287073-5321-4FE8-B4D0-6955F506DE40}" dt="2025-04-16T21:20:51.859" v="3603" actId="14100"/>
          <ac:cxnSpMkLst>
            <pc:docMk/>
            <pc:sldMk cId="2900091181" sldId="412"/>
            <ac:cxnSpMk id="17" creationId="{00000000-0000-0000-0000-000000000000}"/>
          </ac:cxnSpMkLst>
        </pc:cxnChg>
      </pc:sldChg>
      <pc:sldChg chg="addSp delSp modSp mod modAnim">
        <pc:chgData name="help desk" userId="076106f8-e622-4bba-bf8d-41b4b1aaf204" providerId="ADAL" clId="{0F287073-5321-4FE8-B4D0-6955F506DE40}" dt="2025-04-16T21:24:53.488" v="3650" actId="14100"/>
        <pc:sldMkLst>
          <pc:docMk/>
          <pc:sldMk cId="3605083237" sldId="413"/>
        </pc:sldMkLst>
        <pc:spChg chg="add mod">
          <ac:chgData name="help desk" userId="076106f8-e622-4bba-bf8d-41b4b1aaf204" providerId="ADAL" clId="{0F287073-5321-4FE8-B4D0-6955F506DE40}" dt="2025-04-16T20:44:09.605" v="3227"/>
          <ac:spMkLst>
            <pc:docMk/>
            <pc:sldMk cId="3605083237" sldId="413"/>
            <ac:spMk id="10" creationId="{CB214312-33E2-46D7-82DC-3645AC287353}"/>
          </ac:spMkLst>
        </pc:spChg>
        <pc:spChg chg="del">
          <ac:chgData name="help desk" userId="076106f8-e622-4bba-bf8d-41b4b1aaf204" providerId="ADAL" clId="{0F287073-5321-4FE8-B4D0-6955F506DE40}" dt="2025-04-16T20:44:09.136" v="3226" actId="478"/>
          <ac:spMkLst>
            <pc:docMk/>
            <pc:sldMk cId="3605083237" sldId="413"/>
            <ac:spMk id="13" creationId="{7A5B8275-4341-462B-A613-A09945D5B950}"/>
          </ac:spMkLst>
        </pc:spChg>
        <pc:picChg chg="add del mod ord">
          <ac:chgData name="help desk" userId="076106f8-e622-4bba-bf8d-41b4b1aaf204" providerId="ADAL" clId="{0F287073-5321-4FE8-B4D0-6955F506DE40}" dt="2025-04-16T21:22:27.215" v="3624" actId="21"/>
          <ac:picMkLst>
            <pc:docMk/>
            <pc:sldMk cId="3605083237" sldId="413"/>
            <ac:picMk id="3" creationId="{E6865272-8F48-4BE4-BF80-B402982996A7}"/>
          </ac:picMkLst>
        </pc:picChg>
        <pc:picChg chg="mod">
          <ac:chgData name="help desk" userId="076106f8-e622-4bba-bf8d-41b4b1aaf204" providerId="ADAL" clId="{0F287073-5321-4FE8-B4D0-6955F506DE40}" dt="2025-04-16T21:22:13.741" v="3622" actId="1076"/>
          <ac:picMkLst>
            <pc:docMk/>
            <pc:sldMk cId="3605083237" sldId="413"/>
            <ac:picMk id="6" creationId="{00000000-0000-0000-0000-000000000000}"/>
          </ac:picMkLst>
        </pc:picChg>
        <pc:picChg chg="add mod ord">
          <ac:chgData name="help desk" userId="076106f8-e622-4bba-bf8d-41b4b1aaf204" providerId="ADAL" clId="{0F287073-5321-4FE8-B4D0-6955F506DE40}" dt="2025-04-16T21:24:41.856" v="3649" actId="167"/>
          <ac:picMkLst>
            <pc:docMk/>
            <pc:sldMk cId="3605083237" sldId="413"/>
            <ac:picMk id="8" creationId="{06904774-033D-40D0-8FA3-8538496AD8F0}"/>
          </ac:picMkLst>
        </pc:picChg>
        <pc:picChg chg="del">
          <ac:chgData name="help desk" userId="076106f8-e622-4bba-bf8d-41b4b1aaf204" providerId="ADAL" clId="{0F287073-5321-4FE8-B4D0-6955F506DE40}" dt="2025-04-16T21:21:53.330" v="3609" actId="478"/>
          <ac:picMkLst>
            <pc:docMk/>
            <pc:sldMk cId="3605083237" sldId="413"/>
            <ac:picMk id="14" creationId="{33295A41-7F62-4737-A50C-6178061442D5}"/>
          </ac:picMkLst>
        </pc:picChg>
        <pc:cxnChg chg="mod">
          <ac:chgData name="help desk" userId="076106f8-e622-4bba-bf8d-41b4b1aaf204" providerId="ADAL" clId="{0F287073-5321-4FE8-B4D0-6955F506DE40}" dt="2025-04-16T21:22:17.139" v="3623" actId="14100"/>
          <ac:cxnSpMkLst>
            <pc:docMk/>
            <pc:sldMk cId="3605083237" sldId="413"/>
            <ac:cxnSpMk id="11" creationId="{00000000-0000-0000-0000-000000000000}"/>
          </ac:cxnSpMkLst>
        </pc:cxnChg>
        <pc:cxnChg chg="mod">
          <ac:chgData name="help desk" userId="076106f8-e622-4bba-bf8d-41b4b1aaf204" providerId="ADAL" clId="{0F287073-5321-4FE8-B4D0-6955F506DE40}" dt="2025-04-16T21:24:53.488" v="3650" actId="14100"/>
          <ac:cxnSpMkLst>
            <pc:docMk/>
            <pc:sldMk cId="3605083237" sldId="413"/>
            <ac:cxnSpMk id="19" creationId="{00000000-0000-0000-0000-000000000000}"/>
          </ac:cxnSpMkLst>
        </pc:cxnChg>
      </pc:sldChg>
      <pc:sldChg chg="addSp delSp modSp mod modAnim">
        <pc:chgData name="help desk" userId="076106f8-e622-4bba-bf8d-41b4b1aaf204" providerId="ADAL" clId="{0F287073-5321-4FE8-B4D0-6955F506DE40}" dt="2025-04-16T21:30:19.834" v="3688" actId="14100"/>
        <pc:sldMkLst>
          <pc:docMk/>
          <pc:sldMk cId="3144934772" sldId="414"/>
        </pc:sldMkLst>
        <pc:spChg chg="mod">
          <ac:chgData name="help desk" userId="076106f8-e622-4bba-bf8d-41b4b1aaf204" providerId="ADAL" clId="{0F287073-5321-4FE8-B4D0-6955F506DE40}" dt="2025-04-16T21:30:05.939" v="3686" actId="20577"/>
          <ac:spMkLst>
            <pc:docMk/>
            <pc:sldMk cId="3144934772" sldId="414"/>
            <ac:spMk id="7" creationId="{00000000-0000-0000-0000-000000000000}"/>
          </ac:spMkLst>
        </pc:spChg>
        <pc:spChg chg="add mod">
          <ac:chgData name="help desk" userId="076106f8-e622-4bba-bf8d-41b4b1aaf204" providerId="ADAL" clId="{0F287073-5321-4FE8-B4D0-6955F506DE40}" dt="2025-04-16T20:44:19.485" v="3231"/>
          <ac:spMkLst>
            <pc:docMk/>
            <pc:sldMk cId="3144934772" sldId="414"/>
            <ac:spMk id="12" creationId="{0B330F10-5132-42D5-A827-C7A673FC161C}"/>
          </ac:spMkLst>
        </pc:spChg>
        <pc:spChg chg="del">
          <ac:chgData name="help desk" userId="076106f8-e622-4bba-bf8d-41b4b1aaf204" providerId="ADAL" clId="{0F287073-5321-4FE8-B4D0-6955F506DE40}" dt="2025-04-16T20:44:18.696" v="3230" actId="478"/>
          <ac:spMkLst>
            <pc:docMk/>
            <pc:sldMk cId="3144934772" sldId="414"/>
            <ac:spMk id="13" creationId="{7D6696F8-CC89-40CA-BFBA-AAE19A8C2CDA}"/>
          </ac:spMkLst>
        </pc:spChg>
        <pc:picChg chg="add mod ord">
          <ac:chgData name="help desk" userId="076106f8-e622-4bba-bf8d-41b4b1aaf204" providerId="ADAL" clId="{0F287073-5321-4FE8-B4D0-6955F506DE40}" dt="2025-04-16T21:28:59.189" v="3678" actId="167"/>
          <ac:picMkLst>
            <pc:docMk/>
            <pc:sldMk cId="3144934772" sldId="414"/>
            <ac:picMk id="3" creationId="{8D23E051-5C41-4434-9ECF-C4C8A7FA47CD}"/>
          </ac:picMkLst>
        </pc:picChg>
        <pc:picChg chg="del">
          <ac:chgData name="help desk" userId="076106f8-e622-4bba-bf8d-41b4b1aaf204" providerId="ADAL" clId="{0F287073-5321-4FE8-B4D0-6955F506DE40}" dt="2025-04-16T21:28:56.016" v="3677" actId="478"/>
          <ac:picMkLst>
            <pc:docMk/>
            <pc:sldMk cId="3144934772" sldId="414"/>
            <ac:picMk id="14" creationId="{FE7A72E9-FE71-4402-81F6-7B91FB387672}"/>
          </ac:picMkLst>
        </pc:picChg>
        <pc:picChg chg="mod">
          <ac:chgData name="help desk" userId="076106f8-e622-4bba-bf8d-41b4b1aaf204" providerId="ADAL" clId="{0F287073-5321-4FE8-B4D0-6955F506DE40}" dt="2025-04-16T21:29:14.377" v="3679" actId="1076"/>
          <ac:picMkLst>
            <pc:docMk/>
            <pc:sldMk cId="3144934772" sldId="414"/>
            <ac:picMk id="17" creationId="{00000000-0000-0000-0000-000000000000}"/>
          </ac:picMkLst>
        </pc:picChg>
        <pc:cxnChg chg="mod">
          <ac:chgData name="help desk" userId="076106f8-e622-4bba-bf8d-41b4b1aaf204" providerId="ADAL" clId="{0F287073-5321-4FE8-B4D0-6955F506DE40}" dt="2025-04-16T21:30:19.834" v="3688" actId="14100"/>
          <ac:cxnSpMkLst>
            <pc:docMk/>
            <pc:sldMk cId="3144934772" sldId="414"/>
            <ac:cxnSpMk id="10" creationId="{00000000-0000-0000-0000-000000000000}"/>
          </ac:cxnSpMkLst>
        </pc:cxnChg>
        <pc:cxnChg chg="mod">
          <ac:chgData name="help desk" userId="076106f8-e622-4bba-bf8d-41b4b1aaf204" providerId="ADAL" clId="{0F287073-5321-4FE8-B4D0-6955F506DE40}" dt="2025-04-16T21:30:14.786" v="3687" actId="14100"/>
          <ac:cxnSpMkLst>
            <pc:docMk/>
            <pc:sldMk cId="3144934772" sldId="414"/>
            <ac:cxnSpMk id="16" creationId="{00000000-0000-0000-0000-000000000000}"/>
          </ac:cxnSpMkLst>
        </pc:cxnChg>
      </pc:sldChg>
      <pc:sldChg chg="addSp delSp modSp mod modAnim">
        <pc:chgData name="help desk" userId="076106f8-e622-4bba-bf8d-41b4b1aaf204" providerId="ADAL" clId="{0F287073-5321-4FE8-B4D0-6955F506DE40}" dt="2025-04-16T21:27:02.125" v="3665" actId="14100"/>
        <pc:sldMkLst>
          <pc:docMk/>
          <pc:sldMk cId="2949598170" sldId="415"/>
        </pc:sldMkLst>
        <pc:spChg chg="mod">
          <ac:chgData name="help desk" userId="076106f8-e622-4bba-bf8d-41b4b1aaf204" providerId="ADAL" clId="{0F287073-5321-4FE8-B4D0-6955F506DE40}" dt="2025-04-16T21:26:43.397" v="3661" actId="14100"/>
          <ac:spMkLst>
            <pc:docMk/>
            <pc:sldMk cId="2949598170" sldId="415"/>
            <ac:spMk id="7" creationId="{00000000-0000-0000-0000-000000000000}"/>
          </ac:spMkLst>
        </pc:spChg>
        <pc:spChg chg="add mod">
          <ac:chgData name="help desk" userId="076106f8-e622-4bba-bf8d-41b4b1aaf204" providerId="ADAL" clId="{0F287073-5321-4FE8-B4D0-6955F506DE40}" dt="2025-04-16T20:44:14.166" v="3229"/>
          <ac:spMkLst>
            <pc:docMk/>
            <pc:sldMk cId="2949598170" sldId="415"/>
            <ac:spMk id="12" creationId="{8C69B186-3A4A-4D5A-A3E6-7212A7797FF8}"/>
          </ac:spMkLst>
        </pc:spChg>
        <pc:spChg chg="del">
          <ac:chgData name="help desk" userId="076106f8-e622-4bba-bf8d-41b4b1aaf204" providerId="ADAL" clId="{0F287073-5321-4FE8-B4D0-6955F506DE40}" dt="2025-04-16T20:44:13.760" v="3228" actId="478"/>
          <ac:spMkLst>
            <pc:docMk/>
            <pc:sldMk cId="2949598170" sldId="415"/>
            <ac:spMk id="22" creationId="{854913E8-79EC-4E01-8E2F-3D9BC67D3A45}"/>
          </ac:spMkLst>
        </pc:spChg>
        <pc:picChg chg="add mod ord">
          <ac:chgData name="help desk" userId="076106f8-e622-4bba-bf8d-41b4b1aaf204" providerId="ADAL" clId="{0F287073-5321-4FE8-B4D0-6955F506DE40}" dt="2025-04-16T21:26:18.458" v="3659" actId="167"/>
          <ac:picMkLst>
            <pc:docMk/>
            <pc:sldMk cId="2949598170" sldId="415"/>
            <ac:picMk id="3" creationId="{D3D4CB03-A63B-4A2E-8CE7-5E570A5DB7B0}"/>
          </ac:picMkLst>
        </pc:picChg>
        <pc:picChg chg="del">
          <ac:chgData name="help desk" userId="076106f8-e622-4bba-bf8d-41b4b1aaf204" providerId="ADAL" clId="{0F287073-5321-4FE8-B4D0-6955F506DE40}" dt="2025-04-16T21:26:14.186" v="3658" actId="478"/>
          <ac:picMkLst>
            <pc:docMk/>
            <pc:sldMk cId="2949598170" sldId="415"/>
            <ac:picMk id="17" creationId="{9509ED86-59BB-406D-9EEB-B4CF4C1F5934}"/>
          </ac:picMkLst>
        </pc:picChg>
        <pc:cxnChg chg="mod">
          <ac:chgData name="help desk" userId="076106f8-e622-4bba-bf8d-41b4b1aaf204" providerId="ADAL" clId="{0F287073-5321-4FE8-B4D0-6955F506DE40}" dt="2025-04-16T21:27:02.125" v="3665" actId="14100"/>
          <ac:cxnSpMkLst>
            <pc:docMk/>
            <pc:sldMk cId="2949598170" sldId="415"/>
            <ac:cxnSpMk id="6" creationId="{00000000-0000-0000-0000-000000000000}"/>
          </ac:cxnSpMkLst>
        </pc:cxnChg>
        <pc:cxnChg chg="mod">
          <ac:chgData name="help desk" userId="076106f8-e622-4bba-bf8d-41b4b1aaf204" providerId="ADAL" clId="{0F287073-5321-4FE8-B4D0-6955F506DE40}" dt="2025-04-16T21:26:56.068" v="3663" actId="14100"/>
          <ac:cxnSpMkLst>
            <pc:docMk/>
            <pc:sldMk cId="2949598170" sldId="415"/>
            <ac:cxnSpMk id="16" creationId="{00000000-0000-0000-0000-000000000000}"/>
          </ac:cxnSpMkLst>
        </pc:cxnChg>
        <pc:cxnChg chg="mod">
          <ac:chgData name="help desk" userId="076106f8-e622-4bba-bf8d-41b4b1aaf204" providerId="ADAL" clId="{0F287073-5321-4FE8-B4D0-6955F506DE40}" dt="2025-04-16T21:26:52.132" v="3662" actId="14100"/>
          <ac:cxnSpMkLst>
            <pc:docMk/>
            <pc:sldMk cId="2949598170" sldId="415"/>
            <ac:cxnSpMk id="19" creationId="{00000000-0000-0000-0000-000000000000}"/>
          </ac:cxnSpMkLst>
        </pc:cxnChg>
        <pc:cxnChg chg="mod">
          <ac:chgData name="help desk" userId="076106f8-e622-4bba-bf8d-41b4b1aaf204" providerId="ADAL" clId="{0F287073-5321-4FE8-B4D0-6955F506DE40}" dt="2025-04-16T21:26:32.108" v="3660" actId="14100"/>
          <ac:cxnSpMkLst>
            <pc:docMk/>
            <pc:sldMk cId="2949598170" sldId="415"/>
            <ac:cxnSpMk id="25" creationId="{00000000-0000-0000-0000-000000000000}"/>
          </ac:cxnSpMkLst>
        </pc:cxnChg>
      </pc:sldChg>
      <pc:sldChg chg="modSp">
        <pc:chgData name="help desk" userId="076106f8-e622-4bba-bf8d-41b4b1aaf204" providerId="ADAL" clId="{0F287073-5321-4FE8-B4D0-6955F506DE40}" dt="2025-04-16T13:51:06.676" v="322" actId="20577"/>
        <pc:sldMkLst>
          <pc:docMk/>
          <pc:sldMk cId="3115006190" sldId="416"/>
        </pc:sldMkLst>
        <pc:spChg chg="mod">
          <ac:chgData name="help desk" userId="076106f8-e622-4bba-bf8d-41b4b1aaf204" providerId="ADAL" clId="{0F287073-5321-4FE8-B4D0-6955F506DE40}" dt="2025-04-16T13:51:06.676" v="322" actId="20577"/>
          <ac:spMkLst>
            <pc:docMk/>
            <pc:sldMk cId="3115006190" sldId="416"/>
            <ac:spMk id="34" creationId="{A028767C-80BA-D63F-44D8-B45BBD75CDED}"/>
          </ac:spMkLst>
        </pc:spChg>
      </pc:sldChg>
      <pc:sldChg chg="addSp delSp modSp mod modTransition delAnim modAnim">
        <pc:chgData name="help desk" userId="076106f8-e622-4bba-bf8d-41b4b1aaf204" providerId="ADAL" clId="{0F287073-5321-4FE8-B4D0-6955F506DE40}" dt="2025-04-16T19:29:59.783" v="2946"/>
        <pc:sldMkLst>
          <pc:docMk/>
          <pc:sldMk cId="1620420342" sldId="419"/>
        </pc:sldMkLst>
        <pc:spChg chg="mod">
          <ac:chgData name="help desk" userId="076106f8-e622-4bba-bf8d-41b4b1aaf204" providerId="ADAL" clId="{0F287073-5321-4FE8-B4D0-6955F506DE40}" dt="2025-04-16T16:14:29.477" v="1613" actId="113"/>
          <ac:spMkLst>
            <pc:docMk/>
            <pc:sldMk cId="1620420342" sldId="419"/>
            <ac:spMk id="8" creationId="{00000000-0000-0000-0000-000000000000}"/>
          </ac:spMkLst>
        </pc:spChg>
        <pc:spChg chg="del mod ord">
          <ac:chgData name="help desk" userId="076106f8-e622-4bba-bf8d-41b4b1aaf204" providerId="ADAL" clId="{0F287073-5321-4FE8-B4D0-6955F506DE40}" dt="2025-04-16T16:19:49.808" v="1726" actId="478"/>
          <ac:spMkLst>
            <pc:docMk/>
            <pc:sldMk cId="1620420342" sldId="419"/>
            <ac:spMk id="9" creationId="{00000000-0000-0000-0000-000000000000}"/>
          </ac:spMkLst>
        </pc:spChg>
        <pc:spChg chg="mod">
          <ac:chgData name="help desk" userId="076106f8-e622-4bba-bf8d-41b4b1aaf204" providerId="ADAL" clId="{0F287073-5321-4FE8-B4D0-6955F506DE40}" dt="2025-04-16T19:24:18.869" v="2915" actId="14100"/>
          <ac:spMkLst>
            <pc:docMk/>
            <pc:sldMk cId="1620420342" sldId="419"/>
            <ac:spMk id="10" creationId="{00000000-0000-0000-0000-000000000000}"/>
          </ac:spMkLst>
        </pc:spChg>
        <pc:spChg chg="mod ord">
          <ac:chgData name="help desk" userId="076106f8-e622-4bba-bf8d-41b4b1aaf204" providerId="ADAL" clId="{0F287073-5321-4FE8-B4D0-6955F506DE40}" dt="2025-04-16T16:17:41.816" v="1666" actId="1076"/>
          <ac:spMkLst>
            <pc:docMk/>
            <pc:sldMk cId="1620420342" sldId="419"/>
            <ac:spMk id="15" creationId="{00000000-0000-0000-0000-000000000000}"/>
          </ac:spMkLst>
        </pc:spChg>
        <pc:spChg chg="del">
          <ac:chgData name="help desk" userId="076106f8-e622-4bba-bf8d-41b4b1aaf204" providerId="ADAL" clId="{0F287073-5321-4FE8-B4D0-6955F506DE40}" dt="2025-04-16T15:22:12.852" v="1197" actId="478"/>
          <ac:spMkLst>
            <pc:docMk/>
            <pc:sldMk cId="1620420342" sldId="419"/>
            <ac:spMk id="18" creationId="{F7E1B045-39C1-47F3-BA03-04B3DDD37A2F}"/>
          </ac:spMkLst>
        </pc:spChg>
        <pc:spChg chg="add mod">
          <ac:chgData name="help desk" userId="076106f8-e622-4bba-bf8d-41b4b1aaf204" providerId="ADAL" clId="{0F287073-5321-4FE8-B4D0-6955F506DE40}" dt="2025-04-16T15:22:13.322" v="1198"/>
          <ac:spMkLst>
            <pc:docMk/>
            <pc:sldMk cId="1620420342" sldId="419"/>
            <ac:spMk id="19" creationId="{4431B875-F5CB-4BAB-B21D-4746B1AC459F}"/>
          </ac:spMkLst>
        </pc:spChg>
        <pc:spChg chg="add mod">
          <ac:chgData name="help desk" userId="076106f8-e622-4bba-bf8d-41b4b1aaf204" providerId="ADAL" clId="{0F287073-5321-4FE8-B4D0-6955F506DE40}" dt="2025-04-16T16:25:05.263" v="1952" actId="1035"/>
          <ac:spMkLst>
            <pc:docMk/>
            <pc:sldMk cId="1620420342" sldId="419"/>
            <ac:spMk id="25" creationId="{94A9635B-6123-492D-9507-D5559EB6B94E}"/>
          </ac:spMkLst>
        </pc:spChg>
        <pc:spChg chg="add mod">
          <ac:chgData name="help desk" userId="076106f8-e622-4bba-bf8d-41b4b1aaf204" providerId="ADAL" clId="{0F287073-5321-4FE8-B4D0-6955F506DE40}" dt="2025-04-16T16:28:10.881" v="2122" actId="113"/>
          <ac:spMkLst>
            <pc:docMk/>
            <pc:sldMk cId="1620420342" sldId="419"/>
            <ac:spMk id="28" creationId="{350B5B93-FCE4-4AAE-BAAC-9C9B30A36283}"/>
          </ac:spMkLst>
        </pc:spChg>
        <pc:spChg chg="add mod">
          <ac:chgData name="help desk" userId="076106f8-e622-4bba-bf8d-41b4b1aaf204" providerId="ADAL" clId="{0F287073-5321-4FE8-B4D0-6955F506DE40}" dt="2025-04-16T16:32:27.319" v="2246" actId="20577"/>
          <ac:spMkLst>
            <pc:docMk/>
            <pc:sldMk cId="1620420342" sldId="419"/>
            <ac:spMk id="38" creationId="{B90B755F-2C54-425E-9702-9B3E0CF5EDEE}"/>
          </ac:spMkLst>
        </pc:spChg>
        <pc:grpChg chg="add del mod">
          <ac:chgData name="help desk" userId="076106f8-e622-4bba-bf8d-41b4b1aaf204" providerId="ADAL" clId="{0F287073-5321-4FE8-B4D0-6955F506DE40}" dt="2025-04-16T16:03:26.139" v="1593" actId="478"/>
          <ac:grpSpMkLst>
            <pc:docMk/>
            <pc:sldMk cId="1620420342" sldId="419"/>
            <ac:grpSpMk id="4" creationId="{EE2AB523-E64D-4A96-B64D-7994FEAE958C}"/>
          </ac:grpSpMkLst>
        </pc:grpChg>
        <pc:grpChg chg="mod">
          <ac:chgData name="help desk" userId="076106f8-e622-4bba-bf8d-41b4b1aaf204" providerId="ADAL" clId="{0F287073-5321-4FE8-B4D0-6955F506DE40}" dt="2025-04-14T22:07:52.332" v="166" actId="164"/>
          <ac:grpSpMkLst>
            <pc:docMk/>
            <pc:sldMk cId="1620420342" sldId="419"/>
            <ac:grpSpMk id="14" creationId="{00000000-0000-0000-0000-000000000000}"/>
          </ac:grpSpMkLst>
        </pc:grpChg>
        <pc:picChg chg="add mod">
          <ac:chgData name="help desk" userId="076106f8-e622-4bba-bf8d-41b4b1aaf204" providerId="ADAL" clId="{0F287073-5321-4FE8-B4D0-6955F506DE40}" dt="2025-04-14T22:07:52.332" v="166" actId="164"/>
          <ac:picMkLst>
            <pc:docMk/>
            <pc:sldMk cId="1620420342" sldId="419"/>
            <ac:picMk id="3" creationId="{84049869-B37A-4562-9959-76610CEF3F6D}"/>
          </ac:picMkLst>
        </pc:picChg>
        <pc:picChg chg="add mod ord">
          <ac:chgData name="help desk" userId="076106f8-e622-4bba-bf8d-41b4b1aaf204" providerId="ADAL" clId="{0F287073-5321-4FE8-B4D0-6955F506DE40}" dt="2025-04-16T16:24:08.134" v="1889" actId="1035"/>
          <ac:picMkLst>
            <pc:docMk/>
            <pc:sldMk cId="1620420342" sldId="419"/>
            <ac:picMk id="5" creationId="{102A4141-8139-4E01-9AB6-E3259F78E7D2}"/>
          </ac:picMkLst>
        </pc:picChg>
        <pc:picChg chg="add mod ord">
          <ac:chgData name="help desk" userId="076106f8-e622-4bba-bf8d-41b4b1aaf204" providerId="ADAL" clId="{0F287073-5321-4FE8-B4D0-6955F506DE40}" dt="2025-04-16T16:03:23.356" v="1592" actId="167"/>
          <ac:picMkLst>
            <pc:docMk/>
            <pc:sldMk cId="1620420342" sldId="419"/>
            <ac:picMk id="20" creationId="{6A0AC7D6-5208-42A5-8FEE-B32DE018E00E}"/>
          </ac:picMkLst>
        </pc:picChg>
        <pc:picChg chg="add mod">
          <ac:chgData name="help desk" userId="076106f8-e622-4bba-bf8d-41b4b1aaf204" providerId="ADAL" clId="{0F287073-5321-4FE8-B4D0-6955F506DE40}" dt="2025-04-16T16:29:10.424" v="2132" actId="14100"/>
          <ac:picMkLst>
            <pc:docMk/>
            <pc:sldMk cId="1620420342" sldId="419"/>
            <ac:picMk id="36" creationId="{92213AEF-1092-452D-A4B6-C6990CFB4263}"/>
          </ac:picMkLst>
        </pc:picChg>
        <pc:cxnChg chg="mod">
          <ac:chgData name="help desk" userId="076106f8-e622-4bba-bf8d-41b4b1aaf204" providerId="ADAL" clId="{0F287073-5321-4FE8-B4D0-6955F506DE40}" dt="2025-04-16T16:24:30.454" v="1918" actId="14100"/>
          <ac:cxnSpMkLst>
            <pc:docMk/>
            <pc:sldMk cId="1620420342" sldId="419"/>
            <ac:cxnSpMk id="12" creationId="{00000000-0000-0000-0000-000000000000}"/>
          </ac:cxnSpMkLst>
        </pc:cxnChg>
        <pc:cxnChg chg="del mod">
          <ac:chgData name="help desk" userId="076106f8-e622-4bba-bf8d-41b4b1aaf204" providerId="ADAL" clId="{0F287073-5321-4FE8-B4D0-6955F506DE40}" dt="2025-04-16T16:19:53" v="1727" actId="478"/>
          <ac:cxnSpMkLst>
            <pc:docMk/>
            <pc:sldMk cId="1620420342" sldId="419"/>
            <ac:cxnSpMk id="16" creationId="{00000000-0000-0000-0000-000000000000}"/>
          </ac:cxnSpMkLst>
        </pc:cxnChg>
        <pc:cxnChg chg="add mod">
          <ac:chgData name="help desk" userId="076106f8-e622-4bba-bf8d-41b4b1aaf204" providerId="ADAL" clId="{0F287073-5321-4FE8-B4D0-6955F506DE40}" dt="2025-04-16T16:24:43.327" v="1919" actId="14100"/>
          <ac:cxnSpMkLst>
            <pc:docMk/>
            <pc:sldMk cId="1620420342" sldId="419"/>
            <ac:cxnSpMk id="21" creationId="{F7B2B026-A29C-457A-8C1D-AACCDCBCA35C}"/>
          </ac:cxnSpMkLst>
        </pc:cxnChg>
        <pc:cxnChg chg="add mod">
          <ac:chgData name="help desk" userId="076106f8-e622-4bba-bf8d-41b4b1aaf204" providerId="ADAL" clId="{0F287073-5321-4FE8-B4D0-6955F506DE40}" dt="2025-04-16T16:25:05.263" v="1952" actId="1035"/>
          <ac:cxnSpMkLst>
            <pc:docMk/>
            <pc:sldMk cId="1620420342" sldId="419"/>
            <ac:cxnSpMk id="26" creationId="{897ACBCF-1F74-4734-B727-75AF31F82041}"/>
          </ac:cxnSpMkLst>
        </pc:cxnChg>
        <pc:cxnChg chg="add mod ord">
          <ac:chgData name="help desk" userId="076106f8-e622-4bba-bf8d-41b4b1aaf204" providerId="ADAL" clId="{0F287073-5321-4FE8-B4D0-6955F506DE40}" dt="2025-04-16T16:29:35.432" v="2134" actId="166"/>
          <ac:cxnSpMkLst>
            <pc:docMk/>
            <pc:sldMk cId="1620420342" sldId="419"/>
            <ac:cxnSpMk id="29" creationId="{DC0CC30B-0E45-4B2C-86E2-AFC1386A16E6}"/>
          </ac:cxnSpMkLst>
        </pc:cxnChg>
        <pc:cxnChg chg="add mod">
          <ac:chgData name="help desk" userId="076106f8-e622-4bba-bf8d-41b4b1aaf204" providerId="ADAL" clId="{0F287073-5321-4FE8-B4D0-6955F506DE40}" dt="2025-04-16T16:32:23.519" v="2231" actId="20577"/>
          <ac:cxnSpMkLst>
            <pc:docMk/>
            <pc:sldMk cId="1620420342" sldId="419"/>
            <ac:cxnSpMk id="39" creationId="{309363FB-0B4B-460F-953A-D772B1D24D2C}"/>
          </ac:cxnSpMkLst>
        </pc:cxnChg>
      </pc:sldChg>
      <pc:sldChg chg="addSp delSp modSp del mod">
        <pc:chgData name="help desk" userId="076106f8-e622-4bba-bf8d-41b4b1aaf204" providerId="ADAL" clId="{0F287073-5321-4FE8-B4D0-6955F506DE40}" dt="2025-04-16T16:32:55.226" v="2247" actId="47"/>
        <pc:sldMkLst>
          <pc:docMk/>
          <pc:sldMk cId="3338632059" sldId="420"/>
        </pc:sldMkLst>
        <pc:spChg chg="add mod">
          <ac:chgData name="help desk" userId="076106f8-e622-4bba-bf8d-41b4b1aaf204" providerId="ADAL" clId="{0F287073-5321-4FE8-B4D0-6955F506DE40}" dt="2025-04-16T15:22:17.794" v="1200"/>
          <ac:spMkLst>
            <pc:docMk/>
            <pc:sldMk cId="3338632059" sldId="420"/>
            <ac:spMk id="20" creationId="{4D9321FE-A5F1-4CE7-9D91-05C5AC717355}"/>
          </ac:spMkLst>
        </pc:spChg>
        <pc:spChg chg="del">
          <ac:chgData name="help desk" userId="076106f8-e622-4bba-bf8d-41b4b1aaf204" providerId="ADAL" clId="{0F287073-5321-4FE8-B4D0-6955F506DE40}" dt="2025-04-16T15:22:17.309" v="1199" actId="478"/>
          <ac:spMkLst>
            <pc:docMk/>
            <pc:sldMk cId="3338632059" sldId="420"/>
            <ac:spMk id="23" creationId="{08224FFC-CAAD-4B75-B977-BFB9A1CA3D96}"/>
          </ac:spMkLst>
        </pc:spChg>
        <pc:grpChg chg="add mod ord">
          <ac:chgData name="help desk" userId="076106f8-e622-4bba-bf8d-41b4b1aaf204" providerId="ADAL" clId="{0F287073-5321-4FE8-B4D0-6955F506DE40}" dt="2025-04-14T22:08:41.642" v="169" actId="167"/>
          <ac:grpSpMkLst>
            <pc:docMk/>
            <pc:sldMk cId="3338632059" sldId="420"/>
            <ac:grpSpMk id="2" creationId="{13A426BE-711F-468A-95B4-DDF190D28E49}"/>
          </ac:grpSpMkLst>
        </pc:grpChg>
        <pc:grpChg chg="mod">
          <ac:chgData name="help desk" userId="076106f8-e622-4bba-bf8d-41b4b1aaf204" providerId="ADAL" clId="{0F287073-5321-4FE8-B4D0-6955F506DE40}" dt="2025-04-14T21:43:54" v="39" actId="164"/>
          <ac:grpSpMkLst>
            <pc:docMk/>
            <pc:sldMk cId="3338632059" sldId="420"/>
            <ac:grpSpMk id="33" creationId="{00000000-0000-0000-0000-000000000000}"/>
          </ac:grpSpMkLst>
        </pc:grpChg>
        <pc:picChg chg="add mod">
          <ac:chgData name="help desk" userId="076106f8-e622-4bba-bf8d-41b4b1aaf204" providerId="ADAL" clId="{0F287073-5321-4FE8-B4D0-6955F506DE40}" dt="2025-04-14T21:43:54" v="39" actId="164"/>
          <ac:picMkLst>
            <pc:docMk/>
            <pc:sldMk cId="3338632059" sldId="420"/>
            <ac:picMk id="17" creationId="{BAA61517-389C-4CD6-953B-C7A98A517DB9}"/>
          </ac:picMkLst>
        </pc:picChg>
      </pc:sldChg>
      <pc:sldChg chg="addSp delSp modSp mod modAnim">
        <pc:chgData name="help desk" userId="076106f8-e622-4bba-bf8d-41b4b1aaf204" providerId="ADAL" clId="{0F287073-5321-4FE8-B4D0-6955F506DE40}" dt="2025-04-16T19:34:54.234" v="2982"/>
        <pc:sldMkLst>
          <pc:docMk/>
          <pc:sldMk cId="818747830" sldId="421"/>
        </pc:sldMkLst>
        <pc:spChg chg="del">
          <ac:chgData name="help desk" userId="076106f8-e622-4bba-bf8d-41b4b1aaf204" providerId="ADAL" clId="{0F287073-5321-4FE8-B4D0-6955F506DE40}" dt="2025-04-16T15:22:43.365" v="1205" actId="478"/>
          <ac:spMkLst>
            <pc:docMk/>
            <pc:sldMk cId="818747830" sldId="421"/>
            <ac:spMk id="4" creationId="{00639D88-A6E0-4546-B037-AC91BA7D4CF8}"/>
          </ac:spMkLst>
        </pc:spChg>
        <pc:spChg chg="mod">
          <ac:chgData name="help desk" userId="076106f8-e622-4bba-bf8d-41b4b1aaf204" providerId="ADAL" clId="{0F287073-5321-4FE8-B4D0-6955F506DE40}" dt="2025-04-16T16:47:28.205" v="2753" actId="1076"/>
          <ac:spMkLst>
            <pc:docMk/>
            <pc:sldMk cId="818747830" sldId="421"/>
            <ac:spMk id="7" creationId="{5A22C041-3B0D-4DB9-8FD5-472D605C961B}"/>
          </ac:spMkLst>
        </pc:spChg>
        <pc:spChg chg="mod">
          <ac:chgData name="help desk" userId="076106f8-e622-4bba-bf8d-41b4b1aaf204" providerId="ADAL" clId="{0F287073-5321-4FE8-B4D0-6955F506DE40}" dt="2025-04-16T16:48:22.782" v="2758" actId="1076"/>
          <ac:spMkLst>
            <pc:docMk/>
            <pc:sldMk cId="818747830" sldId="421"/>
            <ac:spMk id="8" creationId="{7EE01F7E-95CD-42CF-9067-C04AE0D142F4}"/>
          </ac:spMkLst>
        </pc:spChg>
        <pc:spChg chg="add mod">
          <ac:chgData name="help desk" userId="076106f8-e622-4bba-bf8d-41b4b1aaf204" providerId="ADAL" clId="{0F287073-5321-4FE8-B4D0-6955F506DE40}" dt="2025-04-16T15:22:43.954" v="1206"/>
          <ac:spMkLst>
            <pc:docMk/>
            <pc:sldMk cId="818747830" sldId="421"/>
            <ac:spMk id="10" creationId="{8C9D5DFC-0043-479E-A2ED-1B9425D20B9D}"/>
          </ac:spMkLst>
        </pc:spChg>
        <pc:grpChg chg="add del mod">
          <ac:chgData name="help desk" userId="076106f8-e622-4bba-bf8d-41b4b1aaf204" providerId="ADAL" clId="{0F287073-5321-4FE8-B4D0-6955F506DE40}" dt="2025-04-16T16:47:21.380" v="2752" actId="478"/>
          <ac:grpSpMkLst>
            <pc:docMk/>
            <pc:sldMk cId="818747830" sldId="421"/>
            <ac:grpSpMk id="2" creationId="{709CE406-D977-4D81-A21A-9DE8D0813ECE}"/>
          </ac:grpSpMkLst>
        </pc:grpChg>
        <pc:picChg chg="mod">
          <ac:chgData name="help desk" userId="076106f8-e622-4bba-bf8d-41b4b1aaf204" providerId="ADAL" clId="{0F287073-5321-4FE8-B4D0-6955F506DE40}" dt="2025-04-14T21:45:17.097" v="80" actId="164"/>
          <ac:picMkLst>
            <pc:docMk/>
            <pc:sldMk cId="818747830" sldId="421"/>
            <ac:picMk id="5" creationId="{00000000-0000-0000-0000-000000000000}"/>
          </ac:picMkLst>
        </pc:picChg>
        <pc:picChg chg="add mod">
          <ac:chgData name="help desk" userId="076106f8-e622-4bba-bf8d-41b4b1aaf204" providerId="ADAL" clId="{0F287073-5321-4FE8-B4D0-6955F506DE40}" dt="2025-04-14T21:45:17.097" v="80" actId="164"/>
          <ac:picMkLst>
            <pc:docMk/>
            <pc:sldMk cId="818747830" sldId="421"/>
            <ac:picMk id="9" creationId="{9DFF2D32-97B0-42E8-B1F0-E6F8AB85D915}"/>
          </ac:picMkLst>
        </pc:picChg>
        <pc:picChg chg="add del mod ord">
          <ac:chgData name="help desk" userId="076106f8-e622-4bba-bf8d-41b4b1aaf204" providerId="ADAL" clId="{0F287073-5321-4FE8-B4D0-6955F506DE40}" dt="2025-04-16T16:55:55.766" v="2774" actId="478"/>
          <ac:picMkLst>
            <pc:docMk/>
            <pc:sldMk cId="818747830" sldId="421"/>
            <ac:picMk id="11" creationId="{C7ECA06D-BC3E-4FBE-892D-2EA8E076DE7E}"/>
          </ac:picMkLst>
        </pc:picChg>
        <pc:picChg chg="add mod ord">
          <ac:chgData name="help desk" userId="076106f8-e622-4bba-bf8d-41b4b1aaf204" providerId="ADAL" clId="{0F287073-5321-4FE8-B4D0-6955F506DE40}" dt="2025-04-16T16:56:53.362" v="2779" actId="692"/>
          <ac:picMkLst>
            <pc:docMk/>
            <pc:sldMk cId="818747830" sldId="421"/>
            <ac:picMk id="13" creationId="{2F9E21C8-7794-4A2C-BACC-2250CC244A08}"/>
          </ac:picMkLst>
        </pc:picChg>
      </pc:sldChg>
      <pc:sldChg chg="addSp delSp modSp mod">
        <pc:chgData name="help desk" userId="076106f8-e622-4bba-bf8d-41b4b1aaf204" providerId="ADAL" clId="{0F287073-5321-4FE8-B4D0-6955F506DE40}" dt="2025-04-16T21:53:00.185" v="3986" actId="5793"/>
        <pc:sldMkLst>
          <pc:docMk/>
          <pc:sldMk cId="4104070881" sldId="422"/>
        </pc:sldMkLst>
        <pc:spChg chg="mod">
          <ac:chgData name="help desk" userId="076106f8-e622-4bba-bf8d-41b4b1aaf204" providerId="ADAL" clId="{0F287073-5321-4FE8-B4D0-6955F506DE40}" dt="2025-04-16T21:53:00.185" v="3986" actId="5793"/>
          <ac:spMkLst>
            <pc:docMk/>
            <pc:sldMk cId="4104070881" sldId="422"/>
            <ac:spMk id="5" creationId="{00000000-0000-0000-0000-000000000000}"/>
          </ac:spMkLst>
        </pc:spChg>
        <pc:spChg chg="mod">
          <ac:chgData name="help desk" userId="076106f8-e622-4bba-bf8d-41b4b1aaf204" providerId="ADAL" clId="{0F287073-5321-4FE8-B4D0-6955F506DE40}" dt="2025-04-16T21:32:36.966" v="3721" actId="1036"/>
          <ac:spMkLst>
            <pc:docMk/>
            <pc:sldMk cId="4104070881" sldId="422"/>
            <ac:spMk id="15" creationId="{00000000-0000-0000-0000-000000000000}"/>
          </ac:spMkLst>
        </pc:spChg>
        <pc:spChg chg="mod">
          <ac:chgData name="help desk" userId="076106f8-e622-4bba-bf8d-41b4b1aaf204" providerId="ADAL" clId="{0F287073-5321-4FE8-B4D0-6955F506DE40}" dt="2025-04-16T21:30:36.510" v="3689" actId="113"/>
          <ac:spMkLst>
            <pc:docMk/>
            <pc:sldMk cId="4104070881" sldId="422"/>
            <ac:spMk id="18" creationId="{7BA22806-AD12-466C-BA01-DD914F8E4826}"/>
          </ac:spMkLst>
        </pc:spChg>
        <pc:picChg chg="add mod ord">
          <ac:chgData name="help desk" userId="076106f8-e622-4bba-bf8d-41b4b1aaf204" providerId="ADAL" clId="{0F287073-5321-4FE8-B4D0-6955F506DE40}" dt="2025-04-16T21:31:31.817" v="3693" actId="167"/>
          <ac:picMkLst>
            <pc:docMk/>
            <pc:sldMk cId="4104070881" sldId="422"/>
            <ac:picMk id="3" creationId="{F4873661-2F2B-476D-9EA5-4F8B807EA90F}"/>
          </ac:picMkLst>
        </pc:picChg>
        <pc:picChg chg="del">
          <ac:chgData name="help desk" userId="076106f8-e622-4bba-bf8d-41b4b1aaf204" providerId="ADAL" clId="{0F287073-5321-4FE8-B4D0-6955F506DE40}" dt="2025-04-16T21:31:33.332" v="3694" actId="478"/>
          <ac:picMkLst>
            <pc:docMk/>
            <pc:sldMk cId="4104070881" sldId="422"/>
            <ac:picMk id="6" creationId="{258BF3E6-1930-4E43-9083-B4A7B4A73B30}"/>
          </ac:picMkLst>
        </pc:picChg>
        <pc:picChg chg="add mod ord">
          <ac:chgData name="help desk" userId="076106f8-e622-4bba-bf8d-41b4b1aaf204" providerId="ADAL" clId="{0F287073-5321-4FE8-B4D0-6955F506DE40}" dt="2025-04-16T21:32:28.889" v="3698" actId="170"/>
          <ac:picMkLst>
            <pc:docMk/>
            <pc:sldMk cId="4104070881" sldId="422"/>
            <ac:picMk id="8" creationId="{3DE81DF5-BDA3-41C0-87BE-32EFEC5515F8}"/>
          </ac:picMkLst>
        </pc:picChg>
        <pc:cxnChg chg="mod">
          <ac:chgData name="help desk" userId="076106f8-e622-4bba-bf8d-41b4b1aaf204" providerId="ADAL" clId="{0F287073-5321-4FE8-B4D0-6955F506DE40}" dt="2025-04-16T21:32:44.044" v="3722" actId="255"/>
          <ac:cxnSpMkLst>
            <pc:docMk/>
            <pc:sldMk cId="4104070881" sldId="422"/>
            <ac:cxnSpMk id="13" creationId="{00000000-0000-0000-0000-000000000000}"/>
          </ac:cxnSpMkLst>
        </pc:cxnChg>
      </pc:sldChg>
      <pc:sldChg chg="addSp delSp modSp mod">
        <pc:chgData name="help desk" userId="076106f8-e622-4bba-bf8d-41b4b1aaf204" providerId="ADAL" clId="{0F287073-5321-4FE8-B4D0-6955F506DE40}" dt="2025-04-16T21:52:53.945" v="3985" actId="5793"/>
        <pc:sldMkLst>
          <pc:docMk/>
          <pc:sldMk cId="2348481790" sldId="423"/>
        </pc:sldMkLst>
        <pc:spChg chg="add mod">
          <ac:chgData name="help desk" userId="076106f8-e622-4bba-bf8d-41b4b1aaf204" providerId="ADAL" clId="{0F287073-5321-4FE8-B4D0-6955F506DE40}" dt="2025-04-16T20:44:46.142" v="3237"/>
          <ac:spMkLst>
            <pc:docMk/>
            <pc:sldMk cId="2348481790" sldId="423"/>
            <ac:spMk id="8" creationId="{9BF59751-F91E-447F-8D9C-90BC25956A87}"/>
          </ac:spMkLst>
        </pc:spChg>
        <pc:spChg chg="del">
          <ac:chgData name="help desk" userId="076106f8-e622-4bba-bf8d-41b4b1aaf204" providerId="ADAL" clId="{0F287073-5321-4FE8-B4D0-6955F506DE40}" dt="2025-04-16T20:44:45.641" v="3236" actId="478"/>
          <ac:spMkLst>
            <pc:docMk/>
            <pc:sldMk cId="2348481790" sldId="423"/>
            <ac:spMk id="13" creationId="{0671F7C1-00AE-4150-A8F1-0F930489FE79}"/>
          </ac:spMkLst>
        </pc:spChg>
        <pc:spChg chg="mod">
          <ac:chgData name="help desk" userId="076106f8-e622-4bba-bf8d-41b4b1aaf204" providerId="ADAL" clId="{0F287073-5321-4FE8-B4D0-6955F506DE40}" dt="2025-04-16T21:52:53.945" v="3985" actId="5793"/>
          <ac:spMkLst>
            <pc:docMk/>
            <pc:sldMk cId="2348481790" sldId="423"/>
            <ac:spMk id="17" creationId="{00000000-0000-0000-0000-000000000000}"/>
          </ac:spMkLst>
        </pc:spChg>
        <pc:picChg chg="mod">
          <ac:chgData name="help desk" userId="076106f8-e622-4bba-bf8d-41b4b1aaf204" providerId="ADAL" clId="{0F287073-5321-4FE8-B4D0-6955F506DE40}" dt="2025-04-16T21:40:09.563" v="3852" actId="1037"/>
          <ac:picMkLst>
            <pc:docMk/>
            <pc:sldMk cId="2348481790" sldId="423"/>
            <ac:picMk id="6" creationId="{00000000-0000-0000-0000-000000000000}"/>
          </ac:picMkLst>
        </pc:picChg>
        <pc:picChg chg="del">
          <ac:chgData name="help desk" userId="076106f8-e622-4bba-bf8d-41b4b1aaf204" providerId="ADAL" clId="{0F287073-5321-4FE8-B4D0-6955F506DE40}" dt="2025-04-16T21:38:53.209" v="3752" actId="478"/>
          <ac:picMkLst>
            <pc:docMk/>
            <pc:sldMk cId="2348481790" sldId="423"/>
            <ac:picMk id="9" creationId="{F146A343-A363-4767-BFC7-1B8B2EB347F6}"/>
          </ac:picMkLst>
        </pc:picChg>
        <pc:picChg chg="add mod ord">
          <ac:chgData name="help desk" userId="076106f8-e622-4bba-bf8d-41b4b1aaf204" providerId="ADAL" clId="{0F287073-5321-4FE8-B4D0-6955F506DE40}" dt="2025-04-16T21:38:49.760" v="3751" actId="167"/>
          <ac:picMkLst>
            <pc:docMk/>
            <pc:sldMk cId="2348481790" sldId="423"/>
            <ac:picMk id="10" creationId="{20E50297-BEEC-4466-A682-0CEFC612B755}"/>
          </ac:picMkLst>
        </pc:picChg>
        <pc:cxnChg chg="mod">
          <ac:chgData name="help desk" userId="076106f8-e622-4bba-bf8d-41b4b1aaf204" providerId="ADAL" clId="{0F287073-5321-4FE8-B4D0-6955F506DE40}" dt="2025-04-16T21:40:16.827" v="3853" actId="14100"/>
          <ac:cxnSpMkLst>
            <pc:docMk/>
            <pc:sldMk cId="2348481790" sldId="423"/>
            <ac:cxnSpMk id="3" creationId="{00000000-0000-0000-0000-000000000000}"/>
          </ac:cxnSpMkLst>
        </pc:cxnChg>
      </pc:sldChg>
      <pc:sldChg chg="addSp delSp modSp mod">
        <pc:chgData name="help desk" userId="076106f8-e622-4bba-bf8d-41b4b1aaf204" providerId="ADAL" clId="{0F287073-5321-4FE8-B4D0-6955F506DE40}" dt="2025-04-16T21:52:45.183" v="3983" actId="5793"/>
        <pc:sldMkLst>
          <pc:docMk/>
          <pc:sldMk cId="857638848" sldId="424"/>
        </pc:sldMkLst>
        <pc:spChg chg="add mod">
          <ac:chgData name="help desk" userId="076106f8-e622-4bba-bf8d-41b4b1aaf204" providerId="ADAL" clId="{0F287073-5321-4FE8-B4D0-6955F506DE40}" dt="2025-04-16T20:45:00.142" v="3241"/>
          <ac:spMkLst>
            <pc:docMk/>
            <pc:sldMk cId="857638848" sldId="424"/>
            <ac:spMk id="8" creationId="{FBDDAC14-7C79-4741-A53E-9827C0C1292C}"/>
          </ac:spMkLst>
        </pc:spChg>
        <pc:spChg chg="mod">
          <ac:chgData name="help desk" userId="076106f8-e622-4bba-bf8d-41b4b1aaf204" providerId="ADAL" clId="{0F287073-5321-4FE8-B4D0-6955F506DE40}" dt="2025-04-16T21:52:45.183" v="3983" actId="5793"/>
          <ac:spMkLst>
            <pc:docMk/>
            <pc:sldMk cId="857638848" sldId="424"/>
            <ac:spMk id="17" creationId="{00000000-0000-0000-0000-000000000000}"/>
          </ac:spMkLst>
        </pc:spChg>
        <pc:spChg chg="del">
          <ac:chgData name="help desk" userId="076106f8-e622-4bba-bf8d-41b4b1aaf204" providerId="ADAL" clId="{0F287073-5321-4FE8-B4D0-6955F506DE40}" dt="2025-04-16T20:44:59.249" v="3240" actId="478"/>
          <ac:spMkLst>
            <pc:docMk/>
            <pc:sldMk cId="857638848" sldId="424"/>
            <ac:spMk id="19" creationId="{CF97EF98-722B-4A4C-A447-91F359C1C3AD}"/>
          </ac:spMkLst>
        </pc:spChg>
        <pc:picChg chg="add mod ord">
          <ac:chgData name="help desk" userId="076106f8-e622-4bba-bf8d-41b4b1aaf204" providerId="ADAL" clId="{0F287073-5321-4FE8-B4D0-6955F506DE40}" dt="2025-04-16T21:43:35.799" v="3884" actId="167"/>
          <ac:picMkLst>
            <pc:docMk/>
            <pc:sldMk cId="857638848" sldId="424"/>
            <ac:picMk id="4" creationId="{ED486A4D-34D8-482C-B193-D44BE60FEEDA}"/>
          </ac:picMkLst>
        </pc:picChg>
        <pc:picChg chg="del mod">
          <ac:chgData name="help desk" userId="076106f8-e622-4bba-bf8d-41b4b1aaf204" providerId="ADAL" clId="{0F287073-5321-4FE8-B4D0-6955F506DE40}" dt="2025-04-16T21:43:20.280" v="3883" actId="21"/>
          <ac:picMkLst>
            <pc:docMk/>
            <pc:sldMk cId="857638848" sldId="424"/>
            <ac:picMk id="5" creationId="{3BD277C9-4FF8-49C6-85C3-50FE33AFCD53}"/>
          </ac:picMkLst>
        </pc:picChg>
        <pc:picChg chg="mod">
          <ac:chgData name="help desk" userId="076106f8-e622-4bba-bf8d-41b4b1aaf204" providerId="ADAL" clId="{0F287073-5321-4FE8-B4D0-6955F506DE40}" dt="2025-04-16T21:43:48.288" v="3928" actId="1038"/>
          <ac:picMkLst>
            <pc:docMk/>
            <pc:sldMk cId="857638848" sldId="424"/>
            <ac:picMk id="16" creationId="{8A08A0B1-2483-4836-96ED-35862EAF85FB}"/>
          </ac:picMkLst>
        </pc:picChg>
        <pc:cxnChg chg="mod">
          <ac:chgData name="help desk" userId="076106f8-e622-4bba-bf8d-41b4b1aaf204" providerId="ADAL" clId="{0F287073-5321-4FE8-B4D0-6955F506DE40}" dt="2025-04-16T21:43:53.057" v="3929" actId="14100"/>
          <ac:cxnSpMkLst>
            <pc:docMk/>
            <pc:sldMk cId="857638848" sldId="424"/>
            <ac:cxnSpMk id="3" creationId="{00000000-0000-0000-0000-000000000000}"/>
          </ac:cxnSpMkLst>
        </pc:cxnChg>
      </pc:sldChg>
      <pc:sldChg chg="addSp delSp modSp mod">
        <pc:chgData name="help desk" userId="076106f8-e622-4bba-bf8d-41b4b1aaf204" providerId="ADAL" clId="{0F287073-5321-4FE8-B4D0-6955F506DE40}" dt="2025-04-16T21:52:49.208" v="3984" actId="5793"/>
        <pc:sldMkLst>
          <pc:docMk/>
          <pc:sldMk cId="1605178102" sldId="425"/>
        </pc:sldMkLst>
        <pc:spChg chg="add mod">
          <ac:chgData name="help desk" userId="076106f8-e622-4bba-bf8d-41b4b1aaf204" providerId="ADAL" clId="{0F287073-5321-4FE8-B4D0-6955F506DE40}" dt="2025-04-16T20:44:51.711" v="3239"/>
          <ac:spMkLst>
            <pc:docMk/>
            <pc:sldMk cId="1605178102" sldId="425"/>
            <ac:spMk id="8" creationId="{89721262-25BD-4790-8669-AB32BC70B706}"/>
          </ac:spMkLst>
        </pc:spChg>
        <pc:spChg chg="mod">
          <ac:chgData name="help desk" userId="076106f8-e622-4bba-bf8d-41b4b1aaf204" providerId="ADAL" clId="{0F287073-5321-4FE8-B4D0-6955F506DE40}" dt="2025-04-16T21:52:49.208" v="3984" actId="5793"/>
          <ac:spMkLst>
            <pc:docMk/>
            <pc:sldMk cId="1605178102" sldId="425"/>
            <ac:spMk id="17" creationId="{00000000-0000-0000-0000-000000000000}"/>
          </ac:spMkLst>
        </pc:spChg>
        <pc:spChg chg="del">
          <ac:chgData name="help desk" userId="076106f8-e622-4bba-bf8d-41b4b1aaf204" providerId="ADAL" clId="{0F287073-5321-4FE8-B4D0-6955F506DE40}" dt="2025-04-16T20:44:51.017" v="3238" actId="478"/>
          <ac:spMkLst>
            <pc:docMk/>
            <pc:sldMk cId="1605178102" sldId="425"/>
            <ac:spMk id="19" creationId="{B48D6841-286B-4F9F-ACDE-E9230CD878B7}"/>
          </ac:spMkLst>
        </pc:spChg>
        <pc:picChg chg="del">
          <ac:chgData name="help desk" userId="076106f8-e622-4bba-bf8d-41b4b1aaf204" providerId="ADAL" clId="{0F287073-5321-4FE8-B4D0-6955F506DE40}" dt="2025-04-16T21:41:24.260" v="3863" actId="478"/>
          <ac:picMkLst>
            <pc:docMk/>
            <pc:sldMk cId="1605178102" sldId="425"/>
            <ac:picMk id="4" creationId="{4B86E854-0013-4FF2-B0FF-BACA97659BAE}"/>
          </ac:picMkLst>
        </pc:picChg>
        <pc:picChg chg="add mod ord">
          <ac:chgData name="help desk" userId="076106f8-e622-4bba-bf8d-41b4b1aaf204" providerId="ADAL" clId="{0F287073-5321-4FE8-B4D0-6955F506DE40}" dt="2025-04-16T21:41:21.467" v="3862" actId="167"/>
          <ac:picMkLst>
            <pc:docMk/>
            <pc:sldMk cId="1605178102" sldId="425"/>
            <ac:picMk id="5" creationId="{077D71B6-FB95-40EF-95F2-19D6D2E1C69D}"/>
          </ac:picMkLst>
        </pc:picChg>
        <pc:picChg chg="mod">
          <ac:chgData name="help desk" userId="076106f8-e622-4bba-bf8d-41b4b1aaf204" providerId="ADAL" clId="{0F287073-5321-4FE8-B4D0-6955F506DE40}" dt="2025-04-16T21:41:48.062" v="3877" actId="1038"/>
          <ac:picMkLst>
            <pc:docMk/>
            <pc:sldMk cId="1605178102" sldId="425"/>
            <ac:picMk id="13" creationId="{874A72AE-CF4F-406B-A411-24E42DAA4A47}"/>
          </ac:picMkLst>
        </pc:picChg>
        <pc:cxnChg chg="mod">
          <ac:chgData name="help desk" userId="076106f8-e622-4bba-bf8d-41b4b1aaf204" providerId="ADAL" clId="{0F287073-5321-4FE8-B4D0-6955F506DE40}" dt="2025-04-16T21:41:53.102" v="3878" actId="14100"/>
          <ac:cxnSpMkLst>
            <pc:docMk/>
            <pc:sldMk cId="1605178102" sldId="425"/>
            <ac:cxnSpMk id="3" creationId="{00000000-0000-0000-0000-000000000000}"/>
          </ac:cxnSpMkLst>
        </pc:cxnChg>
      </pc:sldChg>
      <pc:sldChg chg="addSp delSp modSp mod">
        <pc:chgData name="help desk" userId="076106f8-e622-4bba-bf8d-41b4b1aaf204" providerId="ADAL" clId="{0F287073-5321-4FE8-B4D0-6955F506DE40}" dt="2025-04-16T21:54:46.362" v="3994" actId="478"/>
        <pc:sldMkLst>
          <pc:docMk/>
          <pc:sldMk cId="495826664" sldId="426"/>
        </pc:sldMkLst>
        <pc:spChg chg="add mod">
          <ac:chgData name="help desk" userId="076106f8-e622-4bba-bf8d-41b4b1aaf204" providerId="ADAL" clId="{0F287073-5321-4FE8-B4D0-6955F506DE40}" dt="2025-04-16T20:45:10.055" v="3245"/>
          <ac:spMkLst>
            <pc:docMk/>
            <pc:sldMk cId="495826664" sldId="426"/>
            <ac:spMk id="9" creationId="{2656AA0E-EA05-490B-B334-69236814C411}"/>
          </ac:spMkLst>
        </pc:spChg>
        <pc:spChg chg="del">
          <ac:chgData name="help desk" userId="076106f8-e622-4bba-bf8d-41b4b1aaf204" providerId="ADAL" clId="{0F287073-5321-4FE8-B4D0-6955F506DE40}" dt="2025-04-16T20:45:09.593" v="3244" actId="478"/>
          <ac:spMkLst>
            <pc:docMk/>
            <pc:sldMk cId="495826664" sldId="426"/>
            <ac:spMk id="23" creationId="{16911B23-72E1-4406-9246-EA81EA0C1E6C}"/>
          </ac:spMkLst>
        </pc:spChg>
        <pc:picChg chg="add mod ord">
          <ac:chgData name="help desk" userId="076106f8-e622-4bba-bf8d-41b4b1aaf204" providerId="ADAL" clId="{0F287073-5321-4FE8-B4D0-6955F506DE40}" dt="2025-04-16T21:54:42.447" v="3993" actId="167"/>
          <ac:picMkLst>
            <pc:docMk/>
            <pc:sldMk cId="495826664" sldId="426"/>
            <ac:picMk id="5" creationId="{BB3D291B-0C5A-4852-A28E-6990875C98F9}"/>
          </ac:picMkLst>
        </pc:picChg>
        <pc:picChg chg="del">
          <ac:chgData name="help desk" userId="076106f8-e622-4bba-bf8d-41b4b1aaf204" providerId="ADAL" clId="{0F287073-5321-4FE8-B4D0-6955F506DE40}" dt="2025-04-16T21:54:46.362" v="3994" actId="478"/>
          <ac:picMkLst>
            <pc:docMk/>
            <pc:sldMk cId="495826664" sldId="426"/>
            <ac:picMk id="14" creationId="{49F4AAAA-5463-4231-9D35-C09F79871129}"/>
          </ac:picMkLst>
        </pc:picChg>
      </pc:sldChg>
      <pc:sldChg chg="addSp delSp modSp mod">
        <pc:chgData name="help desk" userId="076106f8-e622-4bba-bf8d-41b4b1aaf204" providerId="ADAL" clId="{0F287073-5321-4FE8-B4D0-6955F506DE40}" dt="2025-04-16T21:52:41.344" v="3982" actId="5793"/>
        <pc:sldMkLst>
          <pc:docMk/>
          <pc:sldMk cId="3381315261" sldId="427"/>
        </pc:sldMkLst>
        <pc:spChg chg="del">
          <ac:chgData name="help desk" userId="076106f8-e622-4bba-bf8d-41b4b1aaf204" providerId="ADAL" clId="{0F287073-5321-4FE8-B4D0-6955F506DE40}" dt="2025-04-16T20:45:05.298" v="3242" actId="478"/>
          <ac:spMkLst>
            <pc:docMk/>
            <pc:sldMk cId="3381315261" sldId="427"/>
            <ac:spMk id="8" creationId="{F1F7D000-2C42-4753-990B-64984A6D2BEA}"/>
          </ac:spMkLst>
        </pc:spChg>
        <pc:spChg chg="add mod">
          <ac:chgData name="help desk" userId="076106f8-e622-4bba-bf8d-41b4b1aaf204" providerId="ADAL" clId="{0F287073-5321-4FE8-B4D0-6955F506DE40}" dt="2025-04-16T20:45:05.783" v="3243"/>
          <ac:spMkLst>
            <pc:docMk/>
            <pc:sldMk cId="3381315261" sldId="427"/>
            <ac:spMk id="10" creationId="{DE769D88-0EC4-4616-9719-F7BC276AEEF2}"/>
          </ac:spMkLst>
        </pc:spChg>
        <pc:spChg chg="mod">
          <ac:chgData name="help desk" userId="076106f8-e622-4bba-bf8d-41b4b1aaf204" providerId="ADAL" clId="{0F287073-5321-4FE8-B4D0-6955F506DE40}" dt="2025-04-16T21:52:41.344" v="3982" actId="5793"/>
          <ac:spMkLst>
            <pc:docMk/>
            <pc:sldMk cId="3381315261" sldId="427"/>
            <ac:spMk id="17" creationId="{00000000-0000-0000-0000-000000000000}"/>
          </ac:spMkLst>
        </pc:spChg>
        <pc:picChg chg="add mod ord">
          <ac:chgData name="help desk" userId="076106f8-e622-4bba-bf8d-41b4b1aaf204" providerId="ADAL" clId="{0F287073-5321-4FE8-B4D0-6955F506DE40}" dt="2025-04-16T21:45:48.426" v="3945" actId="167"/>
          <ac:picMkLst>
            <pc:docMk/>
            <pc:sldMk cId="3381315261" sldId="427"/>
            <ac:picMk id="4" creationId="{6999D623-673C-4015-86D6-F1ABFB79D50E}"/>
          </ac:picMkLst>
        </pc:picChg>
        <pc:picChg chg="mod">
          <ac:chgData name="help desk" userId="076106f8-e622-4bba-bf8d-41b4b1aaf204" providerId="ADAL" clId="{0F287073-5321-4FE8-B4D0-6955F506DE40}" dt="2025-04-16T21:45:59.685" v="3979" actId="1037"/>
          <ac:picMkLst>
            <pc:docMk/>
            <pc:sldMk cId="3381315261" sldId="427"/>
            <ac:picMk id="18" creationId="{ECC46408-E6C6-4DE9-AA78-5CA0527E3A6C}"/>
          </ac:picMkLst>
        </pc:picChg>
        <pc:picChg chg="del mod">
          <ac:chgData name="help desk" userId="076106f8-e622-4bba-bf8d-41b4b1aaf204" providerId="ADAL" clId="{0F287073-5321-4FE8-B4D0-6955F506DE40}" dt="2025-04-16T21:45:49.924" v="3947" actId="478"/>
          <ac:picMkLst>
            <pc:docMk/>
            <pc:sldMk cId="3381315261" sldId="427"/>
            <ac:picMk id="20" creationId="{96872AF4-1C06-4592-8DD5-3DB68533346F}"/>
          </ac:picMkLst>
        </pc:picChg>
        <pc:cxnChg chg="mod">
          <ac:chgData name="help desk" userId="076106f8-e622-4bba-bf8d-41b4b1aaf204" providerId="ADAL" clId="{0F287073-5321-4FE8-B4D0-6955F506DE40}" dt="2025-04-16T21:46:05.925" v="3980" actId="14100"/>
          <ac:cxnSpMkLst>
            <pc:docMk/>
            <pc:sldMk cId="3381315261" sldId="427"/>
            <ac:cxnSpMk id="3" creationId="{00000000-0000-0000-0000-000000000000}"/>
          </ac:cxnSpMkLst>
        </pc:cxnChg>
        <pc:cxnChg chg="mod">
          <ac:chgData name="help desk" userId="076106f8-e622-4bba-bf8d-41b4b1aaf204" providerId="ADAL" clId="{0F287073-5321-4FE8-B4D0-6955F506DE40}" dt="2025-04-16T21:46:10.508" v="3981" actId="14100"/>
          <ac:cxnSpMkLst>
            <pc:docMk/>
            <pc:sldMk cId="3381315261" sldId="427"/>
            <ac:cxnSpMk id="11" creationId="{86C033D8-6A42-416B-8CFE-7C846A8564B0}"/>
          </ac:cxnSpMkLst>
        </pc:cxnChg>
      </pc:sldChg>
      <pc:sldChg chg="addSp delSp modSp mod">
        <pc:chgData name="help desk" userId="076106f8-e622-4bba-bf8d-41b4b1aaf204" providerId="ADAL" clId="{0F287073-5321-4FE8-B4D0-6955F506DE40}" dt="2025-04-16T21:55:50.355" v="4011" actId="478"/>
        <pc:sldMkLst>
          <pc:docMk/>
          <pc:sldMk cId="1473210541" sldId="428"/>
        </pc:sldMkLst>
        <pc:spChg chg="add mod">
          <ac:chgData name="help desk" userId="076106f8-e622-4bba-bf8d-41b4b1aaf204" providerId="ADAL" clId="{0F287073-5321-4FE8-B4D0-6955F506DE40}" dt="2025-04-16T20:45:16.239" v="3247"/>
          <ac:spMkLst>
            <pc:docMk/>
            <pc:sldMk cId="1473210541" sldId="428"/>
            <ac:spMk id="9" creationId="{A878311B-F248-484B-97E0-ACBBC7C56310}"/>
          </ac:spMkLst>
        </pc:spChg>
        <pc:spChg chg="del">
          <ac:chgData name="help desk" userId="076106f8-e622-4bba-bf8d-41b4b1aaf204" providerId="ADAL" clId="{0F287073-5321-4FE8-B4D0-6955F506DE40}" dt="2025-04-16T20:45:15.697" v="3246" actId="478"/>
          <ac:spMkLst>
            <pc:docMk/>
            <pc:sldMk cId="1473210541" sldId="428"/>
            <ac:spMk id="10" creationId="{112811C1-321F-4762-9325-2A0FF6997DFD}"/>
          </ac:spMkLst>
        </pc:spChg>
        <pc:picChg chg="add mod ord">
          <ac:chgData name="help desk" userId="076106f8-e622-4bba-bf8d-41b4b1aaf204" providerId="ADAL" clId="{0F287073-5321-4FE8-B4D0-6955F506DE40}" dt="2025-04-16T21:55:48.508" v="4010" actId="167"/>
          <ac:picMkLst>
            <pc:docMk/>
            <pc:sldMk cId="1473210541" sldId="428"/>
            <ac:picMk id="4" creationId="{7FEEC4D9-77CE-4D0F-9DC6-B24490CD2B4D}"/>
          </ac:picMkLst>
        </pc:picChg>
        <pc:picChg chg="del">
          <ac:chgData name="help desk" userId="076106f8-e622-4bba-bf8d-41b4b1aaf204" providerId="ADAL" clId="{0F287073-5321-4FE8-B4D0-6955F506DE40}" dt="2025-04-16T21:55:50.355" v="4011" actId="478"/>
          <ac:picMkLst>
            <pc:docMk/>
            <pc:sldMk cId="1473210541" sldId="428"/>
            <ac:picMk id="7" creationId="{304EADB6-8D01-46E3-A5A5-CD0F267836AA}"/>
          </ac:picMkLst>
        </pc:picChg>
      </pc:sldChg>
      <pc:sldChg chg="addSp delSp modSp mod">
        <pc:chgData name="help desk" userId="076106f8-e622-4bba-bf8d-41b4b1aaf204" providerId="ADAL" clId="{0F287073-5321-4FE8-B4D0-6955F506DE40}" dt="2025-04-16T21:56:37.853" v="4014" actId="478"/>
        <pc:sldMkLst>
          <pc:docMk/>
          <pc:sldMk cId="1953316740" sldId="429"/>
        </pc:sldMkLst>
        <pc:spChg chg="add mod">
          <ac:chgData name="help desk" userId="076106f8-e622-4bba-bf8d-41b4b1aaf204" providerId="ADAL" clId="{0F287073-5321-4FE8-B4D0-6955F506DE40}" dt="2025-04-16T20:45:20.015" v="3249"/>
          <ac:spMkLst>
            <pc:docMk/>
            <pc:sldMk cId="1953316740" sldId="429"/>
            <ac:spMk id="7" creationId="{795894CE-1CB1-4FB4-BD43-3B56063D9D18}"/>
          </ac:spMkLst>
        </pc:spChg>
        <pc:spChg chg="del">
          <ac:chgData name="help desk" userId="076106f8-e622-4bba-bf8d-41b4b1aaf204" providerId="ADAL" clId="{0F287073-5321-4FE8-B4D0-6955F506DE40}" dt="2025-04-16T20:45:19.594" v="3248" actId="478"/>
          <ac:spMkLst>
            <pc:docMk/>
            <pc:sldMk cId="1953316740" sldId="429"/>
            <ac:spMk id="8" creationId="{022F696F-D8D1-4F7E-AB3B-A6C5E9894938}"/>
          </ac:spMkLst>
        </pc:spChg>
        <pc:spChg chg="mod">
          <ac:chgData name="help desk" userId="076106f8-e622-4bba-bf8d-41b4b1aaf204" providerId="ADAL" clId="{0F287073-5321-4FE8-B4D0-6955F506DE40}" dt="2025-04-16T20:45:30.234" v="3253" actId="20577"/>
          <ac:spMkLst>
            <pc:docMk/>
            <pc:sldMk cId="1953316740" sldId="429"/>
            <ac:spMk id="17" creationId="{00000000-0000-0000-0000-000000000000}"/>
          </ac:spMkLst>
        </pc:spChg>
        <pc:picChg chg="del">
          <ac:chgData name="help desk" userId="076106f8-e622-4bba-bf8d-41b4b1aaf204" providerId="ADAL" clId="{0F287073-5321-4FE8-B4D0-6955F506DE40}" dt="2025-04-16T21:56:37.853" v="4014" actId="478"/>
          <ac:picMkLst>
            <pc:docMk/>
            <pc:sldMk cId="1953316740" sldId="429"/>
            <ac:picMk id="5" creationId="{2D1EF573-CD5F-45C7-97E7-E764C53E7D22}"/>
          </ac:picMkLst>
        </pc:picChg>
        <pc:picChg chg="add mod ord">
          <ac:chgData name="help desk" userId="076106f8-e622-4bba-bf8d-41b4b1aaf204" providerId="ADAL" clId="{0F287073-5321-4FE8-B4D0-6955F506DE40}" dt="2025-04-16T21:56:36.413" v="4013" actId="167"/>
          <ac:picMkLst>
            <pc:docMk/>
            <pc:sldMk cId="1953316740" sldId="429"/>
            <ac:picMk id="9" creationId="{23BAB697-B95C-45C2-B617-F41AB8F4E391}"/>
          </ac:picMkLst>
        </pc:picChg>
      </pc:sldChg>
      <pc:sldChg chg="modSp">
        <pc:chgData name="help desk" userId="076106f8-e622-4bba-bf8d-41b4b1aaf204" providerId="ADAL" clId="{0F287073-5321-4FE8-B4D0-6955F506DE40}" dt="2025-04-16T14:03:11.834" v="437" actId="6549"/>
        <pc:sldMkLst>
          <pc:docMk/>
          <pc:sldMk cId="3809040126" sldId="431"/>
        </pc:sldMkLst>
        <pc:spChg chg="mod">
          <ac:chgData name="help desk" userId="076106f8-e622-4bba-bf8d-41b4b1aaf204" providerId="ADAL" clId="{0F287073-5321-4FE8-B4D0-6955F506DE40}" dt="2025-04-16T14:03:11.834" v="437" actId="6549"/>
          <ac:spMkLst>
            <pc:docMk/>
            <pc:sldMk cId="3809040126" sldId="431"/>
            <ac:spMk id="15" creationId="{00000000-0000-0000-0000-000000000000}"/>
          </ac:spMkLst>
        </pc:spChg>
      </pc:sldChg>
      <pc:sldChg chg="modSp">
        <pc:chgData name="help desk" userId="076106f8-e622-4bba-bf8d-41b4b1aaf204" providerId="ADAL" clId="{0F287073-5321-4FE8-B4D0-6955F506DE40}" dt="2025-04-16T14:01:43.113" v="436" actId="113"/>
        <pc:sldMkLst>
          <pc:docMk/>
          <pc:sldMk cId="3668183354" sldId="432"/>
        </pc:sldMkLst>
        <pc:spChg chg="mod">
          <ac:chgData name="help desk" userId="076106f8-e622-4bba-bf8d-41b4b1aaf204" providerId="ADAL" clId="{0F287073-5321-4FE8-B4D0-6955F506DE40}" dt="2025-04-16T14:01:43.113" v="436" actId="113"/>
          <ac:spMkLst>
            <pc:docMk/>
            <pc:sldMk cId="3668183354" sldId="432"/>
            <ac:spMk id="15" creationId="{00000000-0000-0000-0000-000000000000}"/>
          </ac:spMkLst>
        </pc:spChg>
        <pc:spChg chg="mod">
          <ac:chgData name="help desk" userId="076106f8-e622-4bba-bf8d-41b4b1aaf204" providerId="ADAL" clId="{0F287073-5321-4FE8-B4D0-6955F506DE40}" dt="2025-04-16T14:00:18.708" v="434" actId="20577"/>
          <ac:spMkLst>
            <pc:docMk/>
            <pc:sldMk cId="3668183354" sldId="432"/>
            <ac:spMk id="18" creationId="{00000000-0000-0000-0000-000000000000}"/>
          </ac:spMkLst>
        </pc:spChg>
      </pc:sldChg>
      <pc:sldChg chg="modSp mod modTransition modAnim">
        <pc:chgData name="help desk" userId="076106f8-e622-4bba-bf8d-41b4b1aaf204" providerId="ADAL" clId="{0F287073-5321-4FE8-B4D0-6955F506DE40}" dt="2025-04-16T19:48:05.002" v="3020"/>
        <pc:sldMkLst>
          <pc:docMk/>
          <pc:sldMk cId="4233198346" sldId="433"/>
        </pc:sldMkLst>
        <pc:spChg chg="mod">
          <ac:chgData name="help desk" userId="076106f8-e622-4bba-bf8d-41b4b1aaf204" providerId="ADAL" clId="{0F287073-5321-4FE8-B4D0-6955F506DE40}" dt="2025-04-16T19:38:39.766" v="2998" actId="1076"/>
          <ac:spMkLst>
            <pc:docMk/>
            <pc:sldMk cId="4233198346" sldId="433"/>
            <ac:spMk id="46" creationId="{E2D5224A-FA37-46C8-A444-940E26B43819}"/>
          </ac:spMkLst>
        </pc:spChg>
        <pc:cxnChg chg="mod">
          <ac:chgData name="help desk" userId="076106f8-e622-4bba-bf8d-41b4b1aaf204" providerId="ADAL" clId="{0F287073-5321-4FE8-B4D0-6955F506DE40}" dt="2025-04-16T19:38:39.766" v="2998" actId="1076"/>
          <ac:cxnSpMkLst>
            <pc:docMk/>
            <pc:sldMk cId="4233198346" sldId="433"/>
            <ac:cxnSpMk id="13" creationId="{30D20D0E-BC49-4135-A849-A6364E7473CA}"/>
          </ac:cxnSpMkLst>
        </pc:cxnChg>
      </pc:sldChg>
      <pc:sldChg chg="addSp delSp modSp mod modTransition delAnim modAnim">
        <pc:chgData name="help desk" userId="076106f8-e622-4bba-bf8d-41b4b1aaf204" providerId="ADAL" clId="{0F287073-5321-4FE8-B4D0-6955F506DE40}" dt="2025-04-16T19:13:18.703" v="2807"/>
        <pc:sldMkLst>
          <pc:docMk/>
          <pc:sldMk cId="94094298" sldId="434"/>
        </pc:sldMkLst>
        <pc:spChg chg="mod">
          <ac:chgData name="help desk" userId="076106f8-e622-4bba-bf8d-41b4b1aaf204" providerId="ADAL" clId="{0F287073-5321-4FE8-B4D0-6955F506DE40}" dt="2025-04-16T19:12:57.211" v="2803" actId="1076"/>
          <ac:spMkLst>
            <pc:docMk/>
            <pc:sldMk cId="94094298" sldId="434"/>
            <ac:spMk id="5" creationId="{57A6D3FA-6F2A-4878-8F66-6D2D8B790F9D}"/>
          </ac:spMkLst>
        </pc:spChg>
        <pc:spChg chg="add mod">
          <ac:chgData name="help desk" userId="076106f8-e622-4bba-bf8d-41b4b1aaf204" providerId="ADAL" clId="{0F287073-5321-4FE8-B4D0-6955F506DE40}" dt="2025-04-16T15:50:36.172" v="1525" actId="14100"/>
          <ac:spMkLst>
            <pc:docMk/>
            <pc:sldMk cId="94094298" sldId="434"/>
            <ac:spMk id="7" creationId="{4F19B92B-C22B-4F6B-9151-0DE9A05E00CB}"/>
          </ac:spMkLst>
        </pc:spChg>
        <pc:picChg chg="add del mod ord">
          <ac:chgData name="help desk" userId="076106f8-e622-4bba-bf8d-41b4b1aaf204" providerId="ADAL" clId="{0F287073-5321-4FE8-B4D0-6955F506DE40}" dt="2025-04-16T17:12:53.866" v="2784" actId="478"/>
          <ac:picMkLst>
            <pc:docMk/>
            <pc:sldMk cId="94094298" sldId="434"/>
            <ac:picMk id="3" creationId="{293F0FD3-A770-4E51-85C7-1255A739C50F}"/>
          </ac:picMkLst>
        </pc:picChg>
        <pc:picChg chg="del mod ord">
          <ac:chgData name="help desk" userId="076106f8-e622-4bba-bf8d-41b4b1aaf204" providerId="ADAL" clId="{0F287073-5321-4FE8-B4D0-6955F506DE40}" dt="2025-04-16T15:18:46.657" v="1170" actId="478"/>
          <ac:picMkLst>
            <pc:docMk/>
            <pc:sldMk cId="94094298" sldId="434"/>
            <ac:picMk id="4" creationId="{C4A96174-7169-4461-83A3-16E5D13214B1}"/>
          </ac:picMkLst>
        </pc:picChg>
        <pc:picChg chg="add del mod ord">
          <ac:chgData name="help desk" userId="076106f8-e622-4bba-bf8d-41b4b1aaf204" providerId="ADAL" clId="{0F287073-5321-4FE8-B4D0-6955F506DE40}" dt="2025-04-16T17:14:00.412" v="2789" actId="478"/>
          <ac:picMkLst>
            <pc:docMk/>
            <pc:sldMk cId="94094298" sldId="434"/>
            <ac:picMk id="9" creationId="{0D728DC8-6BC5-44DA-BCB5-4C8D9DA50862}"/>
          </ac:picMkLst>
        </pc:picChg>
        <pc:picChg chg="add mod ord">
          <ac:chgData name="help desk" userId="076106f8-e622-4bba-bf8d-41b4b1aaf204" providerId="ADAL" clId="{0F287073-5321-4FE8-B4D0-6955F506DE40}" dt="2025-04-16T17:13:59.282" v="2788" actId="167"/>
          <ac:picMkLst>
            <pc:docMk/>
            <pc:sldMk cId="94094298" sldId="434"/>
            <ac:picMk id="11" creationId="{7396F51F-C2BE-46A7-9666-2B4E0CB71187}"/>
          </ac:picMkLst>
        </pc:picChg>
      </pc:sldChg>
      <pc:sldChg chg="modSp">
        <pc:chgData name="help desk" userId="076106f8-e622-4bba-bf8d-41b4b1aaf204" providerId="ADAL" clId="{0F287073-5321-4FE8-B4D0-6955F506DE40}" dt="2025-04-16T14:05:41.846" v="444" actId="20577"/>
        <pc:sldMkLst>
          <pc:docMk/>
          <pc:sldMk cId="4213213407" sldId="436"/>
        </pc:sldMkLst>
        <pc:spChg chg="mod">
          <ac:chgData name="help desk" userId="076106f8-e622-4bba-bf8d-41b4b1aaf204" providerId="ADAL" clId="{0F287073-5321-4FE8-B4D0-6955F506DE40}" dt="2025-04-16T14:05:41.846" v="444" actId="20577"/>
          <ac:spMkLst>
            <pc:docMk/>
            <pc:sldMk cId="4213213407" sldId="436"/>
            <ac:spMk id="19" creationId="{D85C1622-05B7-4905-B4A7-37F6857B9D2A}"/>
          </ac:spMkLst>
        </pc:spChg>
      </pc:sldChg>
      <pc:sldChg chg="modSp">
        <pc:chgData name="help desk" userId="076106f8-e622-4bba-bf8d-41b4b1aaf204" providerId="ADAL" clId="{0F287073-5321-4FE8-B4D0-6955F506DE40}" dt="2025-04-14T22:04:56.967" v="160" actId="20577"/>
        <pc:sldMkLst>
          <pc:docMk/>
          <pc:sldMk cId="3459094907" sldId="437"/>
        </pc:sldMkLst>
        <pc:spChg chg="mod">
          <ac:chgData name="help desk" userId="076106f8-e622-4bba-bf8d-41b4b1aaf204" providerId="ADAL" clId="{0F287073-5321-4FE8-B4D0-6955F506DE40}" dt="2025-04-14T22:04:56.967" v="160" actId="20577"/>
          <ac:spMkLst>
            <pc:docMk/>
            <pc:sldMk cId="3459094907" sldId="437"/>
            <ac:spMk id="34" creationId="{4D95C307-6A2C-4B51-AD0A-00940DC47C11}"/>
          </ac:spMkLst>
        </pc:spChg>
        <pc:cxnChg chg="mod">
          <ac:chgData name="help desk" userId="076106f8-e622-4bba-bf8d-41b4b1aaf204" providerId="ADAL" clId="{0F287073-5321-4FE8-B4D0-6955F506DE40}" dt="2025-04-14T22:04:20.836" v="100" actId="20577"/>
          <ac:cxnSpMkLst>
            <pc:docMk/>
            <pc:sldMk cId="3459094907" sldId="437"/>
            <ac:cxnSpMk id="36" creationId="{8409F500-E2E6-468B-B4FD-6FFB58AB65FB}"/>
          </ac:cxnSpMkLst>
        </pc:cxnChg>
      </pc:sldChg>
      <pc:sldChg chg="addSp delSp modSp mod delAnim modAnim">
        <pc:chgData name="help desk" userId="076106f8-e622-4bba-bf8d-41b4b1aaf204" providerId="ADAL" clId="{0F287073-5321-4FE8-B4D0-6955F506DE40}" dt="2025-04-16T14:39:00.341" v="627" actId="14100"/>
        <pc:sldMkLst>
          <pc:docMk/>
          <pc:sldMk cId="2247964107" sldId="442"/>
        </pc:sldMkLst>
        <pc:spChg chg="del">
          <ac:chgData name="help desk" userId="076106f8-e622-4bba-bf8d-41b4b1aaf204" providerId="ADAL" clId="{0F287073-5321-4FE8-B4D0-6955F506DE40}" dt="2025-04-16T14:21:20.631" v="536" actId="478"/>
          <ac:spMkLst>
            <pc:docMk/>
            <pc:sldMk cId="2247964107" sldId="442"/>
            <ac:spMk id="3" creationId="{00000000-0000-0000-0000-000000000000}"/>
          </ac:spMkLst>
        </pc:spChg>
        <pc:spChg chg="mod">
          <ac:chgData name="help desk" userId="076106f8-e622-4bba-bf8d-41b4b1aaf204" providerId="ADAL" clId="{0F287073-5321-4FE8-B4D0-6955F506DE40}" dt="2025-04-16T14:26:00.519" v="555" actId="14100"/>
          <ac:spMkLst>
            <pc:docMk/>
            <pc:sldMk cId="2247964107" sldId="442"/>
            <ac:spMk id="23" creationId="{2E052115-5F29-4B74-A663-EDE8A4767D96}"/>
          </ac:spMkLst>
        </pc:spChg>
        <pc:picChg chg="add del mod ord">
          <ac:chgData name="help desk" userId="076106f8-e622-4bba-bf8d-41b4b1aaf204" providerId="ADAL" clId="{0F287073-5321-4FE8-B4D0-6955F506DE40}" dt="2025-04-16T14:34:21.732" v="589" actId="478"/>
          <ac:picMkLst>
            <pc:docMk/>
            <pc:sldMk cId="2247964107" sldId="442"/>
            <ac:picMk id="5" creationId="{12FFD0CD-900A-4E17-A31B-AE075ECFB1F4}"/>
          </ac:picMkLst>
        </pc:picChg>
        <pc:picChg chg="add mod ord">
          <ac:chgData name="help desk" userId="076106f8-e622-4bba-bf8d-41b4b1aaf204" providerId="ADAL" clId="{0F287073-5321-4FE8-B4D0-6955F506DE40}" dt="2025-04-16T14:38:28.635" v="625" actId="1035"/>
          <ac:picMkLst>
            <pc:docMk/>
            <pc:sldMk cId="2247964107" sldId="442"/>
            <ac:picMk id="8" creationId="{6F14FC05-EE33-4277-9419-930B547A0EE1}"/>
          </ac:picMkLst>
        </pc:picChg>
        <pc:picChg chg="del mod">
          <ac:chgData name="help desk" userId="076106f8-e622-4bba-bf8d-41b4b1aaf204" providerId="ADAL" clId="{0F287073-5321-4FE8-B4D0-6955F506DE40}" dt="2025-04-16T14:33:31.451" v="577" actId="478"/>
          <ac:picMkLst>
            <pc:docMk/>
            <pc:sldMk cId="2247964107" sldId="442"/>
            <ac:picMk id="13" creationId="{BDC7CD6A-33F1-4898-8C64-77296DD7A836}"/>
          </ac:picMkLst>
        </pc:picChg>
        <pc:cxnChg chg="del mod">
          <ac:chgData name="help desk" userId="076106f8-e622-4bba-bf8d-41b4b1aaf204" providerId="ADAL" clId="{0F287073-5321-4FE8-B4D0-6955F506DE40}" dt="2025-04-16T14:21:20.631" v="536" actId="478"/>
          <ac:cxnSpMkLst>
            <pc:docMk/>
            <pc:sldMk cId="2247964107" sldId="442"/>
            <ac:cxnSpMk id="15" creationId="{00000000-0000-0000-0000-000000000000}"/>
          </ac:cxnSpMkLst>
        </pc:cxnChg>
        <pc:cxnChg chg="mod">
          <ac:chgData name="help desk" userId="076106f8-e622-4bba-bf8d-41b4b1aaf204" providerId="ADAL" clId="{0F287073-5321-4FE8-B4D0-6955F506DE40}" dt="2025-04-16T14:39:00.341" v="627" actId="14100"/>
          <ac:cxnSpMkLst>
            <pc:docMk/>
            <pc:sldMk cId="2247964107" sldId="442"/>
            <ac:cxnSpMk id="26" creationId="{00000000-0000-0000-0000-000000000000}"/>
          </ac:cxnSpMkLst>
        </pc:cxnChg>
      </pc:sldChg>
      <pc:sldChg chg="modSp mod">
        <pc:chgData name="help desk" userId="076106f8-e622-4bba-bf8d-41b4b1aaf204" providerId="ADAL" clId="{0F287073-5321-4FE8-B4D0-6955F506DE40}" dt="2025-04-16T14:08:54.347" v="470" actId="1035"/>
        <pc:sldMkLst>
          <pc:docMk/>
          <pc:sldMk cId="2774251409" sldId="445"/>
        </pc:sldMkLst>
        <pc:spChg chg="mod">
          <ac:chgData name="help desk" userId="076106f8-e622-4bba-bf8d-41b4b1aaf204" providerId="ADAL" clId="{0F287073-5321-4FE8-B4D0-6955F506DE40}" dt="2025-04-16T14:08:45.490" v="456" actId="1036"/>
          <ac:spMkLst>
            <pc:docMk/>
            <pc:sldMk cId="2774251409" sldId="445"/>
            <ac:spMk id="29" creationId="{C3B7BDB1-4A7D-48DE-BC95-DC0A918D0388}"/>
          </ac:spMkLst>
        </pc:spChg>
        <pc:spChg chg="mod">
          <ac:chgData name="help desk" userId="076106f8-e622-4bba-bf8d-41b4b1aaf204" providerId="ADAL" clId="{0F287073-5321-4FE8-B4D0-6955F506DE40}" dt="2025-04-16T14:08:54.347" v="470" actId="1035"/>
          <ac:spMkLst>
            <pc:docMk/>
            <pc:sldMk cId="2774251409" sldId="445"/>
            <ac:spMk id="34" creationId="{4D95C307-6A2C-4B51-AD0A-00940DC47C11}"/>
          </ac:spMkLst>
        </pc:spChg>
        <pc:cxnChg chg="mod">
          <ac:chgData name="help desk" userId="076106f8-e622-4bba-bf8d-41b4b1aaf204" providerId="ADAL" clId="{0F287073-5321-4FE8-B4D0-6955F506DE40}" dt="2025-04-16T14:08:45.490" v="456" actId="1036"/>
          <ac:cxnSpMkLst>
            <pc:docMk/>
            <pc:sldMk cId="2774251409" sldId="445"/>
            <ac:cxnSpMk id="31" creationId="{87821460-EAB8-4071-B342-C297096CB0F4}"/>
          </ac:cxnSpMkLst>
        </pc:cxnChg>
        <pc:cxnChg chg="mod">
          <ac:chgData name="help desk" userId="076106f8-e622-4bba-bf8d-41b4b1aaf204" providerId="ADAL" clId="{0F287073-5321-4FE8-B4D0-6955F506DE40}" dt="2025-04-16T14:08:54.347" v="470" actId="1035"/>
          <ac:cxnSpMkLst>
            <pc:docMk/>
            <pc:sldMk cId="2774251409" sldId="445"/>
            <ac:cxnSpMk id="36" creationId="{8409F500-E2E6-468B-B4FD-6FFB58AB65FB}"/>
          </ac:cxnSpMkLst>
        </pc:cxnChg>
      </pc:sldChg>
      <pc:sldChg chg="modAnim">
        <pc:chgData name="help desk" userId="076106f8-e622-4bba-bf8d-41b4b1aaf204" providerId="ADAL" clId="{0F287073-5321-4FE8-B4D0-6955F506DE40}" dt="2025-04-14T22:06:36.174" v="164"/>
        <pc:sldMkLst>
          <pc:docMk/>
          <pc:sldMk cId="2144220471" sldId="446"/>
        </pc:sldMkLst>
      </pc:sldChg>
      <pc:sldChg chg="modAnim">
        <pc:chgData name="help desk" userId="076106f8-e622-4bba-bf8d-41b4b1aaf204" providerId="ADAL" clId="{0F287073-5321-4FE8-B4D0-6955F506DE40}" dt="2025-04-16T14:28:22.563" v="558"/>
        <pc:sldMkLst>
          <pc:docMk/>
          <pc:sldMk cId="2627891968" sldId="450"/>
        </pc:sldMkLst>
      </pc:sldChg>
      <pc:sldChg chg="addSp delSp modSp mod modAnim">
        <pc:chgData name="help desk" userId="076106f8-e622-4bba-bf8d-41b4b1aaf204" providerId="ADAL" clId="{0F287073-5321-4FE8-B4D0-6955F506DE40}" dt="2025-04-16T19:14:11.510" v="2809"/>
        <pc:sldMkLst>
          <pc:docMk/>
          <pc:sldMk cId="2209888166" sldId="451"/>
        </pc:sldMkLst>
        <pc:spChg chg="add mod">
          <ac:chgData name="help desk" userId="076106f8-e622-4bba-bf8d-41b4b1aaf204" providerId="ADAL" clId="{0F287073-5321-4FE8-B4D0-6955F506DE40}" dt="2025-04-16T14:46:11.144" v="709" actId="14100"/>
          <ac:spMkLst>
            <pc:docMk/>
            <pc:sldMk cId="2209888166" sldId="451"/>
            <ac:spMk id="7" creationId="{71C1191D-7B0C-4382-9B54-5E1B697BFB6A}"/>
          </ac:spMkLst>
        </pc:spChg>
        <pc:spChg chg="add del mod">
          <ac:chgData name="help desk" userId="076106f8-e622-4bba-bf8d-41b4b1aaf204" providerId="ADAL" clId="{0F287073-5321-4FE8-B4D0-6955F506DE40}" dt="2025-04-16T14:55:40.168" v="891" actId="1076"/>
          <ac:spMkLst>
            <pc:docMk/>
            <pc:sldMk cId="2209888166" sldId="451"/>
            <ac:spMk id="14" creationId="{9FFBF865-95ED-4416-9272-5524ECECD036}"/>
          </ac:spMkLst>
        </pc:spChg>
        <pc:spChg chg="add mod">
          <ac:chgData name="help desk" userId="076106f8-e622-4bba-bf8d-41b4b1aaf204" providerId="ADAL" clId="{0F287073-5321-4FE8-B4D0-6955F506DE40}" dt="2025-04-16T16:44:52.888" v="2747" actId="20577"/>
          <ac:spMkLst>
            <pc:docMk/>
            <pc:sldMk cId="2209888166" sldId="451"/>
            <ac:spMk id="21" creationId="{A45FD714-F07F-4C3B-803E-A00E043E03EA}"/>
          </ac:spMkLst>
        </pc:spChg>
        <pc:spChg chg="mod">
          <ac:chgData name="help desk" userId="076106f8-e622-4bba-bf8d-41b4b1aaf204" providerId="ADAL" clId="{0F287073-5321-4FE8-B4D0-6955F506DE40}" dt="2025-04-16T15:07:23.892" v="1093" actId="14100"/>
          <ac:spMkLst>
            <pc:docMk/>
            <pc:sldMk cId="2209888166" sldId="451"/>
            <ac:spMk id="23" creationId="{00000000-0000-0000-0000-000000000000}"/>
          </ac:spMkLst>
        </pc:spChg>
        <pc:spChg chg="add mod">
          <ac:chgData name="help desk" userId="076106f8-e622-4bba-bf8d-41b4b1aaf204" providerId="ADAL" clId="{0F287073-5321-4FE8-B4D0-6955F506DE40}" dt="2025-04-16T14:47:27.857" v="727" actId="14100"/>
          <ac:spMkLst>
            <pc:docMk/>
            <pc:sldMk cId="2209888166" sldId="451"/>
            <ac:spMk id="24" creationId="{6ECCD6E1-7EA1-4C00-94E2-4E32B306B78E}"/>
          </ac:spMkLst>
        </pc:spChg>
        <pc:spChg chg="mod">
          <ac:chgData name="help desk" userId="076106f8-e622-4bba-bf8d-41b4b1aaf204" providerId="ADAL" clId="{0F287073-5321-4FE8-B4D0-6955F506DE40}" dt="2025-04-16T15:07:37.750" v="1097" actId="6549"/>
          <ac:spMkLst>
            <pc:docMk/>
            <pc:sldMk cId="2209888166" sldId="451"/>
            <ac:spMk id="27" creationId="{54806885-5B3F-4A86-8C80-699D674E5691}"/>
          </ac:spMkLst>
        </pc:spChg>
        <pc:spChg chg="add mod">
          <ac:chgData name="help desk" userId="076106f8-e622-4bba-bf8d-41b4b1aaf204" providerId="ADAL" clId="{0F287073-5321-4FE8-B4D0-6955F506DE40}" dt="2025-04-16T14:57:10.395" v="965" actId="1036"/>
          <ac:spMkLst>
            <pc:docMk/>
            <pc:sldMk cId="2209888166" sldId="451"/>
            <ac:spMk id="30" creationId="{3B62D06A-878F-4524-BCD2-E4C1C196CD47}"/>
          </ac:spMkLst>
        </pc:spChg>
        <pc:spChg chg="add del mod">
          <ac:chgData name="help desk" userId="076106f8-e622-4bba-bf8d-41b4b1aaf204" providerId="ADAL" clId="{0F287073-5321-4FE8-B4D0-6955F506DE40}" dt="2025-04-16T14:49:32.166" v="830" actId="478"/>
          <ac:spMkLst>
            <pc:docMk/>
            <pc:sldMk cId="2209888166" sldId="451"/>
            <ac:spMk id="32" creationId="{8D78D75B-06E9-46E5-97D6-B2023C7C011A}"/>
          </ac:spMkLst>
        </pc:spChg>
        <pc:spChg chg="mod">
          <ac:chgData name="help desk" userId="076106f8-e622-4bba-bf8d-41b4b1aaf204" providerId="ADAL" clId="{0F287073-5321-4FE8-B4D0-6955F506DE40}" dt="2025-04-16T15:03:43.046" v="1074" actId="1076"/>
          <ac:spMkLst>
            <pc:docMk/>
            <pc:sldMk cId="2209888166" sldId="451"/>
            <ac:spMk id="41" creationId="{4B6B6E41-8B4A-483E-89E2-BDF31F7B0517}"/>
          </ac:spMkLst>
        </pc:spChg>
        <pc:picChg chg="add del">
          <ac:chgData name="help desk" userId="076106f8-e622-4bba-bf8d-41b4b1aaf204" providerId="ADAL" clId="{0F287073-5321-4FE8-B4D0-6955F506DE40}" dt="2025-04-16T14:44:42.271" v="640" actId="478"/>
          <ac:picMkLst>
            <pc:docMk/>
            <pc:sldMk cId="2209888166" sldId="451"/>
            <ac:picMk id="29" creationId="{561846BE-CDAD-400D-B4FD-84D79B966FDB}"/>
          </ac:picMkLst>
        </pc:picChg>
        <pc:cxnChg chg="mod">
          <ac:chgData name="help desk" userId="076106f8-e622-4bba-bf8d-41b4b1aaf204" providerId="ADAL" clId="{0F287073-5321-4FE8-B4D0-6955F506DE40}" dt="2025-04-16T15:07:23.892" v="1093" actId="14100"/>
          <ac:cxnSpMkLst>
            <pc:docMk/>
            <pc:sldMk cId="2209888166" sldId="451"/>
            <ac:cxnSpMk id="9" creationId="{AE9C6524-0BEC-4F67-B888-52C5260C4E71}"/>
          </ac:cxnSpMkLst>
        </pc:cxnChg>
        <pc:cxnChg chg="add del mod">
          <ac:chgData name="help desk" userId="076106f8-e622-4bba-bf8d-41b4b1aaf204" providerId="ADAL" clId="{0F287073-5321-4FE8-B4D0-6955F506DE40}" dt="2025-04-16T14:55:59.920" v="893" actId="14100"/>
          <ac:cxnSpMkLst>
            <pc:docMk/>
            <pc:sldMk cId="2209888166" sldId="451"/>
            <ac:cxnSpMk id="15" creationId="{D4842375-278B-490D-98B4-9654E58D8A3E}"/>
          </ac:cxnSpMkLst>
        </pc:cxnChg>
        <pc:cxnChg chg="add mod">
          <ac:chgData name="help desk" userId="076106f8-e622-4bba-bf8d-41b4b1aaf204" providerId="ADAL" clId="{0F287073-5321-4FE8-B4D0-6955F506DE40}" dt="2025-04-16T16:44:31.471" v="2740" actId="14100"/>
          <ac:cxnSpMkLst>
            <pc:docMk/>
            <pc:sldMk cId="2209888166" sldId="451"/>
            <ac:cxnSpMk id="22" creationId="{5EC08569-6035-4408-BCB6-7DD3B17AA760}"/>
          </ac:cxnSpMkLst>
        </pc:cxnChg>
        <pc:cxnChg chg="mod">
          <ac:chgData name="help desk" userId="076106f8-e622-4bba-bf8d-41b4b1aaf204" providerId="ADAL" clId="{0F287073-5321-4FE8-B4D0-6955F506DE40}" dt="2025-04-16T15:04:27.968" v="1084" actId="14100"/>
          <ac:cxnSpMkLst>
            <pc:docMk/>
            <pc:sldMk cId="2209888166" sldId="451"/>
            <ac:cxnSpMk id="28" creationId="{39745135-D3CD-4FEC-BABB-20FEC69BDA9D}"/>
          </ac:cxnSpMkLst>
        </pc:cxnChg>
        <pc:cxnChg chg="add mod">
          <ac:chgData name="help desk" userId="076106f8-e622-4bba-bf8d-41b4b1aaf204" providerId="ADAL" clId="{0F287073-5321-4FE8-B4D0-6955F506DE40}" dt="2025-04-16T14:57:21.612" v="967" actId="14100"/>
          <ac:cxnSpMkLst>
            <pc:docMk/>
            <pc:sldMk cId="2209888166" sldId="451"/>
            <ac:cxnSpMk id="31" creationId="{DC3F20EA-DC45-466C-85B3-EA9BD98FC40B}"/>
          </ac:cxnSpMkLst>
        </pc:cxnChg>
        <pc:cxnChg chg="mod">
          <ac:chgData name="help desk" userId="076106f8-e622-4bba-bf8d-41b4b1aaf204" providerId="ADAL" clId="{0F287073-5321-4FE8-B4D0-6955F506DE40}" dt="2025-04-16T15:03:47.757" v="1075" actId="14100"/>
          <ac:cxnSpMkLst>
            <pc:docMk/>
            <pc:sldMk cId="2209888166" sldId="451"/>
            <ac:cxnSpMk id="42" creationId="{DC721913-C10D-4223-BE34-66B5EFE094E3}"/>
          </ac:cxnSpMkLst>
        </pc:cxnChg>
      </pc:sldChg>
      <pc:sldChg chg="modAnim">
        <pc:chgData name="help desk" userId="076106f8-e622-4bba-bf8d-41b4b1aaf204" providerId="ADAL" clId="{0F287073-5321-4FE8-B4D0-6955F506DE40}" dt="2025-04-14T22:13:48.887" v="182"/>
        <pc:sldMkLst>
          <pc:docMk/>
          <pc:sldMk cId="2747541867" sldId="452"/>
        </pc:sldMkLst>
      </pc:sldChg>
      <pc:sldChg chg="addSp delSp modSp new mod modAnim">
        <pc:chgData name="help desk" userId="076106f8-e622-4bba-bf8d-41b4b1aaf204" providerId="ADAL" clId="{0F287073-5321-4FE8-B4D0-6955F506DE40}" dt="2025-04-16T19:21:40.329" v="2911"/>
        <pc:sldMkLst>
          <pc:docMk/>
          <pc:sldMk cId="1175990276" sldId="453"/>
        </pc:sldMkLst>
        <pc:spChg chg="del">
          <ac:chgData name="help desk" userId="076106f8-e622-4bba-bf8d-41b4b1aaf204" providerId="ADAL" clId="{0F287073-5321-4FE8-B4D0-6955F506DE40}" dt="2025-04-16T15:21:19.122" v="1185" actId="478"/>
          <ac:spMkLst>
            <pc:docMk/>
            <pc:sldMk cId="1175990276" sldId="453"/>
            <ac:spMk id="2" creationId="{0C3FFEFC-F01A-4116-A440-2FF529266767}"/>
          </ac:spMkLst>
        </pc:spChg>
        <pc:spChg chg="del">
          <ac:chgData name="help desk" userId="076106f8-e622-4bba-bf8d-41b4b1aaf204" providerId="ADAL" clId="{0F287073-5321-4FE8-B4D0-6955F506DE40}" dt="2025-04-16T15:21:19.122" v="1185" actId="478"/>
          <ac:spMkLst>
            <pc:docMk/>
            <pc:sldMk cId="1175990276" sldId="453"/>
            <ac:spMk id="3" creationId="{1F5A0F4B-6712-484C-A495-173673C1DC8B}"/>
          </ac:spMkLst>
        </pc:spChg>
        <pc:spChg chg="del">
          <ac:chgData name="help desk" userId="076106f8-e622-4bba-bf8d-41b4b1aaf204" providerId="ADAL" clId="{0F287073-5321-4FE8-B4D0-6955F506DE40}" dt="2025-04-16T15:21:19.122" v="1185" actId="478"/>
          <ac:spMkLst>
            <pc:docMk/>
            <pc:sldMk cId="1175990276" sldId="453"/>
            <ac:spMk id="4" creationId="{F782B970-DA83-4FEB-8C47-A827FB0DD11E}"/>
          </ac:spMkLst>
        </pc:spChg>
        <pc:spChg chg="add mod">
          <ac:chgData name="help desk" userId="076106f8-e622-4bba-bf8d-41b4b1aaf204" providerId="ADAL" clId="{0F287073-5321-4FE8-B4D0-6955F506DE40}" dt="2025-04-16T15:21:29.366" v="1186"/>
          <ac:spMkLst>
            <pc:docMk/>
            <pc:sldMk cId="1175990276" sldId="453"/>
            <ac:spMk id="5" creationId="{B52A7231-E7AE-4E58-BC11-611A0E2531A4}"/>
          </ac:spMkLst>
        </pc:spChg>
        <pc:spChg chg="add mod">
          <ac:chgData name="help desk" userId="076106f8-e622-4bba-bf8d-41b4b1aaf204" providerId="ADAL" clId="{0F287073-5321-4FE8-B4D0-6955F506DE40}" dt="2025-04-16T15:22:07.364" v="1196" actId="1035"/>
          <ac:spMkLst>
            <pc:docMk/>
            <pc:sldMk cId="1175990276" sldId="453"/>
            <ac:spMk id="6" creationId="{803EB11A-C5C4-4AA0-8D1F-FD9505505B82}"/>
          </ac:spMkLst>
        </pc:spChg>
        <pc:spChg chg="add mod">
          <ac:chgData name="help desk" userId="076106f8-e622-4bba-bf8d-41b4b1aaf204" providerId="ADAL" clId="{0F287073-5321-4FE8-B4D0-6955F506DE40}" dt="2025-04-16T16:01:40.575" v="1568" actId="1076"/>
          <ac:spMkLst>
            <pc:docMk/>
            <pc:sldMk cId="1175990276" sldId="453"/>
            <ac:spMk id="10" creationId="{101DD04D-8CED-4C42-B828-E615459712BF}"/>
          </ac:spMkLst>
        </pc:spChg>
        <pc:spChg chg="add mod">
          <ac:chgData name="help desk" userId="076106f8-e622-4bba-bf8d-41b4b1aaf204" providerId="ADAL" clId="{0F287073-5321-4FE8-B4D0-6955F506DE40}" dt="2025-04-16T16:02:34.386" v="1585" actId="1076"/>
          <ac:spMkLst>
            <pc:docMk/>
            <pc:sldMk cId="1175990276" sldId="453"/>
            <ac:spMk id="13" creationId="{B0F621C6-D25B-447F-A96A-B8E9DCA6DC6F}"/>
          </ac:spMkLst>
        </pc:spChg>
        <pc:spChg chg="add del mod">
          <ac:chgData name="help desk" userId="076106f8-e622-4bba-bf8d-41b4b1aaf204" providerId="ADAL" clId="{0F287073-5321-4FE8-B4D0-6955F506DE40}" dt="2025-04-16T19:18:21.508" v="2895" actId="478"/>
          <ac:spMkLst>
            <pc:docMk/>
            <pc:sldMk cId="1175990276" sldId="453"/>
            <ac:spMk id="18" creationId="{9CC51FD6-4FE0-4DB6-A0B2-BE761D6D6084}"/>
          </ac:spMkLst>
        </pc:spChg>
        <pc:picChg chg="add mod">
          <ac:chgData name="help desk" userId="076106f8-e622-4bba-bf8d-41b4b1aaf204" providerId="ADAL" clId="{0F287073-5321-4FE8-B4D0-6955F506DE40}" dt="2025-04-16T15:56:23.938" v="1526"/>
          <ac:picMkLst>
            <pc:docMk/>
            <pc:sldMk cId="1175990276" sldId="453"/>
            <ac:picMk id="7" creationId="{AD55BA57-E3AC-44C8-9AA6-EC887D884F5F}"/>
          </ac:picMkLst>
        </pc:picChg>
        <pc:picChg chg="add mod">
          <ac:chgData name="help desk" userId="076106f8-e622-4bba-bf8d-41b4b1aaf204" providerId="ADAL" clId="{0F287073-5321-4FE8-B4D0-6955F506DE40}" dt="2025-04-16T19:16:51.514" v="2874" actId="1076"/>
          <ac:picMkLst>
            <pc:docMk/>
            <pc:sldMk cId="1175990276" sldId="453"/>
            <ac:picMk id="9" creationId="{6FB96FA8-09E2-4F12-9154-94AABB6D502B}"/>
          </ac:picMkLst>
        </pc:picChg>
        <pc:cxnChg chg="add mod">
          <ac:chgData name="help desk" userId="076106f8-e622-4bba-bf8d-41b4b1aaf204" providerId="ADAL" clId="{0F287073-5321-4FE8-B4D0-6955F506DE40}" dt="2025-04-16T16:01:54.864" v="1571" actId="14100"/>
          <ac:cxnSpMkLst>
            <pc:docMk/>
            <pc:sldMk cId="1175990276" sldId="453"/>
            <ac:cxnSpMk id="11" creationId="{C39C5983-C6E4-418F-A3C5-5D71EE267172}"/>
          </ac:cxnSpMkLst>
        </pc:cxnChg>
        <pc:cxnChg chg="add mod">
          <ac:chgData name="help desk" userId="076106f8-e622-4bba-bf8d-41b4b1aaf204" providerId="ADAL" clId="{0F287073-5321-4FE8-B4D0-6955F506DE40}" dt="2025-04-16T16:02:43.905" v="1588" actId="14100"/>
          <ac:cxnSpMkLst>
            <pc:docMk/>
            <pc:sldMk cId="1175990276" sldId="453"/>
            <ac:cxnSpMk id="14" creationId="{6ED2CF17-BF64-44D5-A3E5-0439D20DC60D}"/>
          </ac:cxnSpMkLst>
        </pc:cxnChg>
        <pc:cxnChg chg="add del mod ord">
          <ac:chgData name="help desk" userId="076106f8-e622-4bba-bf8d-41b4b1aaf204" providerId="ADAL" clId="{0F287073-5321-4FE8-B4D0-6955F506DE40}" dt="2025-04-16T19:18:22.987" v="2896" actId="478"/>
          <ac:cxnSpMkLst>
            <pc:docMk/>
            <pc:sldMk cId="1175990276" sldId="453"/>
            <ac:cxnSpMk id="19" creationId="{79733E4C-90EC-4542-9094-92A96DCA8473}"/>
          </ac:cxnSpMkLst>
        </pc:cxnChg>
      </pc:sldChg>
      <pc:sldChg chg="addSp delSp modSp add mod modTransition modAnim">
        <pc:chgData name="help desk" userId="076106f8-e622-4bba-bf8d-41b4b1aaf204" providerId="ADAL" clId="{0F287073-5321-4FE8-B4D0-6955F506DE40}" dt="2025-04-16T19:19:48.935" v="2898"/>
        <pc:sldMkLst>
          <pc:docMk/>
          <pc:sldMk cId="2217837354" sldId="454"/>
        </pc:sldMkLst>
        <pc:spChg chg="del mod">
          <ac:chgData name="help desk" userId="076106f8-e622-4bba-bf8d-41b4b1aaf204" providerId="ADAL" clId="{0F287073-5321-4FE8-B4D0-6955F506DE40}" dt="2025-04-16T15:27:49.085" v="1285" actId="478"/>
          <ac:spMkLst>
            <pc:docMk/>
            <pc:sldMk cId="2217837354" sldId="454"/>
            <ac:spMk id="2" creationId="{00000000-0000-0000-0000-000000000000}"/>
          </ac:spMkLst>
        </pc:spChg>
        <pc:spChg chg="mod">
          <ac:chgData name="help desk" userId="076106f8-e622-4bba-bf8d-41b4b1aaf204" providerId="ADAL" clId="{0F287073-5321-4FE8-B4D0-6955F506DE40}" dt="2025-04-16T15:28:41.567" v="1307" actId="1076"/>
          <ac:spMkLst>
            <pc:docMk/>
            <pc:sldMk cId="2217837354" sldId="454"/>
            <ac:spMk id="3" creationId="{00000000-0000-0000-0000-000000000000}"/>
          </ac:spMkLst>
        </pc:spChg>
        <pc:spChg chg="mod">
          <ac:chgData name="help desk" userId="076106f8-e622-4bba-bf8d-41b4b1aaf204" providerId="ADAL" clId="{0F287073-5321-4FE8-B4D0-6955F506DE40}" dt="2025-04-16T15:30:04.130" v="1344" actId="1037"/>
          <ac:spMkLst>
            <pc:docMk/>
            <pc:sldMk cId="2217837354" sldId="454"/>
            <ac:spMk id="8" creationId="{775C03B2-39BC-42BD-B538-667E6A78129C}"/>
          </ac:spMkLst>
        </pc:spChg>
        <pc:spChg chg="mod">
          <ac:chgData name="help desk" userId="076106f8-e622-4bba-bf8d-41b4b1aaf204" providerId="ADAL" clId="{0F287073-5321-4FE8-B4D0-6955F506DE40}" dt="2025-04-16T15:43:14.191" v="1472" actId="1076"/>
          <ac:spMkLst>
            <pc:docMk/>
            <pc:sldMk cId="2217837354" sldId="454"/>
            <ac:spMk id="11" creationId="{00000000-0000-0000-0000-000000000000}"/>
          </ac:spMkLst>
        </pc:spChg>
        <pc:spChg chg="mod">
          <ac:chgData name="help desk" userId="076106f8-e622-4bba-bf8d-41b4b1aaf204" providerId="ADAL" clId="{0F287073-5321-4FE8-B4D0-6955F506DE40}" dt="2025-04-16T15:57:21.880" v="1536" actId="14100"/>
          <ac:spMkLst>
            <pc:docMk/>
            <pc:sldMk cId="2217837354" sldId="454"/>
            <ac:spMk id="12" creationId="{00000000-0000-0000-0000-000000000000}"/>
          </ac:spMkLst>
        </pc:spChg>
        <pc:spChg chg="add mod">
          <ac:chgData name="help desk" userId="076106f8-e622-4bba-bf8d-41b4b1aaf204" providerId="ADAL" clId="{0F287073-5321-4FE8-B4D0-6955F506DE40}" dt="2025-04-16T15:27:49.571" v="1286"/>
          <ac:spMkLst>
            <pc:docMk/>
            <pc:sldMk cId="2217837354" sldId="454"/>
            <ac:spMk id="26" creationId="{E99A00F7-955F-4951-B2E7-43B59073EDAF}"/>
          </ac:spMkLst>
        </pc:spChg>
        <pc:spChg chg="del">
          <ac:chgData name="help desk" userId="076106f8-e622-4bba-bf8d-41b4b1aaf204" providerId="ADAL" clId="{0F287073-5321-4FE8-B4D0-6955F506DE40}" dt="2025-04-16T15:37:50.846" v="1347" actId="478"/>
          <ac:spMkLst>
            <pc:docMk/>
            <pc:sldMk cId="2217837354" sldId="454"/>
            <ac:spMk id="28" creationId="{3C9DFC82-FCC6-4DB0-A549-B19626368CC0}"/>
          </ac:spMkLst>
        </pc:spChg>
        <pc:spChg chg="mod">
          <ac:chgData name="help desk" userId="076106f8-e622-4bba-bf8d-41b4b1aaf204" providerId="ADAL" clId="{0F287073-5321-4FE8-B4D0-6955F506DE40}" dt="2025-04-16T15:44:13.268" v="1484" actId="113"/>
          <ac:spMkLst>
            <pc:docMk/>
            <pc:sldMk cId="2217837354" sldId="454"/>
            <ac:spMk id="36" creationId="{00000000-0000-0000-0000-000000000000}"/>
          </ac:spMkLst>
        </pc:spChg>
        <pc:grpChg chg="mod ord">
          <ac:chgData name="help desk" userId="076106f8-e622-4bba-bf8d-41b4b1aaf204" providerId="ADAL" clId="{0F287073-5321-4FE8-B4D0-6955F506DE40}" dt="2025-04-16T15:42:04.152" v="1467" actId="171"/>
          <ac:grpSpMkLst>
            <pc:docMk/>
            <pc:sldMk cId="2217837354" sldId="454"/>
            <ac:grpSpMk id="10" creationId="{DA180CA9-047A-4506-8D1B-EF32BB551734}"/>
          </ac:grpSpMkLst>
        </pc:grpChg>
        <pc:grpChg chg="del">
          <ac:chgData name="help desk" userId="076106f8-e622-4bba-bf8d-41b4b1aaf204" providerId="ADAL" clId="{0F287073-5321-4FE8-B4D0-6955F506DE40}" dt="2025-04-16T15:37:42.382" v="1345" actId="478"/>
          <ac:grpSpMkLst>
            <pc:docMk/>
            <pc:sldMk cId="2217837354" sldId="454"/>
            <ac:grpSpMk id="22" creationId="{2DD7F2E2-4090-4F02-8F07-8DC03188D71B}"/>
          </ac:grpSpMkLst>
        </pc:grpChg>
        <pc:picChg chg="add del mod ord">
          <ac:chgData name="help desk" userId="076106f8-e622-4bba-bf8d-41b4b1aaf204" providerId="ADAL" clId="{0F287073-5321-4FE8-B4D0-6955F506DE40}" dt="2025-04-16T15:26:26.427" v="1261" actId="478"/>
          <ac:picMkLst>
            <pc:docMk/>
            <pc:sldMk cId="2217837354" sldId="454"/>
            <ac:picMk id="5" creationId="{46F3ABE9-8111-469B-B75D-2606011DBD33}"/>
          </ac:picMkLst>
        </pc:picChg>
        <pc:picChg chg="add mod ord">
          <ac:chgData name="help desk" userId="076106f8-e622-4bba-bf8d-41b4b1aaf204" providerId="ADAL" clId="{0F287073-5321-4FE8-B4D0-6955F506DE40}" dt="2025-04-16T15:40:10.381" v="1398" actId="1076"/>
          <ac:picMkLst>
            <pc:docMk/>
            <pc:sldMk cId="2217837354" sldId="454"/>
            <ac:picMk id="7" creationId="{C194B691-09A0-426C-BDE0-09CA743FA6CB}"/>
          </ac:picMkLst>
        </pc:picChg>
        <pc:picChg chg="del">
          <ac:chgData name="help desk" userId="076106f8-e622-4bba-bf8d-41b4b1aaf204" providerId="ADAL" clId="{0F287073-5321-4FE8-B4D0-6955F506DE40}" dt="2025-04-16T15:24:51.024" v="1233" actId="478"/>
          <ac:picMkLst>
            <pc:docMk/>
            <pc:sldMk cId="2217837354" sldId="454"/>
            <ac:picMk id="9" creationId="{F152F81C-44E5-40A5-89FD-5C0E73158D79}"/>
          </ac:picMkLst>
        </pc:picChg>
        <pc:picChg chg="del">
          <ac:chgData name="help desk" userId="076106f8-e622-4bba-bf8d-41b4b1aaf204" providerId="ADAL" clId="{0F287073-5321-4FE8-B4D0-6955F506DE40}" dt="2025-04-16T15:37:48.542" v="1346" actId="478"/>
          <ac:picMkLst>
            <pc:docMk/>
            <pc:sldMk cId="2217837354" sldId="454"/>
            <ac:picMk id="21" creationId="{3827073A-D7AA-4C1D-83F5-967C1BC450B4}"/>
          </ac:picMkLst>
        </pc:picChg>
        <pc:picChg chg="add mod ord">
          <ac:chgData name="help desk" userId="076106f8-e622-4bba-bf8d-41b4b1aaf204" providerId="ADAL" clId="{0F287073-5321-4FE8-B4D0-6955F506DE40}" dt="2025-04-16T15:42:42.737" v="1469" actId="1076"/>
          <ac:picMkLst>
            <pc:docMk/>
            <pc:sldMk cId="2217837354" sldId="454"/>
            <ac:picMk id="30" creationId="{2CBA41D0-C94A-44A5-B87A-EE33FC9BC7FE}"/>
          </ac:picMkLst>
        </pc:picChg>
        <pc:cxnChg chg="mod">
          <ac:chgData name="help desk" userId="076106f8-e622-4bba-bf8d-41b4b1aaf204" providerId="ADAL" clId="{0F287073-5321-4FE8-B4D0-6955F506DE40}" dt="2025-04-16T15:57:21.880" v="1536" actId="14100"/>
          <ac:cxnSpMkLst>
            <pc:docMk/>
            <pc:sldMk cId="2217837354" sldId="454"/>
            <ac:cxnSpMk id="16" creationId="{00000000-0000-0000-0000-000000000000}"/>
          </ac:cxnSpMkLst>
        </pc:cxnChg>
        <pc:cxnChg chg="mod">
          <ac:chgData name="help desk" userId="076106f8-e622-4bba-bf8d-41b4b1aaf204" providerId="ADAL" clId="{0F287073-5321-4FE8-B4D0-6955F506DE40}" dt="2025-04-16T15:29:39.673" v="1314" actId="14100"/>
          <ac:cxnSpMkLst>
            <pc:docMk/>
            <pc:sldMk cId="2217837354" sldId="454"/>
            <ac:cxnSpMk id="18" creationId="{3FFF95A0-136C-436D-A11E-F034F780B0EE}"/>
          </ac:cxnSpMkLst>
        </pc:cxnChg>
        <pc:cxnChg chg="mod">
          <ac:chgData name="help desk" userId="076106f8-e622-4bba-bf8d-41b4b1aaf204" providerId="ADAL" clId="{0F287073-5321-4FE8-B4D0-6955F506DE40}" dt="2025-04-16T15:43:24.719" v="1474" actId="14100"/>
          <ac:cxnSpMkLst>
            <pc:docMk/>
            <pc:sldMk cId="2217837354" sldId="454"/>
            <ac:cxnSpMk id="27" creationId="{00000000-0000-0000-0000-000000000000}"/>
          </ac:cxnSpMkLst>
        </pc:cxnChg>
        <pc:cxnChg chg="mod">
          <ac:chgData name="help desk" userId="076106f8-e622-4bba-bf8d-41b4b1aaf204" providerId="ADAL" clId="{0F287073-5321-4FE8-B4D0-6955F506DE40}" dt="2025-04-16T15:29:10.968" v="1311" actId="14100"/>
          <ac:cxnSpMkLst>
            <pc:docMk/>
            <pc:sldMk cId="2217837354" sldId="454"/>
            <ac:cxnSpMk id="29" creationId="{BA836211-9CD3-49FF-B710-D31DBA80B323}"/>
          </ac:cxnSpMkLst>
        </pc:cxnChg>
        <pc:cxnChg chg="mod">
          <ac:chgData name="help desk" userId="076106f8-e622-4bba-bf8d-41b4b1aaf204" providerId="ADAL" clId="{0F287073-5321-4FE8-B4D0-6955F506DE40}" dt="2025-04-16T15:44:01.136" v="1478" actId="14100"/>
          <ac:cxnSpMkLst>
            <pc:docMk/>
            <pc:sldMk cId="2217837354" sldId="454"/>
            <ac:cxnSpMk id="39" creationId="{00000000-0000-0000-0000-000000000000}"/>
          </ac:cxnSpMkLst>
        </pc:cxnChg>
      </pc:sldChg>
      <pc:sldChg chg="add modTransition modAnim">
        <pc:chgData name="help desk" userId="076106f8-e622-4bba-bf8d-41b4b1aaf204" providerId="ADAL" clId="{0F287073-5321-4FE8-B4D0-6955F506DE40}" dt="2025-04-16T19:58:17.730" v="3060"/>
        <pc:sldMkLst>
          <pc:docMk/>
          <pc:sldMk cId="4108281474" sldId="455"/>
        </pc:sldMkLst>
      </pc:sldChg>
      <pc:sldChg chg="add del">
        <pc:chgData name="help desk" userId="076106f8-e622-4bba-bf8d-41b4b1aaf204" providerId="ADAL" clId="{0F287073-5321-4FE8-B4D0-6955F506DE40}" dt="2025-04-16T20:09:38.594" v="3079" actId="2890"/>
        <pc:sldMkLst>
          <pc:docMk/>
          <pc:sldMk cId="93964528" sldId="456"/>
        </pc:sldMkLst>
      </pc:sldChg>
      <pc:sldChg chg="addSp delSp modSp add mod addAnim delAnim modAnim">
        <pc:chgData name="help desk" userId="076106f8-e622-4bba-bf8d-41b4b1aaf204" providerId="ADAL" clId="{0F287073-5321-4FE8-B4D0-6955F506DE40}" dt="2025-04-16T21:18:20.739" v="3555" actId="14100"/>
        <pc:sldMkLst>
          <pc:docMk/>
          <pc:sldMk cId="1315296812" sldId="456"/>
        </pc:sldMkLst>
        <pc:spChg chg="mod">
          <ac:chgData name="help desk" userId="076106f8-e622-4bba-bf8d-41b4b1aaf204" providerId="ADAL" clId="{0F287073-5321-4FE8-B4D0-6955F506DE40}" dt="2025-04-16T21:15:24.397" v="3478" actId="14100"/>
          <ac:spMkLst>
            <pc:docMk/>
            <pc:sldMk cId="1315296812" sldId="456"/>
            <ac:spMk id="7" creationId="{00000000-0000-0000-0000-000000000000}"/>
          </ac:spMkLst>
        </pc:spChg>
        <pc:spChg chg="add mod">
          <ac:chgData name="help desk" userId="076106f8-e622-4bba-bf8d-41b4b1aaf204" providerId="ADAL" clId="{0F287073-5321-4FE8-B4D0-6955F506DE40}" dt="2025-04-16T20:43:45.828" v="3221"/>
          <ac:spMkLst>
            <pc:docMk/>
            <pc:sldMk cId="1315296812" sldId="456"/>
            <ac:spMk id="10" creationId="{2D274A4C-BD26-4E69-A83A-7C7AA4B9233B}"/>
          </ac:spMkLst>
        </pc:spChg>
        <pc:spChg chg="add del mod">
          <ac:chgData name="help desk" userId="076106f8-e622-4bba-bf8d-41b4b1aaf204" providerId="ADAL" clId="{0F287073-5321-4FE8-B4D0-6955F506DE40}" dt="2025-04-16T21:15:45.028" v="3483" actId="478"/>
          <ac:spMkLst>
            <pc:docMk/>
            <pc:sldMk cId="1315296812" sldId="456"/>
            <ac:spMk id="11" creationId="{CFDF4563-25B4-4DB6-8F23-1BA8AA8D2B17}"/>
          </ac:spMkLst>
        </pc:spChg>
        <pc:spChg chg="del">
          <ac:chgData name="help desk" userId="076106f8-e622-4bba-bf8d-41b4b1aaf204" providerId="ADAL" clId="{0F287073-5321-4FE8-B4D0-6955F506DE40}" dt="2025-04-16T20:43:44.895" v="3220" actId="478"/>
          <ac:spMkLst>
            <pc:docMk/>
            <pc:sldMk cId="1315296812" sldId="456"/>
            <ac:spMk id="27" creationId="{1BC5A3FA-DB4F-4B5E-94AF-421F19539075}"/>
          </ac:spMkLst>
        </pc:spChg>
        <pc:picChg chg="add del mod ord">
          <ac:chgData name="help desk" userId="076106f8-e622-4bba-bf8d-41b4b1aaf204" providerId="ADAL" clId="{0F287073-5321-4FE8-B4D0-6955F506DE40}" dt="2025-04-16T21:15:14.741" v="3476" actId="478"/>
          <ac:picMkLst>
            <pc:docMk/>
            <pc:sldMk cId="1315296812" sldId="456"/>
            <ac:picMk id="5" creationId="{62E6C875-5B31-4FE1-98A7-5AB8F2273690}"/>
          </ac:picMkLst>
        </pc:picChg>
        <pc:picChg chg="add del">
          <ac:chgData name="help desk" userId="076106f8-e622-4bba-bf8d-41b4b1aaf204" providerId="ADAL" clId="{0F287073-5321-4FE8-B4D0-6955F506DE40}" dt="2025-04-16T21:14:52.973" v="3473" actId="22"/>
          <ac:picMkLst>
            <pc:docMk/>
            <pc:sldMk cId="1315296812" sldId="456"/>
            <ac:picMk id="13" creationId="{628E7137-425B-4318-84ED-1D8BD936EED0}"/>
          </ac:picMkLst>
        </pc:picChg>
        <pc:picChg chg="add mod ord">
          <ac:chgData name="help desk" userId="076106f8-e622-4bba-bf8d-41b4b1aaf204" providerId="ADAL" clId="{0F287073-5321-4FE8-B4D0-6955F506DE40}" dt="2025-04-16T21:17:10.598" v="3488" actId="167"/>
          <ac:picMkLst>
            <pc:docMk/>
            <pc:sldMk cId="1315296812" sldId="456"/>
            <ac:picMk id="18" creationId="{99EF4E64-F136-4112-947D-7A63A26D7F2A}"/>
          </ac:picMkLst>
        </pc:picChg>
        <pc:picChg chg="add del mod ord">
          <ac:chgData name="help desk" userId="076106f8-e622-4bba-bf8d-41b4b1aaf204" providerId="ADAL" clId="{0F287073-5321-4FE8-B4D0-6955F506DE40}" dt="2025-04-16T21:17:13.067" v="3489" actId="478"/>
          <ac:picMkLst>
            <pc:docMk/>
            <pc:sldMk cId="1315296812" sldId="456"/>
            <ac:picMk id="20" creationId="{3B2381D0-6E47-4792-883F-C83F9F5879C9}"/>
          </ac:picMkLst>
        </pc:picChg>
        <pc:picChg chg="del mod">
          <ac:chgData name="help desk" userId="076106f8-e622-4bba-bf8d-41b4b1aaf204" providerId="ADAL" clId="{0F287073-5321-4FE8-B4D0-6955F506DE40}" dt="2025-04-16T21:12:43.103" v="3427" actId="478"/>
          <ac:picMkLst>
            <pc:docMk/>
            <pc:sldMk cId="1315296812" sldId="456"/>
            <ac:picMk id="21" creationId="{DE986104-2C8B-499C-A67B-E1C3B988725D}"/>
          </ac:picMkLst>
        </pc:picChg>
        <pc:picChg chg="mod">
          <ac:chgData name="help desk" userId="076106f8-e622-4bba-bf8d-41b4b1aaf204" providerId="ADAL" clId="{0F287073-5321-4FE8-B4D0-6955F506DE40}" dt="2025-04-16T21:17:47.209" v="3549" actId="1038"/>
          <ac:picMkLst>
            <pc:docMk/>
            <pc:sldMk cId="1315296812" sldId="456"/>
            <ac:picMk id="38" creationId="{00000000-0000-0000-0000-000000000000}"/>
          </ac:picMkLst>
        </pc:picChg>
        <pc:cxnChg chg="add del mod">
          <ac:chgData name="help desk" userId="076106f8-e622-4bba-bf8d-41b4b1aaf204" providerId="ADAL" clId="{0F287073-5321-4FE8-B4D0-6955F506DE40}" dt="2025-04-16T21:17:20.249" v="3490" actId="14100"/>
          <ac:cxnSpMkLst>
            <pc:docMk/>
            <pc:sldMk cId="1315296812" sldId="456"/>
            <ac:cxnSpMk id="12" creationId="{074AE336-AF1B-4B88-97BD-4FF3BA1B28A4}"/>
          </ac:cxnSpMkLst>
        </pc:cxnChg>
        <pc:cxnChg chg="mod">
          <ac:chgData name="help desk" userId="076106f8-e622-4bba-bf8d-41b4b1aaf204" providerId="ADAL" clId="{0F287073-5321-4FE8-B4D0-6955F506DE40}" dt="2025-04-16T21:17:26.113" v="3491" actId="14100"/>
          <ac:cxnSpMkLst>
            <pc:docMk/>
            <pc:sldMk cId="1315296812" sldId="456"/>
            <ac:cxnSpMk id="24" creationId="{00000000-0000-0000-0000-000000000000}"/>
          </ac:cxnSpMkLst>
        </pc:cxnChg>
        <pc:cxnChg chg="mod">
          <ac:chgData name="help desk" userId="076106f8-e622-4bba-bf8d-41b4b1aaf204" providerId="ADAL" clId="{0F287073-5321-4FE8-B4D0-6955F506DE40}" dt="2025-04-16T21:18:20.739" v="3555" actId="14100"/>
          <ac:cxnSpMkLst>
            <pc:docMk/>
            <pc:sldMk cId="1315296812" sldId="456"/>
            <ac:cxnSpMk id="42" creationId="{00000000-0000-0000-0000-000000000000}"/>
          </ac:cxnSpMkLst>
        </pc:cxnChg>
      </pc:sldChg>
      <pc:sldChg chg="addSp delSp modSp add del mod delAnim modAnim">
        <pc:chgData name="help desk" userId="076106f8-e622-4bba-bf8d-41b4b1aaf204" providerId="ADAL" clId="{0F287073-5321-4FE8-B4D0-6955F506DE40}" dt="2025-04-16T21:02:56.657" v="3409" actId="47"/>
        <pc:sldMkLst>
          <pc:docMk/>
          <pc:sldMk cId="2574197803" sldId="457"/>
        </pc:sldMkLst>
        <pc:spChg chg="del">
          <ac:chgData name="help desk" userId="076106f8-e622-4bba-bf8d-41b4b1aaf204" providerId="ADAL" clId="{0F287073-5321-4FE8-B4D0-6955F506DE40}" dt="2025-04-16T20:43:35.218" v="3218" actId="478"/>
          <ac:spMkLst>
            <pc:docMk/>
            <pc:sldMk cId="2574197803" sldId="457"/>
            <ac:spMk id="4" creationId="{00000000-0000-0000-0000-000000000000}"/>
          </ac:spMkLst>
        </pc:spChg>
        <pc:spChg chg="mod">
          <ac:chgData name="help desk" userId="076106f8-e622-4bba-bf8d-41b4b1aaf204" providerId="ADAL" clId="{0F287073-5321-4FE8-B4D0-6955F506DE40}" dt="2025-04-16T20:27:22.407" v="3185" actId="207"/>
          <ac:spMkLst>
            <pc:docMk/>
            <pc:sldMk cId="2574197803" sldId="457"/>
            <ac:spMk id="6" creationId="{00000000-0000-0000-0000-000000000000}"/>
          </ac:spMkLst>
        </pc:spChg>
        <pc:spChg chg="add mod">
          <ac:chgData name="help desk" userId="076106f8-e622-4bba-bf8d-41b4b1aaf204" providerId="ADAL" clId="{0F287073-5321-4FE8-B4D0-6955F506DE40}" dt="2025-04-16T20:43:35.653" v="3219"/>
          <ac:spMkLst>
            <pc:docMk/>
            <pc:sldMk cId="2574197803" sldId="457"/>
            <ac:spMk id="13" creationId="{551513AD-4902-4825-AD7A-FC2D601C5903}"/>
          </ac:spMkLst>
        </pc:spChg>
        <pc:spChg chg="mod">
          <ac:chgData name="help desk" userId="076106f8-e622-4bba-bf8d-41b4b1aaf204" providerId="ADAL" clId="{0F287073-5321-4FE8-B4D0-6955F506DE40}" dt="2025-04-16T20:49:17.073" v="3270" actId="1076"/>
          <ac:spMkLst>
            <pc:docMk/>
            <pc:sldMk cId="2574197803" sldId="457"/>
            <ac:spMk id="19" creationId="{00000000-0000-0000-0000-000000000000}"/>
          </ac:spMkLst>
        </pc:spChg>
        <pc:picChg chg="add mod">
          <ac:chgData name="help desk" userId="076106f8-e622-4bba-bf8d-41b4b1aaf204" providerId="ADAL" clId="{0F287073-5321-4FE8-B4D0-6955F506DE40}" dt="2025-04-16T20:26:50.695" v="3173" actId="692"/>
          <ac:picMkLst>
            <pc:docMk/>
            <pc:sldMk cId="2574197803" sldId="457"/>
            <ac:picMk id="5" creationId="{7B8B8091-93E6-4F20-AEE8-CE090EA87FA1}"/>
          </ac:picMkLst>
        </pc:picChg>
        <pc:picChg chg="del">
          <ac:chgData name="help desk" userId="076106f8-e622-4bba-bf8d-41b4b1aaf204" providerId="ADAL" clId="{0F287073-5321-4FE8-B4D0-6955F506DE40}" dt="2025-04-16T20:48:42.860" v="3266" actId="478"/>
          <ac:picMkLst>
            <pc:docMk/>
            <pc:sldMk cId="2574197803" sldId="457"/>
            <ac:picMk id="9" creationId="{BB948A5B-E560-4D70-84F7-7837A4C70BDB}"/>
          </ac:picMkLst>
        </pc:picChg>
        <pc:picChg chg="add mod ord">
          <ac:chgData name="help desk" userId="076106f8-e622-4bba-bf8d-41b4b1aaf204" providerId="ADAL" clId="{0F287073-5321-4FE8-B4D0-6955F506DE40}" dt="2025-04-16T20:48:54.132" v="3269" actId="692"/>
          <ac:picMkLst>
            <pc:docMk/>
            <pc:sldMk cId="2574197803" sldId="457"/>
            <ac:picMk id="11" creationId="{56AB5BAE-FC40-439F-ABA9-F08D2C825EAF}"/>
          </ac:picMkLst>
        </pc:picChg>
        <pc:picChg chg="del">
          <ac:chgData name="help desk" userId="076106f8-e622-4bba-bf8d-41b4b1aaf204" providerId="ADAL" clId="{0F287073-5321-4FE8-B4D0-6955F506DE40}" dt="2025-04-16T20:26:36.324" v="3168" actId="478"/>
          <ac:picMkLst>
            <pc:docMk/>
            <pc:sldMk cId="2574197803" sldId="457"/>
            <ac:picMk id="16" creationId="{4AF49111-724C-4F19-B87F-8250BF02B550}"/>
          </ac:picMkLst>
        </pc:picChg>
        <pc:picChg chg="add del mod">
          <ac:chgData name="help desk" userId="076106f8-e622-4bba-bf8d-41b4b1aaf204" providerId="ADAL" clId="{0F287073-5321-4FE8-B4D0-6955F506DE40}" dt="2025-04-16T20:51:45.874" v="3281" actId="21"/>
          <ac:picMkLst>
            <pc:docMk/>
            <pc:sldMk cId="2574197803" sldId="457"/>
            <ac:picMk id="18" creationId="{8EE8D646-EA62-48AD-993A-F3AD6FA3EA13}"/>
          </ac:picMkLst>
        </pc:picChg>
        <pc:cxnChg chg="mod">
          <ac:chgData name="help desk" userId="076106f8-e622-4bba-bf8d-41b4b1aaf204" providerId="ADAL" clId="{0F287073-5321-4FE8-B4D0-6955F506DE40}" dt="2025-04-16T20:49:17.073" v="3270" actId="1076"/>
          <ac:cxnSpMkLst>
            <pc:docMk/>
            <pc:sldMk cId="2574197803" sldId="457"/>
            <ac:cxnSpMk id="3" creationId="{00000000-0000-0000-0000-000000000000}"/>
          </ac:cxnSpMkLst>
        </pc:cxnChg>
        <pc:cxnChg chg="mod">
          <ac:chgData name="help desk" userId="076106f8-e622-4bba-bf8d-41b4b1aaf204" providerId="ADAL" clId="{0F287073-5321-4FE8-B4D0-6955F506DE40}" dt="2025-04-16T20:49:22.514" v="3271" actId="14100"/>
          <ac:cxnSpMkLst>
            <pc:docMk/>
            <pc:sldMk cId="2574197803" sldId="457"/>
            <ac:cxnSpMk id="29" creationId="{00000000-0000-0000-0000-000000000000}"/>
          </ac:cxnSpMkLst>
        </pc:cxnChg>
      </pc:sldChg>
    </pc:docChg>
  </pc:docChgLst>
  <pc:docChgLst>
    <pc:chgData name="help desk" userId="076106f8-e622-4bba-bf8d-41b4b1aaf204" providerId="ADAL" clId="{443FFB82-84AB-4687-8436-7CDBE6B8AFD1}"/>
    <pc:docChg chg="custSel modSld">
      <pc:chgData name="help desk" userId="076106f8-e622-4bba-bf8d-41b4b1aaf204" providerId="ADAL" clId="{443FFB82-84AB-4687-8436-7CDBE6B8AFD1}" dt="2026-05-14T14:41:28.172" v="0" actId="478"/>
      <pc:docMkLst>
        <pc:docMk/>
      </pc:docMkLst>
      <pc:sldChg chg="delSp mod delAnim">
        <pc:chgData name="help desk" userId="076106f8-e622-4bba-bf8d-41b4b1aaf204" providerId="ADAL" clId="{443FFB82-84AB-4687-8436-7CDBE6B8AFD1}" dt="2026-05-14T14:41:28.172" v="0" actId="478"/>
        <pc:sldMkLst>
          <pc:docMk/>
          <pc:sldMk cId="2066350262" sldId="377"/>
        </pc:sldMkLst>
        <pc:spChg chg="del">
          <ac:chgData name="help desk" userId="076106f8-e622-4bba-bf8d-41b4b1aaf204" providerId="ADAL" clId="{443FFB82-84AB-4687-8436-7CDBE6B8AFD1}" dt="2026-05-14T14:41:28.172" v="0" actId="478"/>
          <ac:spMkLst>
            <pc:docMk/>
            <pc:sldMk cId="2066350262" sldId="377"/>
            <ac:spMk id="31" creationId="{00000000-0000-0000-0000-000000000000}"/>
          </ac:spMkLst>
        </pc:spChg>
      </pc:sldChg>
    </pc:docChg>
  </pc:docChgLst>
  <pc:docChgLst>
    <pc:chgData name="help desk" userId="076106f8-e622-4bba-bf8d-41b4b1aaf204" providerId="ADAL" clId="{4CBC5892-67C9-45E0-944B-CA0C0676D615}"/>
    <pc:docChg chg="addSld delSld modSld">
      <pc:chgData name="help desk" userId="076106f8-e622-4bba-bf8d-41b4b1aaf204" providerId="ADAL" clId="{4CBC5892-67C9-45E0-944B-CA0C0676D615}" dt="2026-04-29T20:30:40.613" v="33"/>
      <pc:docMkLst>
        <pc:docMk/>
      </pc:docMkLst>
      <pc:sldChg chg="modSp add mod">
        <pc:chgData name="help desk" userId="076106f8-e622-4bba-bf8d-41b4b1aaf204" providerId="ADAL" clId="{4CBC5892-67C9-45E0-944B-CA0C0676D615}" dt="2026-04-28T20:14:10.999" v="28" actId="1076"/>
        <pc:sldMkLst>
          <pc:docMk/>
          <pc:sldMk cId="1576177480" sldId="256"/>
        </pc:sldMkLst>
        <pc:spChg chg="mod">
          <ac:chgData name="help desk" userId="076106f8-e622-4bba-bf8d-41b4b1aaf204" providerId="ADAL" clId="{4CBC5892-67C9-45E0-944B-CA0C0676D615}" dt="2026-04-28T20:13:51.434" v="16" actId="255"/>
          <ac:spMkLst>
            <pc:docMk/>
            <pc:sldMk cId="1576177480" sldId="256"/>
            <ac:spMk id="2" creationId="{2FC3E90C-15F8-4D2E-8C40-759E6203ED1D}"/>
          </ac:spMkLst>
        </pc:spChg>
        <pc:spChg chg="mod">
          <ac:chgData name="help desk" userId="076106f8-e622-4bba-bf8d-41b4b1aaf204" providerId="ADAL" clId="{4CBC5892-67C9-45E0-944B-CA0C0676D615}" dt="2026-04-28T20:14:10.999" v="28" actId="1076"/>
          <ac:spMkLst>
            <pc:docMk/>
            <pc:sldMk cId="1576177480" sldId="256"/>
            <ac:spMk id="4" creationId="{24C85F65-DB85-4182-8096-C15FF31740A5}"/>
          </ac:spMkLst>
        </pc:spChg>
      </pc:sldChg>
      <pc:sldChg chg="del">
        <pc:chgData name="help desk" userId="076106f8-e622-4bba-bf8d-41b4b1aaf204" providerId="ADAL" clId="{4CBC5892-67C9-45E0-944B-CA0C0676D615}" dt="2026-04-28T20:14:15.656" v="29" actId="47"/>
        <pc:sldMkLst>
          <pc:docMk/>
          <pc:sldMk cId="2847858403" sldId="257"/>
        </pc:sldMkLst>
      </pc:sldChg>
      <pc:sldChg chg="modSp mod">
        <pc:chgData name="help desk" userId="076106f8-e622-4bba-bf8d-41b4b1aaf204" providerId="ADAL" clId="{4CBC5892-67C9-45E0-944B-CA0C0676D615}" dt="2026-04-29T20:29:56.396" v="31" actId="207"/>
        <pc:sldMkLst>
          <pc:docMk/>
          <pc:sldMk cId="1709110632" sldId="439"/>
        </pc:sldMkLst>
        <pc:spChg chg="mod">
          <ac:chgData name="help desk" userId="076106f8-e622-4bba-bf8d-41b4b1aaf204" providerId="ADAL" clId="{4CBC5892-67C9-45E0-944B-CA0C0676D615}" dt="2026-04-29T20:29:56.396" v="31" actId="207"/>
          <ac:spMkLst>
            <pc:docMk/>
            <pc:sldMk cId="1709110632" sldId="439"/>
            <ac:spMk id="19" creationId="{E16CE4FB-5A65-4FD7-A81E-D127421B890B}"/>
          </ac:spMkLst>
        </pc:spChg>
      </pc:sldChg>
      <pc:sldChg chg="modAnim">
        <pc:chgData name="help desk" userId="076106f8-e622-4bba-bf8d-41b4b1aaf204" providerId="ADAL" clId="{4CBC5892-67C9-45E0-944B-CA0C0676D615}" dt="2026-04-29T20:30:17.232" v="32"/>
        <pc:sldMkLst>
          <pc:docMk/>
          <pc:sldMk cId="1905254606" sldId="502"/>
        </pc:sldMkLst>
      </pc:sldChg>
      <pc:sldChg chg="modAnim">
        <pc:chgData name="help desk" userId="076106f8-e622-4bba-bf8d-41b4b1aaf204" providerId="ADAL" clId="{4CBC5892-67C9-45E0-944B-CA0C0676D615}" dt="2026-04-29T20:30:40.613" v="33"/>
        <pc:sldMkLst>
          <pc:docMk/>
          <pc:sldMk cId="2620291296" sldId="503"/>
        </pc:sldMkLst>
      </pc:sldChg>
    </pc:docChg>
  </pc:docChgLst>
  <pc:docChgLst>
    <pc:chgData name="help desk" userId="076106f8-e622-4bba-bf8d-41b4b1aaf204" providerId="ADAL" clId="{9E3118B5-DB26-4547-8246-61451B5F9C06}"/>
    <pc:docChg chg="undo custSel addSld delSld modSld">
      <pc:chgData name="help desk" userId="076106f8-e622-4bba-bf8d-41b4b1aaf204" providerId="ADAL" clId="{9E3118B5-DB26-4547-8246-61451B5F9C06}" dt="2024-10-04T20:42:15.007" v="1985"/>
      <pc:docMkLst>
        <pc:docMk/>
      </pc:docMkLst>
      <pc:sldChg chg="addSp delSp modSp mod modAnim">
        <pc:chgData name="help desk" userId="076106f8-e622-4bba-bf8d-41b4b1aaf204" providerId="ADAL" clId="{9E3118B5-DB26-4547-8246-61451B5F9C06}" dt="2024-10-04T19:32:43.753" v="1624" actId="692"/>
        <pc:sldMkLst>
          <pc:docMk/>
          <pc:sldMk cId="1544044953" sldId="369"/>
        </pc:sldMkLst>
        <pc:spChg chg="mod">
          <ac:chgData name="help desk" userId="076106f8-e622-4bba-bf8d-41b4b1aaf204" providerId="ADAL" clId="{9E3118B5-DB26-4547-8246-61451B5F9C06}" dt="2024-09-25T15:11:57.332" v="545" actId="1035"/>
          <ac:spMkLst>
            <pc:docMk/>
            <pc:sldMk cId="1544044953" sldId="369"/>
            <ac:spMk id="13" creationId="{00000000-0000-0000-0000-000000000000}"/>
          </ac:spMkLst>
        </pc:spChg>
        <pc:spChg chg="mod">
          <ac:chgData name="help desk" userId="076106f8-e622-4bba-bf8d-41b4b1aaf204" providerId="ADAL" clId="{9E3118B5-DB26-4547-8246-61451B5F9C06}" dt="2024-09-25T15:10:39.361" v="486" actId="1038"/>
          <ac:spMkLst>
            <pc:docMk/>
            <pc:sldMk cId="1544044953" sldId="369"/>
            <ac:spMk id="14" creationId="{00000000-0000-0000-0000-000000000000}"/>
          </ac:spMkLst>
        </pc:spChg>
        <pc:spChg chg="mod">
          <ac:chgData name="help desk" userId="076106f8-e622-4bba-bf8d-41b4b1aaf204" providerId="ADAL" clId="{9E3118B5-DB26-4547-8246-61451B5F9C06}" dt="2024-09-25T15:10:39.361" v="486" actId="1038"/>
          <ac:spMkLst>
            <pc:docMk/>
            <pc:sldMk cId="1544044953" sldId="369"/>
            <ac:spMk id="17" creationId="{00000000-0000-0000-0000-000000000000}"/>
          </ac:spMkLst>
        </pc:spChg>
        <pc:spChg chg="mod">
          <ac:chgData name="help desk" userId="076106f8-e622-4bba-bf8d-41b4b1aaf204" providerId="ADAL" clId="{9E3118B5-DB26-4547-8246-61451B5F9C06}" dt="2024-09-25T15:11:46.820" v="513" actId="1036"/>
          <ac:spMkLst>
            <pc:docMk/>
            <pc:sldMk cId="1544044953" sldId="369"/>
            <ac:spMk id="18" creationId="{00000000-0000-0000-0000-000000000000}"/>
          </ac:spMkLst>
        </pc:spChg>
        <pc:spChg chg="add mod">
          <ac:chgData name="help desk" userId="076106f8-e622-4bba-bf8d-41b4b1aaf204" providerId="ADAL" clId="{9E3118B5-DB26-4547-8246-61451B5F9C06}" dt="2024-09-27T16:46:46.660" v="1567"/>
          <ac:spMkLst>
            <pc:docMk/>
            <pc:sldMk cId="1544044953" sldId="369"/>
            <ac:spMk id="20" creationId="{02057F75-475C-45C6-A530-77219E818464}"/>
          </ac:spMkLst>
        </pc:spChg>
        <pc:spChg chg="mod">
          <ac:chgData name="help desk" userId="076106f8-e622-4bba-bf8d-41b4b1aaf204" providerId="ADAL" clId="{9E3118B5-DB26-4547-8246-61451B5F9C06}" dt="2024-09-25T15:10:39.361" v="486" actId="1038"/>
          <ac:spMkLst>
            <pc:docMk/>
            <pc:sldMk cId="1544044953" sldId="369"/>
            <ac:spMk id="21" creationId="{00000000-0000-0000-0000-000000000000}"/>
          </ac:spMkLst>
        </pc:spChg>
        <pc:spChg chg="mod">
          <ac:chgData name="help desk" userId="076106f8-e622-4bba-bf8d-41b4b1aaf204" providerId="ADAL" clId="{9E3118B5-DB26-4547-8246-61451B5F9C06}" dt="2024-09-25T15:24:52.612" v="766" actId="255"/>
          <ac:spMkLst>
            <pc:docMk/>
            <pc:sldMk cId="1544044953" sldId="369"/>
            <ac:spMk id="31" creationId="{00000000-0000-0000-0000-000000000000}"/>
          </ac:spMkLst>
        </pc:spChg>
        <pc:grpChg chg="mod">
          <ac:chgData name="help desk" userId="076106f8-e622-4bba-bf8d-41b4b1aaf204" providerId="ADAL" clId="{9E3118B5-DB26-4547-8246-61451B5F9C06}" dt="2024-09-25T15:10:08.290" v="433" actId="1036"/>
          <ac:grpSpMkLst>
            <pc:docMk/>
            <pc:sldMk cId="1544044953" sldId="369"/>
            <ac:grpSpMk id="9" creationId="{F1CDA692-E07D-4AEE-9CDA-BB50B39F3F45}"/>
          </ac:grpSpMkLst>
        </pc:grpChg>
        <pc:picChg chg="add del mod">
          <ac:chgData name="help desk" userId="076106f8-e622-4bba-bf8d-41b4b1aaf204" providerId="ADAL" clId="{9E3118B5-DB26-4547-8246-61451B5F9C06}" dt="2024-09-25T15:07:56.357" v="344" actId="478"/>
          <ac:picMkLst>
            <pc:docMk/>
            <pc:sldMk cId="1544044953" sldId="369"/>
            <ac:picMk id="4" creationId="{8015E486-2668-4F2B-A417-3EBED3253EC1}"/>
          </ac:picMkLst>
        </pc:picChg>
        <pc:picChg chg="del">
          <ac:chgData name="help desk" userId="076106f8-e622-4bba-bf8d-41b4b1aaf204" providerId="ADAL" clId="{9E3118B5-DB26-4547-8246-61451B5F9C06}" dt="2024-09-25T15:09:07.318" v="348" actId="478"/>
          <ac:picMkLst>
            <pc:docMk/>
            <pc:sldMk cId="1544044953" sldId="369"/>
            <ac:picMk id="5" creationId="{5FCAA04B-2916-B3C1-1504-A2648648FBF3}"/>
          </ac:picMkLst>
        </pc:picChg>
        <pc:picChg chg="add mod ord">
          <ac:chgData name="help desk" userId="076106f8-e622-4bba-bf8d-41b4b1aaf204" providerId="ADAL" clId="{9E3118B5-DB26-4547-8246-61451B5F9C06}" dt="2024-09-25T15:09:01.018" v="347" actId="167"/>
          <ac:picMkLst>
            <pc:docMk/>
            <pc:sldMk cId="1544044953" sldId="369"/>
            <ac:picMk id="11" creationId="{23678441-AD74-4825-B854-6C92C52982C6}"/>
          </ac:picMkLst>
        </pc:picChg>
        <pc:picChg chg="mod">
          <ac:chgData name="help desk" userId="076106f8-e622-4bba-bf8d-41b4b1aaf204" providerId="ADAL" clId="{9E3118B5-DB26-4547-8246-61451B5F9C06}" dt="2024-10-04T19:32:43.753" v="1624" actId="692"/>
          <ac:picMkLst>
            <pc:docMk/>
            <pc:sldMk cId="1544044953" sldId="369"/>
            <ac:picMk id="30" creationId="{E385645F-9C31-44F6-9180-883019673F3A}"/>
          </ac:picMkLst>
        </pc:picChg>
        <pc:cxnChg chg="mod ord">
          <ac:chgData name="help desk" userId="076106f8-e622-4bba-bf8d-41b4b1aaf204" providerId="ADAL" clId="{9E3118B5-DB26-4547-8246-61451B5F9C06}" dt="2024-09-25T15:24:52.612" v="766" actId="255"/>
          <ac:cxnSpMkLst>
            <pc:docMk/>
            <pc:sldMk cId="1544044953" sldId="369"/>
            <ac:cxnSpMk id="6" creationId="{B1401851-A27A-4152-AF16-F33FC62AC9E3}"/>
          </ac:cxnSpMkLst>
        </pc:cxnChg>
        <pc:cxnChg chg="mod">
          <ac:chgData name="help desk" userId="076106f8-e622-4bba-bf8d-41b4b1aaf204" providerId="ADAL" clId="{9E3118B5-DB26-4547-8246-61451B5F9C06}" dt="2024-09-25T15:11:57.332" v="545" actId="1035"/>
          <ac:cxnSpMkLst>
            <pc:docMk/>
            <pc:sldMk cId="1544044953" sldId="369"/>
            <ac:cxnSpMk id="7" creationId="{00000000-0000-0000-0000-000000000000}"/>
          </ac:cxnSpMkLst>
        </pc:cxnChg>
        <pc:cxnChg chg="mod">
          <ac:chgData name="help desk" userId="076106f8-e622-4bba-bf8d-41b4b1aaf204" providerId="ADAL" clId="{9E3118B5-DB26-4547-8246-61451B5F9C06}" dt="2024-09-25T15:11:11.821" v="490" actId="14100"/>
          <ac:cxnSpMkLst>
            <pc:docMk/>
            <pc:sldMk cId="1544044953" sldId="369"/>
            <ac:cxnSpMk id="12" creationId="{00000000-0000-0000-0000-000000000000}"/>
          </ac:cxnSpMkLst>
        </pc:cxnChg>
        <pc:cxnChg chg="mod">
          <ac:chgData name="help desk" userId="076106f8-e622-4bba-bf8d-41b4b1aaf204" providerId="ADAL" clId="{9E3118B5-DB26-4547-8246-61451B5F9C06}" dt="2024-09-25T15:11:46.820" v="513" actId="1036"/>
          <ac:cxnSpMkLst>
            <pc:docMk/>
            <pc:sldMk cId="1544044953" sldId="369"/>
            <ac:cxnSpMk id="51" creationId="{ACF13F92-83D7-4092-83E5-AA89CCE6CAB7}"/>
          </ac:cxnSpMkLst>
        </pc:cxnChg>
      </pc:sldChg>
      <pc:sldChg chg="addSp delSp modSp mod modAnim">
        <pc:chgData name="help desk" userId="076106f8-e622-4bba-bf8d-41b4b1aaf204" providerId="ADAL" clId="{9E3118B5-DB26-4547-8246-61451B5F9C06}" dt="2024-10-04T20:42:15.007" v="1985"/>
        <pc:sldMkLst>
          <pc:docMk/>
          <pc:sldMk cId="392465963" sldId="372"/>
        </pc:sldMkLst>
        <pc:spChg chg="add mod">
          <ac:chgData name="help desk" userId="076106f8-e622-4bba-bf8d-41b4b1aaf204" providerId="ADAL" clId="{9E3118B5-DB26-4547-8246-61451B5F9C06}" dt="2024-09-27T16:47:03.724" v="1580"/>
          <ac:spMkLst>
            <pc:docMk/>
            <pc:sldMk cId="392465963" sldId="372"/>
            <ac:spMk id="17" creationId="{7F6B50A2-5E56-4E07-AB2A-C4D148AAB859}"/>
          </ac:spMkLst>
        </pc:spChg>
        <pc:spChg chg="mod">
          <ac:chgData name="help desk" userId="076106f8-e622-4bba-bf8d-41b4b1aaf204" providerId="ADAL" clId="{9E3118B5-DB26-4547-8246-61451B5F9C06}" dt="2024-10-04T20:40:50.465" v="1979" actId="1076"/>
          <ac:spMkLst>
            <pc:docMk/>
            <pc:sldMk cId="392465963" sldId="372"/>
            <ac:spMk id="25" creationId="{D892360B-520F-484A-89FE-B9AF9512E0F3}"/>
          </ac:spMkLst>
        </pc:spChg>
        <pc:spChg chg="add del mod">
          <ac:chgData name="help desk" userId="076106f8-e622-4bba-bf8d-41b4b1aaf204" providerId="ADAL" clId="{9E3118B5-DB26-4547-8246-61451B5F9C06}" dt="2024-10-04T20:33:24.704" v="1959" actId="1076"/>
          <ac:spMkLst>
            <pc:docMk/>
            <pc:sldMk cId="392465963" sldId="372"/>
            <ac:spMk id="28" creationId="{3C9DFC82-FCC6-4DB0-A549-B19626368CC0}"/>
          </ac:spMkLst>
        </pc:spChg>
        <pc:picChg chg="mod">
          <ac:chgData name="help desk" userId="076106f8-e622-4bba-bf8d-41b4b1aaf204" providerId="ADAL" clId="{9E3118B5-DB26-4547-8246-61451B5F9C06}" dt="2024-10-04T20:33:24.704" v="1959" actId="1076"/>
          <ac:picMkLst>
            <pc:docMk/>
            <pc:sldMk cId="392465963" sldId="372"/>
            <ac:picMk id="21" creationId="{3827073A-D7AA-4C1D-83F5-967C1BC450B4}"/>
          </ac:picMkLst>
        </pc:picChg>
        <pc:cxnChg chg="mod">
          <ac:chgData name="help desk" userId="076106f8-e622-4bba-bf8d-41b4b1aaf204" providerId="ADAL" clId="{9E3118B5-DB26-4547-8246-61451B5F9C06}" dt="2024-10-04T20:33:24.704" v="1959" actId="1076"/>
          <ac:cxnSpMkLst>
            <pc:docMk/>
            <pc:sldMk cId="392465963" sldId="372"/>
            <ac:cxnSpMk id="27" creationId="{00000000-0000-0000-0000-000000000000}"/>
          </ac:cxnSpMkLst>
        </pc:cxnChg>
      </pc:sldChg>
      <pc:sldChg chg="addSp delSp modSp del mod">
        <pc:chgData name="help desk" userId="076106f8-e622-4bba-bf8d-41b4b1aaf204" providerId="ADAL" clId="{9E3118B5-DB26-4547-8246-61451B5F9C06}" dt="2024-09-25T22:05:16.661" v="1176" actId="2696"/>
        <pc:sldMkLst>
          <pc:docMk/>
          <pc:sldMk cId="1510201553" sldId="373"/>
        </pc:sldMkLst>
        <pc:spChg chg="mod">
          <ac:chgData name="help desk" userId="076106f8-e622-4bba-bf8d-41b4b1aaf204" providerId="ADAL" clId="{9E3118B5-DB26-4547-8246-61451B5F9C06}" dt="2024-09-25T21:48:46.426" v="996" actId="14100"/>
          <ac:spMkLst>
            <pc:docMk/>
            <pc:sldMk cId="1510201553" sldId="373"/>
            <ac:spMk id="2" creationId="{00000000-0000-0000-0000-000000000000}"/>
          </ac:spMkLst>
        </pc:spChg>
        <pc:spChg chg="mod">
          <ac:chgData name="help desk" userId="076106f8-e622-4bba-bf8d-41b4b1aaf204" providerId="ADAL" clId="{9E3118B5-DB26-4547-8246-61451B5F9C06}" dt="2024-09-25T21:48:21.547" v="990" actId="14100"/>
          <ac:spMkLst>
            <pc:docMk/>
            <pc:sldMk cId="1510201553" sldId="373"/>
            <ac:spMk id="4" creationId="{00000000-0000-0000-0000-000000000000}"/>
          </ac:spMkLst>
        </pc:spChg>
        <pc:spChg chg="mod">
          <ac:chgData name="help desk" userId="076106f8-e622-4bba-bf8d-41b4b1aaf204" providerId="ADAL" clId="{9E3118B5-DB26-4547-8246-61451B5F9C06}" dt="2024-09-25T21:49:22.249" v="1001" actId="14100"/>
          <ac:spMkLst>
            <pc:docMk/>
            <pc:sldMk cId="1510201553" sldId="373"/>
            <ac:spMk id="7" creationId="{00000000-0000-0000-0000-000000000000}"/>
          </ac:spMkLst>
        </pc:spChg>
        <pc:spChg chg="mod">
          <ac:chgData name="help desk" userId="076106f8-e622-4bba-bf8d-41b4b1aaf204" providerId="ADAL" clId="{9E3118B5-DB26-4547-8246-61451B5F9C06}" dt="2024-09-25T21:49:22.249" v="1001" actId="14100"/>
          <ac:spMkLst>
            <pc:docMk/>
            <pc:sldMk cId="1510201553" sldId="373"/>
            <ac:spMk id="18" creationId="{00000000-0000-0000-0000-000000000000}"/>
          </ac:spMkLst>
        </pc:spChg>
        <pc:spChg chg="mod">
          <ac:chgData name="help desk" userId="076106f8-e622-4bba-bf8d-41b4b1aaf204" providerId="ADAL" clId="{9E3118B5-DB26-4547-8246-61451B5F9C06}" dt="2024-09-25T21:49:22.249" v="1001" actId="14100"/>
          <ac:spMkLst>
            <pc:docMk/>
            <pc:sldMk cId="1510201553" sldId="373"/>
            <ac:spMk id="28" creationId="{00000000-0000-0000-0000-000000000000}"/>
          </ac:spMkLst>
        </pc:spChg>
        <pc:spChg chg="mod">
          <ac:chgData name="help desk" userId="076106f8-e622-4bba-bf8d-41b4b1aaf204" providerId="ADAL" clId="{9E3118B5-DB26-4547-8246-61451B5F9C06}" dt="2024-09-25T21:49:22.249" v="1001" actId="14100"/>
          <ac:spMkLst>
            <pc:docMk/>
            <pc:sldMk cId="1510201553" sldId="373"/>
            <ac:spMk id="38" creationId="{00000000-0000-0000-0000-000000000000}"/>
          </ac:spMkLst>
        </pc:spChg>
        <pc:spChg chg="mod">
          <ac:chgData name="help desk" userId="076106f8-e622-4bba-bf8d-41b4b1aaf204" providerId="ADAL" clId="{9E3118B5-DB26-4547-8246-61451B5F9C06}" dt="2024-09-25T21:48:30.547" v="992" actId="14100"/>
          <ac:spMkLst>
            <pc:docMk/>
            <pc:sldMk cId="1510201553" sldId="373"/>
            <ac:spMk id="41" creationId="{00000000-0000-0000-0000-000000000000}"/>
          </ac:spMkLst>
        </pc:spChg>
        <pc:picChg chg="mod ord">
          <ac:chgData name="help desk" userId="076106f8-e622-4bba-bf8d-41b4b1aaf204" providerId="ADAL" clId="{9E3118B5-DB26-4547-8246-61451B5F9C06}" dt="2024-09-25T22:04:45.385" v="1175" actId="1076"/>
          <ac:picMkLst>
            <pc:docMk/>
            <pc:sldMk cId="1510201553" sldId="373"/>
            <ac:picMk id="24" creationId="{00000000-0000-0000-0000-000000000000}"/>
          </ac:picMkLst>
        </pc:picChg>
        <pc:picChg chg="add del mod">
          <ac:chgData name="help desk" userId="076106f8-e622-4bba-bf8d-41b4b1aaf204" providerId="ADAL" clId="{9E3118B5-DB26-4547-8246-61451B5F9C06}" dt="2024-09-25T22:03:40.512" v="1173" actId="478"/>
          <ac:picMkLst>
            <pc:docMk/>
            <pc:sldMk cId="1510201553" sldId="373"/>
            <ac:picMk id="39" creationId="{5CBEB855-ADA5-46CF-ABF4-043257917221}"/>
          </ac:picMkLst>
        </pc:picChg>
        <pc:cxnChg chg="mod">
          <ac:chgData name="help desk" userId="076106f8-e622-4bba-bf8d-41b4b1aaf204" providerId="ADAL" clId="{9E3118B5-DB26-4547-8246-61451B5F9C06}" dt="2024-09-25T21:48:46.426" v="996" actId="14100"/>
          <ac:cxnSpMkLst>
            <pc:docMk/>
            <pc:sldMk cId="1510201553" sldId="373"/>
            <ac:cxnSpMk id="6" creationId="{00000000-0000-0000-0000-000000000000}"/>
          </ac:cxnSpMkLst>
        </pc:cxnChg>
        <pc:cxnChg chg="mod">
          <ac:chgData name="help desk" userId="076106f8-e622-4bba-bf8d-41b4b1aaf204" providerId="ADAL" clId="{9E3118B5-DB26-4547-8246-61451B5F9C06}" dt="2024-09-25T21:49:25.609" v="1002" actId="14100"/>
          <ac:cxnSpMkLst>
            <pc:docMk/>
            <pc:sldMk cId="1510201553" sldId="373"/>
            <ac:cxnSpMk id="10" creationId="{00000000-0000-0000-0000-000000000000}"/>
          </ac:cxnSpMkLst>
        </pc:cxnChg>
        <pc:cxnChg chg="mod">
          <ac:chgData name="help desk" userId="076106f8-e622-4bba-bf8d-41b4b1aaf204" providerId="ADAL" clId="{9E3118B5-DB26-4547-8246-61451B5F9C06}" dt="2024-09-25T21:49:30.209" v="1003" actId="14100"/>
          <ac:cxnSpMkLst>
            <pc:docMk/>
            <pc:sldMk cId="1510201553" sldId="373"/>
            <ac:cxnSpMk id="19" creationId="{00000000-0000-0000-0000-000000000000}"/>
          </ac:cxnSpMkLst>
        </pc:cxnChg>
        <pc:cxnChg chg="mod">
          <ac:chgData name="help desk" userId="076106f8-e622-4bba-bf8d-41b4b1aaf204" providerId="ADAL" clId="{9E3118B5-DB26-4547-8246-61451B5F9C06}" dt="2024-09-25T21:49:22.249" v="1001" actId="14100"/>
          <ac:cxnSpMkLst>
            <pc:docMk/>
            <pc:sldMk cId="1510201553" sldId="373"/>
            <ac:cxnSpMk id="20" creationId="{00000000-0000-0000-0000-000000000000}"/>
          </ac:cxnSpMkLst>
        </pc:cxnChg>
        <pc:cxnChg chg="mod">
          <ac:chgData name="help desk" userId="076106f8-e622-4bba-bf8d-41b4b1aaf204" providerId="ADAL" clId="{9E3118B5-DB26-4547-8246-61451B5F9C06}" dt="2024-09-25T21:49:22.249" v="1001" actId="14100"/>
          <ac:cxnSpMkLst>
            <pc:docMk/>
            <pc:sldMk cId="1510201553" sldId="373"/>
            <ac:cxnSpMk id="30" creationId="{00000000-0000-0000-0000-000000000000}"/>
          </ac:cxnSpMkLst>
        </pc:cxnChg>
        <pc:cxnChg chg="mod">
          <ac:chgData name="help desk" userId="076106f8-e622-4bba-bf8d-41b4b1aaf204" providerId="ADAL" clId="{9E3118B5-DB26-4547-8246-61451B5F9C06}" dt="2024-09-25T21:49:22.249" v="1001" actId="14100"/>
          <ac:cxnSpMkLst>
            <pc:docMk/>
            <pc:sldMk cId="1510201553" sldId="373"/>
            <ac:cxnSpMk id="33" creationId="{00000000-0000-0000-0000-000000000000}"/>
          </ac:cxnSpMkLst>
        </pc:cxnChg>
      </pc:sldChg>
      <pc:sldChg chg="addSp modSp modAnim">
        <pc:chgData name="help desk" userId="076106f8-e622-4bba-bf8d-41b4b1aaf204" providerId="ADAL" clId="{9E3118B5-DB26-4547-8246-61451B5F9C06}" dt="2024-10-04T19:45:04.195" v="1752"/>
        <pc:sldMkLst>
          <pc:docMk/>
          <pc:sldMk cId="783678146" sldId="375"/>
        </pc:sldMkLst>
        <pc:spChg chg="add mod">
          <ac:chgData name="help desk" userId="076106f8-e622-4bba-bf8d-41b4b1aaf204" providerId="ADAL" clId="{9E3118B5-DB26-4547-8246-61451B5F9C06}" dt="2024-09-27T16:46:44.915" v="1566"/>
          <ac:spMkLst>
            <pc:docMk/>
            <pc:sldMk cId="783678146" sldId="375"/>
            <ac:spMk id="4" creationId="{240BDF06-0963-41DA-B630-C2648EFA334A}"/>
          </ac:spMkLst>
        </pc:spChg>
      </pc:sldChg>
      <pc:sldChg chg="addSp modSp">
        <pc:chgData name="help desk" userId="076106f8-e622-4bba-bf8d-41b4b1aaf204" providerId="ADAL" clId="{9E3118B5-DB26-4547-8246-61451B5F9C06}" dt="2024-09-27T16:47:50.022" v="1602"/>
        <pc:sldMkLst>
          <pc:docMk/>
          <pc:sldMk cId="1917839359" sldId="376"/>
        </pc:sldMkLst>
        <pc:spChg chg="add mod">
          <ac:chgData name="help desk" userId="076106f8-e622-4bba-bf8d-41b4b1aaf204" providerId="ADAL" clId="{9E3118B5-DB26-4547-8246-61451B5F9C06}" dt="2024-09-27T16:47:50.022" v="1602"/>
          <ac:spMkLst>
            <pc:docMk/>
            <pc:sldMk cId="1917839359" sldId="376"/>
            <ac:spMk id="11" creationId="{786C8BEA-E50C-431A-8173-D89C07EE9C34}"/>
          </ac:spMkLst>
        </pc:spChg>
      </pc:sldChg>
      <pc:sldChg chg="addSp delSp modSp mod">
        <pc:chgData name="help desk" userId="076106f8-e622-4bba-bf8d-41b4b1aaf204" providerId="ADAL" clId="{9E3118B5-DB26-4547-8246-61451B5F9C06}" dt="2024-09-27T16:48:05.545" v="1612" actId="478"/>
        <pc:sldMkLst>
          <pc:docMk/>
          <pc:sldMk cId="2066350262" sldId="377"/>
        </pc:sldMkLst>
        <pc:spChg chg="add del mod">
          <ac:chgData name="help desk" userId="076106f8-e622-4bba-bf8d-41b4b1aaf204" providerId="ADAL" clId="{9E3118B5-DB26-4547-8246-61451B5F9C06}" dt="2024-09-27T16:48:05.545" v="1612" actId="478"/>
          <ac:spMkLst>
            <pc:docMk/>
            <pc:sldMk cId="2066350262" sldId="377"/>
            <ac:spMk id="30" creationId="{5D164707-22A0-4457-9192-30BECB3DE344}"/>
          </ac:spMkLst>
        </pc:spChg>
      </pc:sldChg>
      <pc:sldChg chg="addSp modSp">
        <pc:chgData name="help desk" userId="076106f8-e622-4bba-bf8d-41b4b1aaf204" providerId="ADAL" clId="{9E3118B5-DB26-4547-8246-61451B5F9C06}" dt="2024-09-27T16:46:42.139" v="1565"/>
        <pc:sldMkLst>
          <pc:docMk/>
          <pc:sldMk cId="1325923726" sldId="385"/>
        </pc:sldMkLst>
        <pc:spChg chg="add mod">
          <ac:chgData name="help desk" userId="076106f8-e622-4bba-bf8d-41b4b1aaf204" providerId="ADAL" clId="{9E3118B5-DB26-4547-8246-61451B5F9C06}" dt="2024-09-27T16:46:42.139" v="1565"/>
          <ac:spMkLst>
            <pc:docMk/>
            <pc:sldMk cId="1325923726" sldId="385"/>
            <ac:spMk id="18" creationId="{93236199-BB08-462B-A475-E223285E764A}"/>
          </ac:spMkLst>
        </pc:spChg>
      </pc:sldChg>
      <pc:sldChg chg="addSp modSp">
        <pc:chgData name="help desk" userId="076106f8-e622-4bba-bf8d-41b4b1aaf204" providerId="ADAL" clId="{9E3118B5-DB26-4547-8246-61451B5F9C06}" dt="2024-09-27T16:47:11.173" v="1586"/>
        <pc:sldMkLst>
          <pc:docMk/>
          <pc:sldMk cId="2076385414" sldId="391"/>
        </pc:sldMkLst>
        <pc:spChg chg="add mod">
          <ac:chgData name="help desk" userId="076106f8-e622-4bba-bf8d-41b4b1aaf204" providerId="ADAL" clId="{9E3118B5-DB26-4547-8246-61451B5F9C06}" dt="2024-09-27T16:47:11.173" v="1586"/>
          <ac:spMkLst>
            <pc:docMk/>
            <pc:sldMk cId="2076385414" sldId="391"/>
            <ac:spMk id="11" creationId="{0576570D-9665-49E6-9736-34D9E01A318F}"/>
          </ac:spMkLst>
        </pc:spChg>
      </pc:sldChg>
      <pc:sldChg chg="addSp modSp">
        <pc:chgData name="help desk" userId="076106f8-e622-4bba-bf8d-41b4b1aaf204" providerId="ADAL" clId="{9E3118B5-DB26-4547-8246-61451B5F9C06}" dt="2024-09-27T16:47:14.604" v="1587"/>
        <pc:sldMkLst>
          <pc:docMk/>
          <pc:sldMk cId="2205254094" sldId="392"/>
        </pc:sldMkLst>
        <pc:spChg chg="add mod">
          <ac:chgData name="help desk" userId="076106f8-e622-4bba-bf8d-41b4b1aaf204" providerId="ADAL" clId="{9E3118B5-DB26-4547-8246-61451B5F9C06}" dt="2024-09-27T16:47:14.604" v="1587"/>
          <ac:spMkLst>
            <pc:docMk/>
            <pc:sldMk cId="2205254094" sldId="392"/>
            <ac:spMk id="8" creationId="{A9387D52-55E2-4F6C-854F-7244523440F2}"/>
          </ac:spMkLst>
        </pc:spChg>
      </pc:sldChg>
      <pc:sldChg chg="addSp modSp">
        <pc:chgData name="help desk" userId="076106f8-e622-4bba-bf8d-41b4b1aaf204" providerId="ADAL" clId="{9E3118B5-DB26-4547-8246-61451B5F9C06}" dt="2024-09-27T16:47:31.172" v="1595"/>
        <pc:sldMkLst>
          <pc:docMk/>
          <pc:sldMk cId="1052901290" sldId="393"/>
        </pc:sldMkLst>
        <pc:spChg chg="add mod">
          <ac:chgData name="help desk" userId="076106f8-e622-4bba-bf8d-41b4b1aaf204" providerId="ADAL" clId="{9E3118B5-DB26-4547-8246-61451B5F9C06}" dt="2024-09-27T16:47:31.172" v="1595"/>
          <ac:spMkLst>
            <pc:docMk/>
            <pc:sldMk cId="1052901290" sldId="393"/>
            <ac:spMk id="13" creationId="{4A8E095E-49C0-44C6-A232-11DE6993CFD6}"/>
          </ac:spMkLst>
        </pc:spChg>
      </pc:sldChg>
      <pc:sldChg chg="addSp modSp">
        <pc:chgData name="help desk" userId="076106f8-e622-4bba-bf8d-41b4b1aaf204" providerId="ADAL" clId="{9E3118B5-DB26-4547-8246-61451B5F9C06}" dt="2024-09-27T16:48:01.669" v="1610"/>
        <pc:sldMkLst>
          <pc:docMk/>
          <pc:sldMk cId="2308376150" sldId="396"/>
        </pc:sldMkLst>
        <pc:spChg chg="add mod">
          <ac:chgData name="help desk" userId="076106f8-e622-4bba-bf8d-41b4b1aaf204" providerId="ADAL" clId="{9E3118B5-DB26-4547-8246-61451B5F9C06}" dt="2024-09-27T16:48:01.669" v="1610"/>
          <ac:spMkLst>
            <pc:docMk/>
            <pc:sldMk cId="2308376150" sldId="396"/>
            <ac:spMk id="15" creationId="{E41758C6-331E-418E-972D-9FE1A64B4CE4}"/>
          </ac:spMkLst>
        </pc:spChg>
      </pc:sldChg>
      <pc:sldChg chg="addSp modSp mod">
        <pc:chgData name="help desk" userId="076106f8-e622-4bba-bf8d-41b4b1aaf204" providerId="ADAL" clId="{9E3118B5-DB26-4547-8246-61451B5F9C06}" dt="2024-09-27T16:47:24.377" v="1591" actId="1036"/>
        <pc:sldMkLst>
          <pc:docMk/>
          <pc:sldMk cId="2426425924" sldId="399"/>
        </pc:sldMkLst>
        <pc:spChg chg="add mod">
          <ac:chgData name="help desk" userId="076106f8-e622-4bba-bf8d-41b4b1aaf204" providerId="ADAL" clId="{9E3118B5-DB26-4547-8246-61451B5F9C06}" dt="2024-09-27T16:47:24.377" v="1591" actId="1036"/>
          <ac:spMkLst>
            <pc:docMk/>
            <pc:sldMk cId="2426425924" sldId="399"/>
            <ac:spMk id="18" creationId="{BE32BC34-BD5A-4C38-80BF-0539D420CF14}"/>
          </ac:spMkLst>
        </pc:spChg>
      </pc:sldChg>
      <pc:sldChg chg="addSp modSp">
        <pc:chgData name="help desk" userId="076106f8-e622-4bba-bf8d-41b4b1aaf204" providerId="ADAL" clId="{9E3118B5-DB26-4547-8246-61451B5F9C06}" dt="2024-09-27T16:47:28.405" v="1593"/>
        <pc:sldMkLst>
          <pc:docMk/>
          <pc:sldMk cId="2290949790" sldId="400"/>
        </pc:sldMkLst>
        <pc:spChg chg="add mod">
          <ac:chgData name="help desk" userId="076106f8-e622-4bba-bf8d-41b4b1aaf204" providerId="ADAL" clId="{9E3118B5-DB26-4547-8246-61451B5F9C06}" dt="2024-09-27T16:47:28.405" v="1593"/>
          <ac:spMkLst>
            <pc:docMk/>
            <pc:sldMk cId="2290949790" sldId="400"/>
            <ac:spMk id="11" creationId="{643B458F-E5DA-47C1-9FC0-22561302FFC1}"/>
          </ac:spMkLst>
        </pc:spChg>
      </pc:sldChg>
      <pc:sldChg chg="addSp modSp">
        <pc:chgData name="help desk" userId="076106f8-e622-4bba-bf8d-41b4b1aaf204" providerId="ADAL" clId="{9E3118B5-DB26-4547-8246-61451B5F9C06}" dt="2024-09-27T16:47:26.956" v="1592"/>
        <pc:sldMkLst>
          <pc:docMk/>
          <pc:sldMk cId="1524234907" sldId="401"/>
        </pc:sldMkLst>
        <pc:spChg chg="add mod">
          <ac:chgData name="help desk" userId="076106f8-e622-4bba-bf8d-41b4b1aaf204" providerId="ADAL" clId="{9E3118B5-DB26-4547-8246-61451B5F9C06}" dt="2024-09-27T16:47:26.956" v="1592"/>
          <ac:spMkLst>
            <pc:docMk/>
            <pc:sldMk cId="1524234907" sldId="401"/>
            <ac:spMk id="19" creationId="{0AB9153D-B07E-4D10-9AF7-5A8140D47B19}"/>
          </ac:spMkLst>
        </pc:spChg>
      </pc:sldChg>
      <pc:sldChg chg="addSp modSp">
        <pc:chgData name="help desk" userId="076106f8-e622-4bba-bf8d-41b4b1aaf204" providerId="ADAL" clId="{9E3118B5-DB26-4547-8246-61451B5F9C06}" dt="2024-09-27T16:47:20.404" v="1589"/>
        <pc:sldMkLst>
          <pc:docMk/>
          <pc:sldMk cId="111064470" sldId="402"/>
        </pc:sldMkLst>
        <pc:spChg chg="add mod">
          <ac:chgData name="help desk" userId="076106f8-e622-4bba-bf8d-41b4b1aaf204" providerId="ADAL" clId="{9E3118B5-DB26-4547-8246-61451B5F9C06}" dt="2024-09-27T16:47:20.404" v="1589"/>
          <ac:spMkLst>
            <pc:docMk/>
            <pc:sldMk cId="111064470" sldId="402"/>
            <ac:spMk id="20" creationId="{3C1FBF1A-9F8B-4DF9-9F3C-D1F9F1FEC383}"/>
          </ac:spMkLst>
        </pc:spChg>
      </pc:sldChg>
      <pc:sldChg chg="addSp modSp">
        <pc:chgData name="help desk" userId="076106f8-e622-4bba-bf8d-41b4b1aaf204" providerId="ADAL" clId="{9E3118B5-DB26-4547-8246-61451B5F9C06}" dt="2024-09-27T16:46:36.434" v="1562"/>
        <pc:sldMkLst>
          <pc:docMk/>
          <pc:sldMk cId="1147885860" sldId="409"/>
        </pc:sldMkLst>
        <pc:spChg chg="add mod">
          <ac:chgData name="help desk" userId="076106f8-e622-4bba-bf8d-41b4b1aaf204" providerId="ADAL" clId="{9E3118B5-DB26-4547-8246-61451B5F9C06}" dt="2024-09-27T16:46:36.434" v="1562"/>
          <ac:spMkLst>
            <pc:docMk/>
            <pc:sldMk cId="1147885860" sldId="409"/>
            <ac:spMk id="15" creationId="{47848AEF-6231-450A-983D-4C8F1841F682}"/>
          </ac:spMkLst>
        </pc:spChg>
      </pc:sldChg>
      <pc:sldChg chg="addSp modSp">
        <pc:chgData name="help desk" userId="076106f8-e622-4bba-bf8d-41b4b1aaf204" providerId="ADAL" clId="{9E3118B5-DB26-4547-8246-61451B5F9C06}" dt="2024-09-27T16:47:30.076" v="1594"/>
        <pc:sldMkLst>
          <pc:docMk/>
          <pc:sldMk cId="1471126037" sldId="410"/>
        </pc:sldMkLst>
        <pc:spChg chg="add mod">
          <ac:chgData name="help desk" userId="076106f8-e622-4bba-bf8d-41b4b1aaf204" providerId="ADAL" clId="{9E3118B5-DB26-4547-8246-61451B5F9C06}" dt="2024-09-27T16:47:30.076" v="1594"/>
          <ac:spMkLst>
            <pc:docMk/>
            <pc:sldMk cId="1471126037" sldId="410"/>
            <ac:spMk id="10" creationId="{02002D25-57DE-44AB-9D09-96D4A6791A57}"/>
          </ac:spMkLst>
        </pc:spChg>
      </pc:sldChg>
      <pc:sldChg chg="addSp modSp">
        <pc:chgData name="help desk" userId="076106f8-e622-4bba-bf8d-41b4b1aaf204" providerId="ADAL" clId="{9E3118B5-DB26-4547-8246-61451B5F9C06}" dt="2024-09-27T16:47:39.093" v="1596"/>
        <pc:sldMkLst>
          <pc:docMk/>
          <pc:sldMk cId="521226457" sldId="411"/>
        </pc:sldMkLst>
        <pc:spChg chg="add mod">
          <ac:chgData name="help desk" userId="076106f8-e622-4bba-bf8d-41b4b1aaf204" providerId="ADAL" clId="{9E3118B5-DB26-4547-8246-61451B5F9C06}" dt="2024-09-27T16:47:39.093" v="1596"/>
          <ac:spMkLst>
            <pc:docMk/>
            <pc:sldMk cId="521226457" sldId="411"/>
            <ac:spMk id="9" creationId="{CBCC02B9-2952-4976-A2A1-5248591C7430}"/>
          </ac:spMkLst>
        </pc:spChg>
      </pc:sldChg>
      <pc:sldChg chg="addSp modSp">
        <pc:chgData name="help desk" userId="076106f8-e622-4bba-bf8d-41b4b1aaf204" providerId="ADAL" clId="{9E3118B5-DB26-4547-8246-61451B5F9C06}" dt="2024-09-27T16:47:40.013" v="1597"/>
        <pc:sldMkLst>
          <pc:docMk/>
          <pc:sldMk cId="2900091181" sldId="412"/>
        </pc:sldMkLst>
        <pc:spChg chg="add mod">
          <ac:chgData name="help desk" userId="076106f8-e622-4bba-bf8d-41b4b1aaf204" providerId="ADAL" clId="{9E3118B5-DB26-4547-8246-61451B5F9C06}" dt="2024-09-27T16:47:40.013" v="1597"/>
          <ac:spMkLst>
            <pc:docMk/>
            <pc:sldMk cId="2900091181" sldId="412"/>
            <ac:spMk id="8" creationId="{5DF0D11E-6F69-4C23-AE7D-85414EFDA699}"/>
          </ac:spMkLst>
        </pc:spChg>
      </pc:sldChg>
      <pc:sldChg chg="addSp modSp">
        <pc:chgData name="help desk" userId="076106f8-e622-4bba-bf8d-41b4b1aaf204" providerId="ADAL" clId="{9E3118B5-DB26-4547-8246-61451B5F9C06}" dt="2024-09-27T16:47:41.933" v="1598"/>
        <pc:sldMkLst>
          <pc:docMk/>
          <pc:sldMk cId="3605083237" sldId="413"/>
        </pc:sldMkLst>
        <pc:spChg chg="add mod">
          <ac:chgData name="help desk" userId="076106f8-e622-4bba-bf8d-41b4b1aaf204" providerId="ADAL" clId="{9E3118B5-DB26-4547-8246-61451B5F9C06}" dt="2024-09-27T16:47:41.933" v="1598"/>
          <ac:spMkLst>
            <pc:docMk/>
            <pc:sldMk cId="3605083237" sldId="413"/>
            <ac:spMk id="9" creationId="{9DF9515A-FF61-4DD6-99C2-BACA9DCCA14F}"/>
          </ac:spMkLst>
        </pc:spChg>
      </pc:sldChg>
      <pc:sldChg chg="addSp modSp">
        <pc:chgData name="help desk" userId="076106f8-e622-4bba-bf8d-41b4b1aaf204" providerId="ADAL" clId="{9E3118B5-DB26-4547-8246-61451B5F9C06}" dt="2024-09-27T16:47:47.116" v="1600"/>
        <pc:sldMkLst>
          <pc:docMk/>
          <pc:sldMk cId="3144934772" sldId="414"/>
        </pc:sldMkLst>
        <pc:spChg chg="add mod">
          <ac:chgData name="help desk" userId="076106f8-e622-4bba-bf8d-41b4b1aaf204" providerId="ADAL" clId="{9E3118B5-DB26-4547-8246-61451B5F9C06}" dt="2024-09-27T16:47:47.116" v="1600"/>
          <ac:spMkLst>
            <pc:docMk/>
            <pc:sldMk cId="3144934772" sldId="414"/>
            <ac:spMk id="11" creationId="{A49C6CF0-0D4E-4A09-90F4-CD9AB3825A4F}"/>
          </ac:spMkLst>
        </pc:spChg>
      </pc:sldChg>
      <pc:sldChg chg="addSp modSp">
        <pc:chgData name="help desk" userId="076106f8-e622-4bba-bf8d-41b4b1aaf204" providerId="ADAL" clId="{9E3118B5-DB26-4547-8246-61451B5F9C06}" dt="2024-09-27T16:47:43.142" v="1599"/>
        <pc:sldMkLst>
          <pc:docMk/>
          <pc:sldMk cId="2949598170" sldId="415"/>
        </pc:sldMkLst>
        <pc:spChg chg="add mod">
          <ac:chgData name="help desk" userId="076106f8-e622-4bba-bf8d-41b4b1aaf204" providerId="ADAL" clId="{9E3118B5-DB26-4547-8246-61451B5F9C06}" dt="2024-09-27T16:47:43.142" v="1599"/>
          <ac:spMkLst>
            <pc:docMk/>
            <pc:sldMk cId="2949598170" sldId="415"/>
            <ac:spMk id="11" creationId="{DF8C26C9-8F90-405D-9877-3ACCFAC0FBBF}"/>
          </ac:spMkLst>
        </pc:spChg>
      </pc:sldChg>
      <pc:sldChg chg="addSp modSp">
        <pc:chgData name="help desk" userId="076106f8-e622-4bba-bf8d-41b4b1aaf204" providerId="ADAL" clId="{9E3118B5-DB26-4547-8246-61451B5F9C06}" dt="2024-09-27T16:46:40.822" v="1564"/>
        <pc:sldMkLst>
          <pc:docMk/>
          <pc:sldMk cId="3115006190" sldId="416"/>
        </pc:sldMkLst>
        <pc:spChg chg="add mod">
          <ac:chgData name="help desk" userId="076106f8-e622-4bba-bf8d-41b4b1aaf204" providerId="ADAL" clId="{9E3118B5-DB26-4547-8246-61451B5F9C06}" dt="2024-09-27T16:46:40.822" v="1564"/>
          <ac:spMkLst>
            <pc:docMk/>
            <pc:sldMk cId="3115006190" sldId="416"/>
            <ac:spMk id="15" creationId="{8EF25596-940A-475A-B5F8-599AB3CA7AF0}"/>
          </ac:spMkLst>
        </pc:spChg>
      </pc:sldChg>
      <pc:sldChg chg="addSp modSp">
        <pc:chgData name="help desk" userId="076106f8-e622-4bba-bf8d-41b4b1aaf204" providerId="ADAL" clId="{9E3118B5-DB26-4547-8246-61451B5F9C06}" dt="2024-09-27T16:47:09.316" v="1584"/>
        <pc:sldMkLst>
          <pc:docMk/>
          <pc:sldMk cId="1620420342" sldId="419"/>
        </pc:sldMkLst>
        <pc:spChg chg="add mod">
          <ac:chgData name="help desk" userId="076106f8-e622-4bba-bf8d-41b4b1aaf204" providerId="ADAL" clId="{9E3118B5-DB26-4547-8246-61451B5F9C06}" dt="2024-09-27T16:47:09.316" v="1584"/>
          <ac:spMkLst>
            <pc:docMk/>
            <pc:sldMk cId="1620420342" sldId="419"/>
            <ac:spMk id="17" creationId="{3657C124-2E8A-4F49-B68B-91773961E6BD}"/>
          </ac:spMkLst>
        </pc:spChg>
      </pc:sldChg>
      <pc:sldChg chg="addSp modSp mod">
        <pc:chgData name="help desk" userId="076106f8-e622-4bba-bf8d-41b4b1aaf204" providerId="ADAL" clId="{9E3118B5-DB26-4547-8246-61451B5F9C06}" dt="2024-09-27T16:47:10.420" v="1585"/>
        <pc:sldMkLst>
          <pc:docMk/>
          <pc:sldMk cId="3338632059" sldId="420"/>
        </pc:sldMkLst>
        <pc:spChg chg="add mod">
          <ac:chgData name="help desk" userId="076106f8-e622-4bba-bf8d-41b4b1aaf204" providerId="ADAL" clId="{9E3118B5-DB26-4547-8246-61451B5F9C06}" dt="2024-09-27T16:47:10.420" v="1585"/>
          <ac:spMkLst>
            <pc:docMk/>
            <pc:sldMk cId="3338632059" sldId="420"/>
            <ac:spMk id="16" creationId="{A71294B9-615F-4188-9E4B-DB7C96B22075}"/>
          </ac:spMkLst>
        </pc:spChg>
        <pc:spChg chg="mod">
          <ac:chgData name="help desk" userId="076106f8-e622-4bba-bf8d-41b4b1aaf204" providerId="ADAL" clId="{9E3118B5-DB26-4547-8246-61451B5F9C06}" dt="2024-09-25T21:50:11.160" v="1005" actId="14100"/>
          <ac:spMkLst>
            <pc:docMk/>
            <pc:sldMk cId="3338632059" sldId="420"/>
            <ac:spMk id="22" creationId="{00000000-0000-0000-0000-000000000000}"/>
          </ac:spMkLst>
        </pc:spChg>
      </pc:sldChg>
      <pc:sldChg chg="addSp modSp">
        <pc:chgData name="help desk" userId="076106f8-e622-4bba-bf8d-41b4b1aaf204" providerId="ADAL" clId="{9E3118B5-DB26-4547-8246-61451B5F9C06}" dt="2024-09-27T16:47:16.476" v="1588"/>
        <pc:sldMkLst>
          <pc:docMk/>
          <pc:sldMk cId="818747830" sldId="421"/>
        </pc:sldMkLst>
        <pc:spChg chg="add mod">
          <ac:chgData name="help desk" userId="076106f8-e622-4bba-bf8d-41b4b1aaf204" providerId="ADAL" clId="{9E3118B5-DB26-4547-8246-61451B5F9C06}" dt="2024-09-27T16:47:16.476" v="1588"/>
          <ac:spMkLst>
            <pc:docMk/>
            <pc:sldMk cId="818747830" sldId="421"/>
            <ac:spMk id="6" creationId="{3B63224D-9DC4-4CCC-A45A-1FE7A87C3C1A}"/>
          </ac:spMkLst>
        </pc:spChg>
      </pc:sldChg>
      <pc:sldChg chg="addSp modSp">
        <pc:chgData name="help desk" userId="076106f8-e622-4bba-bf8d-41b4b1aaf204" providerId="ADAL" clId="{9E3118B5-DB26-4547-8246-61451B5F9C06}" dt="2024-09-27T16:47:48.717" v="1601"/>
        <pc:sldMkLst>
          <pc:docMk/>
          <pc:sldMk cId="4104070881" sldId="422"/>
        </pc:sldMkLst>
        <pc:spChg chg="add mod">
          <ac:chgData name="help desk" userId="076106f8-e622-4bba-bf8d-41b4b1aaf204" providerId="ADAL" clId="{9E3118B5-DB26-4547-8246-61451B5F9C06}" dt="2024-09-27T16:47:48.717" v="1601"/>
          <ac:spMkLst>
            <pc:docMk/>
            <pc:sldMk cId="4104070881" sldId="422"/>
            <ac:spMk id="7" creationId="{0E55ADB3-A8D8-4AC3-9601-A979AD46CEDA}"/>
          </ac:spMkLst>
        </pc:spChg>
      </pc:sldChg>
      <pc:sldChg chg="addSp modSp modAnim">
        <pc:chgData name="help desk" userId="076106f8-e622-4bba-bf8d-41b4b1aaf204" providerId="ADAL" clId="{9E3118B5-DB26-4547-8246-61451B5F9C06}" dt="2024-09-27T16:47:51.549" v="1603"/>
        <pc:sldMkLst>
          <pc:docMk/>
          <pc:sldMk cId="2348481790" sldId="423"/>
        </pc:sldMkLst>
        <pc:spChg chg="add mod">
          <ac:chgData name="help desk" userId="076106f8-e622-4bba-bf8d-41b4b1aaf204" providerId="ADAL" clId="{9E3118B5-DB26-4547-8246-61451B5F9C06}" dt="2024-09-27T16:47:51.549" v="1603"/>
          <ac:spMkLst>
            <pc:docMk/>
            <pc:sldMk cId="2348481790" sldId="423"/>
            <ac:spMk id="7" creationId="{4BE8FB41-A012-483C-A289-CB5541393CE1}"/>
          </ac:spMkLst>
        </pc:spChg>
      </pc:sldChg>
      <pc:sldChg chg="addSp modSp">
        <pc:chgData name="help desk" userId="076106f8-e622-4bba-bf8d-41b4b1aaf204" providerId="ADAL" clId="{9E3118B5-DB26-4547-8246-61451B5F9C06}" dt="2024-09-27T16:47:53.956" v="1605"/>
        <pc:sldMkLst>
          <pc:docMk/>
          <pc:sldMk cId="857638848" sldId="424"/>
        </pc:sldMkLst>
        <pc:spChg chg="add mod">
          <ac:chgData name="help desk" userId="076106f8-e622-4bba-bf8d-41b4b1aaf204" providerId="ADAL" clId="{9E3118B5-DB26-4547-8246-61451B5F9C06}" dt="2024-09-27T16:47:53.956" v="1605"/>
          <ac:spMkLst>
            <pc:docMk/>
            <pc:sldMk cId="857638848" sldId="424"/>
            <ac:spMk id="7" creationId="{54D9F7D8-1B6D-462B-B1B8-B3B42A92F0C1}"/>
          </ac:spMkLst>
        </pc:spChg>
      </pc:sldChg>
      <pc:sldChg chg="addSp modSp">
        <pc:chgData name="help desk" userId="076106f8-e622-4bba-bf8d-41b4b1aaf204" providerId="ADAL" clId="{9E3118B5-DB26-4547-8246-61451B5F9C06}" dt="2024-09-27T16:47:52.877" v="1604"/>
        <pc:sldMkLst>
          <pc:docMk/>
          <pc:sldMk cId="1605178102" sldId="425"/>
        </pc:sldMkLst>
        <pc:spChg chg="add mod">
          <ac:chgData name="help desk" userId="076106f8-e622-4bba-bf8d-41b4b1aaf204" providerId="ADAL" clId="{9E3118B5-DB26-4547-8246-61451B5F9C06}" dt="2024-09-27T16:47:52.877" v="1604"/>
          <ac:spMkLst>
            <pc:docMk/>
            <pc:sldMk cId="1605178102" sldId="425"/>
            <ac:spMk id="7" creationId="{5389BE67-01F5-4CF2-8032-76B1EA3AE898}"/>
          </ac:spMkLst>
        </pc:spChg>
      </pc:sldChg>
      <pc:sldChg chg="addSp modSp">
        <pc:chgData name="help desk" userId="076106f8-e622-4bba-bf8d-41b4b1aaf204" providerId="ADAL" clId="{9E3118B5-DB26-4547-8246-61451B5F9C06}" dt="2024-09-27T16:47:56.341" v="1607"/>
        <pc:sldMkLst>
          <pc:docMk/>
          <pc:sldMk cId="495826664" sldId="426"/>
        </pc:sldMkLst>
        <pc:spChg chg="add mod">
          <ac:chgData name="help desk" userId="076106f8-e622-4bba-bf8d-41b4b1aaf204" providerId="ADAL" clId="{9E3118B5-DB26-4547-8246-61451B5F9C06}" dt="2024-09-27T16:47:56.341" v="1607"/>
          <ac:spMkLst>
            <pc:docMk/>
            <pc:sldMk cId="495826664" sldId="426"/>
            <ac:spMk id="8" creationId="{CBEA5672-167A-4693-9B23-58BCEE165D1F}"/>
          </ac:spMkLst>
        </pc:spChg>
      </pc:sldChg>
      <pc:sldChg chg="addSp modSp">
        <pc:chgData name="help desk" userId="076106f8-e622-4bba-bf8d-41b4b1aaf204" providerId="ADAL" clId="{9E3118B5-DB26-4547-8246-61451B5F9C06}" dt="2024-09-27T16:47:55.054" v="1606"/>
        <pc:sldMkLst>
          <pc:docMk/>
          <pc:sldMk cId="3381315261" sldId="427"/>
        </pc:sldMkLst>
        <pc:spChg chg="add mod">
          <ac:chgData name="help desk" userId="076106f8-e622-4bba-bf8d-41b4b1aaf204" providerId="ADAL" clId="{9E3118B5-DB26-4547-8246-61451B5F9C06}" dt="2024-09-27T16:47:55.054" v="1606"/>
          <ac:spMkLst>
            <pc:docMk/>
            <pc:sldMk cId="3381315261" sldId="427"/>
            <ac:spMk id="9" creationId="{FD509A25-1C66-44E3-8D90-FA16FEFB2B66}"/>
          </ac:spMkLst>
        </pc:spChg>
      </pc:sldChg>
      <pc:sldChg chg="addSp modSp">
        <pc:chgData name="help desk" userId="076106f8-e622-4bba-bf8d-41b4b1aaf204" providerId="ADAL" clId="{9E3118B5-DB26-4547-8246-61451B5F9C06}" dt="2024-09-27T16:47:58.868" v="1608"/>
        <pc:sldMkLst>
          <pc:docMk/>
          <pc:sldMk cId="1473210541" sldId="428"/>
        </pc:sldMkLst>
        <pc:spChg chg="add mod">
          <ac:chgData name="help desk" userId="076106f8-e622-4bba-bf8d-41b4b1aaf204" providerId="ADAL" clId="{9E3118B5-DB26-4547-8246-61451B5F9C06}" dt="2024-09-27T16:47:58.868" v="1608"/>
          <ac:spMkLst>
            <pc:docMk/>
            <pc:sldMk cId="1473210541" sldId="428"/>
            <ac:spMk id="8" creationId="{DA349E20-FBD2-46E2-91C0-C8AB53DBE21F}"/>
          </ac:spMkLst>
        </pc:spChg>
      </pc:sldChg>
      <pc:sldChg chg="addSp modSp">
        <pc:chgData name="help desk" userId="076106f8-e622-4bba-bf8d-41b4b1aaf204" providerId="ADAL" clId="{9E3118B5-DB26-4547-8246-61451B5F9C06}" dt="2024-09-27T16:47:59.875" v="1609"/>
        <pc:sldMkLst>
          <pc:docMk/>
          <pc:sldMk cId="1953316740" sldId="429"/>
        </pc:sldMkLst>
        <pc:spChg chg="add mod">
          <ac:chgData name="help desk" userId="076106f8-e622-4bba-bf8d-41b4b1aaf204" providerId="ADAL" clId="{9E3118B5-DB26-4547-8246-61451B5F9C06}" dt="2024-09-27T16:47:59.875" v="1609"/>
          <ac:spMkLst>
            <pc:docMk/>
            <pc:sldMk cId="1953316740" sldId="429"/>
            <ac:spMk id="6" creationId="{CDAD4CFE-3ED8-4E62-94BD-9C6C4F496715}"/>
          </ac:spMkLst>
        </pc:spChg>
      </pc:sldChg>
      <pc:sldChg chg="addSp delSp modSp mod delAnim modAnim">
        <pc:chgData name="help desk" userId="076106f8-e622-4bba-bf8d-41b4b1aaf204" providerId="ADAL" clId="{9E3118B5-DB26-4547-8246-61451B5F9C06}" dt="2024-10-04T19:57:28.752" v="1906"/>
        <pc:sldMkLst>
          <pc:docMk/>
          <pc:sldMk cId="3809040126" sldId="431"/>
        </pc:sldMkLst>
        <pc:spChg chg="mod">
          <ac:chgData name="help desk" userId="076106f8-e622-4bba-bf8d-41b4b1aaf204" providerId="ADAL" clId="{9E3118B5-DB26-4547-8246-61451B5F9C06}" dt="2024-09-25T15:16:47.604" v="661" actId="14100"/>
          <ac:spMkLst>
            <pc:docMk/>
            <pc:sldMk cId="3809040126" sldId="431"/>
            <ac:spMk id="13" creationId="{00000000-0000-0000-0000-000000000000}"/>
          </ac:spMkLst>
        </pc:spChg>
        <pc:spChg chg="mod">
          <ac:chgData name="help desk" userId="076106f8-e622-4bba-bf8d-41b4b1aaf204" providerId="ADAL" clId="{9E3118B5-DB26-4547-8246-61451B5F9C06}" dt="2024-09-25T15:23:20.214" v="754" actId="1037"/>
          <ac:spMkLst>
            <pc:docMk/>
            <pc:sldMk cId="3809040126" sldId="431"/>
            <ac:spMk id="14" creationId="{00000000-0000-0000-0000-000000000000}"/>
          </ac:spMkLst>
        </pc:spChg>
        <pc:spChg chg="mod">
          <ac:chgData name="help desk" userId="076106f8-e622-4bba-bf8d-41b4b1aaf204" providerId="ADAL" clId="{9E3118B5-DB26-4547-8246-61451B5F9C06}" dt="2024-09-25T15:17:09.847" v="686" actId="255"/>
          <ac:spMkLst>
            <pc:docMk/>
            <pc:sldMk cId="3809040126" sldId="431"/>
            <ac:spMk id="15" creationId="{00000000-0000-0000-0000-000000000000}"/>
          </ac:spMkLst>
        </pc:spChg>
        <pc:spChg chg="mod">
          <ac:chgData name="help desk" userId="076106f8-e622-4bba-bf8d-41b4b1aaf204" providerId="ADAL" clId="{9E3118B5-DB26-4547-8246-61451B5F9C06}" dt="2024-09-25T15:23:20.214" v="754" actId="1037"/>
          <ac:spMkLst>
            <pc:docMk/>
            <pc:sldMk cId="3809040126" sldId="431"/>
            <ac:spMk id="17" creationId="{00000000-0000-0000-0000-000000000000}"/>
          </ac:spMkLst>
        </pc:spChg>
        <pc:spChg chg="mod">
          <ac:chgData name="help desk" userId="076106f8-e622-4bba-bf8d-41b4b1aaf204" providerId="ADAL" clId="{9E3118B5-DB26-4547-8246-61451B5F9C06}" dt="2024-09-25T15:17:22.811" v="688" actId="1076"/>
          <ac:spMkLst>
            <pc:docMk/>
            <pc:sldMk cId="3809040126" sldId="431"/>
            <ac:spMk id="18" creationId="{00000000-0000-0000-0000-000000000000}"/>
          </ac:spMkLst>
        </pc:spChg>
        <pc:spChg chg="add mod">
          <ac:chgData name="help desk" userId="076106f8-e622-4bba-bf8d-41b4b1aaf204" providerId="ADAL" clId="{9E3118B5-DB26-4547-8246-61451B5F9C06}" dt="2024-09-27T16:46:48.626" v="1569"/>
          <ac:spMkLst>
            <pc:docMk/>
            <pc:sldMk cId="3809040126" sldId="431"/>
            <ac:spMk id="19" creationId="{EA91B193-33EE-49B9-A371-3D84F063AEA7}"/>
          </ac:spMkLst>
        </pc:spChg>
        <pc:spChg chg="mod">
          <ac:chgData name="help desk" userId="076106f8-e622-4bba-bf8d-41b4b1aaf204" providerId="ADAL" clId="{9E3118B5-DB26-4547-8246-61451B5F9C06}" dt="2024-09-25T15:23:20.214" v="754" actId="1037"/>
          <ac:spMkLst>
            <pc:docMk/>
            <pc:sldMk cId="3809040126" sldId="431"/>
            <ac:spMk id="21" creationId="{00000000-0000-0000-0000-000000000000}"/>
          </ac:spMkLst>
        </pc:spChg>
        <pc:spChg chg="mod">
          <ac:chgData name="help desk" userId="076106f8-e622-4bba-bf8d-41b4b1aaf204" providerId="ADAL" clId="{9E3118B5-DB26-4547-8246-61451B5F9C06}" dt="2024-09-25T15:24:43.536" v="765" actId="14100"/>
          <ac:spMkLst>
            <pc:docMk/>
            <pc:sldMk cId="3809040126" sldId="431"/>
            <ac:spMk id="25" creationId="{FDB599E9-255B-4766-821C-281D8571CFB6}"/>
          </ac:spMkLst>
        </pc:spChg>
        <pc:spChg chg="mod">
          <ac:chgData name="help desk" userId="076106f8-e622-4bba-bf8d-41b4b1aaf204" providerId="ADAL" clId="{9E3118B5-DB26-4547-8246-61451B5F9C06}" dt="2024-10-04T19:35:20.053" v="1662" actId="1036"/>
          <ac:spMkLst>
            <pc:docMk/>
            <pc:sldMk cId="3809040126" sldId="431"/>
            <ac:spMk id="31" creationId="{EC14B0DC-BB13-4579-AC92-C466963BEC76}"/>
          </ac:spMkLst>
        </pc:spChg>
        <pc:grpChg chg="del mod">
          <ac:chgData name="help desk" userId="076106f8-e622-4bba-bf8d-41b4b1aaf204" providerId="ADAL" clId="{9E3118B5-DB26-4547-8246-61451B5F9C06}" dt="2024-10-04T19:35:05.920" v="1635" actId="478"/>
          <ac:grpSpMkLst>
            <pc:docMk/>
            <pc:sldMk cId="3809040126" sldId="431"/>
            <ac:grpSpMk id="20" creationId="{51A010CA-EFC0-41C8-B871-026743DD67F1}"/>
          </ac:grpSpMkLst>
        </pc:grpChg>
        <pc:grpChg chg="add mod ord">
          <ac:chgData name="help desk" userId="076106f8-e622-4bba-bf8d-41b4b1aaf204" providerId="ADAL" clId="{9E3118B5-DB26-4547-8246-61451B5F9C06}" dt="2024-10-04T19:35:14.844" v="1636" actId="170"/>
          <ac:grpSpMkLst>
            <pc:docMk/>
            <pc:sldMk cId="3809040126" sldId="431"/>
            <ac:grpSpMk id="27" creationId="{64C93357-0F2A-4266-8BF1-239C4E670BD4}"/>
          </ac:grpSpMkLst>
        </pc:grpChg>
        <pc:picChg chg="del">
          <ac:chgData name="help desk" userId="076106f8-e622-4bba-bf8d-41b4b1aaf204" providerId="ADAL" clId="{9E3118B5-DB26-4547-8246-61451B5F9C06}" dt="2024-09-25T15:22:49.009" v="693" actId="478"/>
          <ac:picMkLst>
            <pc:docMk/>
            <pc:sldMk cId="3809040126" sldId="431"/>
            <ac:picMk id="4" creationId="{EB767FF6-6020-102C-4221-E4D8D5FE678E}"/>
          </ac:picMkLst>
        </pc:picChg>
        <pc:picChg chg="mod">
          <ac:chgData name="help desk" userId="076106f8-e622-4bba-bf8d-41b4b1aaf204" providerId="ADAL" clId="{9E3118B5-DB26-4547-8246-61451B5F9C06}" dt="2024-10-04T19:35:00.773" v="1633"/>
          <ac:picMkLst>
            <pc:docMk/>
            <pc:sldMk cId="3809040126" sldId="431"/>
            <ac:picMk id="28" creationId="{35FB0EC2-CAB8-4630-9DD6-DA36A9B61C84}"/>
          </ac:picMkLst>
        </pc:picChg>
        <pc:picChg chg="add mod ord">
          <ac:chgData name="help desk" userId="076106f8-e622-4bba-bf8d-41b4b1aaf204" providerId="ADAL" clId="{9E3118B5-DB26-4547-8246-61451B5F9C06}" dt="2024-09-25T15:22:47.358" v="692" actId="167"/>
          <ac:picMkLst>
            <pc:docMk/>
            <pc:sldMk cId="3809040126" sldId="431"/>
            <ac:picMk id="30" creationId="{8A09F5FB-F1C0-4013-BED2-D5F0CDF87C75}"/>
          </ac:picMkLst>
        </pc:picChg>
        <pc:picChg chg="mod">
          <ac:chgData name="help desk" userId="076106f8-e622-4bba-bf8d-41b4b1aaf204" providerId="ADAL" clId="{9E3118B5-DB26-4547-8246-61451B5F9C06}" dt="2024-09-25T15:23:20.214" v="754" actId="1037"/>
          <ac:picMkLst>
            <pc:docMk/>
            <pc:sldMk cId="3809040126" sldId="431"/>
            <ac:picMk id="42" creationId="{197A3F44-1287-43C6-94F0-26EBCAAA7953}"/>
          </ac:picMkLst>
        </pc:picChg>
        <pc:cxnChg chg="mod">
          <ac:chgData name="help desk" userId="076106f8-e622-4bba-bf8d-41b4b1aaf204" providerId="ADAL" clId="{9E3118B5-DB26-4547-8246-61451B5F9C06}" dt="2024-09-25T15:23:27.180" v="755" actId="14100"/>
          <ac:cxnSpMkLst>
            <pc:docMk/>
            <pc:sldMk cId="3809040126" sldId="431"/>
            <ac:cxnSpMk id="7" creationId="{00000000-0000-0000-0000-000000000000}"/>
          </ac:cxnSpMkLst>
        </pc:cxnChg>
        <pc:cxnChg chg="mod">
          <ac:chgData name="help desk" userId="076106f8-e622-4bba-bf8d-41b4b1aaf204" providerId="ADAL" clId="{9E3118B5-DB26-4547-8246-61451B5F9C06}" dt="2024-09-25T15:23:20.214" v="754" actId="1037"/>
          <ac:cxnSpMkLst>
            <pc:docMk/>
            <pc:sldMk cId="3809040126" sldId="431"/>
            <ac:cxnSpMk id="12" creationId="{00000000-0000-0000-0000-000000000000}"/>
          </ac:cxnSpMkLst>
        </pc:cxnChg>
        <pc:cxnChg chg="mod">
          <ac:chgData name="help desk" userId="076106f8-e622-4bba-bf8d-41b4b1aaf204" providerId="ADAL" clId="{9E3118B5-DB26-4547-8246-61451B5F9C06}" dt="2024-09-25T15:25:13.343" v="767" actId="14100"/>
          <ac:cxnSpMkLst>
            <pc:docMk/>
            <pc:sldMk cId="3809040126" sldId="431"/>
            <ac:cxnSpMk id="23" creationId="{00000000-0000-0000-0000-000000000000}"/>
          </ac:cxnSpMkLst>
        </pc:cxnChg>
        <pc:cxnChg chg="mod ord">
          <ac:chgData name="help desk" userId="076106f8-e622-4bba-bf8d-41b4b1aaf204" providerId="ADAL" clId="{9E3118B5-DB26-4547-8246-61451B5F9C06}" dt="2024-09-25T15:24:43.536" v="765" actId="14100"/>
          <ac:cxnSpMkLst>
            <pc:docMk/>
            <pc:sldMk cId="3809040126" sldId="431"/>
            <ac:cxnSpMk id="26" creationId="{608B2003-1190-479D-9B85-68077D42402B}"/>
          </ac:cxnSpMkLst>
        </pc:cxnChg>
        <pc:cxnChg chg="del mod">
          <ac:chgData name="help desk" userId="076106f8-e622-4bba-bf8d-41b4b1aaf204" providerId="ADAL" clId="{9E3118B5-DB26-4547-8246-61451B5F9C06}" dt="2024-09-24T20:37:50.813" v="134" actId="478"/>
          <ac:cxnSpMkLst>
            <pc:docMk/>
            <pc:sldMk cId="3809040126" sldId="431"/>
            <ac:cxnSpMk id="28" creationId="{48535B7A-9AA2-4E13-A288-09FC485DA2F0}"/>
          </ac:cxnSpMkLst>
        </pc:cxnChg>
      </pc:sldChg>
      <pc:sldChg chg="addSp delSp modSp mod delAnim modAnim">
        <pc:chgData name="help desk" userId="076106f8-e622-4bba-bf8d-41b4b1aaf204" providerId="ADAL" clId="{9E3118B5-DB26-4547-8246-61451B5F9C06}" dt="2024-10-04T19:56:18.431" v="1902" actId="14100"/>
        <pc:sldMkLst>
          <pc:docMk/>
          <pc:sldMk cId="3668183354" sldId="432"/>
        </pc:sldMkLst>
        <pc:spChg chg="mod">
          <ac:chgData name="help desk" userId="076106f8-e622-4bba-bf8d-41b4b1aaf204" providerId="ADAL" clId="{9E3118B5-DB26-4547-8246-61451B5F9C06}" dt="2024-09-25T15:15:45.818" v="656" actId="1035"/>
          <ac:spMkLst>
            <pc:docMk/>
            <pc:sldMk cId="3668183354" sldId="432"/>
            <ac:spMk id="15" creationId="{00000000-0000-0000-0000-000000000000}"/>
          </ac:spMkLst>
        </pc:spChg>
        <pc:spChg chg="mod ord">
          <ac:chgData name="help desk" userId="076106f8-e622-4bba-bf8d-41b4b1aaf204" providerId="ADAL" clId="{9E3118B5-DB26-4547-8246-61451B5F9C06}" dt="2024-09-25T15:15:54.919" v="659" actId="1036"/>
          <ac:spMkLst>
            <pc:docMk/>
            <pc:sldMk cId="3668183354" sldId="432"/>
            <ac:spMk id="16" creationId="{D9976E16-096D-49CC-BE01-A48E81FA6FD0}"/>
          </ac:spMkLst>
        </pc:spChg>
        <pc:spChg chg="mod">
          <ac:chgData name="help desk" userId="076106f8-e622-4bba-bf8d-41b4b1aaf204" providerId="ADAL" clId="{9E3118B5-DB26-4547-8246-61451B5F9C06}" dt="2024-09-25T15:13:28.537" v="583" actId="1036"/>
          <ac:spMkLst>
            <pc:docMk/>
            <pc:sldMk cId="3668183354" sldId="432"/>
            <ac:spMk id="17" creationId="{00000000-0000-0000-0000-000000000000}"/>
          </ac:spMkLst>
        </pc:spChg>
        <pc:spChg chg="mod">
          <ac:chgData name="help desk" userId="076106f8-e622-4bba-bf8d-41b4b1aaf204" providerId="ADAL" clId="{9E3118B5-DB26-4547-8246-61451B5F9C06}" dt="2024-09-25T15:15:30.928" v="632" actId="1035"/>
          <ac:spMkLst>
            <pc:docMk/>
            <pc:sldMk cId="3668183354" sldId="432"/>
            <ac:spMk id="18" creationId="{00000000-0000-0000-0000-000000000000}"/>
          </ac:spMkLst>
        </pc:spChg>
        <pc:spChg chg="mod">
          <ac:chgData name="help desk" userId="076106f8-e622-4bba-bf8d-41b4b1aaf204" providerId="ADAL" clId="{9E3118B5-DB26-4547-8246-61451B5F9C06}" dt="2024-09-25T15:13:28.537" v="583" actId="1036"/>
          <ac:spMkLst>
            <pc:docMk/>
            <pc:sldMk cId="3668183354" sldId="432"/>
            <ac:spMk id="21" creationId="{00000000-0000-0000-0000-000000000000}"/>
          </ac:spMkLst>
        </pc:spChg>
        <pc:spChg chg="add mod">
          <ac:chgData name="help desk" userId="076106f8-e622-4bba-bf8d-41b4b1aaf204" providerId="ADAL" clId="{9E3118B5-DB26-4547-8246-61451B5F9C06}" dt="2024-09-27T16:46:47.452" v="1568"/>
          <ac:spMkLst>
            <pc:docMk/>
            <pc:sldMk cId="3668183354" sldId="432"/>
            <ac:spMk id="26" creationId="{7E561050-16F9-45F2-A3F8-8DC76DE80393}"/>
          </ac:spMkLst>
        </pc:spChg>
        <pc:spChg chg="mod">
          <ac:chgData name="help desk" userId="076106f8-e622-4bba-bf8d-41b4b1aaf204" providerId="ADAL" clId="{9E3118B5-DB26-4547-8246-61451B5F9C06}" dt="2024-10-04T19:34:27.526" v="1628"/>
          <ac:spMkLst>
            <pc:docMk/>
            <pc:sldMk cId="3668183354" sldId="432"/>
            <ac:spMk id="30" creationId="{B0B61FCE-11B3-4E23-BF3F-7EF4002B99CE}"/>
          </ac:spMkLst>
        </pc:spChg>
        <pc:grpChg chg="del mod">
          <ac:chgData name="help desk" userId="076106f8-e622-4bba-bf8d-41b4b1aaf204" providerId="ADAL" clId="{9E3118B5-DB26-4547-8246-61451B5F9C06}" dt="2024-10-04T19:34:33.650" v="1630" actId="478"/>
          <ac:grpSpMkLst>
            <pc:docMk/>
            <pc:sldMk cId="3668183354" sldId="432"/>
            <ac:grpSpMk id="20" creationId="{62538E4B-6A31-42F1-BA50-1F1B6A014B0B}"/>
          </ac:grpSpMkLst>
        </pc:grpChg>
        <pc:grpChg chg="add mod ord">
          <ac:chgData name="help desk" userId="076106f8-e622-4bba-bf8d-41b4b1aaf204" providerId="ADAL" clId="{9E3118B5-DB26-4547-8246-61451B5F9C06}" dt="2024-10-04T19:34:39.326" v="1631" actId="170"/>
          <ac:grpSpMkLst>
            <pc:docMk/>
            <pc:sldMk cId="3668183354" sldId="432"/>
            <ac:grpSpMk id="28" creationId="{299FF173-5807-468E-88BE-0DFA50CFF954}"/>
          </ac:grpSpMkLst>
        </pc:grpChg>
        <pc:picChg chg="del">
          <ac:chgData name="help desk" userId="076106f8-e622-4bba-bf8d-41b4b1aaf204" providerId="ADAL" clId="{9E3118B5-DB26-4547-8246-61451B5F9C06}" dt="2024-09-25T15:13:06.714" v="548" actId="478"/>
          <ac:picMkLst>
            <pc:docMk/>
            <pc:sldMk cId="3668183354" sldId="432"/>
            <ac:picMk id="13" creationId="{D5FBA00B-6F91-420F-97AE-5B2901176367}"/>
          </ac:picMkLst>
        </pc:picChg>
        <pc:picChg chg="del mod">
          <ac:chgData name="help desk" userId="076106f8-e622-4bba-bf8d-41b4b1aaf204" providerId="ADAL" clId="{9E3118B5-DB26-4547-8246-61451B5F9C06}" dt="2024-10-04T19:31:16.105" v="1617" actId="478"/>
          <ac:picMkLst>
            <pc:docMk/>
            <pc:sldMk cId="3668183354" sldId="432"/>
            <ac:picMk id="19" creationId="{618741D1-2CD4-4DD7-AEB1-E398D7330C37}"/>
          </ac:picMkLst>
        </pc:picChg>
        <pc:picChg chg="add mod ord">
          <ac:chgData name="help desk" userId="076106f8-e622-4bba-bf8d-41b4b1aaf204" providerId="ADAL" clId="{9E3118B5-DB26-4547-8246-61451B5F9C06}" dt="2024-09-25T15:13:05.064" v="547" actId="167"/>
          <ac:picMkLst>
            <pc:docMk/>
            <pc:sldMk cId="3668183354" sldId="432"/>
            <ac:picMk id="25" creationId="{0959CA75-658D-4910-97E7-C75E64FD851E}"/>
          </ac:picMkLst>
        </pc:picChg>
        <pc:picChg chg="add mod ord">
          <ac:chgData name="help desk" userId="076106f8-e622-4bba-bf8d-41b4b1aaf204" providerId="ADAL" clId="{9E3118B5-DB26-4547-8246-61451B5F9C06}" dt="2024-10-04T19:34:03.291" v="1627" actId="692"/>
          <ac:picMkLst>
            <pc:docMk/>
            <pc:sldMk cId="3668183354" sldId="432"/>
            <ac:picMk id="27" creationId="{7D21D8CE-70CE-485C-A140-8884A611154D}"/>
          </ac:picMkLst>
        </pc:picChg>
        <pc:picChg chg="mod">
          <ac:chgData name="help desk" userId="076106f8-e622-4bba-bf8d-41b4b1aaf204" providerId="ADAL" clId="{9E3118B5-DB26-4547-8246-61451B5F9C06}" dt="2024-10-04T19:34:27.526" v="1628"/>
          <ac:picMkLst>
            <pc:docMk/>
            <pc:sldMk cId="3668183354" sldId="432"/>
            <ac:picMk id="29" creationId="{34A6038E-0A5E-45D9-8DE2-3C0243E1F743}"/>
          </ac:picMkLst>
        </pc:picChg>
        <pc:cxnChg chg="mod">
          <ac:chgData name="help desk" userId="076106f8-e622-4bba-bf8d-41b4b1aaf204" providerId="ADAL" clId="{9E3118B5-DB26-4547-8246-61451B5F9C06}" dt="2024-10-04T19:56:18.431" v="1902" actId="14100"/>
          <ac:cxnSpMkLst>
            <pc:docMk/>
            <pc:sldMk cId="3668183354" sldId="432"/>
            <ac:cxnSpMk id="12" creationId="{00000000-0000-0000-0000-000000000000}"/>
          </ac:cxnSpMkLst>
        </pc:cxnChg>
        <pc:cxnChg chg="mod">
          <ac:chgData name="help desk" userId="076106f8-e622-4bba-bf8d-41b4b1aaf204" providerId="ADAL" clId="{9E3118B5-DB26-4547-8246-61451B5F9C06}" dt="2024-09-25T15:15:30.928" v="632" actId="1035"/>
          <ac:cxnSpMkLst>
            <pc:docMk/>
            <pc:sldMk cId="3668183354" sldId="432"/>
            <ac:cxnSpMk id="51" creationId="{ACF13F92-83D7-4092-83E5-AA89CCE6CAB7}"/>
          </ac:cxnSpMkLst>
        </pc:cxnChg>
      </pc:sldChg>
      <pc:sldChg chg="addSp delSp modSp mod modAnim">
        <pc:chgData name="help desk" userId="076106f8-e622-4bba-bf8d-41b4b1aaf204" providerId="ADAL" clId="{9E3118B5-DB26-4547-8246-61451B5F9C06}" dt="2024-10-04T19:15:46.223" v="1613"/>
        <pc:sldMkLst>
          <pc:docMk/>
          <pc:sldMk cId="4233198346" sldId="433"/>
        </pc:sldMkLst>
        <pc:spChg chg="mod">
          <ac:chgData name="help desk" userId="076106f8-e622-4bba-bf8d-41b4b1aaf204" providerId="ADAL" clId="{9E3118B5-DB26-4547-8246-61451B5F9C06}" dt="2024-09-25T22:06:30.356" v="1246" actId="1038"/>
          <ac:spMkLst>
            <pc:docMk/>
            <pc:sldMk cId="4233198346" sldId="433"/>
            <ac:spMk id="43" creationId="{7C8C271C-DA71-44A6-9D60-BEFA60BF4154}"/>
          </ac:spMkLst>
        </pc:spChg>
        <pc:spChg chg="mod">
          <ac:chgData name="help desk" userId="076106f8-e622-4bba-bf8d-41b4b1aaf204" providerId="ADAL" clId="{9E3118B5-DB26-4547-8246-61451B5F9C06}" dt="2024-09-25T22:06:11.803" v="1192" actId="1036"/>
          <ac:spMkLst>
            <pc:docMk/>
            <pc:sldMk cId="4233198346" sldId="433"/>
            <ac:spMk id="53" creationId="{497003A8-425F-453D-8E1A-DCFB8FFCCA4E}"/>
          </ac:spMkLst>
        </pc:spChg>
        <pc:spChg chg="mod">
          <ac:chgData name="help desk" userId="076106f8-e622-4bba-bf8d-41b4b1aaf204" providerId="ADAL" clId="{9E3118B5-DB26-4547-8246-61451B5F9C06}" dt="2024-09-25T22:06:21.004" v="1215" actId="1035"/>
          <ac:spMkLst>
            <pc:docMk/>
            <pc:sldMk cId="4233198346" sldId="433"/>
            <ac:spMk id="54" creationId="{011DC5C2-D838-4C8C-8EC4-278D9570BF75}"/>
          </ac:spMkLst>
        </pc:spChg>
        <pc:picChg chg="del">
          <ac:chgData name="help desk" userId="076106f8-e622-4bba-bf8d-41b4b1aaf204" providerId="ADAL" clId="{9E3118B5-DB26-4547-8246-61451B5F9C06}" dt="2024-09-25T22:05:34.307" v="1179" actId="478"/>
          <ac:picMkLst>
            <pc:docMk/>
            <pc:sldMk cId="4233198346" sldId="433"/>
            <ac:picMk id="3" creationId="{25888BC7-1D41-CC62-B483-BAD00671A007}"/>
          </ac:picMkLst>
        </pc:picChg>
        <pc:picChg chg="add mod ord">
          <ac:chgData name="help desk" userId="076106f8-e622-4bba-bf8d-41b4b1aaf204" providerId="ADAL" clId="{9E3118B5-DB26-4547-8246-61451B5F9C06}" dt="2024-09-25T22:05:48.349" v="1182" actId="1076"/>
          <ac:picMkLst>
            <pc:docMk/>
            <pc:sldMk cId="4233198346" sldId="433"/>
            <ac:picMk id="14" creationId="{ACAA148B-55EF-4961-9C6E-791E2401E2B3}"/>
          </ac:picMkLst>
        </pc:picChg>
        <pc:cxnChg chg="mod">
          <ac:chgData name="help desk" userId="076106f8-e622-4bba-bf8d-41b4b1aaf204" providerId="ADAL" clId="{9E3118B5-DB26-4547-8246-61451B5F9C06}" dt="2024-09-25T22:05:41.298" v="1180" actId="14100"/>
          <ac:cxnSpMkLst>
            <pc:docMk/>
            <pc:sldMk cId="4233198346" sldId="433"/>
            <ac:cxnSpMk id="13" creationId="{30D20D0E-BC49-4135-A849-A6364E7473CA}"/>
          </ac:cxnSpMkLst>
        </pc:cxnChg>
      </pc:sldChg>
      <pc:sldChg chg="addSp modSp modAnim">
        <pc:chgData name="help desk" userId="076106f8-e622-4bba-bf8d-41b4b1aaf204" providerId="ADAL" clId="{9E3118B5-DB26-4547-8246-61451B5F9C06}" dt="2024-09-27T16:47:08.061" v="1583"/>
        <pc:sldMkLst>
          <pc:docMk/>
          <pc:sldMk cId="94094298" sldId="434"/>
        </pc:sldMkLst>
        <pc:spChg chg="add mod">
          <ac:chgData name="help desk" userId="076106f8-e622-4bba-bf8d-41b4b1aaf204" providerId="ADAL" clId="{9E3118B5-DB26-4547-8246-61451B5F9C06}" dt="2024-09-27T16:47:08.061" v="1583"/>
          <ac:spMkLst>
            <pc:docMk/>
            <pc:sldMk cId="94094298" sldId="434"/>
            <ac:spMk id="6" creationId="{21D1E58B-3519-4C2A-9E15-296B17A7D4A4}"/>
          </ac:spMkLst>
        </pc:spChg>
      </pc:sldChg>
      <pc:sldChg chg="addSp delSp modSp mod addAnim delAnim modAnim">
        <pc:chgData name="help desk" userId="076106f8-e622-4bba-bf8d-41b4b1aaf204" providerId="ADAL" clId="{9E3118B5-DB26-4547-8246-61451B5F9C06}" dt="2024-10-04T19:57:23.485" v="1905"/>
        <pc:sldMkLst>
          <pc:docMk/>
          <pc:sldMk cId="4213213407" sldId="436"/>
        </pc:sldMkLst>
        <pc:spChg chg="mod">
          <ac:chgData name="help desk" userId="076106f8-e622-4bba-bf8d-41b4b1aaf204" providerId="ADAL" clId="{9E3118B5-DB26-4547-8246-61451B5F9C06}" dt="2024-09-25T15:24:26.431" v="762" actId="14100"/>
          <ac:spMkLst>
            <pc:docMk/>
            <pc:sldMk cId="4213213407" sldId="436"/>
            <ac:spMk id="12" creationId="{8088218A-29C5-40DC-B005-D4A65324FE5B}"/>
          </ac:spMkLst>
        </pc:spChg>
        <pc:spChg chg="add mod">
          <ac:chgData name="help desk" userId="076106f8-e622-4bba-bf8d-41b4b1aaf204" providerId="ADAL" clId="{9E3118B5-DB26-4547-8246-61451B5F9C06}" dt="2024-09-27T16:46:51.508" v="1570"/>
          <ac:spMkLst>
            <pc:docMk/>
            <pc:sldMk cId="4213213407" sldId="436"/>
            <ac:spMk id="14" creationId="{572B663F-96D3-475F-8BD5-CB3CC5479E3C}"/>
          </ac:spMkLst>
        </pc:spChg>
        <pc:spChg chg="mod">
          <ac:chgData name="help desk" userId="076106f8-e622-4bba-bf8d-41b4b1aaf204" providerId="ADAL" clId="{9E3118B5-DB26-4547-8246-61451B5F9C06}" dt="2024-10-04T19:38:12.476" v="1696" actId="14100"/>
          <ac:spMkLst>
            <pc:docMk/>
            <pc:sldMk cId="4213213407" sldId="436"/>
            <ac:spMk id="20" creationId="{98F2C427-D5DC-4EB6-B6C8-E72E2A9C71AB}"/>
          </ac:spMkLst>
        </pc:spChg>
        <pc:spChg chg="mod">
          <ac:chgData name="help desk" userId="076106f8-e622-4bba-bf8d-41b4b1aaf204" providerId="ADAL" clId="{9E3118B5-DB26-4547-8246-61451B5F9C06}" dt="2024-10-04T19:37:33.747" v="1693" actId="1036"/>
          <ac:spMkLst>
            <pc:docMk/>
            <pc:sldMk cId="4213213407" sldId="436"/>
            <ac:spMk id="26" creationId="{86CF3E76-AC11-4EB5-8C24-740B6B9B5CBF}"/>
          </ac:spMkLst>
        </pc:spChg>
        <pc:grpChg chg="del mod">
          <ac:chgData name="help desk" userId="076106f8-e622-4bba-bf8d-41b4b1aaf204" providerId="ADAL" clId="{9E3118B5-DB26-4547-8246-61451B5F9C06}" dt="2024-10-04T19:37:25.314" v="1668" actId="478"/>
          <ac:grpSpMkLst>
            <pc:docMk/>
            <pc:sldMk cId="4213213407" sldId="436"/>
            <ac:grpSpMk id="15" creationId="{9101A69E-1F6F-4217-94DD-067CC0622CF1}"/>
          </ac:grpSpMkLst>
        </pc:grpChg>
        <pc:grpChg chg="add mod">
          <ac:chgData name="help desk" userId="076106f8-e622-4bba-bf8d-41b4b1aaf204" providerId="ADAL" clId="{9E3118B5-DB26-4547-8246-61451B5F9C06}" dt="2024-10-04T19:37:26.457" v="1669"/>
          <ac:grpSpMkLst>
            <pc:docMk/>
            <pc:sldMk cId="4213213407" sldId="436"/>
            <ac:grpSpMk id="23" creationId="{C442000E-7093-4D03-B879-B77C36205098}"/>
          </ac:grpSpMkLst>
        </pc:grpChg>
        <pc:picChg chg="del ord">
          <ac:chgData name="help desk" userId="076106f8-e622-4bba-bf8d-41b4b1aaf204" providerId="ADAL" clId="{9E3118B5-DB26-4547-8246-61451B5F9C06}" dt="2024-09-25T15:25:37.133" v="770" actId="478"/>
          <ac:picMkLst>
            <pc:docMk/>
            <pc:sldMk cId="4213213407" sldId="436"/>
            <ac:picMk id="3" creationId="{B17564A6-C074-86AF-119A-B534A6B05F7C}"/>
          </ac:picMkLst>
        </pc:picChg>
        <pc:picChg chg="add mod ord">
          <ac:chgData name="help desk" userId="076106f8-e622-4bba-bf8d-41b4b1aaf204" providerId="ADAL" clId="{9E3118B5-DB26-4547-8246-61451B5F9C06}" dt="2024-09-25T15:25:35.143" v="769" actId="167"/>
          <ac:picMkLst>
            <pc:docMk/>
            <pc:sldMk cId="4213213407" sldId="436"/>
            <ac:picMk id="22" creationId="{90AED833-99F3-4DF9-B8E0-02B1EEB07431}"/>
          </ac:picMkLst>
        </pc:picChg>
        <pc:picChg chg="mod">
          <ac:chgData name="help desk" userId="076106f8-e622-4bba-bf8d-41b4b1aaf204" providerId="ADAL" clId="{9E3118B5-DB26-4547-8246-61451B5F9C06}" dt="2024-10-04T19:37:26.457" v="1669"/>
          <ac:picMkLst>
            <pc:docMk/>
            <pc:sldMk cId="4213213407" sldId="436"/>
            <ac:picMk id="24" creationId="{81734539-76C9-4F8F-B69A-F1F2929B4AA4}"/>
          </ac:picMkLst>
        </pc:picChg>
        <pc:picChg chg="add del mod">
          <ac:chgData name="help desk" userId="076106f8-e622-4bba-bf8d-41b4b1aaf204" providerId="ADAL" clId="{9E3118B5-DB26-4547-8246-61451B5F9C06}" dt="2024-09-25T15:26:08.275" v="819" actId="1037"/>
          <ac:picMkLst>
            <pc:docMk/>
            <pc:sldMk cId="4213213407" sldId="436"/>
            <ac:picMk id="25" creationId="{7913ADCD-7DB9-4617-ADCA-C90EFD71B044}"/>
          </ac:picMkLst>
        </pc:picChg>
        <pc:cxnChg chg="mod ord">
          <ac:chgData name="help desk" userId="076106f8-e622-4bba-bf8d-41b4b1aaf204" providerId="ADAL" clId="{9E3118B5-DB26-4547-8246-61451B5F9C06}" dt="2024-10-04T19:39:07.203" v="1697" actId="166"/>
          <ac:cxnSpMkLst>
            <pc:docMk/>
            <pc:sldMk cId="4213213407" sldId="436"/>
            <ac:cxnSpMk id="13" creationId="{A9EAF3FE-A73A-4411-A173-2E3D6494796A}"/>
          </ac:cxnSpMkLst>
        </pc:cxnChg>
        <pc:cxnChg chg="mod">
          <ac:chgData name="help desk" userId="076106f8-e622-4bba-bf8d-41b4b1aaf204" providerId="ADAL" clId="{9E3118B5-DB26-4547-8246-61451B5F9C06}" dt="2024-09-25T21:14:10.613" v="901" actId="14100"/>
          <ac:cxnSpMkLst>
            <pc:docMk/>
            <pc:sldMk cId="4213213407" sldId="436"/>
            <ac:cxnSpMk id="21" creationId="{FFF264C7-B3E1-46B4-9785-E2D04F51C499}"/>
          </ac:cxnSpMkLst>
        </pc:cxnChg>
      </pc:sldChg>
      <pc:sldChg chg="addSp delSp modSp mod modAnim">
        <pc:chgData name="help desk" userId="076106f8-e622-4bba-bf8d-41b4b1aaf204" providerId="ADAL" clId="{9E3118B5-DB26-4547-8246-61451B5F9C06}" dt="2024-10-04T19:55:33.944" v="1901" actId="14100"/>
        <pc:sldMkLst>
          <pc:docMk/>
          <pc:sldMk cId="3459094907" sldId="437"/>
        </pc:sldMkLst>
        <pc:spChg chg="mod">
          <ac:chgData name="help desk" userId="076106f8-e622-4bba-bf8d-41b4b1aaf204" providerId="ADAL" clId="{9E3118B5-DB26-4547-8246-61451B5F9C06}" dt="2024-09-25T21:56:58.060" v="1033" actId="1037"/>
          <ac:spMkLst>
            <pc:docMk/>
            <pc:sldMk cId="3459094907" sldId="437"/>
            <ac:spMk id="12" creationId="{8088218A-29C5-40DC-B005-D4A65324FE5B}"/>
          </ac:spMkLst>
        </pc:spChg>
        <pc:spChg chg="mod">
          <ac:chgData name="help desk" userId="076106f8-e622-4bba-bf8d-41b4b1aaf204" providerId="ADAL" clId="{9E3118B5-DB26-4547-8246-61451B5F9C06}" dt="2024-09-25T21:56:58.060" v="1033" actId="1037"/>
          <ac:spMkLst>
            <pc:docMk/>
            <pc:sldMk cId="3459094907" sldId="437"/>
            <ac:spMk id="20" creationId="{98F2C427-D5DC-4EB6-B6C8-E72E2A9C71AB}"/>
          </ac:spMkLst>
        </pc:spChg>
        <pc:spChg chg="add mod">
          <ac:chgData name="help desk" userId="076106f8-e622-4bba-bf8d-41b4b1aaf204" providerId="ADAL" clId="{9E3118B5-DB26-4547-8246-61451B5F9C06}" dt="2024-09-27T16:46:54.364" v="1573"/>
          <ac:spMkLst>
            <pc:docMk/>
            <pc:sldMk cId="3459094907" sldId="437"/>
            <ac:spMk id="23" creationId="{4821E87B-0C4C-48CC-9360-A1260AFA61A6}"/>
          </ac:spMkLst>
        </pc:spChg>
        <pc:spChg chg="mod">
          <ac:chgData name="help desk" userId="076106f8-e622-4bba-bf8d-41b4b1aaf204" providerId="ADAL" clId="{9E3118B5-DB26-4547-8246-61451B5F9C06}" dt="2024-09-25T21:56:58.060" v="1033" actId="1037"/>
          <ac:spMkLst>
            <pc:docMk/>
            <pc:sldMk cId="3459094907" sldId="437"/>
            <ac:spMk id="30" creationId="{BF9E49D4-BAEE-4922-B8E3-1C0709AF2FB5}"/>
          </ac:spMkLst>
        </pc:spChg>
        <pc:spChg chg="mod">
          <ac:chgData name="help desk" userId="076106f8-e622-4bba-bf8d-41b4b1aaf204" providerId="ADAL" clId="{9E3118B5-DB26-4547-8246-61451B5F9C06}" dt="2024-10-04T19:47:54.940" v="1802" actId="1035"/>
          <ac:spMkLst>
            <pc:docMk/>
            <pc:sldMk cId="3459094907" sldId="437"/>
            <ac:spMk id="33" creationId="{BFED5C28-9C2C-47AB-B948-1E104D0519A5}"/>
          </ac:spMkLst>
        </pc:spChg>
        <pc:spChg chg="mod">
          <ac:chgData name="help desk" userId="076106f8-e622-4bba-bf8d-41b4b1aaf204" providerId="ADAL" clId="{9E3118B5-DB26-4547-8246-61451B5F9C06}" dt="2024-09-25T21:56:58.060" v="1033" actId="1037"/>
          <ac:spMkLst>
            <pc:docMk/>
            <pc:sldMk cId="3459094907" sldId="437"/>
            <ac:spMk id="35" creationId="{E19D7719-3F36-4FC6-9B20-6E3F5F368079}"/>
          </ac:spMkLst>
        </pc:spChg>
        <pc:spChg chg="mod">
          <ac:chgData name="help desk" userId="076106f8-e622-4bba-bf8d-41b4b1aaf204" providerId="ADAL" clId="{9E3118B5-DB26-4547-8246-61451B5F9C06}" dt="2024-09-25T21:56:58.060" v="1033" actId="1037"/>
          <ac:spMkLst>
            <pc:docMk/>
            <pc:sldMk cId="3459094907" sldId="437"/>
            <ac:spMk id="40" creationId="{18ECDB55-009E-425A-A66E-12D34103CE4F}"/>
          </ac:spMkLst>
        </pc:spChg>
        <pc:grpChg chg="add mod">
          <ac:chgData name="help desk" userId="076106f8-e622-4bba-bf8d-41b4b1aaf204" providerId="ADAL" clId="{9E3118B5-DB26-4547-8246-61451B5F9C06}" dt="2024-10-04T19:47:46.780" v="1773" actId="1036"/>
          <ac:grpSpMkLst>
            <pc:docMk/>
            <pc:sldMk cId="3459094907" sldId="437"/>
            <ac:grpSpMk id="24" creationId="{9A0831C1-E926-441E-ADF8-F4B88546633D}"/>
          </ac:grpSpMkLst>
        </pc:grpChg>
        <pc:grpChg chg="del mod">
          <ac:chgData name="help desk" userId="076106f8-e622-4bba-bf8d-41b4b1aaf204" providerId="ADAL" clId="{9E3118B5-DB26-4547-8246-61451B5F9C06}" dt="2024-10-04T19:47:21.605" v="1759" actId="478"/>
          <ac:grpSpMkLst>
            <pc:docMk/>
            <pc:sldMk cId="3459094907" sldId="437"/>
            <ac:grpSpMk id="27" creationId="{32B07713-19C5-4CE6-A924-C56B291F37E7}"/>
          </ac:grpSpMkLst>
        </pc:grpChg>
        <pc:picChg chg="del">
          <ac:chgData name="help desk" userId="076106f8-e622-4bba-bf8d-41b4b1aaf204" providerId="ADAL" clId="{9E3118B5-DB26-4547-8246-61451B5F9C06}" dt="2024-09-25T21:56:39.509" v="1013" actId="478"/>
          <ac:picMkLst>
            <pc:docMk/>
            <pc:sldMk cId="3459094907" sldId="437"/>
            <ac:picMk id="4" creationId="{8994F5EF-A865-8C83-1AE7-FB4EBD8976C6}"/>
          </ac:picMkLst>
        </pc:picChg>
        <pc:picChg chg="mod">
          <ac:chgData name="help desk" userId="076106f8-e622-4bba-bf8d-41b4b1aaf204" providerId="ADAL" clId="{9E3118B5-DB26-4547-8246-61451B5F9C06}" dt="2024-09-25T21:56:58.060" v="1033" actId="1037"/>
          <ac:picMkLst>
            <pc:docMk/>
            <pc:sldMk cId="3459094907" sldId="437"/>
            <ac:picMk id="5" creationId="{5C00928A-8F84-4EE0-AE8E-DFC863869DAC}"/>
          </ac:picMkLst>
        </pc:picChg>
        <pc:picChg chg="add mod ord">
          <ac:chgData name="help desk" userId="076106f8-e622-4bba-bf8d-41b4b1aaf204" providerId="ADAL" clId="{9E3118B5-DB26-4547-8246-61451B5F9C06}" dt="2024-09-25T21:56:37.790" v="1012" actId="167"/>
          <ac:picMkLst>
            <pc:docMk/>
            <pc:sldMk cId="3459094907" sldId="437"/>
            <ac:picMk id="22" creationId="{A4B0D901-13F9-433C-ABE8-55EA538FBED6}"/>
          </ac:picMkLst>
        </pc:picChg>
        <pc:picChg chg="mod ord">
          <ac:chgData name="help desk" userId="076106f8-e622-4bba-bf8d-41b4b1aaf204" providerId="ADAL" clId="{9E3118B5-DB26-4547-8246-61451B5F9C06}" dt="2024-10-04T19:48:05.784" v="1804" actId="167"/>
          <ac:picMkLst>
            <pc:docMk/>
            <pc:sldMk cId="3459094907" sldId="437"/>
            <ac:picMk id="25" creationId="{78026714-2406-4B37-A369-B349354B5BB4}"/>
          </ac:picMkLst>
        </pc:picChg>
        <pc:cxnChg chg="mod ord">
          <ac:chgData name="help desk" userId="076106f8-e622-4bba-bf8d-41b4b1aaf204" providerId="ADAL" clId="{9E3118B5-DB26-4547-8246-61451B5F9C06}" dt="2024-10-04T19:55:33.944" v="1901" actId="14100"/>
          <ac:cxnSpMkLst>
            <pc:docMk/>
            <pc:sldMk cId="3459094907" sldId="437"/>
            <ac:cxnSpMk id="13" creationId="{A9EAF3FE-A73A-4411-A173-2E3D6494796A}"/>
          </ac:cxnSpMkLst>
        </pc:cxnChg>
        <pc:cxnChg chg="mod">
          <ac:chgData name="help desk" userId="076106f8-e622-4bba-bf8d-41b4b1aaf204" providerId="ADAL" clId="{9E3118B5-DB26-4547-8246-61451B5F9C06}" dt="2024-10-04T19:48:41.280" v="1806" actId="14100"/>
          <ac:cxnSpMkLst>
            <pc:docMk/>
            <pc:sldMk cId="3459094907" sldId="437"/>
            <ac:cxnSpMk id="21" creationId="{FFF264C7-B3E1-46B4-9785-E2D04F51C499}"/>
          </ac:cxnSpMkLst>
        </pc:cxnChg>
        <pc:cxnChg chg="mod">
          <ac:chgData name="help desk" userId="076106f8-e622-4bba-bf8d-41b4b1aaf204" providerId="ADAL" clId="{9E3118B5-DB26-4547-8246-61451B5F9C06}" dt="2024-10-04T19:48:44.642" v="1807" actId="14100"/>
          <ac:cxnSpMkLst>
            <pc:docMk/>
            <pc:sldMk cId="3459094907" sldId="437"/>
            <ac:cxnSpMk id="31" creationId="{87821460-EAB8-4071-B342-C297096CB0F4}"/>
          </ac:cxnSpMkLst>
        </pc:cxnChg>
        <pc:cxnChg chg="mod">
          <ac:chgData name="help desk" userId="076106f8-e622-4bba-bf8d-41b4b1aaf204" providerId="ADAL" clId="{9E3118B5-DB26-4547-8246-61451B5F9C06}" dt="2024-10-04T19:48:48.921" v="1808" actId="14100"/>
          <ac:cxnSpMkLst>
            <pc:docMk/>
            <pc:sldMk cId="3459094907" sldId="437"/>
            <ac:cxnSpMk id="36" creationId="{8409F500-E2E6-468B-B4FD-6FFB58AB65FB}"/>
          </ac:cxnSpMkLst>
        </pc:cxnChg>
        <pc:cxnChg chg="mod">
          <ac:chgData name="help desk" userId="076106f8-e622-4bba-bf8d-41b4b1aaf204" providerId="ADAL" clId="{9E3118B5-DB26-4547-8246-61451B5F9C06}" dt="2024-10-04T19:48:53.450" v="1809" actId="14100"/>
          <ac:cxnSpMkLst>
            <pc:docMk/>
            <pc:sldMk cId="3459094907" sldId="437"/>
            <ac:cxnSpMk id="41" creationId="{EDA8AF8D-81CE-4AB0-8BD5-A040B8F74C7A}"/>
          </ac:cxnSpMkLst>
        </pc:cxnChg>
      </pc:sldChg>
      <pc:sldChg chg="addSp delSp modSp mod delAnim">
        <pc:chgData name="help desk" userId="076106f8-e622-4bba-bf8d-41b4b1aaf204" providerId="ADAL" clId="{9E3118B5-DB26-4547-8246-61451B5F9C06}" dt="2024-09-27T16:46:39.436" v="1563"/>
        <pc:sldMkLst>
          <pc:docMk/>
          <pc:sldMk cId="1193170921" sldId="441"/>
        </pc:sldMkLst>
        <pc:spChg chg="add mod">
          <ac:chgData name="help desk" userId="076106f8-e622-4bba-bf8d-41b4b1aaf204" providerId="ADAL" clId="{9E3118B5-DB26-4547-8246-61451B5F9C06}" dt="2024-09-27T16:46:39.436" v="1563"/>
          <ac:spMkLst>
            <pc:docMk/>
            <pc:sldMk cId="1193170921" sldId="441"/>
            <ac:spMk id="5" creationId="{E002E183-F704-4403-8543-374F8170F410}"/>
          </ac:spMkLst>
        </pc:spChg>
        <pc:spChg chg="mod">
          <ac:chgData name="help desk" userId="076106f8-e622-4bba-bf8d-41b4b1aaf204" providerId="ADAL" clId="{9E3118B5-DB26-4547-8246-61451B5F9C06}" dt="2024-09-25T15:00:41.426" v="341" actId="6549"/>
          <ac:spMkLst>
            <pc:docMk/>
            <pc:sldMk cId="1193170921" sldId="441"/>
            <ac:spMk id="8" creationId="{CDF910A3-725F-46E6-9A27-C655E96703F2}"/>
          </ac:spMkLst>
        </pc:spChg>
        <pc:picChg chg="add mod ord">
          <ac:chgData name="help desk" userId="076106f8-e622-4bba-bf8d-41b4b1aaf204" providerId="ADAL" clId="{9E3118B5-DB26-4547-8246-61451B5F9C06}" dt="2024-09-25T14:57:41.342" v="224" actId="167"/>
          <ac:picMkLst>
            <pc:docMk/>
            <pc:sldMk cId="1193170921" sldId="441"/>
            <ac:picMk id="3" creationId="{B6DFD5D6-6CBE-4F03-876D-F8DA6B3D43CC}"/>
          </ac:picMkLst>
        </pc:picChg>
        <pc:picChg chg="del">
          <ac:chgData name="help desk" userId="076106f8-e622-4bba-bf8d-41b4b1aaf204" providerId="ADAL" clId="{9E3118B5-DB26-4547-8246-61451B5F9C06}" dt="2024-09-25T14:57:43.452" v="225" actId="478"/>
          <ac:picMkLst>
            <pc:docMk/>
            <pc:sldMk cId="1193170921" sldId="441"/>
            <ac:picMk id="5" creationId="{D09D1733-F498-4321-9DDE-702E7352B49F}"/>
          </ac:picMkLst>
        </pc:picChg>
        <pc:cxnChg chg="mod">
          <ac:chgData name="help desk" userId="076106f8-e622-4bba-bf8d-41b4b1aaf204" providerId="ADAL" clId="{9E3118B5-DB26-4547-8246-61451B5F9C06}" dt="2024-09-25T14:58:35.983" v="263" actId="20577"/>
          <ac:cxnSpMkLst>
            <pc:docMk/>
            <pc:sldMk cId="1193170921" sldId="441"/>
            <ac:cxnSpMk id="9" creationId="{3649F584-A420-4541-9EBB-A39C0DE16789}"/>
          </ac:cxnSpMkLst>
        </pc:cxnChg>
      </pc:sldChg>
      <pc:sldChg chg="addSp modSp">
        <pc:chgData name="help desk" userId="076106f8-e622-4bba-bf8d-41b4b1aaf204" providerId="ADAL" clId="{9E3118B5-DB26-4547-8246-61451B5F9C06}" dt="2024-09-27T16:47:05.307" v="1581"/>
        <pc:sldMkLst>
          <pc:docMk/>
          <pc:sldMk cId="2247964107" sldId="442"/>
        </pc:sldMkLst>
        <pc:spChg chg="add mod">
          <ac:chgData name="help desk" userId="076106f8-e622-4bba-bf8d-41b4b1aaf204" providerId="ADAL" clId="{9E3118B5-DB26-4547-8246-61451B5F9C06}" dt="2024-09-27T16:47:05.307" v="1581"/>
          <ac:spMkLst>
            <pc:docMk/>
            <pc:sldMk cId="2247964107" sldId="442"/>
            <ac:spMk id="14" creationId="{EC7664C1-E6AA-45FD-9070-4941A24EA396}"/>
          </ac:spMkLst>
        </pc:spChg>
      </pc:sldChg>
      <pc:sldChg chg="addSp delSp modSp mod delAnim modAnim">
        <pc:chgData name="help desk" userId="076106f8-e622-4bba-bf8d-41b4b1aaf204" providerId="ADAL" clId="{9E3118B5-DB26-4547-8246-61451B5F9C06}" dt="2024-10-04T19:57:16.603" v="1904"/>
        <pc:sldMkLst>
          <pc:docMk/>
          <pc:sldMk cId="3497671225" sldId="443"/>
        </pc:sldMkLst>
        <pc:spChg chg="mod">
          <ac:chgData name="help desk" userId="076106f8-e622-4bba-bf8d-41b4b1aaf204" providerId="ADAL" clId="{9E3118B5-DB26-4547-8246-61451B5F9C06}" dt="2024-09-25T15:27:14.696" v="839" actId="1076"/>
          <ac:spMkLst>
            <pc:docMk/>
            <pc:sldMk cId="3497671225" sldId="443"/>
            <ac:spMk id="12" creationId="{8088218A-29C5-40DC-B005-D4A65324FE5B}"/>
          </ac:spMkLst>
        </pc:spChg>
        <pc:spChg chg="mod">
          <ac:chgData name="help desk" userId="076106f8-e622-4bba-bf8d-41b4b1aaf204" providerId="ADAL" clId="{9E3118B5-DB26-4547-8246-61451B5F9C06}" dt="2024-09-25T15:28:00.814" v="886" actId="1038"/>
          <ac:spMkLst>
            <pc:docMk/>
            <pc:sldMk cId="3497671225" sldId="443"/>
            <ac:spMk id="20" creationId="{98F2C427-D5DC-4EB6-B6C8-E72E2A9C71AB}"/>
          </ac:spMkLst>
        </pc:spChg>
        <pc:spChg chg="mod">
          <ac:chgData name="help desk" userId="076106f8-e622-4bba-bf8d-41b4b1aaf204" providerId="ADAL" clId="{9E3118B5-DB26-4547-8246-61451B5F9C06}" dt="2024-09-25T15:28:00.814" v="886" actId="1038"/>
          <ac:spMkLst>
            <pc:docMk/>
            <pc:sldMk cId="3497671225" sldId="443"/>
            <ac:spMk id="24" creationId="{830A3B79-F2A9-414E-AC68-BA73B8ADACAE}"/>
          </ac:spMkLst>
        </pc:spChg>
        <pc:spChg chg="add mod">
          <ac:chgData name="help desk" userId="076106f8-e622-4bba-bf8d-41b4b1aaf204" providerId="ADAL" clId="{9E3118B5-DB26-4547-8246-61451B5F9C06}" dt="2024-09-27T16:46:52.394" v="1571"/>
          <ac:spMkLst>
            <pc:docMk/>
            <pc:sldMk cId="3497671225" sldId="443"/>
            <ac:spMk id="26" creationId="{A8D7322D-7D65-4E82-A323-5F840B25AC02}"/>
          </ac:spMkLst>
        </pc:spChg>
        <pc:spChg chg="mod">
          <ac:chgData name="help desk" userId="076106f8-e622-4bba-bf8d-41b4b1aaf204" providerId="ADAL" clId="{9E3118B5-DB26-4547-8246-61451B5F9C06}" dt="2024-10-04T19:40:04.274" v="1727" actId="1035"/>
          <ac:spMkLst>
            <pc:docMk/>
            <pc:sldMk cId="3497671225" sldId="443"/>
            <ac:spMk id="29" creationId="{80093547-2C74-46C0-83F1-FEFDBCC7DDA5}"/>
          </ac:spMkLst>
        </pc:spChg>
        <pc:spChg chg="mod">
          <ac:chgData name="help desk" userId="076106f8-e622-4bba-bf8d-41b4b1aaf204" providerId="ADAL" clId="{9E3118B5-DB26-4547-8246-61451B5F9C06}" dt="2024-09-25T15:28:00.814" v="886" actId="1038"/>
          <ac:spMkLst>
            <pc:docMk/>
            <pc:sldMk cId="3497671225" sldId="443"/>
            <ac:spMk id="32" creationId="{89948939-89B6-46D2-A95D-924BD4989FE2}"/>
          </ac:spMkLst>
        </pc:spChg>
        <pc:grpChg chg="del mod">
          <ac:chgData name="help desk" userId="076106f8-e622-4bba-bf8d-41b4b1aaf204" providerId="ADAL" clId="{9E3118B5-DB26-4547-8246-61451B5F9C06}" dt="2024-10-04T19:39:57.447" v="1699" actId="478"/>
          <ac:grpSpMkLst>
            <pc:docMk/>
            <pc:sldMk cId="3497671225" sldId="443"/>
            <ac:grpSpMk id="15" creationId="{9101A69E-1F6F-4217-94DD-067CC0622CF1}"/>
          </ac:grpSpMkLst>
        </pc:grpChg>
        <pc:grpChg chg="add mod ord">
          <ac:chgData name="help desk" userId="076106f8-e622-4bba-bf8d-41b4b1aaf204" providerId="ADAL" clId="{9E3118B5-DB26-4547-8246-61451B5F9C06}" dt="2024-10-04T19:40:28.690" v="1731" actId="170"/>
          <ac:grpSpMkLst>
            <pc:docMk/>
            <pc:sldMk cId="3497671225" sldId="443"/>
            <ac:grpSpMk id="27" creationId="{A86B5803-21B7-4856-A2DC-B80024D0E082}"/>
          </ac:grpSpMkLst>
        </pc:grpChg>
        <pc:picChg chg="del">
          <ac:chgData name="help desk" userId="076106f8-e622-4bba-bf8d-41b4b1aaf204" providerId="ADAL" clId="{9E3118B5-DB26-4547-8246-61451B5F9C06}" dt="2024-09-25T15:27:41.117" v="843" actId="478"/>
          <ac:picMkLst>
            <pc:docMk/>
            <pc:sldMk cId="3497671225" sldId="443"/>
            <ac:picMk id="3" creationId="{B17564A6-C074-86AF-119A-B534A6B05F7C}"/>
          </ac:picMkLst>
        </pc:picChg>
        <pc:picChg chg="mod">
          <ac:chgData name="help desk" userId="076106f8-e622-4bba-bf8d-41b4b1aaf204" providerId="ADAL" clId="{9E3118B5-DB26-4547-8246-61451B5F9C06}" dt="2024-09-25T15:28:00.814" v="886" actId="1038"/>
          <ac:picMkLst>
            <pc:docMk/>
            <pc:sldMk cId="3497671225" sldId="443"/>
            <ac:picMk id="6" creationId="{3A1EB7B1-E5D3-470C-95D9-D0F2CA79A419}"/>
          </ac:picMkLst>
        </pc:picChg>
        <pc:picChg chg="add mod ord">
          <ac:chgData name="help desk" userId="076106f8-e622-4bba-bf8d-41b4b1aaf204" providerId="ADAL" clId="{9E3118B5-DB26-4547-8246-61451B5F9C06}" dt="2024-09-25T15:27:38.827" v="842" actId="167"/>
          <ac:picMkLst>
            <pc:docMk/>
            <pc:sldMk cId="3497671225" sldId="443"/>
            <ac:picMk id="22" creationId="{179B01C6-56B3-47CE-8600-8A8CBEFA95BF}"/>
          </ac:picMkLst>
        </pc:picChg>
        <pc:picChg chg="mod">
          <ac:chgData name="help desk" userId="076106f8-e622-4bba-bf8d-41b4b1aaf204" providerId="ADAL" clId="{9E3118B5-DB26-4547-8246-61451B5F9C06}" dt="2024-10-04T19:39:57.930" v="1700"/>
          <ac:picMkLst>
            <pc:docMk/>
            <pc:sldMk cId="3497671225" sldId="443"/>
            <ac:picMk id="28" creationId="{30BBB529-C18F-4691-ADBE-98C4A13C1F04}"/>
          </ac:picMkLst>
        </pc:picChg>
        <pc:cxnChg chg="mod">
          <ac:chgData name="help desk" userId="076106f8-e622-4bba-bf8d-41b4b1aaf204" providerId="ADAL" clId="{9E3118B5-DB26-4547-8246-61451B5F9C06}" dt="2024-09-25T15:28:32.998" v="890" actId="14100"/>
          <ac:cxnSpMkLst>
            <pc:docMk/>
            <pc:sldMk cId="3497671225" sldId="443"/>
            <ac:cxnSpMk id="13" creationId="{A9EAF3FE-A73A-4411-A173-2E3D6494796A}"/>
          </ac:cxnSpMkLst>
        </pc:cxnChg>
        <pc:cxnChg chg="mod">
          <ac:chgData name="help desk" userId="076106f8-e622-4bba-bf8d-41b4b1aaf204" providerId="ADAL" clId="{9E3118B5-DB26-4547-8246-61451B5F9C06}" dt="2024-09-25T15:28:24.328" v="889" actId="14100"/>
          <ac:cxnSpMkLst>
            <pc:docMk/>
            <pc:sldMk cId="3497671225" sldId="443"/>
            <ac:cxnSpMk id="21" creationId="{FFF264C7-B3E1-46B4-9785-E2D04F51C499}"/>
          </ac:cxnSpMkLst>
        </pc:cxnChg>
        <pc:cxnChg chg="mod">
          <ac:chgData name="help desk" userId="076106f8-e622-4bba-bf8d-41b4b1aaf204" providerId="ADAL" clId="{9E3118B5-DB26-4547-8246-61451B5F9C06}" dt="2024-09-25T15:28:18.749" v="888" actId="14100"/>
          <ac:cxnSpMkLst>
            <pc:docMk/>
            <pc:sldMk cId="3497671225" sldId="443"/>
            <ac:cxnSpMk id="25" creationId="{8F4C7311-470F-4DF7-B9BF-A737141A7534}"/>
          </ac:cxnSpMkLst>
        </pc:cxnChg>
        <pc:cxnChg chg="mod">
          <ac:chgData name="help desk" userId="076106f8-e622-4bba-bf8d-41b4b1aaf204" providerId="ADAL" clId="{9E3118B5-DB26-4547-8246-61451B5F9C06}" dt="2024-09-25T15:28:15.218" v="887" actId="14100"/>
          <ac:cxnSpMkLst>
            <pc:docMk/>
            <pc:sldMk cId="3497671225" sldId="443"/>
            <ac:cxnSpMk id="33" creationId="{9C17143A-4C58-465E-928B-A331D6794522}"/>
          </ac:cxnSpMkLst>
        </pc:cxnChg>
      </pc:sldChg>
      <pc:sldChg chg="addSp delSp modSp mod delAnim modAnim">
        <pc:chgData name="help desk" userId="076106f8-e622-4bba-bf8d-41b4b1aaf204" providerId="ADAL" clId="{9E3118B5-DB26-4547-8246-61451B5F9C06}" dt="2024-10-04T20:07:37.067" v="1948"/>
        <pc:sldMkLst>
          <pc:docMk/>
          <pc:sldMk cId="1685520651" sldId="444"/>
        </pc:sldMkLst>
        <pc:spChg chg="add mod">
          <ac:chgData name="help desk" userId="076106f8-e622-4bba-bf8d-41b4b1aaf204" providerId="ADAL" clId="{9E3118B5-DB26-4547-8246-61451B5F9C06}" dt="2024-09-27T16:46:53.500" v="1572"/>
          <ac:spMkLst>
            <pc:docMk/>
            <pc:sldMk cId="1685520651" sldId="444"/>
            <ac:spMk id="16" creationId="{2E1CDA80-B478-4E4B-90DF-6595C0E406B8}"/>
          </ac:spMkLst>
        </pc:spChg>
        <pc:spChg chg="add mod">
          <ac:chgData name="help desk" userId="076106f8-e622-4bba-bf8d-41b4b1aaf204" providerId="ADAL" clId="{9E3118B5-DB26-4547-8246-61451B5F9C06}" dt="2024-10-04T19:58:51.475" v="1910" actId="1076"/>
          <ac:spMkLst>
            <pc:docMk/>
            <pc:sldMk cId="1685520651" sldId="444"/>
            <ac:spMk id="19" creationId="{90D2BB74-FF3A-4F2C-9000-908AEBD6BF10}"/>
          </ac:spMkLst>
        </pc:spChg>
        <pc:spChg chg="del">
          <ac:chgData name="help desk" userId="076106f8-e622-4bba-bf8d-41b4b1aaf204" providerId="ADAL" clId="{9E3118B5-DB26-4547-8246-61451B5F9C06}" dt="2024-09-25T15:29:01.599" v="893" actId="478"/>
          <ac:spMkLst>
            <pc:docMk/>
            <pc:sldMk cId="1685520651" sldId="444"/>
            <ac:spMk id="22" creationId="{349FF746-3B07-40C1-85FD-A31DDBEF20C8}"/>
          </ac:spMkLst>
        </pc:spChg>
        <pc:spChg chg="mod">
          <ac:chgData name="help desk" userId="076106f8-e622-4bba-bf8d-41b4b1aaf204" providerId="ADAL" clId="{9E3118B5-DB26-4547-8246-61451B5F9C06}" dt="2024-09-25T21:33:15.035" v="947" actId="20577"/>
          <ac:spMkLst>
            <pc:docMk/>
            <pc:sldMk cId="1685520651" sldId="444"/>
            <ac:spMk id="23" creationId="{64B99997-BB3F-4511-8328-2E852FEE4537}"/>
          </ac:spMkLst>
        </pc:spChg>
        <pc:spChg chg="mod">
          <ac:chgData name="help desk" userId="076106f8-e622-4bba-bf8d-41b4b1aaf204" providerId="ADAL" clId="{9E3118B5-DB26-4547-8246-61451B5F9C06}" dt="2024-10-04T19:46:41.960" v="1758" actId="1036"/>
          <ac:spMkLst>
            <pc:docMk/>
            <pc:sldMk cId="1685520651" sldId="444"/>
            <ac:spMk id="24" creationId="{830A3B79-F2A9-414E-AC68-BA73B8ADACAE}"/>
          </ac:spMkLst>
        </pc:spChg>
        <pc:spChg chg="mod">
          <ac:chgData name="help desk" userId="076106f8-e622-4bba-bf8d-41b4b1aaf204" providerId="ADAL" clId="{9E3118B5-DB26-4547-8246-61451B5F9C06}" dt="2024-10-04T19:41:34.770" v="1738"/>
          <ac:spMkLst>
            <pc:docMk/>
            <pc:sldMk cId="1685520651" sldId="444"/>
            <ac:spMk id="26" creationId="{7061E4E7-8E19-4BA5-8ED4-8103EF174357}"/>
          </ac:spMkLst>
        </pc:spChg>
        <pc:spChg chg="mod">
          <ac:chgData name="help desk" userId="076106f8-e622-4bba-bf8d-41b4b1aaf204" providerId="ADAL" clId="{9E3118B5-DB26-4547-8246-61451B5F9C06}" dt="2024-09-25T15:29:04.352" v="894"/>
          <ac:spMkLst>
            <pc:docMk/>
            <pc:sldMk cId="1685520651" sldId="444"/>
            <ac:spMk id="27" creationId="{3677AB2A-1D2E-4605-B9AA-C08EA8695F52}"/>
          </ac:spMkLst>
        </pc:spChg>
        <pc:spChg chg="mod">
          <ac:chgData name="help desk" userId="076106f8-e622-4bba-bf8d-41b4b1aaf204" providerId="ADAL" clId="{9E3118B5-DB26-4547-8246-61451B5F9C06}" dt="2024-09-25T21:35:02.254" v="981" actId="14100"/>
          <ac:spMkLst>
            <pc:docMk/>
            <pc:sldMk cId="1685520651" sldId="444"/>
            <ac:spMk id="31" creationId="{725D5DC1-B831-4536-A54E-71A2A076641C}"/>
          </ac:spMkLst>
        </pc:spChg>
        <pc:spChg chg="mod">
          <ac:chgData name="help desk" userId="076106f8-e622-4bba-bf8d-41b4b1aaf204" providerId="ADAL" clId="{9E3118B5-DB26-4547-8246-61451B5F9C06}" dt="2024-10-04T19:46:31.547" v="1753" actId="1076"/>
          <ac:spMkLst>
            <pc:docMk/>
            <pc:sldMk cId="1685520651" sldId="444"/>
            <ac:spMk id="32" creationId="{89948939-89B6-46D2-A95D-924BD4989FE2}"/>
          </ac:spMkLst>
        </pc:spChg>
        <pc:grpChg chg="del">
          <ac:chgData name="help desk" userId="076106f8-e622-4bba-bf8d-41b4b1aaf204" providerId="ADAL" clId="{9E3118B5-DB26-4547-8246-61451B5F9C06}" dt="2024-09-25T15:28:56.279" v="891" actId="478"/>
          <ac:grpSpMkLst>
            <pc:docMk/>
            <pc:sldMk cId="1685520651" sldId="444"/>
            <ac:grpSpMk id="15" creationId="{9101A69E-1F6F-4217-94DD-067CC0622CF1}"/>
          </ac:grpSpMkLst>
        </pc:grpChg>
        <pc:grpChg chg="add mod ord">
          <ac:chgData name="help desk" userId="076106f8-e622-4bba-bf8d-41b4b1aaf204" providerId="ADAL" clId="{9E3118B5-DB26-4547-8246-61451B5F9C06}" dt="2024-10-04T19:41:42.960" v="1740" actId="170"/>
          <ac:grpSpMkLst>
            <pc:docMk/>
            <pc:sldMk cId="1685520651" sldId="444"/>
            <ac:grpSpMk id="17" creationId="{AB426179-9D87-459D-8D36-2A3816CFEE81}"/>
          </ac:grpSpMkLst>
        </pc:grpChg>
        <pc:grpChg chg="add del mod">
          <ac:chgData name="help desk" userId="076106f8-e622-4bba-bf8d-41b4b1aaf204" providerId="ADAL" clId="{9E3118B5-DB26-4547-8246-61451B5F9C06}" dt="2024-10-04T19:41:33.814" v="1737" actId="478"/>
          <ac:grpSpMkLst>
            <pc:docMk/>
            <pc:sldMk cId="1685520651" sldId="444"/>
            <ac:grpSpMk id="20" creationId="{686E5096-69F6-410C-835A-D62C216D3869}"/>
          </ac:grpSpMkLst>
        </pc:grpChg>
        <pc:picChg chg="del">
          <ac:chgData name="help desk" userId="076106f8-e622-4bba-bf8d-41b4b1aaf204" providerId="ADAL" clId="{9E3118B5-DB26-4547-8246-61451B5F9C06}" dt="2024-09-25T21:56:25.619" v="1008" actId="478"/>
          <ac:picMkLst>
            <pc:docMk/>
            <pc:sldMk cId="1685520651" sldId="444"/>
            <ac:picMk id="3" creationId="{B17564A6-C074-86AF-119A-B534A6B05F7C}"/>
          </ac:picMkLst>
        </pc:picChg>
        <pc:picChg chg="mod">
          <ac:chgData name="help desk" userId="076106f8-e622-4bba-bf8d-41b4b1aaf204" providerId="ADAL" clId="{9E3118B5-DB26-4547-8246-61451B5F9C06}" dt="2024-10-04T19:46:35.318" v="1755" actId="1076"/>
          <ac:picMkLst>
            <pc:docMk/>
            <pc:sldMk cId="1685520651" sldId="444"/>
            <ac:picMk id="6" creationId="{3A1EB7B1-E5D3-470C-95D9-D0F2CA79A419}"/>
          </ac:picMkLst>
        </pc:picChg>
        <pc:picChg chg="mod">
          <ac:chgData name="help desk" userId="076106f8-e622-4bba-bf8d-41b4b1aaf204" providerId="ADAL" clId="{9E3118B5-DB26-4547-8246-61451B5F9C06}" dt="2024-09-25T15:29:04.352" v="894"/>
          <ac:picMkLst>
            <pc:docMk/>
            <pc:sldMk cId="1685520651" sldId="444"/>
            <ac:picMk id="21" creationId="{74635A33-2593-4DBB-A257-2BD47DB422DB}"/>
          </ac:picMkLst>
        </pc:picChg>
        <pc:picChg chg="mod">
          <ac:chgData name="help desk" userId="076106f8-e622-4bba-bf8d-41b4b1aaf204" providerId="ADAL" clId="{9E3118B5-DB26-4547-8246-61451B5F9C06}" dt="2024-10-04T19:41:34.770" v="1738"/>
          <ac:picMkLst>
            <pc:docMk/>
            <pc:sldMk cId="1685520651" sldId="444"/>
            <ac:picMk id="22" creationId="{BA1724A7-19C6-45C7-AB58-B5793B7D1941}"/>
          </ac:picMkLst>
        </pc:picChg>
        <pc:picChg chg="add mod ord">
          <ac:chgData name="help desk" userId="076106f8-e622-4bba-bf8d-41b4b1aaf204" providerId="ADAL" clId="{9E3118B5-DB26-4547-8246-61451B5F9C06}" dt="2024-09-25T21:56:23.329" v="1007" actId="167"/>
          <ac:picMkLst>
            <pc:docMk/>
            <pc:sldMk cId="1685520651" sldId="444"/>
            <ac:picMk id="29" creationId="{C4E1DC9F-CB31-4077-86EC-36FFC7BD41F6}"/>
          </ac:picMkLst>
        </pc:picChg>
        <pc:cxnChg chg="mod">
          <ac:chgData name="help desk" userId="076106f8-e622-4bba-bf8d-41b4b1aaf204" providerId="ADAL" clId="{9E3118B5-DB26-4547-8246-61451B5F9C06}" dt="2024-10-04T19:59:33.525" v="1913" actId="14100"/>
          <ac:cxnSpMkLst>
            <pc:docMk/>
            <pc:sldMk cId="1685520651" sldId="444"/>
            <ac:cxnSpMk id="25" creationId="{8F4C7311-470F-4DF7-B9BF-A737141A7534}"/>
          </ac:cxnSpMkLst>
        </pc:cxnChg>
        <pc:cxnChg chg="del mod">
          <ac:chgData name="help desk" userId="076106f8-e622-4bba-bf8d-41b4b1aaf204" providerId="ADAL" clId="{9E3118B5-DB26-4547-8246-61451B5F9C06}" dt="2024-09-25T15:28:59.752" v="892" actId="478"/>
          <ac:cxnSpMkLst>
            <pc:docMk/>
            <pc:sldMk cId="1685520651" sldId="444"/>
            <ac:cxnSpMk id="26" creationId="{DE84BC89-D9CE-485D-9CBD-5AACD7F73789}"/>
          </ac:cxnSpMkLst>
        </pc:cxnChg>
        <pc:cxnChg chg="add mod">
          <ac:chgData name="help desk" userId="076106f8-e622-4bba-bf8d-41b4b1aaf204" providerId="ADAL" clId="{9E3118B5-DB26-4547-8246-61451B5F9C06}" dt="2024-10-04T19:58:51.475" v="1910" actId="1076"/>
          <ac:cxnSpMkLst>
            <pc:docMk/>
            <pc:sldMk cId="1685520651" sldId="444"/>
            <ac:cxnSpMk id="28" creationId="{54D63FC0-EAD8-4526-BFAE-263C81634FFD}"/>
          </ac:cxnSpMkLst>
        </pc:cxnChg>
        <pc:cxnChg chg="mod">
          <ac:chgData name="help desk" userId="076106f8-e622-4bba-bf8d-41b4b1aaf204" providerId="ADAL" clId="{9E3118B5-DB26-4547-8246-61451B5F9C06}" dt="2024-10-04T19:46:31.547" v="1753" actId="1076"/>
          <ac:cxnSpMkLst>
            <pc:docMk/>
            <pc:sldMk cId="1685520651" sldId="444"/>
            <ac:cxnSpMk id="33" creationId="{9C17143A-4C58-465E-928B-A331D6794522}"/>
          </ac:cxnSpMkLst>
        </pc:cxnChg>
      </pc:sldChg>
      <pc:sldChg chg="addSp delSp modSp mod delAnim modAnim">
        <pc:chgData name="help desk" userId="076106f8-e622-4bba-bf8d-41b4b1aaf204" providerId="ADAL" clId="{9E3118B5-DB26-4547-8246-61451B5F9C06}" dt="2024-10-04T20:07:24.797" v="1947"/>
        <pc:sldMkLst>
          <pc:docMk/>
          <pc:sldMk cId="2774251409" sldId="445"/>
        </pc:sldMkLst>
        <pc:spChg chg="del mod">
          <ac:chgData name="help desk" userId="076106f8-e622-4bba-bf8d-41b4b1aaf204" providerId="ADAL" clId="{9E3118B5-DB26-4547-8246-61451B5F9C06}" dt="2024-10-04T19:50:04.354" v="1816" actId="478"/>
          <ac:spMkLst>
            <pc:docMk/>
            <pc:sldMk cId="2774251409" sldId="445"/>
            <ac:spMk id="12" creationId="{8088218A-29C5-40DC-B005-D4A65324FE5B}"/>
          </ac:spMkLst>
        </pc:spChg>
        <pc:spChg chg="mod">
          <ac:chgData name="help desk" userId="076106f8-e622-4bba-bf8d-41b4b1aaf204" providerId="ADAL" clId="{9E3118B5-DB26-4547-8246-61451B5F9C06}" dt="2024-10-04T19:50:40.060" v="1833" actId="1036"/>
          <ac:spMkLst>
            <pc:docMk/>
            <pc:sldMk cId="2774251409" sldId="445"/>
            <ac:spMk id="20" creationId="{98F2C427-D5DC-4EB6-B6C8-E72E2A9C71AB}"/>
          </ac:spMkLst>
        </pc:spChg>
        <pc:spChg chg="add mod">
          <ac:chgData name="help desk" userId="076106f8-e622-4bba-bf8d-41b4b1aaf204" providerId="ADAL" clId="{9E3118B5-DB26-4547-8246-61451B5F9C06}" dt="2024-09-27T16:46:55.539" v="1574"/>
          <ac:spMkLst>
            <pc:docMk/>
            <pc:sldMk cId="2774251409" sldId="445"/>
            <ac:spMk id="23" creationId="{0B4E3F0B-A3A1-4787-B972-6E2BDE5302B0}"/>
          </ac:spMkLst>
        </pc:spChg>
        <pc:spChg chg="mod">
          <ac:chgData name="help desk" userId="076106f8-e622-4bba-bf8d-41b4b1aaf204" providerId="ADAL" clId="{9E3118B5-DB26-4547-8246-61451B5F9C06}" dt="2024-10-04T19:50:45.418" v="1842" actId="1035"/>
          <ac:spMkLst>
            <pc:docMk/>
            <pc:sldMk cId="2774251409" sldId="445"/>
            <ac:spMk id="30" creationId="{BF9E49D4-BAEE-4922-B8E3-1C0709AF2FB5}"/>
          </ac:spMkLst>
        </pc:spChg>
        <pc:spChg chg="mod">
          <ac:chgData name="help desk" userId="076106f8-e622-4bba-bf8d-41b4b1aaf204" providerId="ADAL" clId="{9E3118B5-DB26-4547-8246-61451B5F9C06}" dt="2024-10-04T19:50:51.593" v="1853" actId="1036"/>
          <ac:spMkLst>
            <pc:docMk/>
            <pc:sldMk cId="2774251409" sldId="445"/>
            <ac:spMk id="35" creationId="{E19D7719-3F36-4FC6-9B20-6E3F5F368079}"/>
          </ac:spMkLst>
        </pc:spChg>
        <pc:spChg chg="mod">
          <ac:chgData name="help desk" userId="076106f8-e622-4bba-bf8d-41b4b1aaf204" providerId="ADAL" clId="{9E3118B5-DB26-4547-8246-61451B5F9C06}" dt="2024-10-04T19:49:28.631" v="1812"/>
          <ac:spMkLst>
            <pc:docMk/>
            <pc:sldMk cId="2774251409" sldId="445"/>
            <ac:spMk id="37" creationId="{7364F0C5-91D1-4578-AECC-D5FE722D5D1A}"/>
          </ac:spMkLst>
        </pc:spChg>
        <pc:spChg chg="add mod">
          <ac:chgData name="help desk" userId="076106f8-e622-4bba-bf8d-41b4b1aaf204" providerId="ADAL" clId="{9E3118B5-DB26-4547-8246-61451B5F9C06}" dt="2024-10-04T19:50:00.652" v="1815"/>
          <ac:spMkLst>
            <pc:docMk/>
            <pc:sldMk cId="2774251409" sldId="445"/>
            <ac:spMk id="38" creationId="{30BA5342-F633-4C8B-B642-B7007F3B5ACA}"/>
          </ac:spMkLst>
        </pc:spChg>
        <pc:spChg chg="mod">
          <ac:chgData name="help desk" userId="076106f8-e622-4bba-bf8d-41b4b1aaf204" providerId="ADAL" clId="{9E3118B5-DB26-4547-8246-61451B5F9C06}" dt="2024-10-04T19:50:58.034" v="1862" actId="1035"/>
          <ac:spMkLst>
            <pc:docMk/>
            <pc:sldMk cId="2774251409" sldId="445"/>
            <ac:spMk id="40" creationId="{18ECDB55-009E-425A-A66E-12D34103CE4F}"/>
          </ac:spMkLst>
        </pc:spChg>
        <pc:grpChg chg="add mod ord">
          <ac:chgData name="help desk" userId="076106f8-e622-4bba-bf8d-41b4b1aaf204" providerId="ADAL" clId="{9E3118B5-DB26-4547-8246-61451B5F9C06}" dt="2024-10-04T19:49:39.701" v="1814" actId="170"/>
          <ac:grpSpMkLst>
            <pc:docMk/>
            <pc:sldMk cId="2774251409" sldId="445"/>
            <ac:grpSpMk id="25" creationId="{ED4133DD-24A5-4406-9C41-0EA6D16D22DC}"/>
          </ac:grpSpMkLst>
        </pc:grpChg>
        <pc:grpChg chg="del mod">
          <ac:chgData name="help desk" userId="076106f8-e622-4bba-bf8d-41b4b1aaf204" providerId="ADAL" clId="{9E3118B5-DB26-4547-8246-61451B5F9C06}" dt="2024-10-04T19:49:24.622" v="1810" actId="478"/>
          <ac:grpSpMkLst>
            <pc:docMk/>
            <pc:sldMk cId="2774251409" sldId="445"/>
            <ac:grpSpMk id="27" creationId="{32B07713-19C5-4CE6-A924-C56B291F37E7}"/>
          </ac:grpSpMkLst>
        </pc:grpChg>
        <pc:picChg chg="del">
          <ac:chgData name="help desk" userId="076106f8-e622-4bba-bf8d-41b4b1aaf204" providerId="ADAL" clId="{9E3118B5-DB26-4547-8246-61451B5F9C06}" dt="2024-09-25T21:57:19.721" v="1037" actId="478"/>
          <ac:picMkLst>
            <pc:docMk/>
            <pc:sldMk cId="2774251409" sldId="445"/>
            <ac:picMk id="4" creationId="{8994F5EF-A865-8C83-1AE7-FB4EBD8976C6}"/>
          </ac:picMkLst>
        </pc:picChg>
        <pc:picChg chg="del mod">
          <ac:chgData name="help desk" userId="076106f8-e622-4bba-bf8d-41b4b1aaf204" providerId="ADAL" clId="{9E3118B5-DB26-4547-8246-61451B5F9C06}" dt="2024-10-04T19:49:27.023" v="1811" actId="478"/>
          <ac:picMkLst>
            <pc:docMk/>
            <pc:sldMk cId="2774251409" sldId="445"/>
            <ac:picMk id="5" creationId="{5C00928A-8F84-4EE0-AE8E-DFC863869DAC}"/>
          </ac:picMkLst>
        </pc:picChg>
        <pc:picChg chg="add mod ord">
          <ac:chgData name="help desk" userId="076106f8-e622-4bba-bf8d-41b4b1aaf204" providerId="ADAL" clId="{9E3118B5-DB26-4547-8246-61451B5F9C06}" dt="2024-09-25T21:57:17.820" v="1036" actId="167"/>
          <ac:picMkLst>
            <pc:docMk/>
            <pc:sldMk cId="2774251409" sldId="445"/>
            <ac:picMk id="22" creationId="{77C4132E-E325-4D31-8EC4-BDA43C377B08}"/>
          </ac:picMkLst>
        </pc:picChg>
        <pc:picChg chg="add mod ord">
          <ac:chgData name="help desk" userId="076106f8-e622-4bba-bf8d-41b4b1aaf204" providerId="ADAL" clId="{9E3118B5-DB26-4547-8246-61451B5F9C06}" dt="2024-10-04T19:49:39.701" v="1814" actId="170"/>
          <ac:picMkLst>
            <pc:docMk/>
            <pc:sldMk cId="2774251409" sldId="445"/>
            <ac:picMk id="24" creationId="{754AF31C-4C50-438F-BB86-448E80DB8522}"/>
          </ac:picMkLst>
        </pc:picChg>
        <pc:picChg chg="mod">
          <ac:chgData name="help desk" userId="076106f8-e622-4bba-bf8d-41b4b1aaf204" providerId="ADAL" clId="{9E3118B5-DB26-4547-8246-61451B5F9C06}" dt="2024-10-04T19:49:28.631" v="1812"/>
          <ac:picMkLst>
            <pc:docMk/>
            <pc:sldMk cId="2774251409" sldId="445"/>
            <ac:picMk id="33" creationId="{1AF7B69E-2B7D-4214-B490-D1F5E3914534}"/>
          </ac:picMkLst>
        </pc:picChg>
        <pc:cxnChg chg="mod">
          <ac:chgData name="help desk" userId="076106f8-e622-4bba-bf8d-41b4b1aaf204" providerId="ADAL" clId="{9E3118B5-DB26-4547-8246-61451B5F9C06}" dt="2024-10-04T19:55:17.300" v="1899" actId="14100"/>
          <ac:cxnSpMkLst>
            <pc:docMk/>
            <pc:sldMk cId="2774251409" sldId="445"/>
            <ac:cxnSpMk id="13" creationId="{A9EAF3FE-A73A-4411-A173-2E3D6494796A}"/>
          </ac:cxnSpMkLst>
        </pc:cxnChg>
        <pc:cxnChg chg="mod">
          <ac:chgData name="help desk" userId="076106f8-e622-4bba-bf8d-41b4b1aaf204" providerId="ADAL" clId="{9E3118B5-DB26-4547-8246-61451B5F9C06}" dt="2024-10-04T19:50:40.060" v="1833" actId="1036"/>
          <ac:cxnSpMkLst>
            <pc:docMk/>
            <pc:sldMk cId="2774251409" sldId="445"/>
            <ac:cxnSpMk id="21" creationId="{FFF264C7-B3E1-46B4-9785-E2D04F51C499}"/>
          </ac:cxnSpMkLst>
        </pc:cxnChg>
        <pc:cxnChg chg="mod">
          <ac:chgData name="help desk" userId="076106f8-e622-4bba-bf8d-41b4b1aaf204" providerId="ADAL" clId="{9E3118B5-DB26-4547-8246-61451B5F9C06}" dt="2024-10-04T19:50:45.418" v="1842" actId="1035"/>
          <ac:cxnSpMkLst>
            <pc:docMk/>
            <pc:sldMk cId="2774251409" sldId="445"/>
            <ac:cxnSpMk id="31" creationId="{87821460-EAB8-4071-B342-C297096CB0F4}"/>
          </ac:cxnSpMkLst>
        </pc:cxnChg>
        <pc:cxnChg chg="mod">
          <ac:chgData name="help desk" userId="076106f8-e622-4bba-bf8d-41b4b1aaf204" providerId="ADAL" clId="{9E3118B5-DB26-4547-8246-61451B5F9C06}" dt="2024-10-04T19:50:51.593" v="1853" actId="1036"/>
          <ac:cxnSpMkLst>
            <pc:docMk/>
            <pc:sldMk cId="2774251409" sldId="445"/>
            <ac:cxnSpMk id="36" creationId="{8409F500-E2E6-468B-B4FD-6FFB58AB65FB}"/>
          </ac:cxnSpMkLst>
        </pc:cxnChg>
        <pc:cxnChg chg="mod">
          <ac:chgData name="help desk" userId="076106f8-e622-4bba-bf8d-41b4b1aaf204" providerId="ADAL" clId="{9E3118B5-DB26-4547-8246-61451B5F9C06}" dt="2024-10-04T19:50:58.034" v="1862" actId="1035"/>
          <ac:cxnSpMkLst>
            <pc:docMk/>
            <pc:sldMk cId="2774251409" sldId="445"/>
            <ac:cxnSpMk id="41" creationId="{EDA8AF8D-81CE-4AB0-8BD5-A040B8F74C7A}"/>
          </ac:cxnSpMkLst>
        </pc:cxnChg>
      </pc:sldChg>
      <pc:sldChg chg="addSp delSp modSp mod modAnim">
        <pc:chgData name="help desk" userId="076106f8-e622-4bba-bf8d-41b4b1aaf204" providerId="ADAL" clId="{9E3118B5-DB26-4547-8246-61451B5F9C06}" dt="2024-10-04T20:07:19.867" v="1946"/>
        <pc:sldMkLst>
          <pc:docMk/>
          <pc:sldMk cId="2144220471" sldId="446"/>
        </pc:sldMkLst>
        <pc:spChg chg="del">
          <ac:chgData name="help desk" userId="076106f8-e622-4bba-bf8d-41b4b1aaf204" providerId="ADAL" clId="{9E3118B5-DB26-4547-8246-61451B5F9C06}" dt="2024-10-04T19:53:23.567" v="1896" actId="478"/>
          <ac:spMkLst>
            <pc:docMk/>
            <pc:sldMk cId="2144220471" sldId="446"/>
            <ac:spMk id="12" creationId="{8088218A-29C5-40DC-B005-D4A65324FE5B}"/>
          </ac:spMkLst>
        </pc:spChg>
        <pc:spChg chg="add mod">
          <ac:chgData name="help desk" userId="076106f8-e622-4bba-bf8d-41b4b1aaf204" providerId="ADAL" clId="{9E3118B5-DB26-4547-8246-61451B5F9C06}" dt="2024-09-27T16:46:56.268" v="1575"/>
          <ac:spMkLst>
            <pc:docMk/>
            <pc:sldMk cId="2144220471" sldId="446"/>
            <ac:spMk id="17" creationId="{ACBDCCA3-B484-465B-B1B9-C993FE21BE90}"/>
          </ac:spMkLst>
        </pc:spChg>
        <pc:spChg chg="mod">
          <ac:chgData name="help desk" userId="076106f8-e622-4bba-bf8d-41b4b1aaf204" providerId="ADAL" clId="{9E3118B5-DB26-4547-8246-61451B5F9C06}" dt="2024-10-04T19:51:40.474" v="1864"/>
          <ac:spMkLst>
            <pc:docMk/>
            <pc:sldMk cId="2144220471" sldId="446"/>
            <ac:spMk id="21" creationId="{A6FDDA4D-CAFB-45D4-953D-273F79943AC6}"/>
          </ac:spMkLst>
        </pc:spChg>
        <pc:spChg chg="add mod">
          <ac:chgData name="help desk" userId="076106f8-e622-4bba-bf8d-41b4b1aaf204" providerId="ADAL" clId="{9E3118B5-DB26-4547-8246-61451B5F9C06}" dt="2024-10-04T19:53:13.578" v="1893"/>
          <ac:spMkLst>
            <pc:docMk/>
            <pc:sldMk cId="2144220471" sldId="446"/>
            <ac:spMk id="22" creationId="{E661C023-7AE7-46AE-B5A3-7FCF63A66CAF}"/>
          </ac:spMkLst>
        </pc:spChg>
        <pc:spChg chg="mod">
          <ac:chgData name="help desk" userId="076106f8-e622-4bba-bf8d-41b4b1aaf204" providerId="ADAL" clId="{9E3118B5-DB26-4547-8246-61451B5F9C06}" dt="2024-10-04T19:52:29.225" v="1878" actId="1035"/>
          <ac:spMkLst>
            <pc:docMk/>
            <pc:sldMk cId="2144220471" sldId="446"/>
            <ac:spMk id="35" creationId="{E19D7719-3F36-4FC6-9B20-6E3F5F368079}"/>
          </ac:spMkLst>
        </pc:spChg>
        <pc:spChg chg="mod">
          <ac:chgData name="help desk" userId="076106f8-e622-4bba-bf8d-41b4b1aaf204" providerId="ADAL" clId="{9E3118B5-DB26-4547-8246-61451B5F9C06}" dt="2024-10-04T19:52:39.166" v="1892" actId="1036"/>
          <ac:spMkLst>
            <pc:docMk/>
            <pc:sldMk cId="2144220471" sldId="446"/>
            <ac:spMk id="40" creationId="{18ECDB55-009E-425A-A66E-12D34103CE4F}"/>
          </ac:spMkLst>
        </pc:spChg>
        <pc:grpChg chg="add mod ord">
          <ac:chgData name="help desk" userId="076106f8-e622-4bba-bf8d-41b4b1aaf204" providerId="ADAL" clId="{9E3118B5-DB26-4547-8246-61451B5F9C06}" dt="2024-10-04T19:51:49.345" v="1866" actId="170"/>
          <ac:grpSpMkLst>
            <pc:docMk/>
            <pc:sldMk cId="2144220471" sldId="446"/>
            <ac:grpSpMk id="19" creationId="{0690984E-CDD5-4A41-ACAF-703E418FA7B5}"/>
          </ac:grpSpMkLst>
        </pc:grpChg>
        <pc:grpChg chg="del mod">
          <ac:chgData name="help desk" userId="076106f8-e622-4bba-bf8d-41b4b1aaf204" providerId="ADAL" clId="{9E3118B5-DB26-4547-8246-61451B5F9C06}" dt="2024-10-04T19:51:39.995" v="1863" actId="478"/>
          <ac:grpSpMkLst>
            <pc:docMk/>
            <pc:sldMk cId="2144220471" sldId="446"/>
            <ac:grpSpMk id="27" creationId="{32B07713-19C5-4CE6-A924-C56B291F37E7}"/>
          </ac:grpSpMkLst>
        </pc:grpChg>
        <pc:picChg chg="del">
          <ac:chgData name="help desk" userId="076106f8-e622-4bba-bf8d-41b4b1aaf204" providerId="ADAL" clId="{9E3118B5-DB26-4547-8246-61451B5F9C06}" dt="2024-09-25T21:57:52.171" v="1071" actId="478"/>
          <ac:picMkLst>
            <pc:docMk/>
            <pc:sldMk cId="2144220471" sldId="446"/>
            <ac:picMk id="4" creationId="{8994F5EF-A865-8C83-1AE7-FB4EBD8976C6}"/>
          </ac:picMkLst>
        </pc:picChg>
        <pc:picChg chg="del mod">
          <ac:chgData name="help desk" userId="076106f8-e622-4bba-bf8d-41b4b1aaf204" providerId="ADAL" clId="{9E3118B5-DB26-4547-8246-61451B5F9C06}" dt="2024-10-04T19:51:39.995" v="1863" actId="478"/>
          <ac:picMkLst>
            <pc:docMk/>
            <pc:sldMk cId="2144220471" sldId="446"/>
            <ac:picMk id="5" creationId="{5C00928A-8F84-4EE0-AE8E-DFC863869DAC}"/>
          </ac:picMkLst>
        </pc:picChg>
        <pc:picChg chg="add del mod ord">
          <ac:chgData name="help desk" userId="076106f8-e622-4bba-bf8d-41b4b1aaf204" providerId="ADAL" clId="{9E3118B5-DB26-4547-8246-61451B5F9C06}" dt="2024-10-04T19:53:20.567" v="1895" actId="478"/>
          <ac:picMkLst>
            <pc:docMk/>
            <pc:sldMk cId="2144220471" sldId="446"/>
            <ac:picMk id="16" creationId="{7B10922C-A39B-440C-86C8-DC60B8B71FAD}"/>
          </ac:picMkLst>
        </pc:picChg>
        <pc:picChg chg="add mod ord">
          <ac:chgData name="help desk" userId="076106f8-e622-4bba-bf8d-41b4b1aaf204" providerId="ADAL" clId="{9E3118B5-DB26-4547-8246-61451B5F9C06}" dt="2024-10-04T19:52:33.446" v="1880" actId="1076"/>
          <ac:picMkLst>
            <pc:docMk/>
            <pc:sldMk cId="2144220471" sldId="446"/>
            <ac:picMk id="18" creationId="{1DFCF844-E63D-49C8-AD85-DF12E7EBD1B6}"/>
          </ac:picMkLst>
        </pc:picChg>
        <pc:picChg chg="mod">
          <ac:chgData name="help desk" userId="076106f8-e622-4bba-bf8d-41b4b1aaf204" providerId="ADAL" clId="{9E3118B5-DB26-4547-8246-61451B5F9C06}" dt="2024-10-04T19:51:40.474" v="1864"/>
          <ac:picMkLst>
            <pc:docMk/>
            <pc:sldMk cId="2144220471" sldId="446"/>
            <ac:picMk id="20" creationId="{F3490F6A-14F6-4CA3-BD57-B28DAD720EC0}"/>
          </ac:picMkLst>
        </pc:picChg>
        <pc:cxnChg chg="mod">
          <ac:chgData name="help desk" userId="076106f8-e622-4bba-bf8d-41b4b1aaf204" providerId="ADAL" clId="{9E3118B5-DB26-4547-8246-61451B5F9C06}" dt="2024-10-04T19:55:26.830" v="1900" actId="14100"/>
          <ac:cxnSpMkLst>
            <pc:docMk/>
            <pc:sldMk cId="2144220471" sldId="446"/>
            <ac:cxnSpMk id="13" creationId="{A9EAF3FE-A73A-4411-A173-2E3D6494796A}"/>
          </ac:cxnSpMkLst>
        </pc:cxnChg>
        <pc:cxnChg chg="mod">
          <ac:chgData name="help desk" userId="076106f8-e622-4bba-bf8d-41b4b1aaf204" providerId="ADAL" clId="{9E3118B5-DB26-4547-8246-61451B5F9C06}" dt="2024-10-04T19:52:29.225" v="1878" actId="1035"/>
          <ac:cxnSpMkLst>
            <pc:docMk/>
            <pc:sldMk cId="2144220471" sldId="446"/>
            <ac:cxnSpMk id="36" creationId="{8409F500-E2E6-468B-B4FD-6FFB58AB65FB}"/>
          </ac:cxnSpMkLst>
        </pc:cxnChg>
        <pc:cxnChg chg="mod">
          <ac:chgData name="help desk" userId="076106f8-e622-4bba-bf8d-41b4b1aaf204" providerId="ADAL" clId="{9E3118B5-DB26-4547-8246-61451B5F9C06}" dt="2024-10-04T19:52:39.166" v="1892" actId="1036"/>
          <ac:cxnSpMkLst>
            <pc:docMk/>
            <pc:sldMk cId="2144220471" sldId="446"/>
            <ac:cxnSpMk id="41" creationId="{EDA8AF8D-81CE-4AB0-8BD5-A040B8F74C7A}"/>
          </ac:cxnSpMkLst>
        </pc:cxnChg>
      </pc:sldChg>
      <pc:sldChg chg="addSp delSp modSp mod modAnim">
        <pc:chgData name="help desk" userId="076106f8-e622-4bba-bf8d-41b4b1aaf204" providerId="ADAL" clId="{9E3118B5-DB26-4547-8246-61451B5F9C06}" dt="2024-10-04T20:03:57.612" v="1933" actId="1076"/>
        <pc:sldMkLst>
          <pc:docMk/>
          <pc:sldMk cId="786312655" sldId="447"/>
        </pc:sldMkLst>
        <pc:spChg chg="add mod">
          <ac:chgData name="help desk" userId="076106f8-e622-4bba-bf8d-41b4b1aaf204" providerId="ADAL" clId="{9E3118B5-DB26-4547-8246-61451B5F9C06}" dt="2024-09-27T16:46:56.960" v="1576"/>
          <ac:spMkLst>
            <pc:docMk/>
            <pc:sldMk cId="786312655" sldId="447"/>
            <ac:spMk id="16" creationId="{F06CFC54-7FFD-44EE-83BF-66FF17FFA21E}"/>
          </ac:spMkLst>
        </pc:spChg>
        <pc:spChg chg="mod">
          <ac:chgData name="help desk" userId="076106f8-e622-4bba-bf8d-41b4b1aaf204" providerId="ADAL" clId="{9E3118B5-DB26-4547-8246-61451B5F9C06}" dt="2024-09-25T21:58:40.094" v="1130" actId="1038"/>
          <ac:spMkLst>
            <pc:docMk/>
            <pc:sldMk cId="786312655" sldId="447"/>
            <ac:spMk id="29" creationId="{8BF2523B-4564-4DE2-8EEF-32F5831BC500}"/>
          </ac:spMkLst>
        </pc:spChg>
        <pc:spChg chg="mod">
          <ac:chgData name="help desk" userId="076106f8-e622-4bba-bf8d-41b4b1aaf204" providerId="ADAL" clId="{9E3118B5-DB26-4547-8246-61451B5F9C06}" dt="2024-09-25T21:58:40.094" v="1130" actId="1038"/>
          <ac:spMkLst>
            <pc:docMk/>
            <pc:sldMk cId="786312655" sldId="447"/>
            <ac:spMk id="35" creationId="{E19D7719-3F36-4FC6-9B20-6E3F5F368079}"/>
          </ac:spMkLst>
        </pc:spChg>
        <pc:grpChg chg="mod">
          <ac:chgData name="help desk" userId="076106f8-e622-4bba-bf8d-41b4b1aaf204" providerId="ADAL" clId="{9E3118B5-DB26-4547-8246-61451B5F9C06}" dt="2024-10-04T20:03:57.612" v="1933" actId="1076"/>
          <ac:grpSpMkLst>
            <pc:docMk/>
            <pc:sldMk cId="786312655" sldId="447"/>
            <ac:grpSpMk id="27" creationId="{32B07713-19C5-4CE6-A924-C56B291F37E7}"/>
          </ac:grpSpMkLst>
        </pc:grpChg>
        <pc:picChg chg="del">
          <ac:chgData name="help desk" userId="076106f8-e622-4bba-bf8d-41b4b1aaf204" providerId="ADAL" clId="{9E3118B5-DB26-4547-8246-61451B5F9C06}" dt="2024-09-25T21:58:20.703" v="1102" actId="478"/>
          <ac:picMkLst>
            <pc:docMk/>
            <pc:sldMk cId="786312655" sldId="447"/>
            <ac:picMk id="4" creationId="{8994F5EF-A865-8C83-1AE7-FB4EBD8976C6}"/>
          </ac:picMkLst>
        </pc:picChg>
        <pc:picChg chg="mod">
          <ac:chgData name="help desk" userId="076106f8-e622-4bba-bf8d-41b4b1aaf204" providerId="ADAL" clId="{9E3118B5-DB26-4547-8246-61451B5F9C06}" dt="2024-09-25T21:58:40.094" v="1130" actId="1038"/>
          <ac:picMkLst>
            <pc:docMk/>
            <pc:sldMk cId="786312655" sldId="447"/>
            <ac:picMk id="10" creationId="{FC878DE3-29C5-4317-B36B-2407022295BA}"/>
          </ac:picMkLst>
        </pc:picChg>
        <pc:picChg chg="add mod ord">
          <ac:chgData name="help desk" userId="076106f8-e622-4bba-bf8d-41b4b1aaf204" providerId="ADAL" clId="{9E3118B5-DB26-4547-8246-61451B5F9C06}" dt="2024-09-25T21:58:19.099" v="1101" actId="167"/>
          <ac:picMkLst>
            <pc:docMk/>
            <pc:sldMk cId="786312655" sldId="447"/>
            <ac:picMk id="15" creationId="{8D88B912-3C73-4875-8DBF-00794C0D6E8A}"/>
          </ac:picMkLst>
        </pc:picChg>
        <pc:cxnChg chg="mod">
          <ac:chgData name="help desk" userId="076106f8-e622-4bba-bf8d-41b4b1aaf204" providerId="ADAL" clId="{9E3118B5-DB26-4547-8246-61451B5F9C06}" dt="2024-09-25T21:58:50.518" v="1131" actId="14100"/>
          <ac:cxnSpMkLst>
            <pc:docMk/>
            <pc:sldMk cId="786312655" sldId="447"/>
            <ac:cxnSpMk id="13" creationId="{A9EAF3FE-A73A-4411-A173-2E3D6494796A}"/>
          </ac:cxnSpMkLst>
        </pc:cxnChg>
        <pc:cxnChg chg="mod">
          <ac:chgData name="help desk" userId="076106f8-e622-4bba-bf8d-41b4b1aaf204" providerId="ADAL" clId="{9E3118B5-DB26-4547-8246-61451B5F9C06}" dt="2024-09-25T21:58:40.094" v="1130" actId="1038"/>
          <ac:cxnSpMkLst>
            <pc:docMk/>
            <pc:sldMk cId="786312655" sldId="447"/>
            <ac:cxnSpMk id="25" creationId="{512D619A-3452-4E27-8484-2F27F5809BBF}"/>
          </ac:cxnSpMkLst>
        </pc:cxnChg>
        <pc:cxnChg chg="mod">
          <ac:chgData name="help desk" userId="076106f8-e622-4bba-bf8d-41b4b1aaf204" providerId="ADAL" clId="{9E3118B5-DB26-4547-8246-61451B5F9C06}" dt="2024-09-25T21:58:40.094" v="1130" actId="1038"/>
          <ac:cxnSpMkLst>
            <pc:docMk/>
            <pc:sldMk cId="786312655" sldId="447"/>
            <ac:cxnSpMk id="36" creationId="{8409F500-E2E6-468B-B4FD-6FFB58AB65FB}"/>
          </ac:cxnSpMkLst>
        </pc:cxnChg>
      </pc:sldChg>
      <pc:sldChg chg="addSp delSp modSp mod delAnim modAnim">
        <pc:chgData name="help desk" userId="076106f8-e622-4bba-bf8d-41b4b1aaf204" providerId="ADAL" clId="{9E3118B5-DB26-4547-8246-61451B5F9C06}" dt="2024-10-04T20:32:10.670" v="1951" actId="1076"/>
        <pc:sldMkLst>
          <pc:docMk/>
          <pc:sldMk cId="2198344220" sldId="448"/>
        </pc:sldMkLst>
        <pc:spChg chg="mod">
          <ac:chgData name="help desk" userId="076106f8-e622-4bba-bf8d-41b4b1aaf204" providerId="ADAL" clId="{9E3118B5-DB26-4547-8246-61451B5F9C06}" dt="2024-09-25T21:59:35.424" v="1133" actId="14100"/>
          <ac:spMkLst>
            <pc:docMk/>
            <pc:sldMk cId="2198344220" sldId="448"/>
            <ac:spMk id="12" creationId="{8088218A-29C5-40DC-B005-D4A65324FE5B}"/>
          </ac:spMkLst>
        </pc:spChg>
        <pc:spChg chg="add mod">
          <ac:chgData name="help desk" userId="076106f8-e622-4bba-bf8d-41b4b1aaf204" providerId="ADAL" clId="{9E3118B5-DB26-4547-8246-61451B5F9C06}" dt="2024-09-27T16:47:00.124" v="1577"/>
          <ac:spMkLst>
            <pc:docMk/>
            <pc:sldMk cId="2198344220" sldId="448"/>
            <ac:spMk id="16" creationId="{D819F7A1-9265-48B7-93C6-13ED56550D99}"/>
          </ac:spMkLst>
        </pc:spChg>
        <pc:spChg chg="mod">
          <ac:chgData name="help desk" userId="076106f8-e622-4bba-bf8d-41b4b1aaf204" providerId="ADAL" clId="{9E3118B5-DB26-4547-8246-61451B5F9C06}" dt="2024-10-04T20:32:10.670" v="1951" actId="1076"/>
          <ac:spMkLst>
            <pc:docMk/>
            <pc:sldMk cId="2198344220" sldId="448"/>
            <ac:spMk id="34" creationId="{4D95C307-6A2C-4B51-AD0A-00940DC47C11}"/>
          </ac:spMkLst>
        </pc:spChg>
        <pc:grpChg chg="mod">
          <ac:chgData name="help desk" userId="076106f8-e622-4bba-bf8d-41b4b1aaf204" providerId="ADAL" clId="{9E3118B5-DB26-4547-8246-61451B5F9C06}" dt="2024-10-04T20:04:14.293" v="1940" actId="1037"/>
          <ac:grpSpMkLst>
            <pc:docMk/>
            <pc:sldMk cId="2198344220" sldId="448"/>
            <ac:grpSpMk id="27" creationId="{32B07713-19C5-4CE6-A924-C56B291F37E7}"/>
          </ac:grpSpMkLst>
        </pc:grpChg>
        <pc:picChg chg="del">
          <ac:chgData name="help desk" userId="076106f8-e622-4bba-bf8d-41b4b1aaf204" providerId="ADAL" clId="{9E3118B5-DB26-4547-8246-61451B5F9C06}" dt="2024-09-25T22:00:46.638" v="1137" actId="478"/>
          <ac:picMkLst>
            <pc:docMk/>
            <pc:sldMk cId="2198344220" sldId="448"/>
            <ac:picMk id="4" creationId="{8994F5EF-A865-8C83-1AE7-FB4EBD8976C6}"/>
          </ac:picMkLst>
        </pc:picChg>
        <pc:picChg chg="add mod ord">
          <ac:chgData name="help desk" userId="076106f8-e622-4bba-bf8d-41b4b1aaf204" providerId="ADAL" clId="{9E3118B5-DB26-4547-8246-61451B5F9C06}" dt="2024-09-25T22:00:44.515" v="1136" actId="167"/>
          <ac:picMkLst>
            <pc:docMk/>
            <pc:sldMk cId="2198344220" sldId="448"/>
            <ac:picMk id="15" creationId="{B0D8BFDB-7D77-4938-8129-8A598810ADF6}"/>
          </ac:picMkLst>
        </pc:picChg>
        <pc:picChg chg="add del mod">
          <ac:chgData name="help desk" userId="076106f8-e622-4bba-bf8d-41b4b1aaf204" providerId="ADAL" clId="{9E3118B5-DB26-4547-8246-61451B5F9C06}" dt="2024-10-04T20:04:06.327" v="1935"/>
          <ac:picMkLst>
            <pc:docMk/>
            <pc:sldMk cId="2198344220" sldId="448"/>
            <ac:picMk id="17" creationId="{9FB5D08A-4768-4E0F-911E-F05C22D51017}"/>
          </ac:picMkLst>
        </pc:picChg>
        <pc:picChg chg="add del mod">
          <ac:chgData name="help desk" userId="076106f8-e622-4bba-bf8d-41b4b1aaf204" providerId="ADAL" clId="{9E3118B5-DB26-4547-8246-61451B5F9C06}" dt="2024-10-04T20:04:12.552" v="1939"/>
          <ac:picMkLst>
            <pc:docMk/>
            <pc:sldMk cId="2198344220" sldId="448"/>
            <ac:picMk id="18" creationId="{A8A4EC17-91C3-4542-A4AE-9221FDAED05B}"/>
          </ac:picMkLst>
        </pc:picChg>
        <pc:picChg chg="add del mod">
          <ac:chgData name="help desk" userId="076106f8-e622-4bba-bf8d-41b4b1aaf204" providerId="ADAL" clId="{9E3118B5-DB26-4547-8246-61451B5F9C06}" dt="2024-10-04T20:04:17.957" v="1942"/>
          <ac:picMkLst>
            <pc:docMk/>
            <pc:sldMk cId="2198344220" sldId="448"/>
            <ac:picMk id="19" creationId="{CF90208F-07F5-4DCE-8DEE-3E58CC73C029}"/>
          </ac:picMkLst>
        </pc:picChg>
        <pc:cxnChg chg="mod">
          <ac:chgData name="help desk" userId="076106f8-e622-4bba-bf8d-41b4b1aaf204" providerId="ADAL" clId="{9E3118B5-DB26-4547-8246-61451B5F9C06}" dt="2024-09-25T22:00:55.506" v="1139" actId="14100"/>
          <ac:cxnSpMkLst>
            <pc:docMk/>
            <pc:sldMk cId="2198344220" sldId="448"/>
            <ac:cxnSpMk id="13" creationId="{A9EAF3FE-A73A-4411-A173-2E3D6494796A}"/>
          </ac:cxnSpMkLst>
        </pc:cxnChg>
        <pc:cxnChg chg="del mod">
          <ac:chgData name="help desk" userId="076106f8-e622-4bba-bf8d-41b4b1aaf204" providerId="ADAL" clId="{9E3118B5-DB26-4547-8246-61451B5F9C06}" dt="2024-10-04T20:32:01.633" v="1950" actId="478"/>
          <ac:cxnSpMkLst>
            <pc:docMk/>
            <pc:sldMk cId="2198344220" sldId="448"/>
            <ac:cxnSpMk id="36" creationId="{8409F500-E2E6-468B-B4FD-6FFB58AB65FB}"/>
          </ac:cxnSpMkLst>
        </pc:cxnChg>
      </pc:sldChg>
      <pc:sldChg chg="addSp delSp modSp mod modAnim">
        <pc:chgData name="help desk" userId="076106f8-e622-4bba-bf8d-41b4b1aaf204" providerId="ADAL" clId="{9E3118B5-DB26-4547-8246-61451B5F9C06}" dt="2024-09-27T16:47:01.115" v="1578"/>
        <pc:sldMkLst>
          <pc:docMk/>
          <pc:sldMk cId="824289912" sldId="449"/>
        </pc:sldMkLst>
        <pc:spChg chg="add mod">
          <ac:chgData name="help desk" userId="076106f8-e622-4bba-bf8d-41b4b1aaf204" providerId="ADAL" clId="{9E3118B5-DB26-4547-8246-61451B5F9C06}" dt="2024-09-27T16:47:01.115" v="1578"/>
          <ac:spMkLst>
            <pc:docMk/>
            <pc:sldMk cId="824289912" sldId="449"/>
            <ac:spMk id="12" creationId="{A5D7485F-9A3B-453A-B0EE-FD75799D1013}"/>
          </ac:spMkLst>
        </pc:spChg>
        <pc:spChg chg="add mod">
          <ac:chgData name="help desk" userId="076106f8-e622-4bba-bf8d-41b4b1aaf204" providerId="ADAL" clId="{9E3118B5-DB26-4547-8246-61451B5F9C06}" dt="2024-09-26T14:10:05.968" v="1544" actId="1076"/>
          <ac:spMkLst>
            <pc:docMk/>
            <pc:sldMk cId="824289912" sldId="449"/>
            <ac:spMk id="16" creationId="{1EB229C1-E32F-45CF-97B6-229F31094C63}"/>
          </ac:spMkLst>
        </pc:spChg>
        <pc:grpChg chg="mod">
          <ac:chgData name="help desk" userId="076106f8-e622-4bba-bf8d-41b4b1aaf204" providerId="ADAL" clId="{9E3118B5-DB26-4547-8246-61451B5F9C06}" dt="2024-09-25T22:01:14.397" v="1153" actId="1037"/>
          <ac:grpSpMkLst>
            <pc:docMk/>
            <pc:sldMk cId="824289912" sldId="449"/>
            <ac:grpSpMk id="27" creationId="{32B07713-19C5-4CE6-A924-C56B291F37E7}"/>
          </ac:grpSpMkLst>
        </pc:grpChg>
        <pc:picChg chg="del mod">
          <ac:chgData name="help desk" userId="076106f8-e622-4bba-bf8d-41b4b1aaf204" providerId="ADAL" clId="{9E3118B5-DB26-4547-8246-61451B5F9C06}" dt="2024-09-25T22:01:06.277" v="1143" actId="478"/>
          <ac:picMkLst>
            <pc:docMk/>
            <pc:sldMk cId="824289912" sldId="449"/>
            <ac:picMk id="4" creationId="{8994F5EF-A865-8C83-1AE7-FB4EBD8976C6}"/>
          </ac:picMkLst>
        </pc:picChg>
        <pc:picChg chg="add mod ord">
          <ac:chgData name="help desk" userId="076106f8-e622-4bba-bf8d-41b4b1aaf204" providerId="ADAL" clId="{9E3118B5-DB26-4547-8246-61451B5F9C06}" dt="2024-09-25T22:01:04.326" v="1141" actId="167"/>
          <ac:picMkLst>
            <pc:docMk/>
            <pc:sldMk cId="824289912" sldId="449"/>
            <ac:picMk id="10" creationId="{503E49FC-5DAF-4D4E-9675-F109FD0DBBA4}"/>
          </ac:picMkLst>
        </pc:picChg>
        <pc:cxnChg chg="add mod">
          <ac:chgData name="help desk" userId="076106f8-e622-4bba-bf8d-41b4b1aaf204" providerId="ADAL" clId="{9E3118B5-DB26-4547-8246-61451B5F9C06}" dt="2024-09-26T14:10:02.590" v="1543" actId="14100"/>
          <ac:cxnSpMkLst>
            <pc:docMk/>
            <pc:sldMk cId="824289912" sldId="449"/>
            <ac:cxnSpMk id="13" creationId="{00594441-98EB-442A-BF4B-0804F1D1D880}"/>
          </ac:cxnSpMkLst>
        </pc:cxnChg>
        <pc:cxnChg chg="mod">
          <ac:chgData name="help desk" userId="076106f8-e622-4bba-bf8d-41b4b1aaf204" providerId="ADAL" clId="{9E3118B5-DB26-4547-8246-61451B5F9C06}" dt="2024-09-25T22:01:27.627" v="1155" actId="14100"/>
          <ac:cxnSpMkLst>
            <pc:docMk/>
            <pc:sldMk cId="824289912" sldId="449"/>
            <ac:cxnSpMk id="36" creationId="{8409F500-E2E6-468B-B4FD-6FFB58AB65FB}"/>
          </ac:cxnSpMkLst>
        </pc:cxnChg>
      </pc:sldChg>
      <pc:sldChg chg="addSp delSp modSp mod modAnim">
        <pc:chgData name="help desk" userId="076106f8-e622-4bba-bf8d-41b4b1aaf204" providerId="ADAL" clId="{9E3118B5-DB26-4547-8246-61451B5F9C06}" dt="2024-09-27T16:47:02.259" v="1579"/>
        <pc:sldMkLst>
          <pc:docMk/>
          <pc:sldMk cId="2627891968" sldId="450"/>
        </pc:sldMkLst>
        <pc:spChg chg="add mod">
          <ac:chgData name="help desk" userId="076106f8-e622-4bba-bf8d-41b4b1aaf204" providerId="ADAL" clId="{9E3118B5-DB26-4547-8246-61451B5F9C06}" dt="2024-09-27T16:47:02.259" v="1579"/>
          <ac:spMkLst>
            <pc:docMk/>
            <pc:sldMk cId="2627891968" sldId="450"/>
            <ac:spMk id="12" creationId="{35A2848C-7406-4EFA-8715-A1E9F3C1FD66}"/>
          </ac:spMkLst>
        </pc:spChg>
        <pc:spChg chg="mod">
          <ac:chgData name="help desk" userId="076106f8-e622-4bba-bf8d-41b4b1aaf204" providerId="ADAL" clId="{9E3118B5-DB26-4547-8246-61451B5F9C06}" dt="2024-09-25T22:02:55.982" v="1169" actId="1076"/>
          <ac:spMkLst>
            <pc:docMk/>
            <pc:sldMk cId="2627891968" sldId="450"/>
            <ac:spMk id="34" creationId="{4D95C307-6A2C-4B51-AD0A-00940DC47C11}"/>
          </ac:spMkLst>
        </pc:spChg>
        <pc:grpChg chg="mod">
          <ac:chgData name="help desk" userId="076106f8-e622-4bba-bf8d-41b4b1aaf204" providerId="ADAL" clId="{9E3118B5-DB26-4547-8246-61451B5F9C06}" dt="2024-09-25T22:02:47.342" v="1167" actId="1035"/>
          <ac:grpSpMkLst>
            <pc:docMk/>
            <pc:sldMk cId="2627891968" sldId="450"/>
            <ac:grpSpMk id="27" creationId="{32B07713-19C5-4CE6-A924-C56B291F37E7}"/>
          </ac:grpSpMkLst>
        </pc:grpChg>
        <pc:picChg chg="del">
          <ac:chgData name="help desk" userId="076106f8-e622-4bba-bf8d-41b4b1aaf204" providerId="ADAL" clId="{9E3118B5-DB26-4547-8246-61451B5F9C06}" dt="2024-09-25T22:02:22.791" v="1159" actId="478"/>
          <ac:picMkLst>
            <pc:docMk/>
            <pc:sldMk cId="2627891968" sldId="450"/>
            <ac:picMk id="4" creationId="{8994F5EF-A865-8C83-1AE7-FB4EBD8976C6}"/>
          </ac:picMkLst>
        </pc:picChg>
        <pc:picChg chg="add mod ord">
          <ac:chgData name="help desk" userId="076106f8-e622-4bba-bf8d-41b4b1aaf204" providerId="ADAL" clId="{9E3118B5-DB26-4547-8246-61451B5F9C06}" dt="2024-09-25T22:02:21.198" v="1158" actId="167"/>
          <ac:picMkLst>
            <pc:docMk/>
            <pc:sldMk cId="2627891968" sldId="450"/>
            <ac:picMk id="11" creationId="{54EB1BF7-308A-47BC-A75A-31E44EA1402A}"/>
          </ac:picMkLst>
        </pc:picChg>
        <pc:cxnChg chg="add mod">
          <ac:chgData name="help desk" userId="076106f8-e622-4bba-bf8d-41b4b1aaf204" providerId="ADAL" clId="{9E3118B5-DB26-4547-8246-61451B5F9C06}" dt="2024-09-26T14:14:27.417" v="1554" actId="14100"/>
          <ac:cxnSpMkLst>
            <pc:docMk/>
            <pc:sldMk cId="2627891968" sldId="450"/>
            <ac:cxnSpMk id="13" creationId="{5179A543-4945-474A-B327-EB9CE86FD464}"/>
          </ac:cxnSpMkLst>
        </pc:cxnChg>
        <pc:cxnChg chg="mod">
          <ac:chgData name="help desk" userId="076106f8-e622-4bba-bf8d-41b4b1aaf204" providerId="ADAL" clId="{9E3118B5-DB26-4547-8246-61451B5F9C06}" dt="2024-09-25T22:02:55.982" v="1169" actId="1076"/>
          <ac:cxnSpMkLst>
            <pc:docMk/>
            <pc:sldMk cId="2627891968" sldId="450"/>
            <ac:cxnSpMk id="36" creationId="{8409F500-E2E6-468B-B4FD-6FFB58AB65FB}"/>
          </ac:cxnSpMkLst>
        </pc:cxnChg>
      </pc:sldChg>
      <pc:sldChg chg="addSp delSp modSp mod modAnim">
        <pc:chgData name="help desk" userId="076106f8-e622-4bba-bf8d-41b4b1aaf204" providerId="ADAL" clId="{9E3118B5-DB26-4547-8246-61451B5F9C06}" dt="2024-09-27T16:47:06.539" v="1582"/>
        <pc:sldMkLst>
          <pc:docMk/>
          <pc:sldMk cId="2209888166" sldId="451"/>
        </pc:sldMkLst>
        <pc:spChg chg="add mod">
          <ac:chgData name="help desk" userId="076106f8-e622-4bba-bf8d-41b4b1aaf204" providerId="ADAL" clId="{9E3118B5-DB26-4547-8246-61451B5F9C06}" dt="2024-09-27T16:47:06.539" v="1582"/>
          <ac:spMkLst>
            <pc:docMk/>
            <pc:sldMk cId="2209888166" sldId="451"/>
            <ac:spMk id="13" creationId="{0C7C1B9B-C0A3-491D-A343-B09B03A00553}"/>
          </ac:spMkLst>
        </pc:spChg>
        <pc:picChg chg="mod">
          <ac:chgData name="help desk" userId="076106f8-e622-4bba-bf8d-41b4b1aaf204" providerId="ADAL" clId="{9E3118B5-DB26-4547-8246-61451B5F9C06}" dt="2024-09-25T22:12:17.973" v="1252" actId="1076"/>
          <ac:picMkLst>
            <pc:docMk/>
            <pc:sldMk cId="2209888166" sldId="451"/>
            <ac:picMk id="3" creationId="{13C5EC8C-9037-47D2-BA6F-98C4BF4383DA}"/>
          </ac:picMkLst>
        </pc:picChg>
        <pc:cxnChg chg="del">
          <ac:chgData name="help desk" userId="076106f8-e622-4bba-bf8d-41b4b1aaf204" providerId="ADAL" clId="{9E3118B5-DB26-4547-8246-61451B5F9C06}" dt="2024-09-25T22:13:18.775" v="1262" actId="478"/>
          <ac:cxnSpMkLst>
            <pc:docMk/>
            <pc:sldMk cId="2209888166" sldId="451"/>
            <ac:cxnSpMk id="33" creationId="{1F3F4FCD-8985-450F-A4AA-0EEB3628B6C8}"/>
          </ac:cxnSpMkLst>
        </pc:cxnChg>
      </pc:sldChg>
      <pc:sldChg chg="addSp delSp modSp new del mod">
        <pc:chgData name="help desk" userId="076106f8-e622-4bba-bf8d-41b4b1aaf204" providerId="ADAL" clId="{9E3118B5-DB26-4547-8246-61451B5F9C06}" dt="2024-09-26T14:02:11.886" v="1323" actId="2696"/>
        <pc:sldMkLst>
          <pc:docMk/>
          <pc:sldMk cId="3373720273" sldId="452"/>
        </pc:sldMkLst>
        <pc:spChg chg="del">
          <ac:chgData name="help desk" userId="076106f8-e622-4bba-bf8d-41b4b1aaf204" providerId="ADAL" clId="{9E3118B5-DB26-4547-8246-61451B5F9C06}" dt="2024-09-25T22:16:26.274" v="1285" actId="478"/>
          <ac:spMkLst>
            <pc:docMk/>
            <pc:sldMk cId="3373720273" sldId="452"/>
            <ac:spMk id="2" creationId="{8AACEE1B-4517-4FBF-A64A-78537EE66B7C}"/>
          </ac:spMkLst>
        </pc:spChg>
        <pc:spChg chg="del">
          <ac:chgData name="help desk" userId="076106f8-e622-4bba-bf8d-41b4b1aaf204" providerId="ADAL" clId="{9E3118B5-DB26-4547-8246-61451B5F9C06}" dt="2024-09-25T22:16:26.274" v="1285" actId="478"/>
          <ac:spMkLst>
            <pc:docMk/>
            <pc:sldMk cId="3373720273" sldId="452"/>
            <ac:spMk id="3" creationId="{3AB07C69-76BD-4FD1-8349-00F4DB07BA65}"/>
          </ac:spMkLst>
        </pc:spChg>
        <pc:spChg chg="del">
          <ac:chgData name="help desk" userId="076106f8-e622-4bba-bf8d-41b4b1aaf204" providerId="ADAL" clId="{9E3118B5-DB26-4547-8246-61451B5F9C06}" dt="2024-09-25T22:16:26.274" v="1285" actId="478"/>
          <ac:spMkLst>
            <pc:docMk/>
            <pc:sldMk cId="3373720273" sldId="452"/>
            <ac:spMk id="4" creationId="{212E1C8C-DC83-4222-B549-07F3C42810C4}"/>
          </ac:spMkLst>
        </pc:spChg>
        <pc:spChg chg="add mod">
          <ac:chgData name="help desk" userId="076106f8-e622-4bba-bf8d-41b4b1aaf204" providerId="ADAL" clId="{9E3118B5-DB26-4547-8246-61451B5F9C06}" dt="2024-09-25T22:17:10.051" v="1322" actId="20577"/>
          <ac:spMkLst>
            <pc:docMk/>
            <pc:sldMk cId="3373720273" sldId="452"/>
            <ac:spMk id="5" creationId="{E546C31E-083A-4518-AC81-F2CB7413766A}"/>
          </ac:spMkLst>
        </pc:spChg>
      </pc:sldChg>
    </pc:docChg>
  </pc:docChgLst>
  <pc:docChgLst>
    <pc:chgData name="help desk" userId="076106f8-e622-4bba-bf8d-41b4b1aaf204" providerId="ADAL" clId="{7BB44AD5-9D4E-455D-961E-7FACC116FD84}"/>
    <pc:docChg chg="modSld">
      <pc:chgData name="help desk" userId="076106f8-e622-4bba-bf8d-41b4b1aaf204" providerId="ADAL" clId="{7BB44AD5-9D4E-455D-961E-7FACC116FD84}" dt="2025-10-22T19:15:36.908" v="3"/>
      <pc:docMkLst>
        <pc:docMk/>
      </pc:docMkLst>
      <pc:sldChg chg="modAnim">
        <pc:chgData name="help desk" userId="076106f8-e622-4bba-bf8d-41b4b1aaf204" providerId="ADAL" clId="{7BB44AD5-9D4E-455D-961E-7FACC116FD84}" dt="2025-10-22T19:14:08.508" v="1"/>
        <pc:sldMkLst>
          <pc:docMk/>
          <pc:sldMk cId="1175990276" sldId="453"/>
        </pc:sldMkLst>
      </pc:sldChg>
      <pc:sldChg chg="modAnim">
        <pc:chgData name="help desk" userId="076106f8-e622-4bba-bf8d-41b4b1aaf204" providerId="ADAL" clId="{7BB44AD5-9D4E-455D-961E-7FACC116FD84}" dt="2025-10-22T19:15:36.908" v="3"/>
        <pc:sldMkLst>
          <pc:docMk/>
          <pc:sldMk cId="4108281474" sldId="455"/>
        </pc:sldMkLst>
      </pc:sldChg>
    </pc:docChg>
  </pc:docChgLst>
  <pc:docChgLst>
    <pc:chgData name="help" userId="076106f8-e622-4bba-bf8d-41b4b1aaf204" providerId="ADAL" clId="{4CBC5892-67C9-45E0-944B-CA0C0676D615}"/>
    <pc:docChg chg="addSld delSld modSld">
      <pc:chgData name="help" userId="076106f8-e622-4bba-bf8d-41b4b1aaf204" providerId="ADAL" clId="{4CBC5892-67C9-45E0-944B-CA0C0676D615}" dt="2026-04-29T16:41:13.214" v="15"/>
      <pc:docMkLst>
        <pc:docMk/>
      </pc:docMkLst>
      <pc:sldChg chg="addSp modSp mod">
        <pc:chgData name="help" userId="076106f8-e622-4bba-bf8d-41b4b1aaf204" providerId="ADAL" clId="{4CBC5892-67C9-45E0-944B-CA0C0676D615}" dt="2026-04-29T16:38:30.831" v="5" actId="1076"/>
        <pc:sldMkLst>
          <pc:docMk/>
          <pc:sldMk cId="1576177480" sldId="256"/>
        </pc:sldMkLst>
        <pc:spChg chg="mod">
          <ac:chgData name="help" userId="076106f8-e622-4bba-bf8d-41b4b1aaf204" providerId="ADAL" clId="{4CBC5892-67C9-45E0-944B-CA0C0676D615}" dt="2026-04-29T16:38:09.686" v="0" actId="21"/>
          <ac:spMkLst>
            <pc:docMk/>
            <pc:sldMk cId="1576177480" sldId="256"/>
            <ac:spMk id="2" creationId="{2FC3E90C-15F8-4D2E-8C40-759E6203ED1D}"/>
          </ac:spMkLst>
        </pc:spChg>
        <pc:spChg chg="add mod">
          <ac:chgData name="help" userId="076106f8-e622-4bba-bf8d-41b4b1aaf204" providerId="ADAL" clId="{4CBC5892-67C9-45E0-944B-CA0C0676D615}" dt="2026-04-29T16:38:30.831" v="5" actId="1076"/>
          <ac:spMkLst>
            <pc:docMk/>
            <pc:sldMk cId="1576177480" sldId="256"/>
            <ac:spMk id="3" creationId="{3EB3EE54-72D6-4AA7-9B67-42942CB6CD72}"/>
          </ac:spMkLst>
        </pc:spChg>
      </pc:sldChg>
      <pc:sldChg chg="del">
        <pc:chgData name="help" userId="076106f8-e622-4bba-bf8d-41b4b1aaf204" providerId="ADAL" clId="{4CBC5892-67C9-45E0-944B-CA0C0676D615}" dt="2026-04-29T16:39:59.973" v="7" actId="47"/>
        <pc:sldMkLst>
          <pc:docMk/>
          <pc:sldMk cId="3125298073" sldId="258"/>
        </pc:sldMkLst>
      </pc:sldChg>
      <pc:sldChg chg="del">
        <pc:chgData name="help" userId="076106f8-e622-4bba-bf8d-41b4b1aaf204" providerId="ADAL" clId="{4CBC5892-67C9-45E0-944B-CA0C0676D615}" dt="2026-04-29T16:40:23.792" v="11" actId="47"/>
        <pc:sldMkLst>
          <pc:docMk/>
          <pc:sldMk cId="3148168845" sldId="261"/>
        </pc:sldMkLst>
      </pc:sldChg>
      <pc:sldChg chg="modAnim">
        <pc:chgData name="help" userId="076106f8-e622-4bba-bf8d-41b4b1aaf204" providerId="ADAL" clId="{4CBC5892-67C9-45E0-944B-CA0C0676D615}" dt="2026-04-29T16:41:13.214" v="15"/>
        <pc:sldMkLst>
          <pc:docMk/>
          <pc:sldMk cId="1709110632" sldId="439"/>
        </pc:sldMkLst>
      </pc:sldChg>
      <pc:sldChg chg="del">
        <pc:chgData name="help" userId="076106f8-e622-4bba-bf8d-41b4b1aaf204" providerId="ADAL" clId="{4CBC5892-67C9-45E0-944B-CA0C0676D615}" dt="2026-04-29T16:40:10.620" v="9" actId="47"/>
        <pc:sldMkLst>
          <pc:docMk/>
          <pc:sldMk cId="2747541867" sldId="452"/>
        </pc:sldMkLst>
      </pc:sldChg>
      <pc:sldChg chg="add">
        <pc:chgData name="help" userId="076106f8-e622-4bba-bf8d-41b4b1aaf204" providerId="ADAL" clId="{4CBC5892-67C9-45E0-944B-CA0C0676D615}" dt="2026-04-29T16:39:47.768" v="6"/>
        <pc:sldMkLst>
          <pc:docMk/>
          <pc:sldMk cId="1905254606" sldId="502"/>
        </pc:sldMkLst>
      </pc:sldChg>
      <pc:sldChg chg="add">
        <pc:chgData name="help" userId="076106f8-e622-4bba-bf8d-41b4b1aaf204" providerId="ADAL" clId="{4CBC5892-67C9-45E0-944B-CA0C0676D615}" dt="2026-04-29T16:40:08.381" v="8"/>
        <pc:sldMkLst>
          <pc:docMk/>
          <pc:sldMk cId="2620291296" sldId="503"/>
        </pc:sldMkLst>
      </pc:sldChg>
      <pc:sldChg chg="add">
        <pc:chgData name="help" userId="076106f8-e622-4bba-bf8d-41b4b1aaf204" providerId="ADAL" clId="{4CBC5892-67C9-45E0-944B-CA0C0676D615}" dt="2026-04-29T16:40:20.412" v="10"/>
        <pc:sldMkLst>
          <pc:docMk/>
          <pc:sldMk cId="33441867" sldId="504"/>
        </pc:sldMkLst>
      </pc:sldChg>
    </pc:docChg>
  </pc:docChgLst>
  <pc:docChgLst>
    <pc:chgData name="help desk" userId="076106f8-e622-4bba-bf8d-41b4b1aaf204" providerId="ADAL" clId="{EFCDEE3D-B180-4A49-85B5-B7038E320B85}"/>
    <pc:docChg chg="custSel addSld delSld modSld">
      <pc:chgData name="help desk" userId="076106f8-e622-4bba-bf8d-41b4b1aaf204" providerId="ADAL" clId="{EFCDEE3D-B180-4A49-85B5-B7038E320B85}" dt="2025-01-27T14:33:00.858" v="22" actId="478"/>
      <pc:docMkLst>
        <pc:docMk/>
      </pc:docMkLst>
      <pc:sldChg chg="addSp delSp modSp mod">
        <pc:chgData name="help desk" userId="076106f8-e622-4bba-bf8d-41b4b1aaf204" providerId="ADAL" clId="{EFCDEE3D-B180-4A49-85B5-B7038E320B85}" dt="2025-01-27T14:33:00.858" v="22" actId="478"/>
        <pc:sldMkLst>
          <pc:docMk/>
          <pc:sldMk cId="2847858403" sldId="257"/>
        </pc:sldMkLst>
        <pc:spChg chg="del mod">
          <ac:chgData name="help desk" userId="076106f8-e622-4bba-bf8d-41b4b1aaf204" providerId="ADAL" clId="{EFCDEE3D-B180-4A49-85B5-B7038E320B85}" dt="2025-01-27T14:33:00.858" v="22" actId="478"/>
          <ac:spMkLst>
            <pc:docMk/>
            <pc:sldMk cId="2847858403" sldId="257"/>
            <ac:spMk id="2" creationId="{00000000-0000-0000-0000-000000000000}"/>
          </ac:spMkLst>
        </pc:spChg>
        <pc:spChg chg="add mod">
          <ac:chgData name="help desk" userId="076106f8-e622-4bba-bf8d-41b4b1aaf204" providerId="ADAL" clId="{EFCDEE3D-B180-4A49-85B5-B7038E320B85}" dt="2025-01-27T14:32:55.651" v="21" actId="1076"/>
          <ac:spMkLst>
            <pc:docMk/>
            <pc:sldMk cId="2847858403" sldId="257"/>
            <ac:spMk id="6" creationId="{5D9BF801-3D18-46D2-A573-A36102B829E5}"/>
          </ac:spMkLst>
        </pc:spChg>
      </pc:sldChg>
      <pc:sldChg chg="modSp">
        <pc:chgData name="help desk" userId="076106f8-e622-4bba-bf8d-41b4b1aaf204" providerId="ADAL" clId="{EFCDEE3D-B180-4A49-85B5-B7038E320B85}" dt="2025-01-14T21:40:59.703" v="2"/>
        <pc:sldMkLst>
          <pc:docMk/>
          <pc:sldMk cId="3125298073" sldId="258"/>
        </pc:sldMkLst>
        <pc:spChg chg="mod">
          <ac:chgData name="help desk" userId="076106f8-e622-4bba-bf8d-41b4b1aaf204" providerId="ADAL" clId="{EFCDEE3D-B180-4A49-85B5-B7038E320B85}" dt="2025-01-14T21:40:59.703" v="2"/>
          <ac:spMkLst>
            <pc:docMk/>
            <pc:sldMk cId="3125298073" sldId="258"/>
            <ac:spMk id="4" creationId="{AD148FFB-0773-4F1D-987F-DFDD48FB2726}"/>
          </ac:spMkLst>
        </pc:spChg>
      </pc:sldChg>
      <pc:sldChg chg="del">
        <pc:chgData name="help desk" userId="076106f8-e622-4bba-bf8d-41b4b1aaf204" providerId="ADAL" clId="{EFCDEE3D-B180-4A49-85B5-B7038E320B85}" dt="2025-01-10T14:44:25.615" v="1" actId="47"/>
        <pc:sldMkLst>
          <pc:docMk/>
          <pc:sldMk cId="4268497802" sldId="260"/>
        </pc:sldMkLst>
      </pc:sldChg>
      <pc:sldChg chg="add">
        <pc:chgData name="help desk" userId="076106f8-e622-4bba-bf8d-41b4b1aaf204" providerId="ADAL" clId="{EFCDEE3D-B180-4A49-85B5-B7038E320B85}" dt="2025-01-10T14:44:23.022" v="0"/>
        <pc:sldMkLst>
          <pc:docMk/>
          <pc:sldMk cId="2747541867" sldId="45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2026-08-17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7</a:t>
            </a:fld>
            <a:endParaRPr lang="en-CA"/>
          </a:p>
        </p:txBody>
      </p:sp>
    </p:spTree>
    <p:extLst>
      <p:ext uri="{BB962C8B-B14F-4D97-AF65-F5344CB8AC3E}">
        <p14:creationId xmlns:p14="http://schemas.microsoft.com/office/powerpoint/2010/main" val="2277040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37</a:t>
            </a:fld>
            <a:endParaRPr lang="en-CA"/>
          </a:p>
        </p:txBody>
      </p:sp>
    </p:spTree>
    <p:extLst>
      <p:ext uri="{BB962C8B-B14F-4D97-AF65-F5344CB8AC3E}">
        <p14:creationId xmlns:p14="http://schemas.microsoft.com/office/powerpoint/2010/main" val="542898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38</a:t>
            </a:fld>
            <a:endParaRPr lang="en-CA"/>
          </a:p>
        </p:txBody>
      </p:sp>
    </p:spTree>
    <p:extLst>
      <p:ext uri="{BB962C8B-B14F-4D97-AF65-F5344CB8AC3E}">
        <p14:creationId xmlns:p14="http://schemas.microsoft.com/office/powerpoint/2010/main" val="4000714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39</a:t>
            </a:fld>
            <a:endParaRPr lang="en-CA"/>
          </a:p>
        </p:txBody>
      </p:sp>
    </p:spTree>
    <p:extLst>
      <p:ext uri="{BB962C8B-B14F-4D97-AF65-F5344CB8AC3E}">
        <p14:creationId xmlns:p14="http://schemas.microsoft.com/office/powerpoint/2010/main" val="161406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40</a:t>
            </a:fld>
            <a:endParaRPr lang="en-CA"/>
          </a:p>
        </p:txBody>
      </p:sp>
    </p:spTree>
    <p:extLst>
      <p:ext uri="{BB962C8B-B14F-4D97-AF65-F5344CB8AC3E}">
        <p14:creationId xmlns:p14="http://schemas.microsoft.com/office/powerpoint/2010/main" val="1976011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41</a:t>
            </a:fld>
            <a:endParaRPr lang="en-CA"/>
          </a:p>
        </p:txBody>
      </p:sp>
    </p:spTree>
    <p:extLst>
      <p:ext uri="{BB962C8B-B14F-4D97-AF65-F5344CB8AC3E}">
        <p14:creationId xmlns:p14="http://schemas.microsoft.com/office/powerpoint/2010/main" val="2536738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42</a:t>
            </a:fld>
            <a:endParaRPr lang="en-CA"/>
          </a:p>
        </p:txBody>
      </p:sp>
    </p:spTree>
    <p:extLst>
      <p:ext uri="{BB962C8B-B14F-4D97-AF65-F5344CB8AC3E}">
        <p14:creationId xmlns:p14="http://schemas.microsoft.com/office/powerpoint/2010/main" val="1426608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Have them follow along in the functions dialog box if they have a computer in front</a:t>
            </a:r>
            <a:r>
              <a:rPr lang="en-CA" baseline="0" dirty="0"/>
              <a:t> of them.</a:t>
            </a:r>
            <a:endParaRPr lang="en-CA" dirty="0"/>
          </a:p>
        </p:txBody>
      </p:sp>
      <p:sp>
        <p:nvSpPr>
          <p:cNvPr id="4" name="Slide Number Placeholder 3"/>
          <p:cNvSpPr>
            <a:spLocks noGrp="1"/>
          </p:cNvSpPr>
          <p:nvPr>
            <p:ph type="sldNum" sz="quarter" idx="10"/>
          </p:nvPr>
        </p:nvSpPr>
        <p:spPr/>
        <p:txBody>
          <a:bodyPr/>
          <a:lstStyle/>
          <a:p>
            <a:fld id="{69EB4764-E2B1-415F-A249-17837E286A38}" type="slidenum">
              <a:rPr lang="en-CA" smtClean="0"/>
              <a:t>52</a:t>
            </a:fld>
            <a:endParaRPr lang="en-CA"/>
          </a:p>
        </p:txBody>
      </p:sp>
    </p:spTree>
    <p:extLst>
      <p:ext uri="{BB962C8B-B14F-4D97-AF65-F5344CB8AC3E}">
        <p14:creationId xmlns:p14="http://schemas.microsoft.com/office/powerpoint/2010/main" val="3740854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2026-08-17</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2026-08-17</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2026-08-17</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2026-08-17</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2026-08-17</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2026-08-17</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5015558" y="3399905"/>
            <a:ext cx="2582275" cy="523220"/>
          </a:xfrm>
          <a:prstGeom prst="rect">
            <a:avLst/>
          </a:prstGeom>
          <a:noFill/>
        </p:spPr>
        <p:txBody>
          <a:bodyPr wrap="square" rtlCol="0">
            <a:spAutoFit/>
          </a:bodyPr>
          <a:lstStyle/>
          <a:p>
            <a:r>
              <a:rPr lang="en-CA" sz="2800" dirty="0">
                <a:latin typeface="Script MT Bold" panose="03040602040607080904" pitchFamily="66" charset="0"/>
              </a:rPr>
              <a:t>Advanced Level</a:t>
            </a:r>
          </a:p>
        </p:txBody>
      </p:sp>
      <p:pic>
        <p:nvPicPr>
          <p:cNvPr id="8" name="Picture 7">
            <a:extLst>
              <a:ext uri="{FF2B5EF4-FFF2-40B4-BE49-F238E27FC236}">
                <a16:creationId xmlns:a16="http://schemas.microsoft.com/office/drawing/2014/main" id="{24A58290-BBE8-4D32-95E9-0EF0525893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7714" y="2086220"/>
            <a:ext cx="1296571" cy="1205894"/>
          </a:xfrm>
          <a:prstGeom prst="rect">
            <a:avLst/>
          </a:prstGeom>
        </p:spPr>
      </p:pic>
      <p:sp>
        <p:nvSpPr>
          <p:cNvPr id="3" name="TextBox 2">
            <a:extLst>
              <a:ext uri="{FF2B5EF4-FFF2-40B4-BE49-F238E27FC236}">
                <a16:creationId xmlns:a16="http://schemas.microsoft.com/office/drawing/2014/main" id="{3EB3EE54-72D6-4AA7-9B67-42942CB6CD72}"/>
              </a:ext>
            </a:extLst>
          </p:cNvPr>
          <p:cNvSpPr txBox="1"/>
          <p:nvPr/>
        </p:nvSpPr>
        <p:spPr>
          <a:xfrm>
            <a:off x="2897226" y="1058914"/>
            <a:ext cx="7007469" cy="769441"/>
          </a:xfrm>
          <a:prstGeom prst="rect">
            <a:avLst/>
          </a:prstGeom>
          <a:noFill/>
        </p:spPr>
        <p:txBody>
          <a:bodyPr wrap="square" rtlCol="0">
            <a:spAutoFit/>
          </a:bodyPr>
          <a:lstStyle/>
          <a:p>
            <a:r>
              <a:rPr lang="en-CA" sz="4400" dirty="0">
                <a:solidFill>
                  <a:schemeClr val="tx1"/>
                </a:solidFill>
              </a:rPr>
              <a:t>Excel 2021 Formulas &amp; Data</a:t>
            </a:r>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nodePh="1">
                                  <p:stCondLst>
                                    <p:cond delay="0"/>
                                  </p:stCondLst>
                                  <p:endCondLst>
                                    <p:cond evt="begin" delay="0">
                                      <p:tn val="5"/>
                                    </p:cond>
                                  </p:end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4"/>
                                        </p:tgtEl>
                                      </p:cBhvr>
                                    </p:animEffect>
                                    <p:set>
                                      <p:cBhvr>
                                        <p:cTn id="10" dur="1" fill="hold">
                                          <p:stCondLst>
                                            <p:cond delay="499"/>
                                          </p:stCondLst>
                                        </p:cTn>
                                        <p:tgtEl>
                                          <p:spTgt spid="4"/>
                                        </p:tgtEl>
                                        <p:attrNameLst>
                                          <p:attrName>style.visibility</p:attrName>
                                        </p:attrNameLst>
                                      </p:cBhvr>
                                      <p:to>
                                        <p:strVal val="hidden"/>
                                      </p:to>
                                    </p:set>
                                  </p:childTnLst>
                                </p:cTn>
                              </p:par>
                              <p:par>
                                <p:cTn id="11" presetID="9" presetClass="exit" presetSubtype="0" fill="hold" nodeType="withEffect">
                                  <p:stCondLst>
                                    <p:cond delay="0"/>
                                  </p:stCondLst>
                                  <p:childTnLst>
                                    <p:animEffect transition="out" filter="dissolve">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9" presetClass="exit" presetSubtype="0" fill="hold" grpId="1" nodeType="clickEffect">
                                  <p:stCondLst>
                                    <p:cond delay="0"/>
                                  </p:stCondLst>
                                  <p:childTnLst>
                                    <p:animEffect transition="out" filter="dissolve">
                                      <p:cBhvr>
                                        <p:cTn id="20" dur="500"/>
                                        <p:tgtEl>
                                          <p:spTgt spid="4"/>
                                        </p:tgtEl>
                                      </p:cBhvr>
                                    </p:animEffect>
                                    <p:set>
                                      <p:cBhvr>
                                        <p:cTn id="21" dur="1" fill="hold">
                                          <p:stCondLst>
                                            <p:cond delay="499"/>
                                          </p:stCondLst>
                                        </p:cTn>
                                        <p:tgtEl>
                                          <p:spTgt spid="4"/>
                                        </p:tgtEl>
                                        <p:attrNameLst>
                                          <p:attrName>style.visibility</p:attrName>
                                        </p:attrNameLst>
                                      </p:cBhvr>
                                      <p:to>
                                        <p:strVal val="hidden"/>
                                      </p:to>
                                    </p:set>
                                  </p:childTnLst>
                                </p:cTn>
                              </p:par>
                              <p:par>
                                <p:cTn id="22" presetID="9" presetClass="exit" presetSubtype="0" fill="hold" nodeType="withEffect">
                                  <p:stCondLst>
                                    <p:cond delay="0"/>
                                  </p:stCondLst>
                                  <p:childTnLst>
                                    <p:animEffect transition="out" filter="dissolve">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par>
                                <p:cTn id="25" presetID="9" presetClass="exit" presetSubtype="0" fill="hold" grpId="1" nodeType="withEffect">
                                  <p:stCondLst>
                                    <p:cond delay="0"/>
                                  </p:stCondLst>
                                  <p:childTnLst>
                                    <p:animEffect transition="out" filter="dissolve">
                                      <p:cBhvr>
                                        <p:cTn id="26" dur="500"/>
                                        <p:tgtEl>
                                          <p:spTgt spid="3"/>
                                        </p:tgtEl>
                                      </p:cBhvr>
                                    </p:animEffect>
                                    <p:set>
                                      <p:cBhvr>
                                        <p:cTn id="2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3" grpId="0"/>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959CA75-658D-4910-97E7-C75E64FD85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grpSp>
        <p:nvGrpSpPr>
          <p:cNvPr id="28" name="Group 27">
            <a:extLst>
              <a:ext uri="{FF2B5EF4-FFF2-40B4-BE49-F238E27FC236}">
                <a16:creationId xmlns:a16="http://schemas.microsoft.com/office/drawing/2014/main" id="{299FF173-5807-468E-88BE-0DFA50CFF954}"/>
              </a:ext>
            </a:extLst>
          </p:cNvPr>
          <p:cNvGrpSpPr/>
          <p:nvPr/>
        </p:nvGrpSpPr>
        <p:grpSpPr>
          <a:xfrm>
            <a:off x="198040" y="2055946"/>
            <a:ext cx="2067213" cy="3677163"/>
            <a:chOff x="148162" y="1731751"/>
            <a:chExt cx="2067213" cy="3677163"/>
          </a:xfrm>
        </p:grpSpPr>
        <p:pic>
          <p:nvPicPr>
            <p:cNvPr id="29" name="Picture 28">
              <a:extLst>
                <a:ext uri="{FF2B5EF4-FFF2-40B4-BE49-F238E27FC236}">
                  <a16:creationId xmlns:a16="http://schemas.microsoft.com/office/drawing/2014/main" id="{34A6038E-0A5E-45D9-8DE2-3C0243E1F743}"/>
                </a:ext>
              </a:extLst>
            </p:cNvPr>
            <p:cNvPicPr>
              <a:picLocks noChangeAspect="1"/>
            </p:cNvPicPr>
            <p:nvPr/>
          </p:nvPicPr>
          <p:blipFill>
            <a:blip r:embed="rId3"/>
            <a:stretch>
              <a:fillRect/>
            </a:stretch>
          </p:blipFill>
          <p:spPr>
            <a:xfrm>
              <a:off x="148162" y="1731751"/>
              <a:ext cx="2067213" cy="3677163"/>
            </a:xfrm>
            <a:prstGeom prst="rect">
              <a:avLst/>
            </a:prstGeom>
          </p:spPr>
        </p:pic>
        <p:sp>
          <p:nvSpPr>
            <p:cNvPr id="30" name="Rectangle 29">
              <a:extLst>
                <a:ext uri="{FF2B5EF4-FFF2-40B4-BE49-F238E27FC236}">
                  <a16:creationId xmlns:a16="http://schemas.microsoft.com/office/drawing/2014/main" id="{B0B61FCE-11B3-4E23-BF3F-7EF4002B99CE}"/>
                </a:ext>
              </a:extLst>
            </p:cNvPr>
            <p:cNvSpPr/>
            <p:nvPr/>
          </p:nvSpPr>
          <p:spPr>
            <a:xfrm>
              <a:off x="184245" y="1795504"/>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7" name="Picture 26">
            <a:extLst>
              <a:ext uri="{FF2B5EF4-FFF2-40B4-BE49-F238E27FC236}">
                <a16:creationId xmlns:a16="http://schemas.microsoft.com/office/drawing/2014/main" id="{7D21D8CE-70CE-485C-A140-8884A61115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4967" y="2080886"/>
            <a:ext cx="1438199" cy="1976421"/>
          </a:xfrm>
          <a:prstGeom prst="rect">
            <a:avLst/>
          </a:prstGeom>
          <a:ln>
            <a:solidFill>
              <a:schemeClr val="bg1">
                <a:lumMod val="75000"/>
              </a:schemeClr>
            </a:solidFill>
          </a:ln>
        </p:spPr>
      </p:pic>
      <p:sp>
        <p:nvSpPr>
          <p:cNvPr id="15" name="TextBox 14"/>
          <p:cNvSpPr txBox="1"/>
          <p:nvPr/>
        </p:nvSpPr>
        <p:spPr>
          <a:xfrm>
            <a:off x="4546600" y="3448615"/>
            <a:ext cx="7481325" cy="707886"/>
          </a:xfrm>
          <a:prstGeom prst="rect">
            <a:avLst/>
          </a:prstGeom>
          <a:noFill/>
          <a:ln w="19050">
            <a:solidFill>
              <a:schemeClr val="accent2"/>
            </a:solidFill>
          </a:ln>
        </p:spPr>
        <p:txBody>
          <a:bodyPr wrap="square" rtlCol="0">
            <a:spAutoFit/>
          </a:bodyPr>
          <a:lstStyle/>
          <a:p>
            <a:r>
              <a:rPr lang="en-CA" sz="2000" b="1" i="1" dirty="0"/>
              <a:t>From Folder – </a:t>
            </a:r>
            <a:r>
              <a:rPr lang="en-CA" sz="2000" dirty="0"/>
              <a:t>You can import </a:t>
            </a:r>
            <a:r>
              <a:rPr lang="en-CA" sz="2000" b="1" dirty="0"/>
              <a:t>metadata</a:t>
            </a:r>
            <a:r>
              <a:rPr lang="en-CA" sz="2000" dirty="0"/>
              <a:t> and </a:t>
            </a:r>
            <a:r>
              <a:rPr lang="en-CA" sz="2000" b="1" dirty="0"/>
              <a:t>links</a:t>
            </a:r>
            <a:r>
              <a:rPr lang="en-CA" sz="2000" dirty="0"/>
              <a:t> about other files in a folder.  </a:t>
            </a:r>
          </a:p>
        </p:txBody>
      </p:sp>
      <p:sp>
        <p:nvSpPr>
          <p:cNvPr id="18" name="TextBox 17"/>
          <p:cNvSpPr txBox="1"/>
          <p:nvPr/>
        </p:nvSpPr>
        <p:spPr>
          <a:xfrm>
            <a:off x="4546600" y="1599626"/>
            <a:ext cx="7481325" cy="1754326"/>
          </a:xfrm>
          <a:prstGeom prst="rect">
            <a:avLst/>
          </a:prstGeom>
          <a:solidFill>
            <a:schemeClr val="bg1"/>
          </a:solidFill>
          <a:ln w="19050">
            <a:solidFill>
              <a:schemeClr val="accent2"/>
            </a:solidFill>
          </a:ln>
        </p:spPr>
        <p:txBody>
          <a:bodyPr wrap="square" rtlCol="0">
            <a:spAutoFit/>
          </a:bodyPr>
          <a:lstStyle/>
          <a:p>
            <a:r>
              <a:rPr lang="en-CA" sz="2000" b="1" i="1" dirty="0"/>
              <a:t>From JSON </a:t>
            </a:r>
            <a:r>
              <a:rPr lang="en-CA" sz="2000" dirty="0"/>
              <a:t>– </a:t>
            </a:r>
            <a:r>
              <a:rPr lang="en-CA" sz="2000" b="1" dirty="0"/>
              <a:t>J</a:t>
            </a:r>
            <a:r>
              <a:rPr lang="en-CA" sz="2000" dirty="0"/>
              <a:t>ava</a:t>
            </a:r>
            <a:r>
              <a:rPr lang="en-CA" sz="2000" b="1" dirty="0"/>
              <a:t>S</a:t>
            </a:r>
            <a:r>
              <a:rPr lang="en-CA" sz="2000" dirty="0"/>
              <a:t>cript </a:t>
            </a:r>
            <a:r>
              <a:rPr lang="en-CA" sz="2000" b="1" dirty="0"/>
              <a:t>O</a:t>
            </a:r>
            <a:r>
              <a:rPr lang="en-CA" sz="2000" dirty="0"/>
              <a:t>bject </a:t>
            </a:r>
            <a:r>
              <a:rPr lang="en-CA" sz="2000" b="1" dirty="0"/>
              <a:t>N</a:t>
            </a:r>
            <a:r>
              <a:rPr lang="en-CA" sz="2000" dirty="0"/>
              <a:t>otation is a JavaScript based method for exchanging data, usually from a website to a web browser, but is not limited to that.</a:t>
            </a:r>
          </a:p>
          <a:p>
            <a:endParaRPr lang="en-CA" sz="800" dirty="0"/>
          </a:p>
          <a:p>
            <a:r>
              <a:rPr lang="en-CA" sz="2000" dirty="0"/>
              <a:t>Excel can use JSON to transfer data, usually from a website to Excel and/or from Excel to the website.</a:t>
            </a:r>
            <a:endParaRPr lang="en-CA" sz="2000" b="1" dirty="0">
              <a:solidFill>
                <a:srgbClr val="00B050"/>
              </a:solidFill>
            </a:endParaRPr>
          </a:p>
        </p:txBody>
      </p:sp>
      <p:sp>
        <p:nvSpPr>
          <p:cNvPr id="17" name="Rectangle 16"/>
          <p:cNvSpPr/>
          <p:nvPr/>
        </p:nvSpPr>
        <p:spPr>
          <a:xfrm>
            <a:off x="2331283" y="3279402"/>
            <a:ext cx="1313138" cy="34367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ectangle 20"/>
          <p:cNvSpPr/>
          <p:nvPr/>
        </p:nvSpPr>
        <p:spPr>
          <a:xfrm>
            <a:off x="2325569" y="3645993"/>
            <a:ext cx="1313138" cy="35112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2" name="Straight Arrow Connector 11"/>
          <p:cNvCxnSpPr>
            <a:cxnSpLocks/>
            <a:stCxn id="15" idx="1"/>
          </p:cNvCxnSpPr>
          <p:nvPr/>
        </p:nvCxnSpPr>
        <p:spPr>
          <a:xfrm flipH="1">
            <a:off x="3638707" y="3802558"/>
            <a:ext cx="90789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ACF13F92-83D7-4092-83E5-AA89CCE6CAB7}"/>
              </a:ext>
            </a:extLst>
          </p:cNvPr>
          <p:cNvCxnSpPr>
            <a:cxnSpLocks/>
            <a:stCxn id="18" idx="1"/>
            <a:endCxn id="17" idx="3"/>
          </p:cNvCxnSpPr>
          <p:nvPr/>
        </p:nvCxnSpPr>
        <p:spPr>
          <a:xfrm flipH="1">
            <a:off x="3644421" y="2476789"/>
            <a:ext cx="902179" cy="9744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4EF546EB-B001-4787-A4EB-6C54537A2F12}"/>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sp>
        <p:nvSpPr>
          <p:cNvPr id="16" name="TextBox 15">
            <a:extLst>
              <a:ext uri="{FF2B5EF4-FFF2-40B4-BE49-F238E27FC236}">
                <a16:creationId xmlns:a16="http://schemas.microsoft.com/office/drawing/2014/main" id="{D9976E16-096D-49CC-BE01-A48E81FA6FD0}"/>
              </a:ext>
            </a:extLst>
          </p:cNvPr>
          <p:cNvSpPr txBox="1"/>
          <p:nvPr/>
        </p:nvSpPr>
        <p:spPr>
          <a:xfrm>
            <a:off x="2325569" y="4252364"/>
            <a:ext cx="9718269" cy="2246769"/>
          </a:xfrm>
          <a:prstGeom prst="rect">
            <a:avLst/>
          </a:prstGeom>
          <a:noFill/>
          <a:ln w="19050">
            <a:solidFill>
              <a:schemeClr val="accent2"/>
            </a:solidFill>
          </a:ln>
        </p:spPr>
        <p:txBody>
          <a:bodyPr wrap="square">
            <a:spAutoFit/>
          </a:bodyPr>
          <a:lstStyle/>
          <a:p>
            <a:r>
              <a:rPr lang="en-CA" sz="2000" b="1" dirty="0"/>
              <a:t>Metadata</a:t>
            </a:r>
            <a:r>
              <a:rPr lang="en-CA" sz="2000" dirty="0"/>
              <a:t> is data that provides information about other data.</a:t>
            </a:r>
            <a:endParaRPr lang="en-CA" sz="2000" b="1" i="1" dirty="0"/>
          </a:p>
          <a:p>
            <a:pPr marL="233363"/>
            <a:r>
              <a:rPr lang="en-CA" sz="2000" dirty="0"/>
              <a:t>For example, the author name, date created, date modified, last person to access the file, tags, subject, and category are all examples of some of the metadata attached to a file.</a:t>
            </a:r>
          </a:p>
          <a:p>
            <a:pPr marL="233363"/>
            <a:r>
              <a:rPr lang="en-CA" sz="2000" dirty="0"/>
              <a:t>For Excel it is the metadata in the </a:t>
            </a:r>
            <a:r>
              <a:rPr lang="en-CA" sz="2000" b="1" i="1" dirty="0"/>
              <a:t>Document Properties</a:t>
            </a:r>
            <a:r>
              <a:rPr lang="en-CA" sz="2000" dirty="0"/>
              <a:t>.  (</a:t>
            </a:r>
            <a:r>
              <a:rPr lang="en-CA" sz="2000" b="1" dirty="0"/>
              <a:t>File</a:t>
            </a:r>
            <a:r>
              <a:rPr lang="en-CA" sz="2000" dirty="0"/>
              <a:t> tab, </a:t>
            </a:r>
            <a:r>
              <a:rPr lang="en-CA" sz="2000" b="1" dirty="0"/>
              <a:t>Info</a:t>
            </a:r>
            <a:r>
              <a:rPr lang="en-CA" sz="2000" dirty="0"/>
              <a:t> panel, right side of that panel).</a:t>
            </a:r>
          </a:p>
          <a:p>
            <a:pPr marL="233363"/>
            <a:r>
              <a:rPr lang="en-CA" sz="2000" dirty="0"/>
              <a:t>It is this data that is imported from the files in the folder you connect to using the </a:t>
            </a:r>
            <a:r>
              <a:rPr lang="en-CA" sz="2000" b="1" i="1" dirty="0"/>
              <a:t>From Folder</a:t>
            </a:r>
            <a:r>
              <a:rPr lang="en-CA" sz="2000" dirty="0"/>
              <a:t> command.</a:t>
            </a:r>
          </a:p>
        </p:txBody>
      </p:sp>
      <p:sp>
        <p:nvSpPr>
          <p:cNvPr id="26" name="Slide Number Placeholder 2">
            <a:extLst>
              <a:ext uri="{FF2B5EF4-FFF2-40B4-BE49-F238E27FC236}">
                <a16:creationId xmlns:a16="http://schemas.microsoft.com/office/drawing/2014/main" id="{7E561050-16F9-45F2-A3F8-8DC76DE80393}"/>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10</a:t>
            </a:fld>
            <a:endParaRPr lang="en-GB" dirty="0">
              <a:solidFill>
                <a:schemeClr val="tx1"/>
              </a:solidFill>
            </a:endParaRPr>
          </a:p>
        </p:txBody>
      </p:sp>
    </p:spTree>
    <p:extLst>
      <p:ext uri="{BB962C8B-B14F-4D97-AF65-F5344CB8AC3E}">
        <p14:creationId xmlns:p14="http://schemas.microsoft.com/office/powerpoint/2010/main" val="366818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wipe(right)">
                                      <p:cBhvr>
                                        <p:cTn id="12" dur="500"/>
                                        <p:tgtEl>
                                          <p:spTgt spid="51"/>
                                        </p:tgtEl>
                                      </p:cBhvr>
                                    </p:animEffect>
                                  </p:childTnLst>
                                </p:cTn>
                              </p:par>
                              <p:par>
                                <p:cTn id="13" presetID="22" presetClass="entr" presetSubtype="2"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right)">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1+#ppt_w/2"/>
                                          </p:val>
                                        </p:tav>
                                        <p:tav tm="100000">
                                          <p:val>
                                            <p:strVal val="#ppt_x"/>
                                          </p:val>
                                        </p:tav>
                                      </p:tavLst>
                                    </p:anim>
                                    <p:anim calcmode="lin" valueType="num">
                                      <p:cBhvr additive="base">
                                        <p:cTn id="21" dur="500" fill="hold"/>
                                        <p:tgtEl>
                                          <p:spTgt spid="15"/>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par>
                                <p:cTn id="26" presetID="22" presetClass="entr" presetSubtype="2"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right)">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1+#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xit" presetSubtype="4" fill="hold" grpId="1" nodeType="clickEffect">
                                  <p:stCondLst>
                                    <p:cond delay="0"/>
                                  </p:stCondLst>
                                  <p:childTnLst>
                                    <p:anim calcmode="lin" valueType="num">
                                      <p:cBhvr additive="base">
                                        <p:cTn id="38" dur="500"/>
                                        <p:tgtEl>
                                          <p:spTgt spid="18"/>
                                        </p:tgtEl>
                                        <p:attrNameLst>
                                          <p:attrName>ppt_x</p:attrName>
                                        </p:attrNameLst>
                                      </p:cBhvr>
                                      <p:tavLst>
                                        <p:tav tm="0">
                                          <p:val>
                                            <p:strVal val="ppt_x"/>
                                          </p:val>
                                        </p:tav>
                                        <p:tav tm="100000">
                                          <p:val>
                                            <p:strVal val="ppt_x"/>
                                          </p:val>
                                        </p:tav>
                                      </p:tavLst>
                                    </p:anim>
                                    <p:anim calcmode="lin" valueType="num">
                                      <p:cBhvr additive="base">
                                        <p:cTn id="39" dur="500"/>
                                        <p:tgtEl>
                                          <p:spTgt spid="18"/>
                                        </p:tgtEl>
                                        <p:attrNameLst>
                                          <p:attrName>ppt_y</p:attrName>
                                        </p:attrNameLst>
                                      </p:cBhvr>
                                      <p:tavLst>
                                        <p:tav tm="0">
                                          <p:val>
                                            <p:strVal val="ppt_y"/>
                                          </p:val>
                                        </p:tav>
                                        <p:tav tm="100000">
                                          <p:val>
                                            <p:strVal val="1+ppt_h/2"/>
                                          </p:val>
                                        </p:tav>
                                      </p:tavLst>
                                    </p:anim>
                                    <p:set>
                                      <p:cBhvr>
                                        <p:cTn id="40" dur="1" fill="hold">
                                          <p:stCondLst>
                                            <p:cond delay="499"/>
                                          </p:stCondLst>
                                        </p:cTn>
                                        <p:tgtEl>
                                          <p:spTgt spid="18"/>
                                        </p:tgtEl>
                                        <p:attrNameLst>
                                          <p:attrName>style.visibility</p:attrName>
                                        </p:attrNameLst>
                                      </p:cBhvr>
                                      <p:to>
                                        <p:strVal val="hidden"/>
                                      </p:to>
                                    </p:set>
                                  </p:childTnLst>
                                </p:cTn>
                              </p:par>
                              <p:par>
                                <p:cTn id="41" presetID="2" presetClass="exit" presetSubtype="4" fill="hold" nodeType="withEffect">
                                  <p:stCondLst>
                                    <p:cond delay="0"/>
                                  </p:stCondLst>
                                  <p:childTnLst>
                                    <p:anim calcmode="lin" valueType="num">
                                      <p:cBhvr additive="base">
                                        <p:cTn id="42" dur="500"/>
                                        <p:tgtEl>
                                          <p:spTgt spid="51"/>
                                        </p:tgtEl>
                                        <p:attrNameLst>
                                          <p:attrName>ppt_x</p:attrName>
                                        </p:attrNameLst>
                                      </p:cBhvr>
                                      <p:tavLst>
                                        <p:tav tm="0">
                                          <p:val>
                                            <p:strVal val="ppt_x"/>
                                          </p:val>
                                        </p:tav>
                                        <p:tav tm="100000">
                                          <p:val>
                                            <p:strVal val="ppt_x"/>
                                          </p:val>
                                        </p:tav>
                                      </p:tavLst>
                                    </p:anim>
                                    <p:anim calcmode="lin" valueType="num">
                                      <p:cBhvr additive="base">
                                        <p:cTn id="43" dur="500"/>
                                        <p:tgtEl>
                                          <p:spTgt spid="51"/>
                                        </p:tgtEl>
                                        <p:attrNameLst>
                                          <p:attrName>ppt_y</p:attrName>
                                        </p:attrNameLst>
                                      </p:cBhvr>
                                      <p:tavLst>
                                        <p:tav tm="0">
                                          <p:val>
                                            <p:strVal val="ppt_y"/>
                                          </p:val>
                                        </p:tav>
                                        <p:tav tm="100000">
                                          <p:val>
                                            <p:strVal val="1+ppt_h/2"/>
                                          </p:val>
                                        </p:tav>
                                      </p:tavLst>
                                    </p:anim>
                                    <p:set>
                                      <p:cBhvr>
                                        <p:cTn id="44" dur="1" fill="hold">
                                          <p:stCondLst>
                                            <p:cond delay="499"/>
                                          </p:stCondLst>
                                        </p:cTn>
                                        <p:tgtEl>
                                          <p:spTgt spid="51"/>
                                        </p:tgtEl>
                                        <p:attrNameLst>
                                          <p:attrName>style.visibility</p:attrName>
                                        </p:attrNameLst>
                                      </p:cBhvr>
                                      <p:to>
                                        <p:strVal val="hidden"/>
                                      </p:to>
                                    </p:set>
                                  </p:childTnLst>
                                </p:cTn>
                              </p:par>
                              <p:par>
                                <p:cTn id="45" presetID="2" presetClass="exit" presetSubtype="4" fill="hold" grpId="1" nodeType="withEffect">
                                  <p:stCondLst>
                                    <p:cond delay="0"/>
                                  </p:stCondLst>
                                  <p:childTnLst>
                                    <p:anim calcmode="lin" valueType="num">
                                      <p:cBhvr additive="base">
                                        <p:cTn id="46" dur="500"/>
                                        <p:tgtEl>
                                          <p:spTgt spid="17"/>
                                        </p:tgtEl>
                                        <p:attrNameLst>
                                          <p:attrName>ppt_x</p:attrName>
                                        </p:attrNameLst>
                                      </p:cBhvr>
                                      <p:tavLst>
                                        <p:tav tm="0">
                                          <p:val>
                                            <p:strVal val="ppt_x"/>
                                          </p:val>
                                        </p:tav>
                                        <p:tav tm="100000">
                                          <p:val>
                                            <p:strVal val="ppt_x"/>
                                          </p:val>
                                        </p:tav>
                                      </p:tavLst>
                                    </p:anim>
                                    <p:anim calcmode="lin" valueType="num">
                                      <p:cBhvr additive="base">
                                        <p:cTn id="47" dur="500"/>
                                        <p:tgtEl>
                                          <p:spTgt spid="17"/>
                                        </p:tgtEl>
                                        <p:attrNameLst>
                                          <p:attrName>ppt_y</p:attrName>
                                        </p:attrNameLst>
                                      </p:cBhvr>
                                      <p:tavLst>
                                        <p:tav tm="0">
                                          <p:val>
                                            <p:strVal val="ppt_y"/>
                                          </p:val>
                                        </p:tav>
                                        <p:tav tm="100000">
                                          <p:val>
                                            <p:strVal val="1+ppt_h/2"/>
                                          </p:val>
                                        </p:tav>
                                      </p:tavLst>
                                    </p:anim>
                                    <p:set>
                                      <p:cBhvr>
                                        <p:cTn id="48" dur="1" fill="hold">
                                          <p:stCondLst>
                                            <p:cond delay="499"/>
                                          </p:stCondLst>
                                        </p:cTn>
                                        <p:tgtEl>
                                          <p:spTgt spid="17"/>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15"/>
                                        </p:tgtEl>
                                        <p:attrNameLst>
                                          <p:attrName>ppt_x</p:attrName>
                                        </p:attrNameLst>
                                      </p:cBhvr>
                                      <p:tavLst>
                                        <p:tav tm="0">
                                          <p:val>
                                            <p:strVal val="ppt_x"/>
                                          </p:val>
                                        </p:tav>
                                        <p:tav tm="100000">
                                          <p:val>
                                            <p:strVal val="ppt_x"/>
                                          </p:val>
                                        </p:tav>
                                      </p:tavLst>
                                    </p:anim>
                                    <p:anim calcmode="lin" valueType="num">
                                      <p:cBhvr additive="base">
                                        <p:cTn id="51" dur="500"/>
                                        <p:tgtEl>
                                          <p:spTgt spid="15"/>
                                        </p:tgtEl>
                                        <p:attrNameLst>
                                          <p:attrName>ppt_y</p:attrName>
                                        </p:attrNameLst>
                                      </p:cBhvr>
                                      <p:tavLst>
                                        <p:tav tm="0">
                                          <p:val>
                                            <p:strVal val="ppt_y"/>
                                          </p:val>
                                        </p:tav>
                                        <p:tav tm="100000">
                                          <p:val>
                                            <p:strVal val="1+ppt_h/2"/>
                                          </p:val>
                                        </p:tav>
                                      </p:tavLst>
                                    </p:anim>
                                    <p:set>
                                      <p:cBhvr>
                                        <p:cTn id="52" dur="1" fill="hold">
                                          <p:stCondLst>
                                            <p:cond delay="499"/>
                                          </p:stCondLst>
                                        </p:cTn>
                                        <p:tgtEl>
                                          <p:spTgt spid="15"/>
                                        </p:tgtEl>
                                        <p:attrNameLst>
                                          <p:attrName>style.visibility</p:attrName>
                                        </p:attrNameLst>
                                      </p:cBhvr>
                                      <p:to>
                                        <p:strVal val="hidden"/>
                                      </p:to>
                                    </p:set>
                                  </p:childTnLst>
                                </p:cTn>
                              </p:par>
                              <p:par>
                                <p:cTn id="53" presetID="2" presetClass="exit" presetSubtype="4" fill="hold" nodeType="withEffect">
                                  <p:stCondLst>
                                    <p:cond delay="0"/>
                                  </p:stCondLst>
                                  <p:childTnLst>
                                    <p:anim calcmode="lin" valueType="num">
                                      <p:cBhvr additive="base">
                                        <p:cTn id="54" dur="500"/>
                                        <p:tgtEl>
                                          <p:spTgt spid="12"/>
                                        </p:tgtEl>
                                        <p:attrNameLst>
                                          <p:attrName>ppt_x</p:attrName>
                                        </p:attrNameLst>
                                      </p:cBhvr>
                                      <p:tavLst>
                                        <p:tav tm="0">
                                          <p:val>
                                            <p:strVal val="ppt_x"/>
                                          </p:val>
                                        </p:tav>
                                        <p:tav tm="100000">
                                          <p:val>
                                            <p:strVal val="ppt_x"/>
                                          </p:val>
                                        </p:tav>
                                      </p:tavLst>
                                    </p:anim>
                                    <p:anim calcmode="lin" valueType="num">
                                      <p:cBhvr additive="base">
                                        <p:cTn id="55" dur="500"/>
                                        <p:tgtEl>
                                          <p:spTgt spid="12"/>
                                        </p:tgtEl>
                                        <p:attrNameLst>
                                          <p:attrName>ppt_y</p:attrName>
                                        </p:attrNameLst>
                                      </p:cBhvr>
                                      <p:tavLst>
                                        <p:tav tm="0">
                                          <p:val>
                                            <p:strVal val="ppt_y"/>
                                          </p:val>
                                        </p:tav>
                                        <p:tav tm="100000">
                                          <p:val>
                                            <p:strVal val="1+ppt_h/2"/>
                                          </p:val>
                                        </p:tav>
                                      </p:tavLst>
                                    </p:anim>
                                    <p:set>
                                      <p:cBhvr>
                                        <p:cTn id="56" dur="1" fill="hold">
                                          <p:stCondLst>
                                            <p:cond delay="499"/>
                                          </p:stCondLst>
                                        </p:cTn>
                                        <p:tgtEl>
                                          <p:spTgt spid="12"/>
                                        </p:tgtEl>
                                        <p:attrNameLst>
                                          <p:attrName>style.visibility</p:attrName>
                                        </p:attrNameLst>
                                      </p:cBhvr>
                                      <p:to>
                                        <p:strVal val="hidden"/>
                                      </p:to>
                                    </p:set>
                                  </p:childTnLst>
                                </p:cTn>
                              </p:par>
                              <p:par>
                                <p:cTn id="57" presetID="2" presetClass="exit" presetSubtype="4" fill="hold" grpId="1" nodeType="withEffect">
                                  <p:stCondLst>
                                    <p:cond delay="0"/>
                                  </p:stCondLst>
                                  <p:childTnLst>
                                    <p:anim calcmode="lin" valueType="num">
                                      <p:cBhvr additive="base">
                                        <p:cTn id="58" dur="500"/>
                                        <p:tgtEl>
                                          <p:spTgt spid="21"/>
                                        </p:tgtEl>
                                        <p:attrNameLst>
                                          <p:attrName>ppt_x</p:attrName>
                                        </p:attrNameLst>
                                      </p:cBhvr>
                                      <p:tavLst>
                                        <p:tav tm="0">
                                          <p:val>
                                            <p:strVal val="ppt_x"/>
                                          </p:val>
                                        </p:tav>
                                        <p:tav tm="100000">
                                          <p:val>
                                            <p:strVal val="ppt_x"/>
                                          </p:val>
                                        </p:tav>
                                      </p:tavLst>
                                    </p:anim>
                                    <p:anim calcmode="lin" valueType="num">
                                      <p:cBhvr additive="base">
                                        <p:cTn id="59" dur="500"/>
                                        <p:tgtEl>
                                          <p:spTgt spid="21"/>
                                        </p:tgtEl>
                                        <p:attrNameLst>
                                          <p:attrName>ppt_y</p:attrName>
                                        </p:attrNameLst>
                                      </p:cBhvr>
                                      <p:tavLst>
                                        <p:tav tm="0">
                                          <p:val>
                                            <p:strVal val="ppt_y"/>
                                          </p:val>
                                        </p:tav>
                                        <p:tav tm="100000">
                                          <p:val>
                                            <p:strVal val="1+ppt_h/2"/>
                                          </p:val>
                                        </p:tav>
                                      </p:tavLst>
                                    </p:anim>
                                    <p:set>
                                      <p:cBhvr>
                                        <p:cTn id="60" dur="1" fill="hold">
                                          <p:stCondLst>
                                            <p:cond delay="499"/>
                                          </p:stCondLst>
                                        </p:cTn>
                                        <p:tgtEl>
                                          <p:spTgt spid="21"/>
                                        </p:tgtEl>
                                        <p:attrNameLst>
                                          <p:attrName>style.visibility</p:attrName>
                                        </p:attrNameLst>
                                      </p:cBhvr>
                                      <p:to>
                                        <p:strVal val="hidden"/>
                                      </p:to>
                                    </p:set>
                                  </p:childTnLst>
                                </p:cTn>
                              </p:par>
                              <p:par>
                                <p:cTn id="61" presetID="2" presetClass="exit" presetSubtype="4" fill="hold" grpId="1" nodeType="withEffect">
                                  <p:stCondLst>
                                    <p:cond delay="0"/>
                                  </p:stCondLst>
                                  <p:childTnLst>
                                    <p:anim calcmode="lin" valueType="num">
                                      <p:cBhvr additive="base">
                                        <p:cTn id="62" dur="500"/>
                                        <p:tgtEl>
                                          <p:spTgt spid="16"/>
                                        </p:tgtEl>
                                        <p:attrNameLst>
                                          <p:attrName>ppt_x</p:attrName>
                                        </p:attrNameLst>
                                      </p:cBhvr>
                                      <p:tavLst>
                                        <p:tav tm="0">
                                          <p:val>
                                            <p:strVal val="ppt_x"/>
                                          </p:val>
                                        </p:tav>
                                        <p:tav tm="100000">
                                          <p:val>
                                            <p:strVal val="ppt_x"/>
                                          </p:val>
                                        </p:tav>
                                      </p:tavLst>
                                    </p:anim>
                                    <p:anim calcmode="lin" valueType="num">
                                      <p:cBhvr additive="base">
                                        <p:cTn id="63" dur="500"/>
                                        <p:tgtEl>
                                          <p:spTgt spid="16"/>
                                        </p:tgtEl>
                                        <p:attrNameLst>
                                          <p:attrName>ppt_y</p:attrName>
                                        </p:attrNameLst>
                                      </p:cBhvr>
                                      <p:tavLst>
                                        <p:tav tm="0">
                                          <p:val>
                                            <p:strVal val="ppt_y"/>
                                          </p:val>
                                        </p:tav>
                                        <p:tav tm="100000">
                                          <p:val>
                                            <p:strVal val="1+ppt_h/2"/>
                                          </p:val>
                                        </p:tav>
                                      </p:tavLst>
                                    </p:anim>
                                    <p:set>
                                      <p:cBhvr>
                                        <p:cTn id="64" dur="1" fill="hold">
                                          <p:stCondLst>
                                            <p:cond delay="499"/>
                                          </p:stCondLst>
                                        </p:cTn>
                                        <p:tgtEl>
                                          <p:spTgt spid="16"/>
                                        </p:tgtEl>
                                        <p:attrNameLst>
                                          <p:attrName>style.visibility</p:attrName>
                                        </p:attrNameLst>
                                      </p:cBhvr>
                                      <p:to>
                                        <p:strVal val="hidden"/>
                                      </p:to>
                                    </p:set>
                                  </p:childTnLst>
                                </p:cTn>
                              </p:par>
                              <p:par>
                                <p:cTn id="65" presetID="2" presetClass="exit" presetSubtype="2" fill="hold" nodeType="withEffect">
                                  <p:stCondLst>
                                    <p:cond delay="0"/>
                                  </p:stCondLst>
                                  <p:childTnLst>
                                    <p:anim calcmode="lin" valueType="num">
                                      <p:cBhvr additive="base">
                                        <p:cTn id="66" dur="500"/>
                                        <p:tgtEl>
                                          <p:spTgt spid="27"/>
                                        </p:tgtEl>
                                        <p:attrNameLst>
                                          <p:attrName>ppt_x</p:attrName>
                                        </p:attrNameLst>
                                      </p:cBhvr>
                                      <p:tavLst>
                                        <p:tav tm="0">
                                          <p:val>
                                            <p:strVal val="ppt_x"/>
                                          </p:val>
                                        </p:tav>
                                        <p:tav tm="100000">
                                          <p:val>
                                            <p:strVal val="1+ppt_w/2"/>
                                          </p:val>
                                        </p:tav>
                                      </p:tavLst>
                                    </p:anim>
                                    <p:anim calcmode="lin" valueType="num">
                                      <p:cBhvr additive="base">
                                        <p:cTn id="67" dur="500"/>
                                        <p:tgtEl>
                                          <p:spTgt spid="27"/>
                                        </p:tgtEl>
                                        <p:attrNameLst>
                                          <p:attrName>ppt_y</p:attrName>
                                        </p:attrNameLst>
                                      </p:cBhvr>
                                      <p:tavLst>
                                        <p:tav tm="0">
                                          <p:val>
                                            <p:strVal val="ppt_y"/>
                                          </p:val>
                                        </p:tav>
                                        <p:tav tm="100000">
                                          <p:val>
                                            <p:strVal val="ppt_y"/>
                                          </p:val>
                                        </p:tav>
                                      </p:tavLst>
                                    </p:anim>
                                    <p:set>
                                      <p:cBhvr>
                                        <p:cTn id="68"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8" grpId="0" animBg="1"/>
      <p:bldP spid="18" grpId="1" animBg="1"/>
      <p:bldP spid="17" grpId="0" animBg="1"/>
      <p:bldP spid="17" grpId="1" animBg="1"/>
      <p:bldP spid="21" grpId="0" animBg="1"/>
      <p:bldP spid="21" grpId="1" animBg="1"/>
      <p:bldP spid="16" grpId="0" animBg="1"/>
      <p:bldP spid="1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8A09F5FB-F1C0-4013-BED2-D5F0CDF87C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grpSp>
        <p:nvGrpSpPr>
          <p:cNvPr id="27" name="Group 26">
            <a:extLst>
              <a:ext uri="{FF2B5EF4-FFF2-40B4-BE49-F238E27FC236}">
                <a16:creationId xmlns:a16="http://schemas.microsoft.com/office/drawing/2014/main" id="{64C93357-0F2A-4266-8BF1-239C4E670BD4}"/>
              </a:ext>
            </a:extLst>
          </p:cNvPr>
          <p:cNvGrpSpPr/>
          <p:nvPr/>
        </p:nvGrpSpPr>
        <p:grpSpPr>
          <a:xfrm>
            <a:off x="198040" y="2055946"/>
            <a:ext cx="2067213" cy="3677163"/>
            <a:chOff x="148162" y="1731751"/>
            <a:chExt cx="2067213" cy="3677163"/>
          </a:xfrm>
        </p:grpSpPr>
        <p:pic>
          <p:nvPicPr>
            <p:cNvPr id="28" name="Picture 27">
              <a:extLst>
                <a:ext uri="{FF2B5EF4-FFF2-40B4-BE49-F238E27FC236}">
                  <a16:creationId xmlns:a16="http://schemas.microsoft.com/office/drawing/2014/main" id="{35FB0EC2-CAB8-4630-9DD6-DA36A9B61C84}"/>
                </a:ext>
              </a:extLst>
            </p:cNvPr>
            <p:cNvPicPr>
              <a:picLocks noChangeAspect="1"/>
            </p:cNvPicPr>
            <p:nvPr/>
          </p:nvPicPr>
          <p:blipFill>
            <a:blip r:embed="rId3"/>
            <a:stretch>
              <a:fillRect/>
            </a:stretch>
          </p:blipFill>
          <p:spPr>
            <a:xfrm>
              <a:off x="148162" y="1731751"/>
              <a:ext cx="2067213" cy="3677163"/>
            </a:xfrm>
            <a:prstGeom prst="rect">
              <a:avLst/>
            </a:prstGeom>
          </p:spPr>
        </p:pic>
        <p:sp>
          <p:nvSpPr>
            <p:cNvPr id="31" name="Rectangle 30">
              <a:extLst>
                <a:ext uri="{FF2B5EF4-FFF2-40B4-BE49-F238E27FC236}">
                  <a16:creationId xmlns:a16="http://schemas.microsoft.com/office/drawing/2014/main" id="{EC14B0DC-BB13-4579-AC92-C466963BEC76}"/>
                </a:ext>
              </a:extLst>
            </p:cNvPr>
            <p:cNvSpPr/>
            <p:nvPr/>
          </p:nvSpPr>
          <p:spPr>
            <a:xfrm>
              <a:off x="184245" y="2252705"/>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2" name="Picture 41">
            <a:extLst>
              <a:ext uri="{FF2B5EF4-FFF2-40B4-BE49-F238E27FC236}">
                <a16:creationId xmlns:a16="http://schemas.microsoft.com/office/drawing/2014/main" id="{197A3F44-1287-43C6-94F0-26EBCAAA79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4505" y="2582802"/>
            <a:ext cx="3290241" cy="1620188"/>
          </a:xfrm>
          <a:prstGeom prst="rect">
            <a:avLst/>
          </a:prstGeom>
          <a:solidFill>
            <a:schemeClr val="bg1"/>
          </a:solidFill>
          <a:ln w="19050">
            <a:solidFill>
              <a:schemeClr val="bg1">
                <a:lumMod val="85000"/>
              </a:schemeClr>
            </a:solidFill>
          </a:ln>
        </p:spPr>
      </p:pic>
      <p:sp>
        <p:nvSpPr>
          <p:cNvPr id="13" name="TextBox 12"/>
          <p:cNvSpPr txBox="1"/>
          <p:nvPr/>
        </p:nvSpPr>
        <p:spPr>
          <a:xfrm>
            <a:off x="6096001" y="1978216"/>
            <a:ext cx="5998234" cy="1631216"/>
          </a:xfrm>
          <a:prstGeom prst="rect">
            <a:avLst/>
          </a:prstGeom>
          <a:solidFill>
            <a:schemeClr val="bg1"/>
          </a:solidFill>
          <a:ln w="19050">
            <a:solidFill>
              <a:schemeClr val="accent2"/>
            </a:solidFill>
          </a:ln>
        </p:spPr>
        <p:txBody>
          <a:bodyPr wrap="square" rtlCol="0">
            <a:spAutoFit/>
          </a:bodyPr>
          <a:lstStyle/>
          <a:p>
            <a:r>
              <a:rPr lang="en-CA" sz="2000" b="1" i="1" dirty="0"/>
              <a:t>From SQL Server Database</a:t>
            </a:r>
            <a:r>
              <a:rPr lang="en-CA" sz="2000" dirty="0"/>
              <a:t> – A </a:t>
            </a:r>
            <a:r>
              <a:rPr lang="en-CA" sz="2000" b="1" dirty="0"/>
              <a:t>S</a:t>
            </a:r>
            <a:r>
              <a:rPr lang="en-CA" sz="2000" dirty="0"/>
              <a:t>tructured </a:t>
            </a:r>
            <a:r>
              <a:rPr lang="en-CA" sz="2000" b="1" dirty="0"/>
              <a:t>Q</a:t>
            </a:r>
            <a:r>
              <a:rPr lang="en-CA" sz="2000" dirty="0"/>
              <a:t>uery </a:t>
            </a:r>
            <a:r>
              <a:rPr lang="en-CA" sz="2000" b="1" dirty="0"/>
              <a:t>L</a:t>
            </a:r>
            <a:r>
              <a:rPr lang="en-CA" sz="2000" dirty="0"/>
              <a:t>anguage (</a:t>
            </a:r>
            <a:r>
              <a:rPr lang="en-CA" sz="2000" b="1" dirty="0"/>
              <a:t>SQL</a:t>
            </a:r>
            <a:r>
              <a:rPr lang="en-CA" sz="2000" dirty="0"/>
              <a:t>) Server Database is one of the most common types of databases for network/internet accessible data.  Most modern websites use them, as do most programs that can hold vast amounts of data.</a:t>
            </a:r>
          </a:p>
        </p:txBody>
      </p:sp>
      <p:sp>
        <p:nvSpPr>
          <p:cNvPr id="15" name="TextBox 14"/>
          <p:cNvSpPr txBox="1"/>
          <p:nvPr/>
        </p:nvSpPr>
        <p:spPr>
          <a:xfrm>
            <a:off x="6096001" y="3770498"/>
            <a:ext cx="5998234" cy="1323439"/>
          </a:xfrm>
          <a:prstGeom prst="rect">
            <a:avLst/>
          </a:prstGeom>
          <a:noFill/>
          <a:ln w="19050">
            <a:solidFill>
              <a:schemeClr val="accent2"/>
            </a:solidFill>
          </a:ln>
        </p:spPr>
        <p:txBody>
          <a:bodyPr wrap="square" rtlCol="0">
            <a:spAutoFit/>
          </a:bodyPr>
          <a:lstStyle/>
          <a:p>
            <a:r>
              <a:rPr lang="en-CA" sz="2000" b="1" i="1" dirty="0"/>
              <a:t>From Microsoft Access Database </a:t>
            </a:r>
            <a:r>
              <a:rPr lang="en-CA" sz="2000" dirty="0"/>
              <a:t>– Microsoft Access is a user-friendly </a:t>
            </a:r>
            <a:r>
              <a:rPr lang="en-GB" sz="2000" dirty="0"/>
              <a:t>database management system stored as an </a:t>
            </a:r>
            <a:r>
              <a:rPr lang="en-GB" sz="2000" b="1" i="1" dirty="0"/>
              <a:t>.</a:t>
            </a:r>
            <a:r>
              <a:rPr lang="en-GB" sz="2000" b="1" i="1" dirty="0" err="1"/>
              <a:t>accdb</a:t>
            </a:r>
            <a:r>
              <a:rPr lang="en-GB" sz="2000" dirty="0"/>
              <a:t> file.  Excel can connect to and import entire tables or SQL query results.</a:t>
            </a:r>
            <a:endParaRPr lang="en-CA" sz="2000" dirty="0"/>
          </a:p>
        </p:txBody>
      </p:sp>
      <p:sp>
        <p:nvSpPr>
          <p:cNvPr id="18" name="TextBox 17"/>
          <p:cNvSpPr txBox="1"/>
          <p:nvPr/>
        </p:nvSpPr>
        <p:spPr>
          <a:xfrm>
            <a:off x="2481944" y="5255003"/>
            <a:ext cx="9612291" cy="1015663"/>
          </a:xfrm>
          <a:prstGeom prst="rect">
            <a:avLst/>
          </a:prstGeom>
          <a:noFill/>
          <a:ln w="19050">
            <a:solidFill>
              <a:schemeClr val="accent2"/>
            </a:solidFill>
          </a:ln>
        </p:spPr>
        <p:txBody>
          <a:bodyPr wrap="square" rtlCol="0">
            <a:spAutoFit/>
          </a:bodyPr>
          <a:lstStyle/>
          <a:p>
            <a:r>
              <a:rPr lang="en-CA" sz="2000" b="1" i="1" dirty="0"/>
              <a:t>From Analysis Server </a:t>
            </a:r>
            <a:r>
              <a:rPr lang="en-CA" sz="2000" dirty="0"/>
              <a:t>– A </a:t>
            </a:r>
            <a:r>
              <a:rPr lang="en-US" sz="2000" dirty="0"/>
              <a:t>Microsoft SQL </a:t>
            </a:r>
            <a:r>
              <a:rPr lang="en-US" sz="2000" b="1" dirty="0"/>
              <a:t>Server Analysis Services</a:t>
            </a:r>
            <a:r>
              <a:rPr lang="en-US" sz="2000" dirty="0"/>
              <a:t> (SSAS) is an </a:t>
            </a:r>
            <a:r>
              <a:rPr lang="en-US" sz="2000" b="1" dirty="0" err="1"/>
              <a:t>O</a:t>
            </a:r>
            <a:r>
              <a:rPr lang="en-US" sz="2000" dirty="0" err="1"/>
              <a:t>n</a:t>
            </a:r>
            <a:r>
              <a:rPr lang="en-US" sz="2000" b="1" dirty="0" err="1"/>
              <a:t>L</a:t>
            </a:r>
            <a:r>
              <a:rPr lang="en-US" sz="2000" dirty="0" err="1"/>
              <a:t>ine</a:t>
            </a:r>
            <a:r>
              <a:rPr lang="en-US" sz="2000" dirty="0"/>
              <a:t> </a:t>
            </a:r>
            <a:r>
              <a:rPr lang="en-US" sz="2000" b="1" dirty="0"/>
              <a:t>A</a:t>
            </a:r>
            <a:r>
              <a:rPr lang="en-US" sz="2000" dirty="0"/>
              <a:t>nalytical </a:t>
            </a:r>
            <a:r>
              <a:rPr lang="en-US" sz="2000" b="1" dirty="0"/>
              <a:t>P</a:t>
            </a:r>
            <a:r>
              <a:rPr lang="en-US" sz="2000" dirty="0"/>
              <a:t>rocessing (OLAP) and data mining tool as part of Microsoft SQL </a:t>
            </a:r>
            <a:r>
              <a:rPr lang="en-US" sz="2000" b="1" dirty="0"/>
              <a:t>Server</a:t>
            </a:r>
            <a:r>
              <a:rPr lang="en-US" sz="2000" dirty="0"/>
              <a:t>.</a:t>
            </a:r>
          </a:p>
          <a:p>
            <a:r>
              <a:rPr lang="en-US" sz="2000" dirty="0"/>
              <a:t>It offers services such as Integration Services, Reporting Services and Analysis Services.</a:t>
            </a:r>
            <a:endParaRPr lang="en-CA" sz="2000" b="1" dirty="0">
              <a:solidFill>
                <a:srgbClr val="00B050"/>
              </a:solidFill>
            </a:endParaRPr>
          </a:p>
        </p:txBody>
      </p:sp>
      <p:sp>
        <p:nvSpPr>
          <p:cNvPr id="25" name="TextBox 24">
            <a:extLst>
              <a:ext uri="{FF2B5EF4-FFF2-40B4-BE49-F238E27FC236}">
                <a16:creationId xmlns:a16="http://schemas.microsoft.com/office/drawing/2014/main" id="{FDB599E9-255B-4766-821C-281D8571CFB6}"/>
              </a:ext>
            </a:extLst>
          </p:cNvPr>
          <p:cNvSpPr txBox="1"/>
          <p:nvPr/>
        </p:nvSpPr>
        <p:spPr>
          <a:xfrm>
            <a:off x="2220958" y="967735"/>
            <a:ext cx="1766842" cy="400110"/>
          </a:xfrm>
          <a:prstGeom prst="rect">
            <a:avLst/>
          </a:prstGeom>
          <a:solidFill>
            <a:schemeClr val="bg1"/>
          </a:solidFill>
          <a:ln w="19050">
            <a:solidFill>
              <a:schemeClr val="accent2"/>
            </a:solidFill>
          </a:ln>
        </p:spPr>
        <p:txBody>
          <a:bodyPr wrap="square" rtlCol="0">
            <a:spAutoFit/>
          </a:bodyPr>
          <a:lstStyle/>
          <a:p>
            <a:pPr algn="ctr"/>
            <a:r>
              <a:rPr lang="en-CA" sz="2000" dirty="0"/>
              <a:t>From </a:t>
            </a:r>
            <a:r>
              <a:rPr lang="en-CA" sz="2000" u="sng" dirty="0"/>
              <a:t>D</a:t>
            </a:r>
            <a:r>
              <a:rPr lang="en-CA" sz="2000" dirty="0"/>
              <a:t>atabase</a:t>
            </a:r>
          </a:p>
        </p:txBody>
      </p:sp>
      <p:sp>
        <p:nvSpPr>
          <p:cNvPr id="14" name="Rectangle 13"/>
          <p:cNvSpPr/>
          <p:nvPr/>
        </p:nvSpPr>
        <p:spPr>
          <a:xfrm>
            <a:off x="2353165" y="2584775"/>
            <a:ext cx="3223373" cy="3880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p:cNvSpPr/>
          <p:nvPr/>
        </p:nvSpPr>
        <p:spPr>
          <a:xfrm>
            <a:off x="2358357" y="2999767"/>
            <a:ext cx="3218182" cy="38808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ectangle 20"/>
          <p:cNvSpPr/>
          <p:nvPr/>
        </p:nvSpPr>
        <p:spPr>
          <a:xfrm>
            <a:off x="2363345" y="3415575"/>
            <a:ext cx="3213193" cy="38808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7" name="Straight Arrow Connector 6"/>
          <p:cNvCxnSpPr>
            <a:cxnSpLocks/>
            <a:stCxn id="13" idx="1"/>
            <a:endCxn id="14" idx="3"/>
          </p:cNvCxnSpPr>
          <p:nvPr/>
        </p:nvCxnSpPr>
        <p:spPr>
          <a:xfrm flipH="1" flipV="1">
            <a:off x="5576538" y="2778815"/>
            <a:ext cx="519463" cy="150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a:stCxn id="15" idx="1"/>
            <a:endCxn id="17" idx="3"/>
          </p:cNvCxnSpPr>
          <p:nvPr/>
        </p:nvCxnSpPr>
        <p:spPr>
          <a:xfrm flipH="1" flipV="1">
            <a:off x="5576539" y="3193808"/>
            <a:ext cx="519462" cy="12384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cxnSpLocks/>
          </p:cNvCxnSpPr>
          <p:nvPr/>
        </p:nvCxnSpPr>
        <p:spPr>
          <a:xfrm flipV="1">
            <a:off x="2648198" y="3691467"/>
            <a:ext cx="78069" cy="15635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43C0A8E9-E71E-4F10-9DBE-72D2AE77D1D3}"/>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cxnSp>
        <p:nvCxnSpPr>
          <p:cNvPr id="26" name="Straight Arrow Connector 25">
            <a:extLst>
              <a:ext uri="{FF2B5EF4-FFF2-40B4-BE49-F238E27FC236}">
                <a16:creationId xmlns:a16="http://schemas.microsoft.com/office/drawing/2014/main" id="{608B2003-1190-479D-9B85-68077D42402B}"/>
              </a:ext>
            </a:extLst>
          </p:cNvPr>
          <p:cNvCxnSpPr>
            <a:cxnSpLocks/>
            <a:stCxn id="25" idx="2"/>
          </p:cNvCxnSpPr>
          <p:nvPr/>
        </p:nvCxnSpPr>
        <p:spPr>
          <a:xfrm flipH="1">
            <a:off x="1562063" y="1367845"/>
            <a:ext cx="1542316" cy="13743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Slide Number Placeholder 2">
            <a:extLst>
              <a:ext uri="{FF2B5EF4-FFF2-40B4-BE49-F238E27FC236}">
                <a16:creationId xmlns:a16="http://schemas.microsoft.com/office/drawing/2014/main" id="{EA91B193-33EE-49B9-A371-3D84F063AEA7}"/>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11</a:t>
            </a:fld>
            <a:endParaRPr lang="en-GB" dirty="0">
              <a:solidFill>
                <a:schemeClr val="tx1"/>
              </a:solidFill>
            </a:endParaRPr>
          </a:p>
        </p:txBody>
      </p:sp>
    </p:spTree>
    <p:extLst>
      <p:ext uri="{BB962C8B-B14F-4D97-AF65-F5344CB8AC3E}">
        <p14:creationId xmlns:p14="http://schemas.microsoft.com/office/powerpoint/2010/main" val="380904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500"/>
                                        <p:tgtEl>
                                          <p:spTgt spid="26"/>
                                        </p:tgtEl>
                                      </p:cBhvr>
                                    </p:animEffect>
                                  </p:childTnLst>
                                </p:cTn>
                              </p:par>
                              <p:par>
                                <p:cTn id="13" presetID="22" presetClass="entr" presetSubtype="8"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wipe(left)">
                                      <p:cBhvr>
                                        <p:cTn id="15" dur="500"/>
                                        <p:tgtEl>
                                          <p:spTgt spid="4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right)">
                                      <p:cBhvr>
                                        <p:cTn id="25" dur="500"/>
                                        <p:tgtEl>
                                          <p:spTgt spid="7"/>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1+#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down)">
                                      <p:cBhvr>
                                        <p:cTn id="40" dur="500"/>
                                        <p:tgtEl>
                                          <p:spTgt spid="12"/>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ppt_w</p:attrName>
                                        </p:attrNameLst>
                                      </p:cBhvr>
                                      <p:tavLst>
                                        <p:tav tm="0">
                                          <p:val>
                                            <p:fltVal val="0"/>
                                          </p:val>
                                        </p:tav>
                                        <p:tav tm="100000">
                                          <p:val>
                                            <p:strVal val="#ppt_w"/>
                                          </p:val>
                                        </p:tav>
                                      </p:tavLst>
                                    </p:anim>
                                    <p:anim calcmode="lin" valueType="num">
                                      <p:cBhvr>
                                        <p:cTn id="44" dur="500" fill="hold"/>
                                        <p:tgtEl>
                                          <p:spTgt spid="17"/>
                                        </p:tgtEl>
                                        <p:attrNameLst>
                                          <p:attrName>ppt_h</p:attrName>
                                        </p:attrNameLst>
                                      </p:cBhvr>
                                      <p:tavLst>
                                        <p:tav tm="0">
                                          <p:val>
                                            <p:fltVal val="0"/>
                                          </p:val>
                                        </p:tav>
                                        <p:tav tm="100000">
                                          <p:val>
                                            <p:strVal val="#ppt_h"/>
                                          </p:val>
                                        </p:tav>
                                      </p:tavLst>
                                    </p:anim>
                                    <p:animEffect transition="in" filter="fade">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additive="base">
                                        <p:cTn id="50" dur="500" fill="hold"/>
                                        <p:tgtEl>
                                          <p:spTgt spid="18"/>
                                        </p:tgtEl>
                                        <p:attrNameLst>
                                          <p:attrName>ppt_x</p:attrName>
                                        </p:attrNameLst>
                                      </p:cBhvr>
                                      <p:tavLst>
                                        <p:tav tm="0">
                                          <p:val>
                                            <p:strVal val="0-#ppt_w/2"/>
                                          </p:val>
                                        </p:tav>
                                        <p:tav tm="100000">
                                          <p:val>
                                            <p:strVal val="#ppt_x"/>
                                          </p:val>
                                        </p:tav>
                                      </p:tavLst>
                                    </p:anim>
                                    <p:anim calcmode="lin" valueType="num">
                                      <p:cBhvr additive="base">
                                        <p:cTn id="51" dur="500" fill="hold"/>
                                        <p:tgtEl>
                                          <p:spTgt spid="18"/>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22" presetClass="entr" presetSubtype="4" fill="hold" nodeType="after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wipe(down)">
                                      <p:cBhvr>
                                        <p:cTn id="55" dur="500"/>
                                        <p:tgtEl>
                                          <p:spTgt spid="23"/>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21"/>
                                        </p:tgtEl>
                                        <p:attrNameLst>
                                          <p:attrName>style.visibility</p:attrName>
                                        </p:attrNameLst>
                                      </p:cBhvr>
                                      <p:to>
                                        <p:strVal val="visible"/>
                                      </p:to>
                                    </p:set>
                                    <p:anim calcmode="lin" valueType="num">
                                      <p:cBhvr>
                                        <p:cTn id="58" dur="500" fill="hold"/>
                                        <p:tgtEl>
                                          <p:spTgt spid="21"/>
                                        </p:tgtEl>
                                        <p:attrNameLst>
                                          <p:attrName>ppt_w</p:attrName>
                                        </p:attrNameLst>
                                      </p:cBhvr>
                                      <p:tavLst>
                                        <p:tav tm="0">
                                          <p:val>
                                            <p:fltVal val="0"/>
                                          </p:val>
                                        </p:tav>
                                        <p:tav tm="100000">
                                          <p:val>
                                            <p:strVal val="#ppt_w"/>
                                          </p:val>
                                        </p:tav>
                                      </p:tavLst>
                                    </p:anim>
                                    <p:anim calcmode="lin" valueType="num">
                                      <p:cBhvr>
                                        <p:cTn id="59" dur="500" fill="hold"/>
                                        <p:tgtEl>
                                          <p:spTgt spid="21"/>
                                        </p:tgtEl>
                                        <p:attrNameLst>
                                          <p:attrName>ppt_h</p:attrName>
                                        </p:attrNameLst>
                                      </p:cBhvr>
                                      <p:tavLst>
                                        <p:tav tm="0">
                                          <p:val>
                                            <p:fltVal val="0"/>
                                          </p:val>
                                        </p:tav>
                                        <p:tav tm="100000">
                                          <p:val>
                                            <p:strVal val="#ppt_h"/>
                                          </p:val>
                                        </p:tav>
                                      </p:tavLst>
                                    </p:anim>
                                    <p:animEffect transition="in" filter="fade">
                                      <p:cBhvr>
                                        <p:cTn id="60" dur="500"/>
                                        <p:tgtEl>
                                          <p:spTgt spid="21"/>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xit" presetSubtype="4" fill="hold" grpId="1" nodeType="clickEffect">
                                  <p:stCondLst>
                                    <p:cond delay="0"/>
                                  </p:stCondLst>
                                  <p:childTnLst>
                                    <p:anim calcmode="lin" valueType="num">
                                      <p:cBhvr additive="base">
                                        <p:cTn id="64" dur="500"/>
                                        <p:tgtEl>
                                          <p:spTgt spid="25"/>
                                        </p:tgtEl>
                                        <p:attrNameLst>
                                          <p:attrName>ppt_x</p:attrName>
                                        </p:attrNameLst>
                                      </p:cBhvr>
                                      <p:tavLst>
                                        <p:tav tm="0">
                                          <p:val>
                                            <p:strVal val="ppt_x"/>
                                          </p:val>
                                        </p:tav>
                                        <p:tav tm="100000">
                                          <p:val>
                                            <p:strVal val="ppt_x"/>
                                          </p:val>
                                        </p:tav>
                                      </p:tavLst>
                                    </p:anim>
                                    <p:anim calcmode="lin" valueType="num">
                                      <p:cBhvr additive="base">
                                        <p:cTn id="65" dur="500"/>
                                        <p:tgtEl>
                                          <p:spTgt spid="25"/>
                                        </p:tgtEl>
                                        <p:attrNameLst>
                                          <p:attrName>ppt_y</p:attrName>
                                        </p:attrNameLst>
                                      </p:cBhvr>
                                      <p:tavLst>
                                        <p:tav tm="0">
                                          <p:val>
                                            <p:strVal val="ppt_y"/>
                                          </p:val>
                                        </p:tav>
                                        <p:tav tm="100000">
                                          <p:val>
                                            <p:strVal val="1+ppt_h/2"/>
                                          </p:val>
                                        </p:tav>
                                      </p:tavLst>
                                    </p:anim>
                                    <p:set>
                                      <p:cBhvr>
                                        <p:cTn id="66" dur="1" fill="hold">
                                          <p:stCondLst>
                                            <p:cond delay="499"/>
                                          </p:stCondLst>
                                        </p:cTn>
                                        <p:tgtEl>
                                          <p:spTgt spid="25"/>
                                        </p:tgtEl>
                                        <p:attrNameLst>
                                          <p:attrName>style.visibility</p:attrName>
                                        </p:attrNameLst>
                                      </p:cBhvr>
                                      <p:to>
                                        <p:strVal val="hidden"/>
                                      </p:to>
                                    </p:set>
                                  </p:childTnLst>
                                </p:cTn>
                              </p:par>
                              <p:par>
                                <p:cTn id="67" presetID="2" presetClass="exit" presetSubtype="4" fill="hold" nodeType="withEffect">
                                  <p:stCondLst>
                                    <p:cond delay="0"/>
                                  </p:stCondLst>
                                  <p:childTnLst>
                                    <p:anim calcmode="lin" valueType="num">
                                      <p:cBhvr additive="base">
                                        <p:cTn id="68" dur="500"/>
                                        <p:tgtEl>
                                          <p:spTgt spid="26"/>
                                        </p:tgtEl>
                                        <p:attrNameLst>
                                          <p:attrName>ppt_x</p:attrName>
                                        </p:attrNameLst>
                                      </p:cBhvr>
                                      <p:tavLst>
                                        <p:tav tm="0">
                                          <p:val>
                                            <p:strVal val="ppt_x"/>
                                          </p:val>
                                        </p:tav>
                                        <p:tav tm="100000">
                                          <p:val>
                                            <p:strVal val="ppt_x"/>
                                          </p:val>
                                        </p:tav>
                                      </p:tavLst>
                                    </p:anim>
                                    <p:anim calcmode="lin" valueType="num">
                                      <p:cBhvr additive="base">
                                        <p:cTn id="69" dur="500"/>
                                        <p:tgtEl>
                                          <p:spTgt spid="26"/>
                                        </p:tgtEl>
                                        <p:attrNameLst>
                                          <p:attrName>ppt_y</p:attrName>
                                        </p:attrNameLst>
                                      </p:cBhvr>
                                      <p:tavLst>
                                        <p:tav tm="0">
                                          <p:val>
                                            <p:strVal val="ppt_y"/>
                                          </p:val>
                                        </p:tav>
                                        <p:tav tm="100000">
                                          <p:val>
                                            <p:strVal val="1+ppt_h/2"/>
                                          </p:val>
                                        </p:tav>
                                      </p:tavLst>
                                    </p:anim>
                                    <p:set>
                                      <p:cBhvr>
                                        <p:cTn id="70" dur="1" fill="hold">
                                          <p:stCondLst>
                                            <p:cond delay="499"/>
                                          </p:stCondLst>
                                        </p:cTn>
                                        <p:tgtEl>
                                          <p:spTgt spid="26"/>
                                        </p:tgtEl>
                                        <p:attrNameLst>
                                          <p:attrName>style.visibility</p:attrName>
                                        </p:attrNameLst>
                                      </p:cBhvr>
                                      <p:to>
                                        <p:strVal val="hidden"/>
                                      </p:to>
                                    </p:set>
                                  </p:childTnLst>
                                </p:cTn>
                              </p:par>
                              <p:par>
                                <p:cTn id="71" presetID="2" presetClass="exit" presetSubtype="4" fill="hold" nodeType="withEffect">
                                  <p:stCondLst>
                                    <p:cond delay="0"/>
                                  </p:stCondLst>
                                  <p:childTnLst>
                                    <p:anim calcmode="lin" valueType="num">
                                      <p:cBhvr additive="base">
                                        <p:cTn id="72" dur="500"/>
                                        <p:tgtEl>
                                          <p:spTgt spid="42"/>
                                        </p:tgtEl>
                                        <p:attrNameLst>
                                          <p:attrName>ppt_x</p:attrName>
                                        </p:attrNameLst>
                                      </p:cBhvr>
                                      <p:tavLst>
                                        <p:tav tm="0">
                                          <p:val>
                                            <p:strVal val="ppt_x"/>
                                          </p:val>
                                        </p:tav>
                                        <p:tav tm="100000">
                                          <p:val>
                                            <p:strVal val="ppt_x"/>
                                          </p:val>
                                        </p:tav>
                                      </p:tavLst>
                                    </p:anim>
                                    <p:anim calcmode="lin" valueType="num">
                                      <p:cBhvr additive="base">
                                        <p:cTn id="73" dur="500"/>
                                        <p:tgtEl>
                                          <p:spTgt spid="42"/>
                                        </p:tgtEl>
                                        <p:attrNameLst>
                                          <p:attrName>ppt_y</p:attrName>
                                        </p:attrNameLst>
                                      </p:cBhvr>
                                      <p:tavLst>
                                        <p:tav tm="0">
                                          <p:val>
                                            <p:strVal val="ppt_y"/>
                                          </p:val>
                                        </p:tav>
                                        <p:tav tm="100000">
                                          <p:val>
                                            <p:strVal val="1+ppt_h/2"/>
                                          </p:val>
                                        </p:tav>
                                      </p:tavLst>
                                    </p:anim>
                                    <p:set>
                                      <p:cBhvr>
                                        <p:cTn id="74" dur="1" fill="hold">
                                          <p:stCondLst>
                                            <p:cond delay="499"/>
                                          </p:stCondLst>
                                        </p:cTn>
                                        <p:tgtEl>
                                          <p:spTgt spid="42"/>
                                        </p:tgtEl>
                                        <p:attrNameLst>
                                          <p:attrName>style.visibility</p:attrName>
                                        </p:attrNameLst>
                                      </p:cBhvr>
                                      <p:to>
                                        <p:strVal val="hidden"/>
                                      </p:to>
                                    </p:set>
                                  </p:childTnLst>
                                </p:cTn>
                              </p:par>
                              <p:par>
                                <p:cTn id="75" presetID="2" presetClass="exit" presetSubtype="4" fill="hold" grpId="1" nodeType="withEffect">
                                  <p:stCondLst>
                                    <p:cond delay="0"/>
                                  </p:stCondLst>
                                  <p:childTnLst>
                                    <p:anim calcmode="lin" valueType="num">
                                      <p:cBhvr additive="base">
                                        <p:cTn id="76" dur="500"/>
                                        <p:tgtEl>
                                          <p:spTgt spid="13"/>
                                        </p:tgtEl>
                                        <p:attrNameLst>
                                          <p:attrName>ppt_x</p:attrName>
                                        </p:attrNameLst>
                                      </p:cBhvr>
                                      <p:tavLst>
                                        <p:tav tm="0">
                                          <p:val>
                                            <p:strVal val="ppt_x"/>
                                          </p:val>
                                        </p:tav>
                                        <p:tav tm="100000">
                                          <p:val>
                                            <p:strVal val="ppt_x"/>
                                          </p:val>
                                        </p:tav>
                                      </p:tavLst>
                                    </p:anim>
                                    <p:anim calcmode="lin" valueType="num">
                                      <p:cBhvr additive="base">
                                        <p:cTn id="77" dur="500"/>
                                        <p:tgtEl>
                                          <p:spTgt spid="13"/>
                                        </p:tgtEl>
                                        <p:attrNameLst>
                                          <p:attrName>ppt_y</p:attrName>
                                        </p:attrNameLst>
                                      </p:cBhvr>
                                      <p:tavLst>
                                        <p:tav tm="0">
                                          <p:val>
                                            <p:strVal val="ppt_y"/>
                                          </p:val>
                                        </p:tav>
                                        <p:tav tm="100000">
                                          <p:val>
                                            <p:strVal val="1+ppt_h/2"/>
                                          </p:val>
                                        </p:tav>
                                      </p:tavLst>
                                    </p:anim>
                                    <p:set>
                                      <p:cBhvr>
                                        <p:cTn id="78" dur="1" fill="hold">
                                          <p:stCondLst>
                                            <p:cond delay="499"/>
                                          </p:stCondLst>
                                        </p:cTn>
                                        <p:tgtEl>
                                          <p:spTgt spid="13"/>
                                        </p:tgtEl>
                                        <p:attrNameLst>
                                          <p:attrName>style.visibility</p:attrName>
                                        </p:attrNameLst>
                                      </p:cBhvr>
                                      <p:to>
                                        <p:strVal val="hidden"/>
                                      </p:to>
                                    </p:set>
                                  </p:childTnLst>
                                </p:cTn>
                              </p:par>
                              <p:par>
                                <p:cTn id="79" presetID="2" presetClass="exit" presetSubtype="4" fill="hold" nodeType="withEffect">
                                  <p:stCondLst>
                                    <p:cond delay="0"/>
                                  </p:stCondLst>
                                  <p:childTnLst>
                                    <p:anim calcmode="lin" valueType="num">
                                      <p:cBhvr additive="base">
                                        <p:cTn id="80" dur="500"/>
                                        <p:tgtEl>
                                          <p:spTgt spid="7"/>
                                        </p:tgtEl>
                                        <p:attrNameLst>
                                          <p:attrName>ppt_x</p:attrName>
                                        </p:attrNameLst>
                                      </p:cBhvr>
                                      <p:tavLst>
                                        <p:tav tm="0">
                                          <p:val>
                                            <p:strVal val="ppt_x"/>
                                          </p:val>
                                        </p:tav>
                                        <p:tav tm="100000">
                                          <p:val>
                                            <p:strVal val="ppt_x"/>
                                          </p:val>
                                        </p:tav>
                                      </p:tavLst>
                                    </p:anim>
                                    <p:anim calcmode="lin" valueType="num">
                                      <p:cBhvr additive="base">
                                        <p:cTn id="81" dur="500"/>
                                        <p:tgtEl>
                                          <p:spTgt spid="7"/>
                                        </p:tgtEl>
                                        <p:attrNameLst>
                                          <p:attrName>ppt_y</p:attrName>
                                        </p:attrNameLst>
                                      </p:cBhvr>
                                      <p:tavLst>
                                        <p:tav tm="0">
                                          <p:val>
                                            <p:strVal val="ppt_y"/>
                                          </p:val>
                                        </p:tav>
                                        <p:tav tm="100000">
                                          <p:val>
                                            <p:strVal val="1+ppt_h/2"/>
                                          </p:val>
                                        </p:tav>
                                      </p:tavLst>
                                    </p:anim>
                                    <p:set>
                                      <p:cBhvr>
                                        <p:cTn id="82" dur="1" fill="hold">
                                          <p:stCondLst>
                                            <p:cond delay="499"/>
                                          </p:stCondLst>
                                        </p:cTn>
                                        <p:tgtEl>
                                          <p:spTgt spid="7"/>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500"/>
                                        <p:tgtEl>
                                          <p:spTgt spid="14"/>
                                        </p:tgtEl>
                                        <p:attrNameLst>
                                          <p:attrName>ppt_x</p:attrName>
                                        </p:attrNameLst>
                                      </p:cBhvr>
                                      <p:tavLst>
                                        <p:tav tm="0">
                                          <p:val>
                                            <p:strVal val="ppt_x"/>
                                          </p:val>
                                        </p:tav>
                                        <p:tav tm="100000">
                                          <p:val>
                                            <p:strVal val="ppt_x"/>
                                          </p:val>
                                        </p:tav>
                                      </p:tavLst>
                                    </p:anim>
                                    <p:anim calcmode="lin" valueType="num">
                                      <p:cBhvr additive="base">
                                        <p:cTn id="85" dur="500"/>
                                        <p:tgtEl>
                                          <p:spTgt spid="14"/>
                                        </p:tgtEl>
                                        <p:attrNameLst>
                                          <p:attrName>ppt_y</p:attrName>
                                        </p:attrNameLst>
                                      </p:cBhvr>
                                      <p:tavLst>
                                        <p:tav tm="0">
                                          <p:val>
                                            <p:strVal val="ppt_y"/>
                                          </p:val>
                                        </p:tav>
                                        <p:tav tm="100000">
                                          <p:val>
                                            <p:strVal val="1+ppt_h/2"/>
                                          </p:val>
                                        </p:tav>
                                      </p:tavLst>
                                    </p:anim>
                                    <p:set>
                                      <p:cBhvr>
                                        <p:cTn id="86" dur="1" fill="hold">
                                          <p:stCondLst>
                                            <p:cond delay="499"/>
                                          </p:stCondLst>
                                        </p:cTn>
                                        <p:tgtEl>
                                          <p:spTgt spid="14"/>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15"/>
                                        </p:tgtEl>
                                        <p:attrNameLst>
                                          <p:attrName>ppt_x</p:attrName>
                                        </p:attrNameLst>
                                      </p:cBhvr>
                                      <p:tavLst>
                                        <p:tav tm="0">
                                          <p:val>
                                            <p:strVal val="ppt_x"/>
                                          </p:val>
                                        </p:tav>
                                        <p:tav tm="100000">
                                          <p:val>
                                            <p:strVal val="ppt_x"/>
                                          </p:val>
                                        </p:tav>
                                      </p:tavLst>
                                    </p:anim>
                                    <p:anim calcmode="lin" valueType="num">
                                      <p:cBhvr additive="base">
                                        <p:cTn id="89" dur="500"/>
                                        <p:tgtEl>
                                          <p:spTgt spid="15"/>
                                        </p:tgtEl>
                                        <p:attrNameLst>
                                          <p:attrName>ppt_y</p:attrName>
                                        </p:attrNameLst>
                                      </p:cBhvr>
                                      <p:tavLst>
                                        <p:tav tm="0">
                                          <p:val>
                                            <p:strVal val="ppt_y"/>
                                          </p:val>
                                        </p:tav>
                                        <p:tav tm="100000">
                                          <p:val>
                                            <p:strVal val="1+ppt_h/2"/>
                                          </p:val>
                                        </p:tav>
                                      </p:tavLst>
                                    </p:anim>
                                    <p:set>
                                      <p:cBhvr>
                                        <p:cTn id="90" dur="1" fill="hold">
                                          <p:stCondLst>
                                            <p:cond delay="499"/>
                                          </p:stCondLst>
                                        </p:cTn>
                                        <p:tgtEl>
                                          <p:spTgt spid="15"/>
                                        </p:tgtEl>
                                        <p:attrNameLst>
                                          <p:attrName>style.visibility</p:attrName>
                                        </p:attrNameLst>
                                      </p:cBhvr>
                                      <p:to>
                                        <p:strVal val="hidden"/>
                                      </p:to>
                                    </p:set>
                                  </p:childTnLst>
                                </p:cTn>
                              </p:par>
                              <p:par>
                                <p:cTn id="91" presetID="2" presetClass="exit" presetSubtype="4" fill="hold" nodeType="withEffect">
                                  <p:stCondLst>
                                    <p:cond delay="0"/>
                                  </p:stCondLst>
                                  <p:childTnLst>
                                    <p:anim calcmode="lin" valueType="num">
                                      <p:cBhvr additive="base">
                                        <p:cTn id="92" dur="500"/>
                                        <p:tgtEl>
                                          <p:spTgt spid="12"/>
                                        </p:tgtEl>
                                        <p:attrNameLst>
                                          <p:attrName>ppt_x</p:attrName>
                                        </p:attrNameLst>
                                      </p:cBhvr>
                                      <p:tavLst>
                                        <p:tav tm="0">
                                          <p:val>
                                            <p:strVal val="ppt_x"/>
                                          </p:val>
                                        </p:tav>
                                        <p:tav tm="100000">
                                          <p:val>
                                            <p:strVal val="ppt_x"/>
                                          </p:val>
                                        </p:tav>
                                      </p:tavLst>
                                    </p:anim>
                                    <p:anim calcmode="lin" valueType="num">
                                      <p:cBhvr additive="base">
                                        <p:cTn id="93" dur="500"/>
                                        <p:tgtEl>
                                          <p:spTgt spid="12"/>
                                        </p:tgtEl>
                                        <p:attrNameLst>
                                          <p:attrName>ppt_y</p:attrName>
                                        </p:attrNameLst>
                                      </p:cBhvr>
                                      <p:tavLst>
                                        <p:tav tm="0">
                                          <p:val>
                                            <p:strVal val="ppt_y"/>
                                          </p:val>
                                        </p:tav>
                                        <p:tav tm="100000">
                                          <p:val>
                                            <p:strVal val="1+ppt_h/2"/>
                                          </p:val>
                                        </p:tav>
                                      </p:tavLst>
                                    </p:anim>
                                    <p:set>
                                      <p:cBhvr>
                                        <p:cTn id="94" dur="1" fill="hold">
                                          <p:stCondLst>
                                            <p:cond delay="499"/>
                                          </p:stCondLst>
                                        </p:cTn>
                                        <p:tgtEl>
                                          <p:spTgt spid="12"/>
                                        </p:tgtEl>
                                        <p:attrNameLst>
                                          <p:attrName>style.visibility</p:attrName>
                                        </p:attrNameLst>
                                      </p:cBhvr>
                                      <p:to>
                                        <p:strVal val="hidden"/>
                                      </p:to>
                                    </p:set>
                                  </p:childTnLst>
                                </p:cTn>
                              </p:par>
                              <p:par>
                                <p:cTn id="95" presetID="2" presetClass="exit" presetSubtype="4" fill="hold" grpId="1" nodeType="withEffect">
                                  <p:stCondLst>
                                    <p:cond delay="0"/>
                                  </p:stCondLst>
                                  <p:childTnLst>
                                    <p:anim calcmode="lin" valueType="num">
                                      <p:cBhvr additive="base">
                                        <p:cTn id="96" dur="500"/>
                                        <p:tgtEl>
                                          <p:spTgt spid="17"/>
                                        </p:tgtEl>
                                        <p:attrNameLst>
                                          <p:attrName>ppt_x</p:attrName>
                                        </p:attrNameLst>
                                      </p:cBhvr>
                                      <p:tavLst>
                                        <p:tav tm="0">
                                          <p:val>
                                            <p:strVal val="ppt_x"/>
                                          </p:val>
                                        </p:tav>
                                        <p:tav tm="100000">
                                          <p:val>
                                            <p:strVal val="ppt_x"/>
                                          </p:val>
                                        </p:tav>
                                      </p:tavLst>
                                    </p:anim>
                                    <p:anim calcmode="lin" valueType="num">
                                      <p:cBhvr additive="base">
                                        <p:cTn id="97" dur="500"/>
                                        <p:tgtEl>
                                          <p:spTgt spid="17"/>
                                        </p:tgtEl>
                                        <p:attrNameLst>
                                          <p:attrName>ppt_y</p:attrName>
                                        </p:attrNameLst>
                                      </p:cBhvr>
                                      <p:tavLst>
                                        <p:tav tm="0">
                                          <p:val>
                                            <p:strVal val="ppt_y"/>
                                          </p:val>
                                        </p:tav>
                                        <p:tav tm="100000">
                                          <p:val>
                                            <p:strVal val="1+ppt_h/2"/>
                                          </p:val>
                                        </p:tav>
                                      </p:tavLst>
                                    </p:anim>
                                    <p:set>
                                      <p:cBhvr>
                                        <p:cTn id="98" dur="1" fill="hold">
                                          <p:stCondLst>
                                            <p:cond delay="499"/>
                                          </p:stCondLst>
                                        </p:cTn>
                                        <p:tgtEl>
                                          <p:spTgt spid="17"/>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18"/>
                                        </p:tgtEl>
                                        <p:attrNameLst>
                                          <p:attrName>ppt_x</p:attrName>
                                        </p:attrNameLst>
                                      </p:cBhvr>
                                      <p:tavLst>
                                        <p:tav tm="0">
                                          <p:val>
                                            <p:strVal val="ppt_x"/>
                                          </p:val>
                                        </p:tav>
                                        <p:tav tm="100000">
                                          <p:val>
                                            <p:strVal val="ppt_x"/>
                                          </p:val>
                                        </p:tav>
                                      </p:tavLst>
                                    </p:anim>
                                    <p:anim calcmode="lin" valueType="num">
                                      <p:cBhvr additive="base">
                                        <p:cTn id="101" dur="500"/>
                                        <p:tgtEl>
                                          <p:spTgt spid="18"/>
                                        </p:tgtEl>
                                        <p:attrNameLst>
                                          <p:attrName>ppt_y</p:attrName>
                                        </p:attrNameLst>
                                      </p:cBhvr>
                                      <p:tavLst>
                                        <p:tav tm="0">
                                          <p:val>
                                            <p:strVal val="ppt_y"/>
                                          </p:val>
                                        </p:tav>
                                        <p:tav tm="100000">
                                          <p:val>
                                            <p:strVal val="1+ppt_h/2"/>
                                          </p:val>
                                        </p:tav>
                                      </p:tavLst>
                                    </p:anim>
                                    <p:set>
                                      <p:cBhvr>
                                        <p:cTn id="102" dur="1" fill="hold">
                                          <p:stCondLst>
                                            <p:cond delay="499"/>
                                          </p:stCondLst>
                                        </p:cTn>
                                        <p:tgtEl>
                                          <p:spTgt spid="18"/>
                                        </p:tgtEl>
                                        <p:attrNameLst>
                                          <p:attrName>style.visibility</p:attrName>
                                        </p:attrNameLst>
                                      </p:cBhvr>
                                      <p:to>
                                        <p:strVal val="hidden"/>
                                      </p:to>
                                    </p:set>
                                  </p:childTnLst>
                                </p:cTn>
                              </p:par>
                              <p:par>
                                <p:cTn id="103" presetID="2" presetClass="exit" presetSubtype="4" fill="hold" nodeType="withEffect">
                                  <p:stCondLst>
                                    <p:cond delay="0"/>
                                  </p:stCondLst>
                                  <p:childTnLst>
                                    <p:anim calcmode="lin" valueType="num">
                                      <p:cBhvr additive="base">
                                        <p:cTn id="104" dur="500"/>
                                        <p:tgtEl>
                                          <p:spTgt spid="23"/>
                                        </p:tgtEl>
                                        <p:attrNameLst>
                                          <p:attrName>ppt_x</p:attrName>
                                        </p:attrNameLst>
                                      </p:cBhvr>
                                      <p:tavLst>
                                        <p:tav tm="0">
                                          <p:val>
                                            <p:strVal val="ppt_x"/>
                                          </p:val>
                                        </p:tav>
                                        <p:tav tm="100000">
                                          <p:val>
                                            <p:strVal val="ppt_x"/>
                                          </p:val>
                                        </p:tav>
                                      </p:tavLst>
                                    </p:anim>
                                    <p:anim calcmode="lin" valueType="num">
                                      <p:cBhvr additive="base">
                                        <p:cTn id="105" dur="500"/>
                                        <p:tgtEl>
                                          <p:spTgt spid="23"/>
                                        </p:tgtEl>
                                        <p:attrNameLst>
                                          <p:attrName>ppt_y</p:attrName>
                                        </p:attrNameLst>
                                      </p:cBhvr>
                                      <p:tavLst>
                                        <p:tav tm="0">
                                          <p:val>
                                            <p:strVal val="ppt_y"/>
                                          </p:val>
                                        </p:tav>
                                        <p:tav tm="100000">
                                          <p:val>
                                            <p:strVal val="1+ppt_h/2"/>
                                          </p:val>
                                        </p:tav>
                                      </p:tavLst>
                                    </p:anim>
                                    <p:set>
                                      <p:cBhvr>
                                        <p:cTn id="106" dur="1" fill="hold">
                                          <p:stCondLst>
                                            <p:cond delay="499"/>
                                          </p:stCondLst>
                                        </p:cTn>
                                        <p:tgtEl>
                                          <p:spTgt spid="23"/>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21"/>
                                        </p:tgtEl>
                                        <p:attrNameLst>
                                          <p:attrName>ppt_x</p:attrName>
                                        </p:attrNameLst>
                                      </p:cBhvr>
                                      <p:tavLst>
                                        <p:tav tm="0">
                                          <p:val>
                                            <p:strVal val="ppt_x"/>
                                          </p:val>
                                        </p:tav>
                                        <p:tav tm="100000">
                                          <p:val>
                                            <p:strVal val="ppt_x"/>
                                          </p:val>
                                        </p:tav>
                                      </p:tavLst>
                                    </p:anim>
                                    <p:anim calcmode="lin" valueType="num">
                                      <p:cBhvr additive="base">
                                        <p:cTn id="109" dur="500"/>
                                        <p:tgtEl>
                                          <p:spTgt spid="21"/>
                                        </p:tgtEl>
                                        <p:attrNameLst>
                                          <p:attrName>ppt_y</p:attrName>
                                        </p:attrNameLst>
                                      </p:cBhvr>
                                      <p:tavLst>
                                        <p:tav tm="0">
                                          <p:val>
                                            <p:strVal val="ppt_y"/>
                                          </p:val>
                                        </p:tav>
                                        <p:tav tm="100000">
                                          <p:val>
                                            <p:strVal val="1+ppt_h/2"/>
                                          </p:val>
                                        </p:tav>
                                      </p:tavLst>
                                    </p:anim>
                                    <p:set>
                                      <p:cBhvr>
                                        <p:cTn id="110"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5" grpId="0" animBg="1"/>
      <p:bldP spid="15" grpId="1" animBg="1"/>
      <p:bldP spid="18" grpId="0" animBg="1"/>
      <p:bldP spid="18" grpId="1" animBg="1"/>
      <p:bldP spid="25" grpId="0" animBg="1"/>
      <p:bldP spid="25" grpId="1" animBg="1"/>
      <p:bldP spid="14" grpId="0" animBg="1"/>
      <p:bldP spid="14" grpId="1" animBg="1"/>
      <p:bldP spid="17" grpId="0" animBg="1"/>
      <p:bldP spid="17" grpId="1" animBg="1"/>
      <p:bldP spid="21" grpId="0" animBg="1"/>
      <p:bldP spid="21"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90AED833-99F3-4DF9-B8E0-02B1EEB074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pic>
        <p:nvPicPr>
          <p:cNvPr id="25" name="Picture 24">
            <a:extLst>
              <a:ext uri="{FF2B5EF4-FFF2-40B4-BE49-F238E27FC236}">
                <a16:creationId xmlns:a16="http://schemas.microsoft.com/office/drawing/2014/main" id="{7913ADCD-7DB9-4617-ADCA-C90EFD71B044}"/>
              </a:ext>
            </a:extLst>
          </p:cNvPr>
          <p:cNvPicPr>
            <a:picLocks noChangeAspect="1"/>
          </p:cNvPicPr>
          <p:nvPr/>
        </p:nvPicPr>
        <p:blipFill>
          <a:blip r:embed="rId3"/>
          <a:stretch>
            <a:fillRect/>
          </a:stretch>
        </p:blipFill>
        <p:spPr>
          <a:xfrm>
            <a:off x="2306311" y="3031637"/>
            <a:ext cx="2334040" cy="3210373"/>
          </a:xfrm>
          <a:prstGeom prst="rect">
            <a:avLst/>
          </a:prstGeom>
          <a:ln w="12700">
            <a:solidFill>
              <a:schemeClr val="bg1">
                <a:lumMod val="65000"/>
              </a:schemeClr>
            </a:solidFill>
          </a:ln>
        </p:spPr>
      </p:pic>
      <p:sp>
        <p:nvSpPr>
          <p:cNvPr id="12" name="TextBox 11">
            <a:extLst>
              <a:ext uri="{FF2B5EF4-FFF2-40B4-BE49-F238E27FC236}">
                <a16:creationId xmlns:a16="http://schemas.microsoft.com/office/drawing/2014/main" id="{8088218A-29C5-40DC-B005-D4A65324FE5B}"/>
              </a:ext>
            </a:extLst>
          </p:cNvPr>
          <p:cNvSpPr txBox="1"/>
          <p:nvPr/>
        </p:nvSpPr>
        <p:spPr>
          <a:xfrm>
            <a:off x="2394546" y="1180045"/>
            <a:ext cx="1398521" cy="400110"/>
          </a:xfrm>
          <a:prstGeom prst="rect">
            <a:avLst/>
          </a:prstGeom>
          <a:solidFill>
            <a:schemeClr val="bg1"/>
          </a:solidFill>
          <a:ln w="19050">
            <a:solidFill>
              <a:schemeClr val="accent2"/>
            </a:solidFill>
          </a:ln>
        </p:spPr>
        <p:txBody>
          <a:bodyPr wrap="square" rtlCol="0">
            <a:spAutoFit/>
          </a:bodyPr>
          <a:lstStyle/>
          <a:p>
            <a:pPr algn="ctr"/>
            <a:r>
              <a:rPr lang="en-CA" sz="2000" dirty="0"/>
              <a:t>From Azure</a:t>
            </a:r>
          </a:p>
        </p:txBody>
      </p:sp>
      <p:sp>
        <p:nvSpPr>
          <p:cNvPr id="19" name="TextBox 18">
            <a:extLst>
              <a:ext uri="{FF2B5EF4-FFF2-40B4-BE49-F238E27FC236}">
                <a16:creationId xmlns:a16="http://schemas.microsoft.com/office/drawing/2014/main" id="{D85C1622-05B7-4905-B4A7-37F6857B9D2A}"/>
              </a:ext>
            </a:extLst>
          </p:cNvPr>
          <p:cNvSpPr txBox="1"/>
          <p:nvPr/>
        </p:nvSpPr>
        <p:spPr>
          <a:xfrm>
            <a:off x="5312750" y="2224113"/>
            <a:ext cx="6731088" cy="2246769"/>
          </a:xfrm>
          <a:prstGeom prst="rect">
            <a:avLst/>
          </a:prstGeom>
          <a:solidFill>
            <a:schemeClr val="bg1"/>
          </a:solidFill>
          <a:ln w="19050">
            <a:solidFill>
              <a:schemeClr val="accent2"/>
            </a:solidFill>
          </a:ln>
        </p:spPr>
        <p:txBody>
          <a:bodyPr wrap="square" rtlCol="0">
            <a:spAutoFit/>
          </a:bodyPr>
          <a:lstStyle/>
          <a:p>
            <a:r>
              <a:rPr lang="en-CA" sz="2000" b="1" i="1" dirty="0"/>
              <a:t>From Azure </a:t>
            </a:r>
            <a:r>
              <a:rPr lang="en-CA" sz="2000" dirty="0"/>
              <a:t>– </a:t>
            </a:r>
            <a:r>
              <a:rPr lang="en-US" sz="2000" dirty="0"/>
              <a:t>Azure is Microsoft’s server platform, like Amazon, except the Azure platform is bound tightly with the Office 365 platform, which makes Azure even more capable than Amazon servers.</a:t>
            </a:r>
          </a:p>
          <a:p>
            <a:endParaRPr lang="en-US" sz="2000" dirty="0"/>
          </a:p>
          <a:p>
            <a:r>
              <a:rPr lang="en-US" sz="2000" dirty="0"/>
              <a:t>These options are for retrieving data from various iterations of the Azure platform.</a:t>
            </a:r>
            <a:endParaRPr lang="en-CA" sz="2000" dirty="0"/>
          </a:p>
        </p:txBody>
      </p:sp>
      <p:sp>
        <p:nvSpPr>
          <p:cNvPr id="20" name="Rectangle 19">
            <a:extLst>
              <a:ext uri="{FF2B5EF4-FFF2-40B4-BE49-F238E27FC236}">
                <a16:creationId xmlns:a16="http://schemas.microsoft.com/office/drawing/2014/main" id="{98F2C427-D5DC-4EB6-B6C8-E72E2A9C71AB}"/>
              </a:ext>
            </a:extLst>
          </p:cNvPr>
          <p:cNvSpPr/>
          <p:nvPr/>
        </p:nvSpPr>
        <p:spPr>
          <a:xfrm>
            <a:off x="2397322" y="3043796"/>
            <a:ext cx="2224554" cy="318767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a:extLst>
              <a:ext uri="{FF2B5EF4-FFF2-40B4-BE49-F238E27FC236}">
                <a16:creationId xmlns:a16="http://schemas.microsoft.com/office/drawing/2014/main" id="{FFF264C7-B3E1-46B4-9785-E2D04F51C499}"/>
              </a:ext>
            </a:extLst>
          </p:cNvPr>
          <p:cNvCxnSpPr>
            <a:cxnSpLocks/>
            <a:stCxn id="19" idx="1"/>
          </p:cNvCxnSpPr>
          <p:nvPr/>
        </p:nvCxnSpPr>
        <p:spPr>
          <a:xfrm flipH="1">
            <a:off x="4639974" y="3347498"/>
            <a:ext cx="672776"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6A7F046-6C6C-405D-82DE-BBA0D6AB48A1}"/>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sp>
        <p:nvSpPr>
          <p:cNvPr id="14" name="Slide Number Placeholder 2">
            <a:extLst>
              <a:ext uri="{FF2B5EF4-FFF2-40B4-BE49-F238E27FC236}">
                <a16:creationId xmlns:a16="http://schemas.microsoft.com/office/drawing/2014/main" id="{572B663F-96D3-475F-8BD5-CB3CC5479E3C}"/>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12</a:t>
            </a:fld>
            <a:endParaRPr lang="en-GB" dirty="0">
              <a:solidFill>
                <a:schemeClr val="tx1"/>
              </a:solidFill>
            </a:endParaRPr>
          </a:p>
        </p:txBody>
      </p:sp>
      <p:grpSp>
        <p:nvGrpSpPr>
          <p:cNvPr id="23" name="Group 22">
            <a:extLst>
              <a:ext uri="{FF2B5EF4-FFF2-40B4-BE49-F238E27FC236}">
                <a16:creationId xmlns:a16="http://schemas.microsoft.com/office/drawing/2014/main" id="{C442000E-7093-4D03-B879-B77C36205098}"/>
              </a:ext>
            </a:extLst>
          </p:cNvPr>
          <p:cNvGrpSpPr/>
          <p:nvPr/>
        </p:nvGrpSpPr>
        <p:grpSpPr>
          <a:xfrm>
            <a:off x="198040" y="2055946"/>
            <a:ext cx="2067213" cy="3677163"/>
            <a:chOff x="148162" y="1731751"/>
            <a:chExt cx="2067213" cy="3677163"/>
          </a:xfrm>
        </p:grpSpPr>
        <p:pic>
          <p:nvPicPr>
            <p:cNvPr id="24" name="Picture 23">
              <a:extLst>
                <a:ext uri="{FF2B5EF4-FFF2-40B4-BE49-F238E27FC236}">
                  <a16:creationId xmlns:a16="http://schemas.microsoft.com/office/drawing/2014/main" id="{81734539-76C9-4F8F-B69A-F1F2929B4AA4}"/>
                </a:ext>
              </a:extLst>
            </p:cNvPr>
            <p:cNvPicPr>
              <a:picLocks noChangeAspect="1"/>
            </p:cNvPicPr>
            <p:nvPr/>
          </p:nvPicPr>
          <p:blipFill>
            <a:blip r:embed="rId4"/>
            <a:stretch>
              <a:fillRect/>
            </a:stretch>
          </p:blipFill>
          <p:spPr>
            <a:xfrm>
              <a:off x="148162" y="1731751"/>
              <a:ext cx="2067213" cy="3677163"/>
            </a:xfrm>
            <a:prstGeom prst="rect">
              <a:avLst/>
            </a:prstGeom>
          </p:spPr>
        </p:pic>
        <p:sp>
          <p:nvSpPr>
            <p:cNvPr id="26" name="Rectangle 25">
              <a:extLst>
                <a:ext uri="{FF2B5EF4-FFF2-40B4-BE49-F238E27FC236}">
                  <a16:creationId xmlns:a16="http://schemas.microsoft.com/office/drawing/2014/main" id="{86CF3E76-AC11-4EB5-8C24-740B6B9B5CBF}"/>
                </a:ext>
              </a:extLst>
            </p:cNvPr>
            <p:cNvSpPr/>
            <p:nvPr/>
          </p:nvSpPr>
          <p:spPr>
            <a:xfrm>
              <a:off x="184245" y="2718217"/>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3" name="Straight Arrow Connector 12">
            <a:extLst>
              <a:ext uri="{FF2B5EF4-FFF2-40B4-BE49-F238E27FC236}">
                <a16:creationId xmlns:a16="http://schemas.microsoft.com/office/drawing/2014/main" id="{A9EAF3FE-A73A-4411-A173-2E3D6494796A}"/>
              </a:ext>
            </a:extLst>
          </p:cNvPr>
          <p:cNvCxnSpPr>
            <a:cxnSpLocks/>
            <a:stCxn id="12" idx="2"/>
          </p:cNvCxnSpPr>
          <p:nvPr/>
        </p:nvCxnSpPr>
        <p:spPr>
          <a:xfrm flipH="1">
            <a:off x="1546167" y="1580155"/>
            <a:ext cx="1547640" cy="158699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321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right)">
                                      <p:cBhvr>
                                        <p:cTn id="12" dur="500"/>
                                        <p:tgtEl>
                                          <p:spTgt spid="13"/>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wipe(up)">
                                      <p:cBhvr>
                                        <p:cTn id="16" dur="500"/>
                                        <p:tgtEl>
                                          <p:spTgt spid="25"/>
                                        </p:tgtEl>
                                      </p:cBhvr>
                                    </p:animEffect>
                                  </p:childTnLst>
                                </p:cTn>
                              </p:par>
                            </p:childTnLst>
                          </p:cTn>
                        </p:par>
                        <p:par>
                          <p:cTn id="17" fill="hold">
                            <p:stCondLst>
                              <p:cond delay="1500"/>
                            </p:stCondLst>
                            <p:childTnLst>
                              <p:par>
                                <p:cTn id="18" presetID="2" presetClass="entr" presetSubtype="2"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1+#ppt_w/2"/>
                                          </p:val>
                                        </p:tav>
                                        <p:tav tm="100000">
                                          <p:val>
                                            <p:strVal val="#ppt_x"/>
                                          </p:val>
                                        </p:tav>
                                      </p:tavLst>
                                    </p:anim>
                                    <p:anim calcmode="lin" valueType="num">
                                      <p:cBhvr additive="base">
                                        <p:cTn id="21" dur="500" fill="hold"/>
                                        <p:tgtEl>
                                          <p:spTgt spid="19"/>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2" presetClass="entr" presetSubtype="2"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right)">
                                      <p:cBhvr>
                                        <p:cTn id="25" dur="500"/>
                                        <p:tgtEl>
                                          <p:spTgt spid="21"/>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childTnLst>
                                    <p:anim calcmode="lin" valueType="num">
                                      <p:cBhvr additive="base">
                                        <p:cTn id="32" dur="500"/>
                                        <p:tgtEl>
                                          <p:spTgt spid="12"/>
                                        </p:tgtEl>
                                        <p:attrNameLst>
                                          <p:attrName>ppt_x</p:attrName>
                                        </p:attrNameLst>
                                      </p:cBhvr>
                                      <p:tavLst>
                                        <p:tav tm="0">
                                          <p:val>
                                            <p:strVal val="ppt_x"/>
                                          </p:val>
                                        </p:tav>
                                        <p:tav tm="100000">
                                          <p:val>
                                            <p:strVal val="ppt_x"/>
                                          </p:val>
                                        </p:tav>
                                      </p:tavLst>
                                    </p:anim>
                                    <p:anim calcmode="lin" valueType="num">
                                      <p:cBhvr additive="base">
                                        <p:cTn id="33" dur="500"/>
                                        <p:tgtEl>
                                          <p:spTgt spid="12"/>
                                        </p:tgtEl>
                                        <p:attrNameLst>
                                          <p:attrName>ppt_y</p:attrName>
                                        </p:attrNameLst>
                                      </p:cBhvr>
                                      <p:tavLst>
                                        <p:tav tm="0">
                                          <p:val>
                                            <p:strVal val="ppt_y"/>
                                          </p:val>
                                        </p:tav>
                                        <p:tav tm="100000">
                                          <p:val>
                                            <p:strVal val="1+ppt_h/2"/>
                                          </p:val>
                                        </p:tav>
                                      </p:tavLst>
                                    </p:anim>
                                    <p:set>
                                      <p:cBhvr>
                                        <p:cTn id="34" dur="1" fill="hold">
                                          <p:stCondLst>
                                            <p:cond delay="499"/>
                                          </p:stCondLst>
                                        </p:cTn>
                                        <p:tgtEl>
                                          <p:spTgt spid="12"/>
                                        </p:tgtEl>
                                        <p:attrNameLst>
                                          <p:attrName>style.visibility</p:attrName>
                                        </p:attrNameLst>
                                      </p:cBhvr>
                                      <p:to>
                                        <p:strVal val="hidden"/>
                                      </p:to>
                                    </p:set>
                                  </p:childTnLst>
                                </p:cTn>
                              </p:par>
                              <p:par>
                                <p:cTn id="35" presetID="2" presetClass="exit" presetSubtype="4" fill="hold"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1+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25"/>
                                        </p:tgtEl>
                                        <p:attrNameLst>
                                          <p:attrName>ppt_x</p:attrName>
                                        </p:attrNameLst>
                                      </p:cBhvr>
                                      <p:tavLst>
                                        <p:tav tm="0">
                                          <p:val>
                                            <p:strVal val="ppt_x"/>
                                          </p:val>
                                        </p:tav>
                                        <p:tav tm="100000">
                                          <p:val>
                                            <p:strVal val="ppt_x"/>
                                          </p:val>
                                        </p:tav>
                                      </p:tavLst>
                                    </p:anim>
                                    <p:anim calcmode="lin" valueType="num">
                                      <p:cBhvr additive="base">
                                        <p:cTn id="41" dur="500"/>
                                        <p:tgtEl>
                                          <p:spTgt spid="25"/>
                                        </p:tgtEl>
                                        <p:attrNameLst>
                                          <p:attrName>ppt_y</p:attrName>
                                        </p:attrNameLst>
                                      </p:cBhvr>
                                      <p:tavLst>
                                        <p:tav tm="0">
                                          <p:val>
                                            <p:strVal val="ppt_y"/>
                                          </p:val>
                                        </p:tav>
                                        <p:tav tm="100000">
                                          <p:val>
                                            <p:strVal val="1+ppt_h/2"/>
                                          </p:val>
                                        </p:tav>
                                      </p:tavLst>
                                    </p:anim>
                                    <p:set>
                                      <p:cBhvr>
                                        <p:cTn id="42" dur="1" fill="hold">
                                          <p:stCondLst>
                                            <p:cond delay="499"/>
                                          </p:stCondLst>
                                        </p:cTn>
                                        <p:tgtEl>
                                          <p:spTgt spid="25"/>
                                        </p:tgtEl>
                                        <p:attrNameLst>
                                          <p:attrName>style.visibility</p:attrName>
                                        </p:attrNameLst>
                                      </p:cBhvr>
                                      <p:to>
                                        <p:strVal val="hidden"/>
                                      </p:to>
                                    </p:set>
                                  </p:childTnLst>
                                </p:cTn>
                              </p:par>
                              <p:par>
                                <p:cTn id="43" presetID="2" presetClass="exit" presetSubtype="4" fill="hold" grpId="1" nodeType="withEffect">
                                  <p:stCondLst>
                                    <p:cond delay="0"/>
                                  </p:stCondLst>
                                  <p:childTnLst>
                                    <p:anim calcmode="lin" valueType="num">
                                      <p:cBhvr additive="base">
                                        <p:cTn id="44" dur="500"/>
                                        <p:tgtEl>
                                          <p:spTgt spid="19"/>
                                        </p:tgtEl>
                                        <p:attrNameLst>
                                          <p:attrName>ppt_x</p:attrName>
                                        </p:attrNameLst>
                                      </p:cBhvr>
                                      <p:tavLst>
                                        <p:tav tm="0">
                                          <p:val>
                                            <p:strVal val="ppt_x"/>
                                          </p:val>
                                        </p:tav>
                                        <p:tav tm="100000">
                                          <p:val>
                                            <p:strVal val="ppt_x"/>
                                          </p:val>
                                        </p:tav>
                                      </p:tavLst>
                                    </p:anim>
                                    <p:anim calcmode="lin" valueType="num">
                                      <p:cBhvr additive="base">
                                        <p:cTn id="45" dur="500"/>
                                        <p:tgtEl>
                                          <p:spTgt spid="19"/>
                                        </p:tgtEl>
                                        <p:attrNameLst>
                                          <p:attrName>ppt_y</p:attrName>
                                        </p:attrNameLst>
                                      </p:cBhvr>
                                      <p:tavLst>
                                        <p:tav tm="0">
                                          <p:val>
                                            <p:strVal val="ppt_y"/>
                                          </p:val>
                                        </p:tav>
                                        <p:tav tm="100000">
                                          <p:val>
                                            <p:strVal val="1+ppt_h/2"/>
                                          </p:val>
                                        </p:tav>
                                      </p:tavLst>
                                    </p:anim>
                                    <p:set>
                                      <p:cBhvr>
                                        <p:cTn id="46" dur="1" fill="hold">
                                          <p:stCondLst>
                                            <p:cond delay="499"/>
                                          </p:stCondLst>
                                        </p:cTn>
                                        <p:tgtEl>
                                          <p:spTgt spid="19"/>
                                        </p:tgtEl>
                                        <p:attrNameLst>
                                          <p:attrName>style.visibility</p:attrName>
                                        </p:attrNameLst>
                                      </p:cBhvr>
                                      <p:to>
                                        <p:strVal val="hidden"/>
                                      </p:to>
                                    </p:set>
                                  </p:childTnLst>
                                </p:cTn>
                              </p:par>
                              <p:par>
                                <p:cTn id="47" presetID="2" presetClass="exit" presetSubtype="4" fill="hold" nodeType="withEffect">
                                  <p:stCondLst>
                                    <p:cond delay="0"/>
                                  </p:stCondLst>
                                  <p:childTnLst>
                                    <p:anim calcmode="lin" valueType="num">
                                      <p:cBhvr additive="base">
                                        <p:cTn id="48" dur="500"/>
                                        <p:tgtEl>
                                          <p:spTgt spid="21"/>
                                        </p:tgtEl>
                                        <p:attrNameLst>
                                          <p:attrName>ppt_x</p:attrName>
                                        </p:attrNameLst>
                                      </p:cBhvr>
                                      <p:tavLst>
                                        <p:tav tm="0">
                                          <p:val>
                                            <p:strVal val="ppt_x"/>
                                          </p:val>
                                        </p:tav>
                                        <p:tav tm="100000">
                                          <p:val>
                                            <p:strVal val="ppt_x"/>
                                          </p:val>
                                        </p:tav>
                                      </p:tavLst>
                                    </p:anim>
                                    <p:anim calcmode="lin" valueType="num">
                                      <p:cBhvr additive="base">
                                        <p:cTn id="49" dur="500"/>
                                        <p:tgtEl>
                                          <p:spTgt spid="21"/>
                                        </p:tgtEl>
                                        <p:attrNameLst>
                                          <p:attrName>ppt_y</p:attrName>
                                        </p:attrNameLst>
                                      </p:cBhvr>
                                      <p:tavLst>
                                        <p:tav tm="0">
                                          <p:val>
                                            <p:strVal val="ppt_y"/>
                                          </p:val>
                                        </p:tav>
                                        <p:tav tm="100000">
                                          <p:val>
                                            <p:strVal val="1+ppt_h/2"/>
                                          </p:val>
                                        </p:tav>
                                      </p:tavLst>
                                    </p:anim>
                                    <p:set>
                                      <p:cBhvr>
                                        <p:cTn id="50" dur="1" fill="hold">
                                          <p:stCondLst>
                                            <p:cond delay="499"/>
                                          </p:stCondLst>
                                        </p:cTn>
                                        <p:tgtEl>
                                          <p:spTgt spid="21"/>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20"/>
                                        </p:tgtEl>
                                        <p:attrNameLst>
                                          <p:attrName>ppt_x</p:attrName>
                                        </p:attrNameLst>
                                      </p:cBhvr>
                                      <p:tavLst>
                                        <p:tav tm="0">
                                          <p:val>
                                            <p:strVal val="ppt_x"/>
                                          </p:val>
                                        </p:tav>
                                        <p:tav tm="100000">
                                          <p:val>
                                            <p:strVal val="ppt_x"/>
                                          </p:val>
                                        </p:tav>
                                      </p:tavLst>
                                    </p:anim>
                                    <p:anim calcmode="lin" valueType="num">
                                      <p:cBhvr additive="base">
                                        <p:cTn id="53" dur="500"/>
                                        <p:tgtEl>
                                          <p:spTgt spid="20"/>
                                        </p:tgtEl>
                                        <p:attrNameLst>
                                          <p:attrName>ppt_y</p:attrName>
                                        </p:attrNameLst>
                                      </p:cBhvr>
                                      <p:tavLst>
                                        <p:tav tm="0">
                                          <p:val>
                                            <p:strVal val="ppt_y"/>
                                          </p:val>
                                        </p:tav>
                                        <p:tav tm="100000">
                                          <p:val>
                                            <p:strVal val="1+ppt_h/2"/>
                                          </p:val>
                                        </p:tav>
                                      </p:tavLst>
                                    </p:anim>
                                    <p:set>
                                      <p:cBhvr>
                                        <p:cTn id="54"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9" grpId="0" animBg="1"/>
      <p:bldP spid="19" grpId="1" animBg="1"/>
      <p:bldP spid="20" grpId="0" animBg="1"/>
      <p:bldP spid="2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179B01C6-56B3-47CE-8600-8A8CBEFA95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grpSp>
        <p:nvGrpSpPr>
          <p:cNvPr id="27" name="Group 26">
            <a:extLst>
              <a:ext uri="{FF2B5EF4-FFF2-40B4-BE49-F238E27FC236}">
                <a16:creationId xmlns:a16="http://schemas.microsoft.com/office/drawing/2014/main" id="{A86B5803-21B7-4856-A2DC-B80024D0E082}"/>
              </a:ext>
            </a:extLst>
          </p:cNvPr>
          <p:cNvGrpSpPr/>
          <p:nvPr/>
        </p:nvGrpSpPr>
        <p:grpSpPr>
          <a:xfrm>
            <a:off x="198040" y="2055946"/>
            <a:ext cx="2067213" cy="3677163"/>
            <a:chOff x="148162" y="1731751"/>
            <a:chExt cx="2067213" cy="3677163"/>
          </a:xfrm>
        </p:grpSpPr>
        <p:pic>
          <p:nvPicPr>
            <p:cNvPr id="28" name="Picture 27">
              <a:extLst>
                <a:ext uri="{FF2B5EF4-FFF2-40B4-BE49-F238E27FC236}">
                  <a16:creationId xmlns:a16="http://schemas.microsoft.com/office/drawing/2014/main" id="{30BBB529-C18F-4691-ADBE-98C4A13C1F04}"/>
                </a:ext>
              </a:extLst>
            </p:cNvPr>
            <p:cNvPicPr>
              <a:picLocks noChangeAspect="1"/>
            </p:cNvPicPr>
            <p:nvPr/>
          </p:nvPicPr>
          <p:blipFill>
            <a:blip r:embed="rId3"/>
            <a:stretch>
              <a:fillRect/>
            </a:stretch>
          </p:blipFill>
          <p:spPr>
            <a:xfrm>
              <a:off x="148162" y="1731751"/>
              <a:ext cx="2067213" cy="3677163"/>
            </a:xfrm>
            <a:prstGeom prst="rect">
              <a:avLst/>
            </a:prstGeom>
          </p:spPr>
        </p:pic>
        <p:sp>
          <p:nvSpPr>
            <p:cNvPr id="29" name="Rectangle 28">
              <a:extLst>
                <a:ext uri="{FF2B5EF4-FFF2-40B4-BE49-F238E27FC236}">
                  <a16:creationId xmlns:a16="http://schemas.microsoft.com/office/drawing/2014/main" id="{80093547-2C74-46C0-83F1-FEFDBCC7DDA5}"/>
                </a:ext>
              </a:extLst>
            </p:cNvPr>
            <p:cNvSpPr/>
            <p:nvPr/>
          </p:nvSpPr>
          <p:spPr>
            <a:xfrm>
              <a:off x="184245" y="3175420"/>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3A1EB7B1-E5D3-470C-95D9-D0F2CA79A419}"/>
              </a:ext>
            </a:extLst>
          </p:cNvPr>
          <p:cNvPicPr>
            <a:picLocks noChangeAspect="1"/>
          </p:cNvPicPr>
          <p:nvPr/>
        </p:nvPicPr>
        <p:blipFill>
          <a:blip r:embed="rId4"/>
          <a:stretch>
            <a:fillRect/>
          </a:stretch>
        </p:blipFill>
        <p:spPr>
          <a:xfrm>
            <a:off x="2295794" y="3498662"/>
            <a:ext cx="2486372" cy="2286319"/>
          </a:xfrm>
          <a:prstGeom prst="rect">
            <a:avLst/>
          </a:prstGeom>
          <a:ln w="12700">
            <a:solidFill>
              <a:schemeClr val="bg2">
                <a:lumMod val="50000"/>
              </a:schemeClr>
            </a:solidFill>
          </a:ln>
        </p:spPr>
      </p:pic>
      <p:sp>
        <p:nvSpPr>
          <p:cNvPr id="12" name="TextBox 11">
            <a:extLst>
              <a:ext uri="{FF2B5EF4-FFF2-40B4-BE49-F238E27FC236}">
                <a16:creationId xmlns:a16="http://schemas.microsoft.com/office/drawing/2014/main" id="{8088218A-29C5-40DC-B005-D4A65324FE5B}"/>
              </a:ext>
            </a:extLst>
          </p:cNvPr>
          <p:cNvSpPr txBox="1"/>
          <p:nvPr/>
        </p:nvSpPr>
        <p:spPr>
          <a:xfrm>
            <a:off x="1990747" y="1182862"/>
            <a:ext cx="2486372" cy="400110"/>
          </a:xfrm>
          <a:prstGeom prst="rect">
            <a:avLst/>
          </a:prstGeom>
          <a:solidFill>
            <a:schemeClr val="bg1"/>
          </a:solidFill>
          <a:ln w="19050">
            <a:solidFill>
              <a:schemeClr val="accent2"/>
            </a:solidFill>
          </a:ln>
        </p:spPr>
        <p:txBody>
          <a:bodyPr wrap="square" rtlCol="0">
            <a:spAutoFit/>
          </a:bodyPr>
          <a:lstStyle/>
          <a:p>
            <a:pPr algn="ctr"/>
            <a:r>
              <a:rPr lang="en-CA" sz="2000" dirty="0"/>
              <a:t>From Online S</a:t>
            </a:r>
            <a:r>
              <a:rPr lang="en-CA" sz="2000" u="sng" dirty="0"/>
              <a:t>e</a:t>
            </a:r>
            <a:r>
              <a:rPr lang="en-CA" sz="2000" dirty="0"/>
              <a:t>rvices</a:t>
            </a:r>
          </a:p>
        </p:txBody>
      </p:sp>
      <p:sp>
        <p:nvSpPr>
          <p:cNvPr id="19" name="TextBox 18">
            <a:extLst>
              <a:ext uri="{FF2B5EF4-FFF2-40B4-BE49-F238E27FC236}">
                <a16:creationId xmlns:a16="http://schemas.microsoft.com/office/drawing/2014/main" id="{D85C1622-05B7-4905-B4A7-37F6857B9D2A}"/>
              </a:ext>
            </a:extLst>
          </p:cNvPr>
          <p:cNvSpPr txBox="1"/>
          <p:nvPr/>
        </p:nvSpPr>
        <p:spPr>
          <a:xfrm>
            <a:off x="4955301" y="2078129"/>
            <a:ext cx="6782005" cy="1015663"/>
          </a:xfrm>
          <a:prstGeom prst="rect">
            <a:avLst/>
          </a:prstGeom>
          <a:solidFill>
            <a:schemeClr val="bg1"/>
          </a:solidFill>
          <a:ln w="19050">
            <a:solidFill>
              <a:schemeClr val="accent2"/>
            </a:solidFill>
          </a:ln>
        </p:spPr>
        <p:txBody>
          <a:bodyPr wrap="square" rtlCol="0">
            <a:spAutoFit/>
          </a:bodyPr>
          <a:lstStyle/>
          <a:p>
            <a:r>
              <a:rPr lang="en-CA" sz="2000" b="1" i="1" dirty="0"/>
              <a:t>From SharePoint Online List</a:t>
            </a:r>
            <a:r>
              <a:rPr lang="en-CA" sz="2000" dirty="0"/>
              <a:t> – </a:t>
            </a:r>
            <a:r>
              <a:rPr lang="en-US" sz="2000" dirty="0"/>
              <a:t>SharePoint lists are designed to help you track and manage data records in a variety of ways, allowing for different formats, workflows, and access controls. </a:t>
            </a:r>
            <a:endParaRPr lang="en-CA" sz="2000" dirty="0"/>
          </a:p>
        </p:txBody>
      </p:sp>
      <p:sp>
        <p:nvSpPr>
          <p:cNvPr id="20" name="Rectangle 19">
            <a:extLst>
              <a:ext uri="{FF2B5EF4-FFF2-40B4-BE49-F238E27FC236}">
                <a16:creationId xmlns:a16="http://schemas.microsoft.com/office/drawing/2014/main" id="{98F2C427-D5DC-4EB6-B6C8-E72E2A9C71AB}"/>
              </a:ext>
            </a:extLst>
          </p:cNvPr>
          <p:cNvSpPr/>
          <p:nvPr/>
        </p:nvSpPr>
        <p:spPr>
          <a:xfrm>
            <a:off x="2460569" y="3544632"/>
            <a:ext cx="2202873" cy="3880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a:extLst>
              <a:ext uri="{FF2B5EF4-FFF2-40B4-BE49-F238E27FC236}">
                <a16:creationId xmlns:a16="http://schemas.microsoft.com/office/drawing/2014/main" id="{FFF264C7-B3E1-46B4-9785-E2D04F51C499}"/>
              </a:ext>
            </a:extLst>
          </p:cNvPr>
          <p:cNvCxnSpPr>
            <a:cxnSpLocks/>
          </p:cNvCxnSpPr>
          <p:nvPr/>
        </p:nvCxnSpPr>
        <p:spPr>
          <a:xfrm flipH="1">
            <a:off x="4543623" y="3195967"/>
            <a:ext cx="411678" cy="3486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6A7F046-6C6C-405D-82DE-BBA0D6AB48A1}"/>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cxnSp>
        <p:nvCxnSpPr>
          <p:cNvPr id="13" name="Straight Arrow Connector 12">
            <a:extLst>
              <a:ext uri="{FF2B5EF4-FFF2-40B4-BE49-F238E27FC236}">
                <a16:creationId xmlns:a16="http://schemas.microsoft.com/office/drawing/2014/main" id="{A9EAF3FE-A73A-4411-A173-2E3D6494796A}"/>
              </a:ext>
            </a:extLst>
          </p:cNvPr>
          <p:cNvCxnSpPr>
            <a:cxnSpLocks/>
            <a:stCxn id="12" idx="2"/>
          </p:cNvCxnSpPr>
          <p:nvPr/>
        </p:nvCxnSpPr>
        <p:spPr>
          <a:xfrm flipH="1">
            <a:off x="1512916" y="1582972"/>
            <a:ext cx="1721017" cy="20164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4B99997-BB3F-4511-8328-2E852FEE4537}"/>
              </a:ext>
            </a:extLst>
          </p:cNvPr>
          <p:cNvSpPr txBox="1"/>
          <p:nvPr/>
        </p:nvSpPr>
        <p:spPr>
          <a:xfrm>
            <a:off x="4955301" y="3516386"/>
            <a:ext cx="6782005" cy="1015663"/>
          </a:xfrm>
          <a:prstGeom prst="rect">
            <a:avLst/>
          </a:prstGeom>
          <a:solidFill>
            <a:schemeClr val="bg1"/>
          </a:solidFill>
          <a:ln w="19050">
            <a:solidFill>
              <a:schemeClr val="accent2"/>
            </a:solidFill>
          </a:ln>
        </p:spPr>
        <p:txBody>
          <a:bodyPr wrap="square" rtlCol="0">
            <a:spAutoFit/>
          </a:bodyPr>
          <a:lstStyle/>
          <a:p>
            <a:r>
              <a:rPr lang="en-CA" sz="2000" b="1" i="1" dirty="0"/>
              <a:t>From Microsoft Exchange Online </a:t>
            </a:r>
            <a:r>
              <a:rPr lang="en-CA" sz="2000" dirty="0"/>
              <a:t>– Exchange is Microsoft’s messaging platform.  You can pull data from the Exchange server.</a:t>
            </a:r>
          </a:p>
        </p:txBody>
      </p:sp>
      <p:sp>
        <p:nvSpPr>
          <p:cNvPr id="24" name="Rectangle 23">
            <a:extLst>
              <a:ext uri="{FF2B5EF4-FFF2-40B4-BE49-F238E27FC236}">
                <a16:creationId xmlns:a16="http://schemas.microsoft.com/office/drawing/2014/main" id="{830A3B79-F2A9-414E-AC68-BA73B8ADACAE}"/>
              </a:ext>
            </a:extLst>
          </p:cNvPr>
          <p:cNvSpPr/>
          <p:nvPr/>
        </p:nvSpPr>
        <p:spPr>
          <a:xfrm>
            <a:off x="2463339" y="4004608"/>
            <a:ext cx="2202873" cy="3880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5" name="Straight Arrow Connector 24">
            <a:extLst>
              <a:ext uri="{FF2B5EF4-FFF2-40B4-BE49-F238E27FC236}">
                <a16:creationId xmlns:a16="http://schemas.microsoft.com/office/drawing/2014/main" id="{8F4C7311-470F-4DF7-B9BF-A737141A7534}"/>
              </a:ext>
            </a:extLst>
          </p:cNvPr>
          <p:cNvCxnSpPr>
            <a:cxnSpLocks/>
            <a:stCxn id="23" idx="1"/>
            <a:endCxn id="24" idx="3"/>
          </p:cNvCxnSpPr>
          <p:nvPr/>
        </p:nvCxnSpPr>
        <p:spPr>
          <a:xfrm flipH="1">
            <a:off x="4666212" y="4024218"/>
            <a:ext cx="289089" cy="1744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725D5DC1-B831-4536-A54E-71A2A076641C}"/>
              </a:ext>
            </a:extLst>
          </p:cNvPr>
          <p:cNvSpPr txBox="1"/>
          <p:nvPr/>
        </p:nvSpPr>
        <p:spPr>
          <a:xfrm>
            <a:off x="4955301" y="4650383"/>
            <a:ext cx="6782005" cy="1015663"/>
          </a:xfrm>
          <a:prstGeom prst="rect">
            <a:avLst/>
          </a:prstGeom>
          <a:solidFill>
            <a:schemeClr val="bg1"/>
          </a:solidFill>
          <a:ln w="19050">
            <a:solidFill>
              <a:schemeClr val="accent2"/>
            </a:solidFill>
          </a:ln>
        </p:spPr>
        <p:txBody>
          <a:bodyPr wrap="square" rtlCol="0">
            <a:spAutoFit/>
          </a:bodyPr>
          <a:lstStyle/>
          <a:p>
            <a:r>
              <a:rPr lang="en-CA" sz="2000" b="1" i="1" dirty="0"/>
              <a:t>From Dynamic 365 Online </a:t>
            </a:r>
            <a:r>
              <a:rPr lang="en-CA" sz="2000" dirty="0"/>
              <a:t>– A </a:t>
            </a:r>
            <a:r>
              <a:rPr lang="en-US" sz="2000" dirty="0"/>
              <a:t>Dynamics 365 Online server helps enterprises to unify their workflow, gain insights into their business, and to encourage better relationships with clients. </a:t>
            </a:r>
            <a:endParaRPr lang="en-CA" sz="2000" dirty="0"/>
          </a:p>
        </p:txBody>
      </p:sp>
      <p:sp>
        <p:nvSpPr>
          <p:cNvPr id="32" name="Rectangle 31">
            <a:extLst>
              <a:ext uri="{FF2B5EF4-FFF2-40B4-BE49-F238E27FC236}">
                <a16:creationId xmlns:a16="http://schemas.microsoft.com/office/drawing/2014/main" id="{89948939-89B6-46D2-A95D-924BD4989FE2}"/>
              </a:ext>
            </a:extLst>
          </p:cNvPr>
          <p:cNvSpPr/>
          <p:nvPr/>
        </p:nvSpPr>
        <p:spPr>
          <a:xfrm>
            <a:off x="2463339" y="4465274"/>
            <a:ext cx="2202873" cy="3880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3" name="Straight Arrow Connector 32">
            <a:extLst>
              <a:ext uri="{FF2B5EF4-FFF2-40B4-BE49-F238E27FC236}">
                <a16:creationId xmlns:a16="http://schemas.microsoft.com/office/drawing/2014/main" id="{9C17143A-4C58-465E-928B-A331D6794522}"/>
              </a:ext>
            </a:extLst>
          </p:cNvPr>
          <p:cNvCxnSpPr>
            <a:cxnSpLocks/>
            <a:stCxn id="31" idx="1"/>
            <a:endCxn id="32" idx="3"/>
          </p:cNvCxnSpPr>
          <p:nvPr/>
        </p:nvCxnSpPr>
        <p:spPr>
          <a:xfrm flipH="1" flipV="1">
            <a:off x="4666212" y="4659314"/>
            <a:ext cx="289089" cy="49890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Slide Number Placeholder 2">
            <a:extLst>
              <a:ext uri="{FF2B5EF4-FFF2-40B4-BE49-F238E27FC236}">
                <a16:creationId xmlns:a16="http://schemas.microsoft.com/office/drawing/2014/main" id="{A8D7322D-7D65-4E82-A323-5F840B25AC02}"/>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13</a:t>
            </a:fld>
            <a:endParaRPr lang="en-GB" dirty="0">
              <a:solidFill>
                <a:schemeClr val="tx1"/>
              </a:solidFill>
            </a:endParaRPr>
          </a:p>
        </p:txBody>
      </p:sp>
    </p:spTree>
    <p:extLst>
      <p:ext uri="{BB962C8B-B14F-4D97-AF65-F5344CB8AC3E}">
        <p14:creationId xmlns:p14="http://schemas.microsoft.com/office/powerpoint/2010/main" val="349767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par>
                                <p:cTn id="13" presetID="22" presetClass="entr" presetSubtype="8"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1+#ppt_w/2"/>
                                          </p:val>
                                        </p:tav>
                                        <p:tav tm="100000">
                                          <p:val>
                                            <p:strVal val="#ppt_x"/>
                                          </p:val>
                                        </p:tav>
                                      </p:tavLst>
                                    </p:anim>
                                    <p:anim calcmode="lin" valueType="num">
                                      <p:cBhvr additive="base">
                                        <p:cTn id="21" dur="500" fill="hold"/>
                                        <p:tgtEl>
                                          <p:spTgt spid="19"/>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up)">
                                      <p:cBhvr>
                                        <p:cTn id="25" dur="500"/>
                                        <p:tgtEl>
                                          <p:spTgt spid="21"/>
                                        </p:tgtEl>
                                      </p:cBhvr>
                                    </p:animEffect>
                                  </p:childTnLst>
                                </p:cTn>
                              </p:par>
                              <p:par>
                                <p:cTn id="26" presetID="22" presetClass="entr" presetSubtype="2"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500" fill="hold"/>
                                        <p:tgtEl>
                                          <p:spTgt spid="23"/>
                                        </p:tgtEl>
                                        <p:attrNameLst>
                                          <p:attrName>ppt_x</p:attrName>
                                        </p:attrNameLst>
                                      </p:cBhvr>
                                      <p:tavLst>
                                        <p:tav tm="0">
                                          <p:val>
                                            <p:strVal val="1+#ppt_w/2"/>
                                          </p:val>
                                        </p:tav>
                                        <p:tav tm="100000">
                                          <p:val>
                                            <p:strVal val="#ppt_x"/>
                                          </p:val>
                                        </p:tav>
                                      </p:tavLst>
                                    </p:anim>
                                    <p:anim calcmode="lin" valueType="num">
                                      <p:cBhvr additive="base">
                                        <p:cTn id="34" dur="500" fill="hold"/>
                                        <p:tgtEl>
                                          <p:spTgt spid="23"/>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2"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right)">
                                      <p:cBhvr>
                                        <p:cTn id="38" dur="500"/>
                                        <p:tgtEl>
                                          <p:spTgt spid="25"/>
                                        </p:tgtEl>
                                      </p:cBhvr>
                                    </p:animEffect>
                                  </p:childTnLst>
                                </p:cTn>
                              </p:par>
                              <p:par>
                                <p:cTn id="39" presetID="22" presetClass="entr" presetSubtype="2"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right)">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31"/>
                                        </p:tgtEl>
                                        <p:attrNameLst>
                                          <p:attrName>style.visibility</p:attrName>
                                        </p:attrNameLst>
                                      </p:cBhvr>
                                      <p:to>
                                        <p:strVal val="visible"/>
                                      </p:to>
                                    </p:set>
                                    <p:anim calcmode="lin" valueType="num">
                                      <p:cBhvr additive="base">
                                        <p:cTn id="46" dur="500" fill="hold"/>
                                        <p:tgtEl>
                                          <p:spTgt spid="31"/>
                                        </p:tgtEl>
                                        <p:attrNameLst>
                                          <p:attrName>ppt_x</p:attrName>
                                        </p:attrNameLst>
                                      </p:cBhvr>
                                      <p:tavLst>
                                        <p:tav tm="0">
                                          <p:val>
                                            <p:strVal val="1+#ppt_w/2"/>
                                          </p:val>
                                        </p:tav>
                                        <p:tav tm="100000">
                                          <p:val>
                                            <p:strVal val="#ppt_x"/>
                                          </p:val>
                                        </p:tav>
                                      </p:tavLst>
                                    </p:anim>
                                    <p:anim calcmode="lin" valueType="num">
                                      <p:cBhvr additive="base">
                                        <p:cTn id="47" dur="500" fill="hold"/>
                                        <p:tgtEl>
                                          <p:spTgt spid="31"/>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4" fill="hold" nodeType="after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down)">
                                      <p:cBhvr>
                                        <p:cTn id="51" dur="500"/>
                                        <p:tgtEl>
                                          <p:spTgt spid="33"/>
                                        </p:tgtEl>
                                      </p:cBhvr>
                                    </p:animEffect>
                                  </p:childTnLst>
                                </p:cTn>
                              </p:par>
                              <p:par>
                                <p:cTn id="52" presetID="22" presetClass="entr" presetSubtype="2" fill="hold" grpId="0"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wipe(right)">
                                      <p:cBhvr>
                                        <p:cTn id="54" dur="500"/>
                                        <p:tgtEl>
                                          <p:spTgt spid="32"/>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xit" presetSubtype="4" fill="hold" grpId="1" nodeType="clickEffect">
                                  <p:stCondLst>
                                    <p:cond delay="0"/>
                                  </p:stCondLst>
                                  <p:childTnLst>
                                    <p:anim calcmode="lin" valueType="num">
                                      <p:cBhvr additive="base">
                                        <p:cTn id="58" dur="500"/>
                                        <p:tgtEl>
                                          <p:spTgt spid="19"/>
                                        </p:tgtEl>
                                        <p:attrNameLst>
                                          <p:attrName>ppt_x</p:attrName>
                                        </p:attrNameLst>
                                      </p:cBhvr>
                                      <p:tavLst>
                                        <p:tav tm="0">
                                          <p:val>
                                            <p:strVal val="ppt_x"/>
                                          </p:val>
                                        </p:tav>
                                        <p:tav tm="100000">
                                          <p:val>
                                            <p:strVal val="ppt_x"/>
                                          </p:val>
                                        </p:tav>
                                      </p:tavLst>
                                    </p:anim>
                                    <p:anim calcmode="lin" valueType="num">
                                      <p:cBhvr additive="base">
                                        <p:cTn id="59" dur="500"/>
                                        <p:tgtEl>
                                          <p:spTgt spid="19"/>
                                        </p:tgtEl>
                                        <p:attrNameLst>
                                          <p:attrName>ppt_y</p:attrName>
                                        </p:attrNameLst>
                                      </p:cBhvr>
                                      <p:tavLst>
                                        <p:tav tm="0">
                                          <p:val>
                                            <p:strVal val="ppt_y"/>
                                          </p:val>
                                        </p:tav>
                                        <p:tav tm="100000">
                                          <p:val>
                                            <p:strVal val="1+ppt_h/2"/>
                                          </p:val>
                                        </p:tav>
                                      </p:tavLst>
                                    </p:anim>
                                    <p:set>
                                      <p:cBhvr>
                                        <p:cTn id="60" dur="1" fill="hold">
                                          <p:stCondLst>
                                            <p:cond delay="499"/>
                                          </p:stCondLst>
                                        </p:cTn>
                                        <p:tgtEl>
                                          <p:spTgt spid="19"/>
                                        </p:tgtEl>
                                        <p:attrNameLst>
                                          <p:attrName>style.visibility</p:attrName>
                                        </p:attrNameLst>
                                      </p:cBhvr>
                                      <p:to>
                                        <p:strVal val="hidden"/>
                                      </p:to>
                                    </p:set>
                                  </p:childTnLst>
                                </p:cTn>
                              </p:par>
                              <p:par>
                                <p:cTn id="61" presetID="2" presetClass="exit" presetSubtype="4" fill="hold" nodeType="withEffect">
                                  <p:stCondLst>
                                    <p:cond delay="0"/>
                                  </p:stCondLst>
                                  <p:childTnLst>
                                    <p:anim calcmode="lin" valueType="num">
                                      <p:cBhvr additive="base">
                                        <p:cTn id="62" dur="500"/>
                                        <p:tgtEl>
                                          <p:spTgt spid="21"/>
                                        </p:tgtEl>
                                        <p:attrNameLst>
                                          <p:attrName>ppt_x</p:attrName>
                                        </p:attrNameLst>
                                      </p:cBhvr>
                                      <p:tavLst>
                                        <p:tav tm="0">
                                          <p:val>
                                            <p:strVal val="ppt_x"/>
                                          </p:val>
                                        </p:tav>
                                        <p:tav tm="100000">
                                          <p:val>
                                            <p:strVal val="ppt_x"/>
                                          </p:val>
                                        </p:tav>
                                      </p:tavLst>
                                    </p:anim>
                                    <p:anim calcmode="lin" valueType="num">
                                      <p:cBhvr additive="base">
                                        <p:cTn id="63" dur="500"/>
                                        <p:tgtEl>
                                          <p:spTgt spid="21"/>
                                        </p:tgtEl>
                                        <p:attrNameLst>
                                          <p:attrName>ppt_y</p:attrName>
                                        </p:attrNameLst>
                                      </p:cBhvr>
                                      <p:tavLst>
                                        <p:tav tm="0">
                                          <p:val>
                                            <p:strVal val="ppt_y"/>
                                          </p:val>
                                        </p:tav>
                                        <p:tav tm="100000">
                                          <p:val>
                                            <p:strVal val="1+ppt_h/2"/>
                                          </p:val>
                                        </p:tav>
                                      </p:tavLst>
                                    </p:anim>
                                    <p:set>
                                      <p:cBhvr>
                                        <p:cTn id="64" dur="1" fill="hold">
                                          <p:stCondLst>
                                            <p:cond delay="499"/>
                                          </p:stCondLst>
                                        </p:cTn>
                                        <p:tgtEl>
                                          <p:spTgt spid="21"/>
                                        </p:tgtEl>
                                        <p:attrNameLst>
                                          <p:attrName>style.visibility</p:attrName>
                                        </p:attrNameLst>
                                      </p:cBhvr>
                                      <p:to>
                                        <p:strVal val="hidden"/>
                                      </p:to>
                                    </p:set>
                                  </p:childTnLst>
                                </p:cTn>
                              </p:par>
                              <p:par>
                                <p:cTn id="65" presetID="2" presetClass="exit" presetSubtype="4" fill="hold" grpId="1" nodeType="withEffect">
                                  <p:stCondLst>
                                    <p:cond delay="0"/>
                                  </p:stCondLst>
                                  <p:childTnLst>
                                    <p:anim calcmode="lin" valueType="num">
                                      <p:cBhvr additive="base">
                                        <p:cTn id="66" dur="500"/>
                                        <p:tgtEl>
                                          <p:spTgt spid="20"/>
                                        </p:tgtEl>
                                        <p:attrNameLst>
                                          <p:attrName>ppt_x</p:attrName>
                                        </p:attrNameLst>
                                      </p:cBhvr>
                                      <p:tavLst>
                                        <p:tav tm="0">
                                          <p:val>
                                            <p:strVal val="ppt_x"/>
                                          </p:val>
                                        </p:tav>
                                        <p:tav tm="100000">
                                          <p:val>
                                            <p:strVal val="ppt_x"/>
                                          </p:val>
                                        </p:tav>
                                      </p:tavLst>
                                    </p:anim>
                                    <p:anim calcmode="lin" valueType="num">
                                      <p:cBhvr additive="base">
                                        <p:cTn id="67" dur="500"/>
                                        <p:tgtEl>
                                          <p:spTgt spid="20"/>
                                        </p:tgtEl>
                                        <p:attrNameLst>
                                          <p:attrName>ppt_y</p:attrName>
                                        </p:attrNameLst>
                                      </p:cBhvr>
                                      <p:tavLst>
                                        <p:tav tm="0">
                                          <p:val>
                                            <p:strVal val="ppt_y"/>
                                          </p:val>
                                        </p:tav>
                                        <p:tav tm="100000">
                                          <p:val>
                                            <p:strVal val="1+ppt_h/2"/>
                                          </p:val>
                                        </p:tav>
                                      </p:tavLst>
                                    </p:anim>
                                    <p:set>
                                      <p:cBhvr>
                                        <p:cTn id="68" dur="1" fill="hold">
                                          <p:stCondLst>
                                            <p:cond delay="499"/>
                                          </p:stCondLst>
                                        </p:cTn>
                                        <p:tgtEl>
                                          <p:spTgt spid="20"/>
                                        </p:tgtEl>
                                        <p:attrNameLst>
                                          <p:attrName>style.visibility</p:attrName>
                                        </p:attrNameLst>
                                      </p:cBhvr>
                                      <p:to>
                                        <p:strVal val="hidden"/>
                                      </p:to>
                                    </p:set>
                                  </p:childTnLst>
                                </p:cTn>
                              </p:par>
                              <p:par>
                                <p:cTn id="69" presetID="2" presetClass="exit" presetSubtype="4" fill="hold" grpId="1" nodeType="withEffect">
                                  <p:stCondLst>
                                    <p:cond delay="0"/>
                                  </p:stCondLst>
                                  <p:childTnLst>
                                    <p:anim calcmode="lin" valueType="num">
                                      <p:cBhvr additive="base">
                                        <p:cTn id="70" dur="500"/>
                                        <p:tgtEl>
                                          <p:spTgt spid="23"/>
                                        </p:tgtEl>
                                        <p:attrNameLst>
                                          <p:attrName>ppt_x</p:attrName>
                                        </p:attrNameLst>
                                      </p:cBhvr>
                                      <p:tavLst>
                                        <p:tav tm="0">
                                          <p:val>
                                            <p:strVal val="ppt_x"/>
                                          </p:val>
                                        </p:tav>
                                        <p:tav tm="100000">
                                          <p:val>
                                            <p:strVal val="ppt_x"/>
                                          </p:val>
                                        </p:tav>
                                      </p:tavLst>
                                    </p:anim>
                                    <p:anim calcmode="lin" valueType="num">
                                      <p:cBhvr additive="base">
                                        <p:cTn id="71" dur="500"/>
                                        <p:tgtEl>
                                          <p:spTgt spid="23"/>
                                        </p:tgtEl>
                                        <p:attrNameLst>
                                          <p:attrName>ppt_y</p:attrName>
                                        </p:attrNameLst>
                                      </p:cBhvr>
                                      <p:tavLst>
                                        <p:tav tm="0">
                                          <p:val>
                                            <p:strVal val="ppt_y"/>
                                          </p:val>
                                        </p:tav>
                                        <p:tav tm="100000">
                                          <p:val>
                                            <p:strVal val="1+ppt_h/2"/>
                                          </p:val>
                                        </p:tav>
                                      </p:tavLst>
                                    </p:anim>
                                    <p:set>
                                      <p:cBhvr>
                                        <p:cTn id="72" dur="1" fill="hold">
                                          <p:stCondLst>
                                            <p:cond delay="499"/>
                                          </p:stCondLst>
                                        </p:cTn>
                                        <p:tgtEl>
                                          <p:spTgt spid="23"/>
                                        </p:tgtEl>
                                        <p:attrNameLst>
                                          <p:attrName>style.visibility</p:attrName>
                                        </p:attrNameLst>
                                      </p:cBhvr>
                                      <p:to>
                                        <p:strVal val="hidden"/>
                                      </p:to>
                                    </p:set>
                                  </p:childTnLst>
                                </p:cTn>
                              </p:par>
                              <p:par>
                                <p:cTn id="73" presetID="2" presetClass="exit" presetSubtype="4" fill="hold" nodeType="withEffect">
                                  <p:stCondLst>
                                    <p:cond delay="0"/>
                                  </p:stCondLst>
                                  <p:childTnLst>
                                    <p:anim calcmode="lin" valueType="num">
                                      <p:cBhvr additive="base">
                                        <p:cTn id="74" dur="500"/>
                                        <p:tgtEl>
                                          <p:spTgt spid="25"/>
                                        </p:tgtEl>
                                        <p:attrNameLst>
                                          <p:attrName>ppt_x</p:attrName>
                                        </p:attrNameLst>
                                      </p:cBhvr>
                                      <p:tavLst>
                                        <p:tav tm="0">
                                          <p:val>
                                            <p:strVal val="ppt_x"/>
                                          </p:val>
                                        </p:tav>
                                        <p:tav tm="100000">
                                          <p:val>
                                            <p:strVal val="ppt_x"/>
                                          </p:val>
                                        </p:tav>
                                      </p:tavLst>
                                    </p:anim>
                                    <p:anim calcmode="lin" valueType="num">
                                      <p:cBhvr additive="base">
                                        <p:cTn id="75" dur="500"/>
                                        <p:tgtEl>
                                          <p:spTgt spid="25"/>
                                        </p:tgtEl>
                                        <p:attrNameLst>
                                          <p:attrName>ppt_y</p:attrName>
                                        </p:attrNameLst>
                                      </p:cBhvr>
                                      <p:tavLst>
                                        <p:tav tm="0">
                                          <p:val>
                                            <p:strVal val="ppt_y"/>
                                          </p:val>
                                        </p:tav>
                                        <p:tav tm="100000">
                                          <p:val>
                                            <p:strVal val="1+ppt_h/2"/>
                                          </p:val>
                                        </p:tav>
                                      </p:tavLst>
                                    </p:anim>
                                    <p:set>
                                      <p:cBhvr>
                                        <p:cTn id="76" dur="1" fill="hold">
                                          <p:stCondLst>
                                            <p:cond delay="499"/>
                                          </p:stCondLst>
                                        </p:cTn>
                                        <p:tgtEl>
                                          <p:spTgt spid="25"/>
                                        </p:tgtEl>
                                        <p:attrNameLst>
                                          <p:attrName>style.visibility</p:attrName>
                                        </p:attrNameLst>
                                      </p:cBhvr>
                                      <p:to>
                                        <p:strVal val="hidden"/>
                                      </p:to>
                                    </p:set>
                                  </p:childTnLst>
                                </p:cTn>
                              </p:par>
                              <p:par>
                                <p:cTn id="77" presetID="2" presetClass="exit" presetSubtype="4" fill="hold" grpId="1" nodeType="withEffect">
                                  <p:stCondLst>
                                    <p:cond delay="0"/>
                                  </p:stCondLst>
                                  <p:childTnLst>
                                    <p:anim calcmode="lin" valueType="num">
                                      <p:cBhvr additive="base">
                                        <p:cTn id="78" dur="500"/>
                                        <p:tgtEl>
                                          <p:spTgt spid="24"/>
                                        </p:tgtEl>
                                        <p:attrNameLst>
                                          <p:attrName>ppt_x</p:attrName>
                                        </p:attrNameLst>
                                      </p:cBhvr>
                                      <p:tavLst>
                                        <p:tav tm="0">
                                          <p:val>
                                            <p:strVal val="ppt_x"/>
                                          </p:val>
                                        </p:tav>
                                        <p:tav tm="100000">
                                          <p:val>
                                            <p:strVal val="ppt_x"/>
                                          </p:val>
                                        </p:tav>
                                      </p:tavLst>
                                    </p:anim>
                                    <p:anim calcmode="lin" valueType="num">
                                      <p:cBhvr additive="base">
                                        <p:cTn id="79" dur="500"/>
                                        <p:tgtEl>
                                          <p:spTgt spid="24"/>
                                        </p:tgtEl>
                                        <p:attrNameLst>
                                          <p:attrName>ppt_y</p:attrName>
                                        </p:attrNameLst>
                                      </p:cBhvr>
                                      <p:tavLst>
                                        <p:tav tm="0">
                                          <p:val>
                                            <p:strVal val="ppt_y"/>
                                          </p:val>
                                        </p:tav>
                                        <p:tav tm="100000">
                                          <p:val>
                                            <p:strVal val="1+ppt_h/2"/>
                                          </p:val>
                                        </p:tav>
                                      </p:tavLst>
                                    </p:anim>
                                    <p:set>
                                      <p:cBhvr>
                                        <p:cTn id="80" dur="1" fill="hold">
                                          <p:stCondLst>
                                            <p:cond delay="499"/>
                                          </p:stCondLst>
                                        </p:cTn>
                                        <p:tgtEl>
                                          <p:spTgt spid="24"/>
                                        </p:tgtEl>
                                        <p:attrNameLst>
                                          <p:attrName>style.visibility</p:attrName>
                                        </p:attrNameLst>
                                      </p:cBhvr>
                                      <p:to>
                                        <p:strVal val="hidden"/>
                                      </p:to>
                                    </p:set>
                                  </p:childTnLst>
                                </p:cTn>
                              </p:par>
                              <p:par>
                                <p:cTn id="81" presetID="2" presetClass="exit" presetSubtype="4" fill="hold" grpId="1" nodeType="withEffect">
                                  <p:stCondLst>
                                    <p:cond delay="0"/>
                                  </p:stCondLst>
                                  <p:childTnLst>
                                    <p:anim calcmode="lin" valueType="num">
                                      <p:cBhvr additive="base">
                                        <p:cTn id="82" dur="500"/>
                                        <p:tgtEl>
                                          <p:spTgt spid="31"/>
                                        </p:tgtEl>
                                        <p:attrNameLst>
                                          <p:attrName>ppt_x</p:attrName>
                                        </p:attrNameLst>
                                      </p:cBhvr>
                                      <p:tavLst>
                                        <p:tav tm="0">
                                          <p:val>
                                            <p:strVal val="ppt_x"/>
                                          </p:val>
                                        </p:tav>
                                        <p:tav tm="100000">
                                          <p:val>
                                            <p:strVal val="ppt_x"/>
                                          </p:val>
                                        </p:tav>
                                      </p:tavLst>
                                    </p:anim>
                                    <p:anim calcmode="lin" valueType="num">
                                      <p:cBhvr additive="base">
                                        <p:cTn id="83" dur="500"/>
                                        <p:tgtEl>
                                          <p:spTgt spid="31"/>
                                        </p:tgtEl>
                                        <p:attrNameLst>
                                          <p:attrName>ppt_y</p:attrName>
                                        </p:attrNameLst>
                                      </p:cBhvr>
                                      <p:tavLst>
                                        <p:tav tm="0">
                                          <p:val>
                                            <p:strVal val="ppt_y"/>
                                          </p:val>
                                        </p:tav>
                                        <p:tav tm="100000">
                                          <p:val>
                                            <p:strVal val="1+ppt_h/2"/>
                                          </p:val>
                                        </p:tav>
                                      </p:tavLst>
                                    </p:anim>
                                    <p:set>
                                      <p:cBhvr>
                                        <p:cTn id="84" dur="1" fill="hold">
                                          <p:stCondLst>
                                            <p:cond delay="499"/>
                                          </p:stCondLst>
                                        </p:cTn>
                                        <p:tgtEl>
                                          <p:spTgt spid="31"/>
                                        </p:tgtEl>
                                        <p:attrNameLst>
                                          <p:attrName>style.visibility</p:attrName>
                                        </p:attrNameLst>
                                      </p:cBhvr>
                                      <p:to>
                                        <p:strVal val="hidden"/>
                                      </p:to>
                                    </p:set>
                                  </p:childTnLst>
                                </p:cTn>
                              </p:par>
                              <p:par>
                                <p:cTn id="85" presetID="2" presetClass="exit" presetSubtype="4" fill="hold" nodeType="withEffect">
                                  <p:stCondLst>
                                    <p:cond delay="0"/>
                                  </p:stCondLst>
                                  <p:childTnLst>
                                    <p:anim calcmode="lin" valueType="num">
                                      <p:cBhvr additive="base">
                                        <p:cTn id="86" dur="500"/>
                                        <p:tgtEl>
                                          <p:spTgt spid="33"/>
                                        </p:tgtEl>
                                        <p:attrNameLst>
                                          <p:attrName>ppt_x</p:attrName>
                                        </p:attrNameLst>
                                      </p:cBhvr>
                                      <p:tavLst>
                                        <p:tav tm="0">
                                          <p:val>
                                            <p:strVal val="ppt_x"/>
                                          </p:val>
                                        </p:tav>
                                        <p:tav tm="100000">
                                          <p:val>
                                            <p:strVal val="ppt_x"/>
                                          </p:val>
                                        </p:tav>
                                      </p:tavLst>
                                    </p:anim>
                                    <p:anim calcmode="lin" valueType="num">
                                      <p:cBhvr additive="base">
                                        <p:cTn id="87" dur="500"/>
                                        <p:tgtEl>
                                          <p:spTgt spid="33"/>
                                        </p:tgtEl>
                                        <p:attrNameLst>
                                          <p:attrName>ppt_y</p:attrName>
                                        </p:attrNameLst>
                                      </p:cBhvr>
                                      <p:tavLst>
                                        <p:tav tm="0">
                                          <p:val>
                                            <p:strVal val="ppt_y"/>
                                          </p:val>
                                        </p:tav>
                                        <p:tav tm="100000">
                                          <p:val>
                                            <p:strVal val="1+ppt_h/2"/>
                                          </p:val>
                                        </p:tav>
                                      </p:tavLst>
                                    </p:anim>
                                    <p:set>
                                      <p:cBhvr>
                                        <p:cTn id="88" dur="1" fill="hold">
                                          <p:stCondLst>
                                            <p:cond delay="499"/>
                                          </p:stCondLst>
                                        </p:cTn>
                                        <p:tgtEl>
                                          <p:spTgt spid="33"/>
                                        </p:tgtEl>
                                        <p:attrNameLst>
                                          <p:attrName>style.visibility</p:attrName>
                                        </p:attrNameLst>
                                      </p:cBhvr>
                                      <p:to>
                                        <p:strVal val="hidden"/>
                                      </p:to>
                                    </p:set>
                                  </p:childTnLst>
                                </p:cTn>
                              </p:par>
                              <p:par>
                                <p:cTn id="89" presetID="2" presetClass="exit" presetSubtype="4" fill="hold" grpId="1" nodeType="withEffect">
                                  <p:stCondLst>
                                    <p:cond delay="0"/>
                                  </p:stCondLst>
                                  <p:childTnLst>
                                    <p:anim calcmode="lin" valueType="num">
                                      <p:cBhvr additive="base">
                                        <p:cTn id="90" dur="500"/>
                                        <p:tgtEl>
                                          <p:spTgt spid="32"/>
                                        </p:tgtEl>
                                        <p:attrNameLst>
                                          <p:attrName>ppt_x</p:attrName>
                                        </p:attrNameLst>
                                      </p:cBhvr>
                                      <p:tavLst>
                                        <p:tav tm="0">
                                          <p:val>
                                            <p:strVal val="ppt_x"/>
                                          </p:val>
                                        </p:tav>
                                        <p:tav tm="100000">
                                          <p:val>
                                            <p:strVal val="ppt_x"/>
                                          </p:val>
                                        </p:tav>
                                      </p:tavLst>
                                    </p:anim>
                                    <p:anim calcmode="lin" valueType="num">
                                      <p:cBhvr additive="base">
                                        <p:cTn id="91" dur="500"/>
                                        <p:tgtEl>
                                          <p:spTgt spid="32"/>
                                        </p:tgtEl>
                                        <p:attrNameLst>
                                          <p:attrName>ppt_y</p:attrName>
                                        </p:attrNameLst>
                                      </p:cBhvr>
                                      <p:tavLst>
                                        <p:tav tm="0">
                                          <p:val>
                                            <p:strVal val="ppt_y"/>
                                          </p:val>
                                        </p:tav>
                                        <p:tav tm="100000">
                                          <p:val>
                                            <p:strVal val="1+ppt_h/2"/>
                                          </p:val>
                                        </p:tav>
                                      </p:tavLst>
                                    </p:anim>
                                    <p:set>
                                      <p:cBhvr>
                                        <p:cTn id="92"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9" grpId="0" animBg="1"/>
      <p:bldP spid="19" grpId="1" animBg="1"/>
      <p:bldP spid="20" grpId="0" animBg="1"/>
      <p:bldP spid="20" grpId="1" animBg="1"/>
      <p:bldP spid="23" grpId="0" animBg="1"/>
      <p:bldP spid="23" grpId="1" animBg="1"/>
      <p:bldP spid="24" grpId="0" animBg="1"/>
      <p:bldP spid="24" grpId="1" animBg="1"/>
      <p:bldP spid="31" grpId="0" animBg="1"/>
      <p:bldP spid="31" grpId="1" animBg="1"/>
      <p:bldP spid="32" grpId="0" animBg="1"/>
      <p:bldP spid="3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C4E1DC9F-CB31-4077-86EC-36FFC7BD41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grpSp>
        <p:nvGrpSpPr>
          <p:cNvPr id="17" name="Group 16">
            <a:extLst>
              <a:ext uri="{FF2B5EF4-FFF2-40B4-BE49-F238E27FC236}">
                <a16:creationId xmlns:a16="http://schemas.microsoft.com/office/drawing/2014/main" id="{AB426179-9D87-459D-8D36-2A3816CFEE81}"/>
              </a:ext>
            </a:extLst>
          </p:cNvPr>
          <p:cNvGrpSpPr/>
          <p:nvPr/>
        </p:nvGrpSpPr>
        <p:grpSpPr>
          <a:xfrm>
            <a:off x="198040" y="2055946"/>
            <a:ext cx="2067213" cy="3677163"/>
            <a:chOff x="148162" y="1731751"/>
            <a:chExt cx="2067213" cy="3677163"/>
          </a:xfrm>
        </p:grpSpPr>
        <p:pic>
          <p:nvPicPr>
            <p:cNvPr id="22" name="Picture 21">
              <a:extLst>
                <a:ext uri="{FF2B5EF4-FFF2-40B4-BE49-F238E27FC236}">
                  <a16:creationId xmlns:a16="http://schemas.microsoft.com/office/drawing/2014/main" id="{BA1724A7-19C6-45C7-AB58-B5793B7D1941}"/>
                </a:ext>
              </a:extLst>
            </p:cNvPr>
            <p:cNvPicPr>
              <a:picLocks noChangeAspect="1"/>
            </p:cNvPicPr>
            <p:nvPr/>
          </p:nvPicPr>
          <p:blipFill>
            <a:blip r:embed="rId3"/>
            <a:stretch>
              <a:fillRect/>
            </a:stretch>
          </p:blipFill>
          <p:spPr>
            <a:xfrm>
              <a:off x="148162" y="1731751"/>
              <a:ext cx="2067213" cy="3677163"/>
            </a:xfrm>
            <a:prstGeom prst="rect">
              <a:avLst/>
            </a:prstGeom>
          </p:spPr>
        </p:pic>
        <p:sp>
          <p:nvSpPr>
            <p:cNvPr id="26" name="Rectangle 25">
              <a:extLst>
                <a:ext uri="{FF2B5EF4-FFF2-40B4-BE49-F238E27FC236}">
                  <a16:creationId xmlns:a16="http://schemas.microsoft.com/office/drawing/2014/main" id="{7061E4E7-8E19-4BA5-8ED4-8103EF174357}"/>
                </a:ext>
              </a:extLst>
            </p:cNvPr>
            <p:cNvSpPr/>
            <p:nvPr/>
          </p:nvSpPr>
          <p:spPr>
            <a:xfrm>
              <a:off x="184245" y="3175420"/>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3A1EB7B1-E5D3-470C-95D9-D0F2CA79A419}"/>
              </a:ext>
            </a:extLst>
          </p:cNvPr>
          <p:cNvPicPr>
            <a:picLocks noChangeAspect="1"/>
          </p:cNvPicPr>
          <p:nvPr/>
        </p:nvPicPr>
        <p:blipFill>
          <a:blip r:embed="rId4"/>
          <a:stretch>
            <a:fillRect/>
          </a:stretch>
        </p:blipFill>
        <p:spPr>
          <a:xfrm>
            <a:off x="2285868" y="3505023"/>
            <a:ext cx="2486372" cy="2286319"/>
          </a:xfrm>
          <a:prstGeom prst="rect">
            <a:avLst/>
          </a:prstGeom>
          <a:ln w="12700">
            <a:solidFill>
              <a:schemeClr val="bg2">
                <a:lumMod val="50000"/>
              </a:schemeClr>
            </a:solidFill>
          </a:ln>
        </p:spPr>
      </p:pic>
      <p:sp>
        <p:nvSpPr>
          <p:cNvPr id="18" name="TextBox 17">
            <a:extLst>
              <a:ext uri="{FF2B5EF4-FFF2-40B4-BE49-F238E27FC236}">
                <a16:creationId xmlns:a16="http://schemas.microsoft.com/office/drawing/2014/main" id="{96A7F046-6C6C-405D-82DE-BBA0D6AB48A1}"/>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sp>
        <p:nvSpPr>
          <p:cNvPr id="23" name="TextBox 22">
            <a:extLst>
              <a:ext uri="{FF2B5EF4-FFF2-40B4-BE49-F238E27FC236}">
                <a16:creationId xmlns:a16="http://schemas.microsoft.com/office/drawing/2014/main" id="{64B99997-BB3F-4511-8328-2E852FEE4537}"/>
              </a:ext>
            </a:extLst>
          </p:cNvPr>
          <p:cNvSpPr txBox="1"/>
          <p:nvPr/>
        </p:nvSpPr>
        <p:spPr>
          <a:xfrm>
            <a:off x="5236770" y="2146782"/>
            <a:ext cx="6782005" cy="2246769"/>
          </a:xfrm>
          <a:prstGeom prst="rect">
            <a:avLst/>
          </a:prstGeom>
          <a:solidFill>
            <a:schemeClr val="bg1"/>
          </a:solidFill>
          <a:ln w="19050">
            <a:solidFill>
              <a:schemeClr val="accent2"/>
            </a:solidFill>
          </a:ln>
        </p:spPr>
        <p:txBody>
          <a:bodyPr wrap="square" rtlCol="0">
            <a:spAutoFit/>
          </a:bodyPr>
          <a:lstStyle/>
          <a:p>
            <a:r>
              <a:rPr lang="en-CA" sz="2000" b="1" i="1" dirty="0"/>
              <a:t>From Salesforce Objects </a:t>
            </a:r>
            <a:r>
              <a:rPr lang="en-CA" sz="2000" dirty="0"/>
              <a:t>– When a template is loaded on a Worksheet, it becomes an Excel table and is bound to a Salesforce object.</a:t>
            </a:r>
          </a:p>
          <a:p>
            <a:endParaRPr lang="en-CA" sz="2000" dirty="0"/>
          </a:p>
          <a:p>
            <a:r>
              <a:rPr lang="en-CA" sz="2000" dirty="0"/>
              <a:t>Each column in the table is bound to a Salesforce field. The table can then be used to retrieve and/or update data from Salesforce, as well as create new records in Salesforce.</a:t>
            </a:r>
          </a:p>
        </p:txBody>
      </p:sp>
      <p:sp>
        <p:nvSpPr>
          <p:cNvPr id="24" name="Rectangle 23">
            <a:extLst>
              <a:ext uri="{FF2B5EF4-FFF2-40B4-BE49-F238E27FC236}">
                <a16:creationId xmlns:a16="http://schemas.microsoft.com/office/drawing/2014/main" id="{830A3B79-F2A9-414E-AC68-BA73B8ADACAE}"/>
              </a:ext>
            </a:extLst>
          </p:cNvPr>
          <p:cNvSpPr/>
          <p:nvPr/>
        </p:nvSpPr>
        <p:spPr>
          <a:xfrm>
            <a:off x="2380599" y="4941899"/>
            <a:ext cx="2193703" cy="3880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5" name="Straight Arrow Connector 24">
            <a:extLst>
              <a:ext uri="{FF2B5EF4-FFF2-40B4-BE49-F238E27FC236}">
                <a16:creationId xmlns:a16="http://schemas.microsoft.com/office/drawing/2014/main" id="{8F4C7311-470F-4DF7-B9BF-A737141A7534}"/>
              </a:ext>
            </a:extLst>
          </p:cNvPr>
          <p:cNvCxnSpPr>
            <a:cxnSpLocks/>
            <a:stCxn id="23" idx="1"/>
          </p:cNvCxnSpPr>
          <p:nvPr/>
        </p:nvCxnSpPr>
        <p:spPr>
          <a:xfrm flipH="1">
            <a:off x="3439780" y="3270167"/>
            <a:ext cx="1796990" cy="16732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725D5DC1-B831-4536-A54E-71A2A076641C}"/>
              </a:ext>
            </a:extLst>
          </p:cNvPr>
          <p:cNvSpPr txBox="1"/>
          <p:nvPr/>
        </p:nvSpPr>
        <p:spPr>
          <a:xfrm>
            <a:off x="5236770" y="4650383"/>
            <a:ext cx="6782004" cy="1015663"/>
          </a:xfrm>
          <a:prstGeom prst="rect">
            <a:avLst/>
          </a:prstGeom>
          <a:solidFill>
            <a:schemeClr val="bg1"/>
          </a:solidFill>
          <a:ln w="19050">
            <a:solidFill>
              <a:schemeClr val="accent2"/>
            </a:solidFill>
          </a:ln>
        </p:spPr>
        <p:txBody>
          <a:bodyPr wrap="square" rtlCol="0">
            <a:spAutoFit/>
          </a:bodyPr>
          <a:lstStyle/>
          <a:p>
            <a:r>
              <a:rPr lang="en-CA" sz="2000" b="1" i="1" dirty="0"/>
              <a:t>From Salesforce Reports </a:t>
            </a:r>
            <a:r>
              <a:rPr lang="en-CA" sz="2000" dirty="0"/>
              <a:t>– </a:t>
            </a:r>
            <a:r>
              <a:rPr lang="en-US" sz="2000" dirty="0"/>
              <a:t>A </a:t>
            </a:r>
            <a:r>
              <a:rPr lang="en-US" sz="2000" b="1" i="1" dirty="0"/>
              <a:t>Salesforce report</a:t>
            </a:r>
            <a:r>
              <a:rPr lang="en-US" sz="2000" b="1" dirty="0"/>
              <a:t> </a:t>
            </a:r>
            <a:r>
              <a:rPr lang="en-US" sz="2000" dirty="0"/>
              <a:t>is a tool in Salesforce that helps people organize and display their data in </a:t>
            </a:r>
            <a:r>
              <a:rPr lang="en-CA" sz="2000" dirty="0"/>
              <a:t>an easily understandable way.</a:t>
            </a:r>
          </a:p>
        </p:txBody>
      </p:sp>
      <p:sp>
        <p:nvSpPr>
          <p:cNvPr id="32" name="Rectangle 31">
            <a:extLst>
              <a:ext uri="{FF2B5EF4-FFF2-40B4-BE49-F238E27FC236}">
                <a16:creationId xmlns:a16="http://schemas.microsoft.com/office/drawing/2014/main" id="{89948939-89B6-46D2-A95D-924BD4989FE2}"/>
              </a:ext>
            </a:extLst>
          </p:cNvPr>
          <p:cNvSpPr/>
          <p:nvPr/>
        </p:nvSpPr>
        <p:spPr>
          <a:xfrm>
            <a:off x="2373424" y="5357773"/>
            <a:ext cx="2202873" cy="38808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3" name="Straight Arrow Connector 32">
            <a:extLst>
              <a:ext uri="{FF2B5EF4-FFF2-40B4-BE49-F238E27FC236}">
                <a16:creationId xmlns:a16="http://schemas.microsoft.com/office/drawing/2014/main" id="{9C17143A-4C58-465E-928B-A331D6794522}"/>
              </a:ext>
            </a:extLst>
          </p:cNvPr>
          <p:cNvCxnSpPr>
            <a:cxnSpLocks/>
            <a:stCxn id="31" idx="1"/>
            <a:endCxn id="32" idx="3"/>
          </p:cNvCxnSpPr>
          <p:nvPr/>
        </p:nvCxnSpPr>
        <p:spPr>
          <a:xfrm flipH="1">
            <a:off x="4576297" y="5158215"/>
            <a:ext cx="660473" cy="3935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90D2BB74-FF3A-4F2C-9000-908AEBD6BF10}"/>
              </a:ext>
            </a:extLst>
          </p:cNvPr>
          <p:cNvSpPr txBox="1"/>
          <p:nvPr/>
        </p:nvSpPr>
        <p:spPr>
          <a:xfrm>
            <a:off x="1990747" y="1182862"/>
            <a:ext cx="2486372" cy="400110"/>
          </a:xfrm>
          <a:prstGeom prst="rect">
            <a:avLst/>
          </a:prstGeom>
          <a:solidFill>
            <a:schemeClr val="bg1"/>
          </a:solidFill>
          <a:ln w="19050">
            <a:solidFill>
              <a:schemeClr val="accent2"/>
            </a:solidFill>
          </a:ln>
        </p:spPr>
        <p:txBody>
          <a:bodyPr wrap="square" rtlCol="0">
            <a:spAutoFit/>
          </a:bodyPr>
          <a:lstStyle/>
          <a:p>
            <a:pPr algn="ctr"/>
            <a:r>
              <a:rPr lang="en-CA" sz="2000" dirty="0"/>
              <a:t>From Online S</a:t>
            </a:r>
            <a:r>
              <a:rPr lang="en-CA" sz="2000" u="sng" dirty="0"/>
              <a:t>e</a:t>
            </a:r>
            <a:r>
              <a:rPr lang="en-CA" sz="2000" dirty="0"/>
              <a:t>rvices</a:t>
            </a:r>
          </a:p>
        </p:txBody>
      </p:sp>
      <p:cxnSp>
        <p:nvCxnSpPr>
          <p:cNvPr id="28" name="Straight Arrow Connector 27">
            <a:extLst>
              <a:ext uri="{FF2B5EF4-FFF2-40B4-BE49-F238E27FC236}">
                <a16:creationId xmlns:a16="http://schemas.microsoft.com/office/drawing/2014/main" id="{54D63FC0-EAD8-4526-BFAE-263C81634FFD}"/>
              </a:ext>
            </a:extLst>
          </p:cNvPr>
          <p:cNvCxnSpPr>
            <a:cxnSpLocks/>
            <a:stCxn id="19" idx="2"/>
          </p:cNvCxnSpPr>
          <p:nvPr/>
        </p:nvCxnSpPr>
        <p:spPr>
          <a:xfrm flipH="1">
            <a:off x="1512916" y="1582972"/>
            <a:ext cx="1721017" cy="20164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Slide Number Placeholder 2">
            <a:extLst>
              <a:ext uri="{FF2B5EF4-FFF2-40B4-BE49-F238E27FC236}">
                <a16:creationId xmlns:a16="http://schemas.microsoft.com/office/drawing/2014/main" id="{2E1CDA80-B478-4E4B-90DF-6595C0E406B8}"/>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14</a:t>
            </a:fld>
            <a:endParaRPr lang="en-GB" dirty="0">
              <a:solidFill>
                <a:schemeClr val="tx1"/>
              </a:solidFill>
            </a:endParaRPr>
          </a:p>
        </p:txBody>
      </p:sp>
    </p:spTree>
    <p:extLst>
      <p:ext uri="{BB962C8B-B14F-4D97-AF65-F5344CB8AC3E}">
        <p14:creationId xmlns:p14="http://schemas.microsoft.com/office/powerpoint/2010/main" val="168552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1+#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right)">
                                      <p:cBhvr>
                                        <p:cTn id="12" dur="500"/>
                                        <p:tgtEl>
                                          <p:spTgt spid="25"/>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500" fill="hold"/>
                                        <p:tgtEl>
                                          <p:spTgt spid="24"/>
                                        </p:tgtEl>
                                        <p:attrNameLst>
                                          <p:attrName>ppt_w</p:attrName>
                                        </p:attrNameLst>
                                      </p:cBhvr>
                                      <p:tavLst>
                                        <p:tav tm="0">
                                          <p:val>
                                            <p:fltVal val="0"/>
                                          </p:val>
                                        </p:tav>
                                        <p:tav tm="100000">
                                          <p:val>
                                            <p:strVal val="#ppt_w"/>
                                          </p:val>
                                        </p:tav>
                                      </p:tavLst>
                                    </p:anim>
                                    <p:anim calcmode="lin" valueType="num">
                                      <p:cBhvr>
                                        <p:cTn id="16" dur="500" fill="hold"/>
                                        <p:tgtEl>
                                          <p:spTgt spid="24"/>
                                        </p:tgtEl>
                                        <p:attrNameLst>
                                          <p:attrName>ppt_h</p:attrName>
                                        </p:attrNameLst>
                                      </p:cBhvr>
                                      <p:tavLst>
                                        <p:tav tm="0">
                                          <p:val>
                                            <p:fltVal val="0"/>
                                          </p:val>
                                        </p:tav>
                                        <p:tav tm="100000">
                                          <p:val>
                                            <p:strVal val="#ppt_h"/>
                                          </p:val>
                                        </p:tav>
                                      </p:tavLst>
                                    </p:anim>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500" fill="hold"/>
                                        <p:tgtEl>
                                          <p:spTgt spid="31"/>
                                        </p:tgtEl>
                                        <p:attrNameLst>
                                          <p:attrName>ppt_x</p:attrName>
                                        </p:attrNameLst>
                                      </p:cBhvr>
                                      <p:tavLst>
                                        <p:tav tm="0">
                                          <p:val>
                                            <p:strVal val="1+#ppt_w/2"/>
                                          </p:val>
                                        </p:tav>
                                        <p:tav tm="100000">
                                          <p:val>
                                            <p:strVal val="#ppt_x"/>
                                          </p:val>
                                        </p:tav>
                                      </p:tavLst>
                                    </p:anim>
                                    <p:anim calcmode="lin" valueType="num">
                                      <p:cBhvr additive="base">
                                        <p:cTn id="23" dur="500" fill="hold"/>
                                        <p:tgtEl>
                                          <p:spTgt spid="31"/>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2" fill="hold"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right)">
                                      <p:cBhvr>
                                        <p:cTn id="27" dur="500"/>
                                        <p:tgtEl>
                                          <p:spTgt spid="33"/>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p:cTn id="30" dur="500" fill="hold"/>
                                        <p:tgtEl>
                                          <p:spTgt spid="32"/>
                                        </p:tgtEl>
                                        <p:attrNameLst>
                                          <p:attrName>ppt_w</p:attrName>
                                        </p:attrNameLst>
                                      </p:cBhvr>
                                      <p:tavLst>
                                        <p:tav tm="0">
                                          <p:val>
                                            <p:fltVal val="0"/>
                                          </p:val>
                                        </p:tav>
                                        <p:tav tm="100000">
                                          <p:val>
                                            <p:strVal val="#ppt_w"/>
                                          </p:val>
                                        </p:tav>
                                      </p:tavLst>
                                    </p:anim>
                                    <p:anim calcmode="lin" valueType="num">
                                      <p:cBhvr>
                                        <p:cTn id="31" dur="500" fill="hold"/>
                                        <p:tgtEl>
                                          <p:spTgt spid="32"/>
                                        </p:tgtEl>
                                        <p:attrNameLst>
                                          <p:attrName>ppt_h</p:attrName>
                                        </p:attrNameLst>
                                      </p:cBhvr>
                                      <p:tavLst>
                                        <p:tav tm="0">
                                          <p:val>
                                            <p:fltVal val="0"/>
                                          </p:val>
                                        </p:tav>
                                        <p:tav tm="100000">
                                          <p:val>
                                            <p:strVal val="#ppt_h"/>
                                          </p:val>
                                        </p:tav>
                                      </p:tavLst>
                                    </p:anim>
                                    <p:animEffect transition="in" filter="fade">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1" nodeType="clickEffect">
                                  <p:stCondLst>
                                    <p:cond delay="0"/>
                                  </p:stCondLst>
                                  <p:childTnLst>
                                    <p:anim calcmode="lin" valueType="num">
                                      <p:cBhvr additive="base">
                                        <p:cTn id="36" dur="500"/>
                                        <p:tgtEl>
                                          <p:spTgt spid="23"/>
                                        </p:tgtEl>
                                        <p:attrNameLst>
                                          <p:attrName>ppt_x</p:attrName>
                                        </p:attrNameLst>
                                      </p:cBhvr>
                                      <p:tavLst>
                                        <p:tav tm="0">
                                          <p:val>
                                            <p:strVal val="ppt_x"/>
                                          </p:val>
                                        </p:tav>
                                        <p:tav tm="100000">
                                          <p:val>
                                            <p:strVal val="ppt_x"/>
                                          </p:val>
                                        </p:tav>
                                      </p:tavLst>
                                    </p:anim>
                                    <p:anim calcmode="lin" valueType="num">
                                      <p:cBhvr additive="base">
                                        <p:cTn id="37" dur="500"/>
                                        <p:tgtEl>
                                          <p:spTgt spid="23"/>
                                        </p:tgtEl>
                                        <p:attrNameLst>
                                          <p:attrName>ppt_y</p:attrName>
                                        </p:attrNameLst>
                                      </p:cBhvr>
                                      <p:tavLst>
                                        <p:tav tm="0">
                                          <p:val>
                                            <p:strVal val="ppt_y"/>
                                          </p:val>
                                        </p:tav>
                                        <p:tav tm="100000">
                                          <p:val>
                                            <p:strVal val="1+ppt_h/2"/>
                                          </p:val>
                                        </p:tav>
                                      </p:tavLst>
                                    </p:anim>
                                    <p:set>
                                      <p:cBhvr>
                                        <p:cTn id="38" dur="1" fill="hold">
                                          <p:stCondLst>
                                            <p:cond delay="499"/>
                                          </p:stCondLst>
                                        </p:cTn>
                                        <p:tgtEl>
                                          <p:spTgt spid="23"/>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25"/>
                                        </p:tgtEl>
                                        <p:attrNameLst>
                                          <p:attrName>ppt_x</p:attrName>
                                        </p:attrNameLst>
                                      </p:cBhvr>
                                      <p:tavLst>
                                        <p:tav tm="0">
                                          <p:val>
                                            <p:strVal val="ppt_x"/>
                                          </p:val>
                                        </p:tav>
                                        <p:tav tm="100000">
                                          <p:val>
                                            <p:strVal val="ppt_x"/>
                                          </p:val>
                                        </p:tav>
                                      </p:tavLst>
                                    </p:anim>
                                    <p:anim calcmode="lin" valueType="num">
                                      <p:cBhvr additive="base">
                                        <p:cTn id="41" dur="500"/>
                                        <p:tgtEl>
                                          <p:spTgt spid="25"/>
                                        </p:tgtEl>
                                        <p:attrNameLst>
                                          <p:attrName>ppt_y</p:attrName>
                                        </p:attrNameLst>
                                      </p:cBhvr>
                                      <p:tavLst>
                                        <p:tav tm="0">
                                          <p:val>
                                            <p:strVal val="ppt_y"/>
                                          </p:val>
                                        </p:tav>
                                        <p:tav tm="100000">
                                          <p:val>
                                            <p:strVal val="1+ppt_h/2"/>
                                          </p:val>
                                        </p:tav>
                                      </p:tavLst>
                                    </p:anim>
                                    <p:set>
                                      <p:cBhvr>
                                        <p:cTn id="42" dur="1" fill="hold">
                                          <p:stCondLst>
                                            <p:cond delay="499"/>
                                          </p:stCondLst>
                                        </p:cTn>
                                        <p:tgtEl>
                                          <p:spTgt spid="25"/>
                                        </p:tgtEl>
                                        <p:attrNameLst>
                                          <p:attrName>style.visibility</p:attrName>
                                        </p:attrNameLst>
                                      </p:cBhvr>
                                      <p:to>
                                        <p:strVal val="hidden"/>
                                      </p:to>
                                    </p:set>
                                  </p:childTnLst>
                                </p:cTn>
                              </p:par>
                              <p:par>
                                <p:cTn id="43" presetID="2" presetClass="exit" presetSubtype="4" fill="hold" grpId="1" nodeType="withEffect">
                                  <p:stCondLst>
                                    <p:cond delay="0"/>
                                  </p:stCondLst>
                                  <p:childTnLst>
                                    <p:anim calcmode="lin" valueType="num">
                                      <p:cBhvr additive="base">
                                        <p:cTn id="44" dur="500"/>
                                        <p:tgtEl>
                                          <p:spTgt spid="24"/>
                                        </p:tgtEl>
                                        <p:attrNameLst>
                                          <p:attrName>ppt_x</p:attrName>
                                        </p:attrNameLst>
                                      </p:cBhvr>
                                      <p:tavLst>
                                        <p:tav tm="0">
                                          <p:val>
                                            <p:strVal val="ppt_x"/>
                                          </p:val>
                                        </p:tav>
                                        <p:tav tm="100000">
                                          <p:val>
                                            <p:strVal val="ppt_x"/>
                                          </p:val>
                                        </p:tav>
                                      </p:tavLst>
                                    </p:anim>
                                    <p:anim calcmode="lin" valueType="num">
                                      <p:cBhvr additive="base">
                                        <p:cTn id="45" dur="500"/>
                                        <p:tgtEl>
                                          <p:spTgt spid="24"/>
                                        </p:tgtEl>
                                        <p:attrNameLst>
                                          <p:attrName>ppt_y</p:attrName>
                                        </p:attrNameLst>
                                      </p:cBhvr>
                                      <p:tavLst>
                                        <p:tav tm="0">
                                          <p:val>
                                            <p:strVal val="ppt_y"/>
                                          </p:val>
                                        </p:tav>
                                        <p:tav tm="100000">
                                          <p:val>
                                            <p:strVal val="1+ppt_h/2"/>
                                          </p:val>
                                        </p:tav>
                                      </p:tavLst>
                                    </p:anim>
                                    <p:set>
                                      <p:cBhvr>
                                        <p:cTn id="46" dur="1" fill="hold">
                                          <p:stCondLst>
                                            <p:cond delay="499"/>
                                          </p:stCondLst>
                                        </p:cTn>
                                        <p:tgtEl>
                                          <p:spTgt spid="24"/>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31"/>
                                        </p:tgtEl>
                                        <p:attrNameLst>
                                          <p:attrName>ppt_x</p:attrName>
                                        </p:attrNameLst>
                                      </p:cBhvr>
                                      <p:tavLst>
                                        <p:tav tm="0">
                                          <p:val>
                                            <p:strVal val="ppt_x"/>
                                          </p:val>
                                        </p:tav>
                                        <p:tav tm="100000">
                                          <p:val>
                                            <p:strVal val="ppt_x"/>
                                          </p:val>
                                        </p:tav>
                                      </p:tavLst>
                                    </p:anim>
                                    <p:anim calcmode="lin" valueType="num">
                                      <p:cBhvr additive="base">
                                        <p:cTn id="49" dur="500"/>
                                        <p:tgtEl>
                                          <p:spTgt spid="31"/>
                                        </p:tgtEl>
                                        <p:attrNameLst>
                                          <p:attrName>ppt_y</p:attrName>
                                        </p:attrNameLst>
                                      </p:cBhvr>
                                      <p:tavLst>
                                        <p:tav tm="0">
                                          <p:val>
                                            <p:strVal val="ppt_y"/>
                                          </p:val>
                                        </p:tav>
                                        <p:tav tm="100000">
                                          <p:val>
                                            <p:strVal val="1+ppt_h/2"/>
                                          </p:val>
                                        </p:tav>
                                      </p:tavLst>
                                    </p:anim>
                                    <p:set>
                                      <p:cBhvr>
                                        <p:cTn id="50" dur="1" fill="hold">
                                          <p:stCondLst>
                                            <p:cond delay="499"/>
                                          </p:stCondLst>
                                        </p:cTn>
                                        <p:tgtEl>
                                          <p:spTgt spid="31"/>
                                        </p:tgtEl>
                                        <p:attrNameLst>
                                          <p:attrName>style.visibility</p:attrName>
                                        </p:attrNameLst>
                                      </p:cBhvr>
                                      <p:to>
                                        <p:strVal val="hidden"/>
                                      </p:to>
                                    </p:set>
                                  </p:childTnLst>
                                </p:cTn>
                              </p:par>
                              <p:par>
                                <p:cTn id="51" presetID="2" presetClass="exit" presetSubtype="4" fill="hold" nodeType="withEffect">
                                  <p:stCondLst>
                                    <p:cond delay="0"/>
                                  </p:stCondLst>
                                  <p:childTnLst>
                                    <p:anim calcmode="lin" valueType="num">
                                      <p:cBhvr additive="base">
                                        <p:cTn id="52" dur="500"/>
                                        <p:tgtEl>
                                          <p:spTgt spid="33"/>
                                        </p:tgtEl>
                                        <p:attrNameLst>
                                          <p:attrName>ppt_x</p:attrName>
                                        </p:attrNameLst>
                                      </p:cBhvr>
                                      <p:tavLst>
                                        <p:tav tm="0">
                                          <p:val>
                                            <p:strVal val="ppt_x"/>
                                          </p:val>
                                        </p:tav>
                                        <p:tav tm="100000">
                                          <p:val>
                                            <p:strVal val="ppt_x"/>
                                          </p:val>
                                        </p:tav>
                                      </p:tavLst>
                                    </p:anim>
                                    <p:anim calcmode="lin" valueType="num">
                                      <p:cBhvr additive="base">
                                        <p:cTn id="53" dur="500"/>
                                        <p:tgtEl>
                                          <p:spTgt spid="33"/>
                                        </p:tgtEl>
                                        <p:attrNameLst>
                                          <p:attrName>ppt_y</p:attrName>
                                        </p:attrNameLst>
                                      </p:cBhvr>
                                      <p:tavLst>
                                        <p:tav tm="0">
                                          <p:val>
                                            <p:strVal val="ppt_y"/>
                                          </p:val>
                                        </p:tav>
                                        <p:tav tm="100000">
                                          <p:val>
                                            <p:strVal val="1+ppt_h/2"/>
                                          </p:val>
                                        </p:tav>
                                      </p:tavLst>
                                    </p:anim>
                                    <p:set>
                                      <p:cBhvr>
                                        <p:cTn id="54" dur="1" fill="hold">
                                          <p:stCondLst>
                                            <p:cond delay="499"/>
                                          </p:stCondLst>
                                        </p:cTn>
                                        <p:tgtEl>
                                          <p:spTgt spid="33"/>
                                        </p:tgtEl>
                                        <p:attrNameLst>
                                          <p:attrName>style.visibility</p:attrName>
                                        </p:attrNameLst>
                                      </p:cBhvr>
                                      <p:to>
                                        <p:strVal val="hidden"/>
                                      </p:to>
                                    </p:set>
                                  </p:childTnLst>
                                </p:cTn>
                              </p:par>
                              <p:par>
                                <p:cTn id="55" presetID="2" presetClass="exit" presetSubtype="4" fill="hold" grpId="1" nodeType="withEffect">
                                  <p:stCondLst>
                                    <p:cond delay="0"/>
                                  </p:stCondLst>
                                  <p:childTnLst>
                                    <p:anim calcmode="lin" valueType="num">
                                      <p:cBhvr additive="base">
                                        <p:cTn id="56" dur="500"/>
                                        <p:tgtEl>
                                          <p:spTgt spid="32"/>
                                        </p:tgtEl>
                                        <p:attrNameLst>
                                          <p:attrName>ppt_x</p:attrName>
                                        </p:attrNameLst>
                                      </p:cBhvr>
                                      <p:tavLst>
                                        <p:tav tm="0">
                                          <p:val>
                                            <p:strVal val="ppt_x"/>
                                          </p:val>
                                        </p:tav>
                                        <p:tav tm="100000">
                                          <p:val>
                                            <p:strVal val="ppt_x"/>
                                          </p:val>
                                        </p:tav>
                                      </p:tavLst>
                                    </p:anim>
                                    <p:anim calcmode="lin" valueType="num">
                                      <p:cBhvr additive="base">
                                        <p:cTn id="57" dur="500"/>
                                        <p:tgtEl>
                                          <p:spTgt spid="32"/>
                                        </p:tgtEl>
                                        <p:attrNameLst>
                                          <p:attrName>ppt_y</p:attrName>
                                        </p:attrNameLst>
                                      </p:cBhvr>
                                      <p:tavLst>
                                        <p:tav tm="0">
                                          <p:val>
                                            <p:strVal val="ppt_y"/>
                                          </p:val>
                                        </p:tav>
                                        <p:tav tm="100000">
                                          <p:val>
                                            <p:strVal val="1+ppt_h/2"/>
                                          </p:val>
                                        </p:tav>
                                      </p:tavLst>
                                    </p:anim>
                                    <p:set>
                                      <p:cBhvr>
                                        <p:cTn id="58" dur="1" fill="hold">
                                          <p:stCondLst>
                                            <p:cond delay="499"/>
                                          </p:stCondLst>
                                        </p:cTn>
                                        <p:tgtEl>
                                          <p:spTgt spid="32"/>
                                        </p:tgtEl>
                                        <p:attrNameLst>
                                          <p:attrName>style.visibility</p:attrName>
                                        </p:attrNameLst>
                                      </p:cBhvr>
                                      <p:to>
                                        <p:strVal val="hidden"/>
                                      </p:to>
                                    </p:set>
                                  </p:childTnLst>
                                </p:cTn>
                              </p:par>
                              <p:par>
                                <p:cTn id="59" presetID="2" presetClass="exit" presetSubtype="4" fill="hold" nodeType="withEffect">
                                  <p:stCondLst>
                                    <p:cond delay="0"/>
                                  </p:stCondLst>
                                  <p:childTnLst>
                                    <p:anim calcmode="lin" valueType="num">
                                      <p:cBhvr additive="base">
                                        <p:cTn id="60" dur="500"/>
                                        <p:tgtEl>
                                          <p:spTgt spid="6"/>
                                        </p:tgtEl>
                                        <p:attrNameLst>
                                          <p:attrName>ppt_x</p:attrName>
                                        </p:attrNameLst>
                                      </p:cBhvr>
                                      <p:tavLst>
                                        <p:tav tm="0">
                                          <p:val>
                                            <p:strVal val="ppt_x"/>
                                          </p:val>
                                        </p:tav>
                                        <p:tav tm="100000">
                                          <p:val>
                                            <p:strVal val="ppt_x"/>
                                          </p:val>
                                        </p:tav>
                                      </p:tavLst>
                                    </p:anim>
                                    <p:anim calcmode="lin" valueType="num">
                                      <p:cBhvr additive="base">
                                        <p:cTn id="61" dur="500"/>
                                        <p:tgtEl>
                                          <p:spTgt spid="6"/>
                                        </p:tgtEl>
                                        <p:attrNameLst>
                                          <p:attrName>ppt_y</p:attrName>
                                        </p:attrNameLst>
                                      </p:cBhvr>
                                      <p:tavLst>
                                        <p:tav tm="0">
                                          <p:val>
                                            <p:strVal val="ppt_y"/>
                                          </p:val>
                                        </p:tav>
                                        <p:tav tm="100000">
                                          <p:val>
                                            <p:strVal val="1+ppt_h/2"/>
                                          </p:val>
                                        </p:tav>
                                      </p:tavLst>
                                    </p:anim>
                                    <p:set>
                                      <p:cBhvr>
                                        <p:cTn id="62" dur="1" fill="hold">
                                          <p:stCondLst>
                                            <p:cond delay="499"/>
                                          </p:stCondLst>
                                        </p:cTn>
                                        <p:tgtEl>
                                          <p:spTgt spid="6"/>
                                        </p:tgtEl>
                                        <p:attrNameLst>
                                          <p:attrName>style.visibility</p:attrName>
                                        </p:attrNameLst>
                                      </p:cBhvr>
                                      <p:to>
                                        <p:strVal val="hidden"/>
                                      </p:to>
                                    </p:set>
                                  </p:childTnLst>
                                </p:cTn>
                              </p:par>
                              <p:par>
                                <p:cTn id="63" presetID="2" presetClass="exit" presetSubtype="4" fill="hold" grpId="0" nodeType="withEffect">
                                  <p:stCondLst>
                                    <p:cond delay="0"/>
                                  </p:stCondLst>
                                  <p:childTnLst>
                                    <p:anim calcmode="lin" valueType="num">
                                      <p:cBhvr additive="base">
                                        <p:cTn id="64" dur="500"/>
                                        <p:tgtEl>
                                          <p:spTgt spid="19"/>
                                        </p:tgtEl>
                                        <p:attrNameLst>
                                          <p:attrName>ppt_x</p:attrName>
                                        </p:attrNameLst>
                                      </p:cBhvr>
                                      <p:tavLst>
                                        <p:tav tm="0">
                                          <p:val>
                                            <p:strVal val="ppt_x"/>
                                          </p:val>
                                        </p:tav>
                                        <p:tav tm="100000">
                                          <p:val>
                                            <p:strVal val="ppt_x"/>
                                          </p:val>
                                        </p:tav>
                                      </p:tavLst>
                                    </p:anim>
                                    <p:anim calcmode="lin" valueType="num">
                                      <p:cBhvr additive="base">
                                        <p:cTn id="65" dur="500"/>
                                        <p:tgtEl>
                                          <p:spTgt spid="19"/>
                                        </p:tgtEl>
                                        <p:attrNameLst>
                                          <p:attrName>ppt_y</p:attrName>
                                        </p:attrNameLst>
                                      </p:cBhvr>
                                      <p:tavLst>
                                        <p:tav tm="0">
                                          <p:val>
                                            <p:strVal val="ppt_y"/>
                                          </p:val>
                                        </p:tav>
                                        <p:tav tm="100000">
                                          <p:val>
                                            <p:strVal val="1+ppt_h/2"/>
                                          </p:val>
                                        </p:tav>
                                      </p:tavLst>
                                    </p:anim>
                                    <p:set>
                                      <p:cBhvr>
                                        <p:cTn id="66" dur="1" fill="hold">
                                          <p:stCondLst>
                                            <p:cond delay="499"/>
                                          </p:stCondLst>
                                        </p:cTn>
                                        <p:tgtEl>
                                          <p:spTgt spid="19"/>
                                        </p:tgtEl>
                                        <p:attrNameLst>
                                          <p:attrName>style.visibility</p:attrName>
                                        </p:attrNameLst>
                                      </p:cBhvr>
                                      <p:to>
                                        <p:strVal val="hidden"/>
                                      </p:to>
                                    </p:set>
                                  </p:childTnLst>
                                </p:cTn>
                              </p:par>
                              <p:par>
                                <p:cTn id="67" presetID="2" presetClass="exit" presetSubtype="4" fill="hold" nodeType="withEffect">
                                  <p:stCondLst>
                                    <p:cond delay="0"/>
                                  </p:stCondLst>
                                  <p:childTnLst>
                                    <p:anim calcmode="lin" valueType="num">
                                      <p:cBhvr additive="base">
                                        <p:cTn id="68" dur="500"/>
                                        <p:tgtEl>
                                          <p:spTgt spid="28"/>
                                        </p:tgtEl>
                                        <p:attrNameLst>
                                          <p:attrName>ppt_x</p:attrName>
                                        </p:attrNameLst>
                                      </p:cBhvr>
                                      <p:tavLst>
                                        <p:tav tm="0">
                                          <p:val>
                                            <p:strVal val="ppt_x"/>
                                          </p:val>
                                        </p:tav>
                                        <p:tav tm="100000">
                                          <p:val>
                                            <p:strVal val="ppt_x"/>
                                          </p:val>
                                        </p:tav>
                                      </p:tavLst>
                                    </p:anim>
                                    <p:anim calcmode="lin" valueType="num">
                                      <p:cBhvr additive="base">
                                        <p:cTn id="69" dur="500"/>
                                        <p:tgtEl>
                                          <p:spTgt spid="28"/>
                                        </p:tgtEl>
                                        <p:attrNameLst>
                                          <p:attrName>ppt_y</p:attrName>
                                        </p:attrNameLst>
                                      </p:cBhvr>
                                      <p:tavLst>
                                        <p:tav tm="0">
                                          <p:val>
                                            <p:strVal val="ppt_y"/>
                                          </p:val>
                                        </p:tav>
                                        <p:tav tm="100000">
                                          <p:val>
                                            <p:strVal val="1+ppt_h/2"/>
                                          </p:val>
                                        </p:tav>
                                      </p:tavLst>
                                    </p:anim>
                                    <p:set>
                                      <p:cBhvr>
                                        <p:cTn id="70"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4" grpId="1" animBg="1"/>
      <p:bldP spid="31" grpId="0" animBg="1"/>
      <p:bldP spid="31" grpId="1" animBg="1"/>
      <p:bldP spid="32" grpId="0" animBg="1"/>
      <p:bldP spid="32" grpId="1"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A4B0D901-13F9-433C-ABE8-55EA538FBE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pic>
        <p:nvPicPr>
          <p:cNvPr id="5" name="Picture 4">
            <a:extLst>
              <a:ext uri="{FF2B5EF4-FFF2-40B4-BE49-F238E27FC236}">
                <a16:creationId xmlns:a16="http://schemas.microsoft.com/office/drawing/2014/main" id="{5C00928A-8F84-4EE0-AE8E-DFC863869DAC}"/>
              </a:ext>
            </a:extLst>
          </p:cNvPr>
          <p:cNvPicPr>
            <a:picLocks noChangeAspect="1"/>
          </p:cNvPicPr>
          <p:nvPr/>
        </p:nvPicPr>
        <p:blipFill>
          <a:blip r:embed="rId3"/>
          <a:stretch>
            <a:fillRect/>
          </a:stretch>
        </p:blipFill>
        <p:spPr>
          <a:xfrm>
            <a:off x="2296416" y="1968711"/>
            <a:ext cx="2105319" cy="4601217"/>
          </a:xfrm>
          <a:prstGeom prst="rect">
            <a:avLst/>
          </a:prstGeom>
        </p:spPr>
      </p:pic>
      <p:sp>
        <p:nvSpPr>
          <p:cNvPr id="12" name="TextBox 11">
            <a:extLst>
              <a:ext uri="{FF2B5EF4-FFF2-40B4-BE49-F238E27FC236}">
                <a16:creationId xmlns:a16="http://schemas.microsoft.com/office/drawing/2014/main" id="{8088218A-29C5-40DC-B005-D4A65324FE5B}"/>
              </a:ext>
            </a:extLst>
          </p:cNvPr>
          <p:cNvSpPr txBox="1"/>
          <p:nvPr/>
        </p:nvSpPr>
        <p:spPr>
          <a:xfrm>
            <a:off x="2165927" y="1107468"/>
            <a:ext cx="2314630" cy="400110"/>
          </a:xfrm>
          <a:prstGeom prst="rect">
            <a:avLst/>
          </a:prstGeom>
          <a:solidFill>
            <a:schemeClr val="bg1"/>
          </a:solidFill>
          <a:ln w="19050">
            <a:solidFill>
              <a:schemeClr val="accent2"/>
            </a:solidFill>
          </a:ln>
        </p:spPr>
        <p:txBody>
          <a:bodyPr wrap="square" rtlCol="0">
            <a:spAutoFit/>
          </a:bodyPr>
          <a:lstStyle/>
          <a:p>
            <a:pPr algn="ctr"/>
            <a:r>
              <a:rPr lang="en-CA" sz="2000" dirty="0"/>
              <a:t>From Other Sources</a:t>
            </a:r>
          </a:p>
        </p:txBody>
      </p:sp>
      <p:sp>
        <p:nvSpPr>
          <p:cNvPr id="19" name="TextBox 18">
            <a:extLst>
              <a:ext uri="{FF2B5EF4-FFF2-40B4-BE49-F238E27FC236}">
                <a16:creationId xmlns:a16="http://schemas.microsoft.com/office/drawing/2014/main" id="{D85C1622-05B7-4905-B4A7-37F6857B9D2A}"/>
              </a:ext>
            </a:extLst>
          </p:cNvPr>
          <p:cNvSpPr txBox="1"/>
          <p:nvPr/>
        </p:nvSpPr>
        <p:spPr>
          <a:xfrm>
            <a:off x="5312229" y="1978216"/>
            <a:ext cx="6782005" cy="646331"/>
          </a:xfrm>
          <a:prstGeom prst="rect">
            <a:avLst/>
          </a:prstGeom>
          <a:solidFill>
            <a:schemeClr val="bg1"/>
          </a:solidFill>
          <a:ln w="19050">
            <a:solidFill>
              <a:schemeClr val="accent2"/>
            </a:solidFill>
          </a:ln>
        </p:spPr>
        <p:txBody>
          <a:bodyPr wrap="square" rtlCol="0">
            <a:spAutoFit/>
          </a:bodyPr>
          <a:lstStyle/>
          <a:p>
            <a:r>
              <a:rPr lang="en-CA" b="1" i="1" dirty="0"/>
              <a:t>From Table/Range</a:t>
            </a:r>
            <a:r>
              <a:rPr lang="en-CA" dirty="0"/>
              <a:t> – Select a whole table or range from a table from any spreadsheet in the current workbook.</a:t>
            </a:r>
          </a:p>
        </p:txBody>
      </p:sp>
      <p:sp>
        <p:nvSpPr>
          <p:cNvPr id="20" name="Rectangle 19">
            <a:extLst>
              <a:ext uri="{FF2B5EF4-FFF2-40B4-BE49-F238E27FC236}">
                <a16:creationId xmlns:a16="http://schemas.microsoft.com/office/drawing/2014/main" id="{98F2C427-D5DC-4EB6-B6C8-E72E2A9C71AB}"/>
              </a:ext>
            </a:extLst>
          </p:cNvPr>
          <p:cNvSpPr/>
          <p:nvPr/>
        </p:nvSpPr>
        <p:spPr>
          <a:xfrm>
            <a:off x="2370504" y="2036438"/>
            <a:ext cx="1937289" cy="34377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a:extLst>
              <a:ext uri="{FF2B5EF4-FFF2-40B4-BE49-F238E27FC236}">
                <a16:creationId xmlns:a16="http://schemas.microsoft.com/office/drawing/2014/main" id="{FFF264C7-B3E1-46B4-9785-E2D04F51C499}"/>
              </a:ext>
            </a:extLst>
          </p:cNvPr>
          <p:cNvCxnSpPr>
            <a:cxnSpLocks/>
            <a:stCxn id="19" idx="1"/>
            <a:endCxn id="20" idx="3"/>
          </p:cNvCxnSpPr>
          <p:nvPr/>
        </p:nvCxnSpPr>
        <p:spPr>
          <a:xfrm flipH="1" flipV="1">
            <a:off x="4307793" y="2208323"/>
            <a:ext cx="1004436" cy="930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3B7BDB1-4A7D-48DE-BC95-DC0A918D0388}"/>
              </a:ext>
            </a:extLst>
          </p:cNvPr>
          <p:cNvSpPr txBox="1"/>
          <p:nvPr/>
        </p:nvSpPr>
        <p:spPr>
          <a:xfrm>
            <a:off x="5312229" y="2803125"/>
            <a:ext cx="6782005" cy="369332"/>
          </a:xfrm>
          <a:prstGeom prst="rect">
            <a:avLst/>
          </a:prstGeom>
          <a:solidFill>
            <a:schemeClr val="bg1"/>
          </a:solidFill>
          <a:ln w="19050">
            <a:solidFill>
              <a:schemeClr val="accent2"/>
            </a:solidFill>
          </a:ln>
        </p:spPr>
        <p:txBody>
          <a:bodyPr wrap="square" rtlCol="0">
            <a:spAutoFit/>
          </a:bodyPr>
          <a:lstStyle/>
          <a:p>
            <a:r>
              <a:rPr lang="en-CA" b="1" i="1" dirty="0"/>
              <a:t>From Web</a:t>
            </a:r>
            <a:r>
              <a:rPr lang="en-CA" dirty="0"/>
              <a:t> – Import data, usually tabular data, from a web page.</a:t>
            </a:r>
          </a:p>
        </p:txBody>
      </p:sp>
      <p:sp>
        <p:nvSpPr>
          <p:cNvPr id="30" name="Rectangle 29">
            <a:extLst>
              <a:ext uri="{FF2B5EF4-FFF2-40B4-BE49-F238E27FC236}">
                <a16:creationId xmlns:a16="http://schemas.microsoft.com/office/drawing/2014/main" id="{BF9E49D4-BAEE-4922-B8E3-1C0709AF2FB5}"/>
              </a:ext>
            </a:extLst>
          </p:cNvPr>
          <p:cNvSpPr/>
          <p:nvPr/>
        </p:nvSpPr>
        <p:spPr>
          <a:xfrm>
            <a:off x="2370504" y="2487799"/>
            <a:ext cx="1937288" cy="37588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1" name="Straight Arrow Connector 30">
            <a:extLst>
              <a:ext uri="{FF2B5EF4-FFF2-40B4-BE49-F238E27FC236}">
                <a16:creationId xmlns:a16="http://schemas.microsoft.com/office/drawing/2014/main" id="{87821460-EAB8-4071-B342-C297096CB0F4}"/>
              </a:ext>
            </a:extLst>
          </p:cNvPr>
          <p:cNvCxnSpPr>
            <a:cxnSpLocks/>
            <a:stCxn id="29" idx="1"/>
            <a:endCxn id="30" idx="3"/>
          </p:cNvCxnSpPr>
          <p:nvPr/>
        </p:nvCxnSpPr>
        <p:spPr>
          <a:xfrm flipH="1" flipV="1">
            <a:off x="4307792" y="2675740"/>
            <a:ext cx="1004437" cy="3120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D95C307-6A2C-4B51-AD0A-00940DC47C11}"/>
              </a:ext>
            </a:extLst>
          </p:cNvPr>
          <p:cNvSpPr txBox="1"/>
          <p:nvPr/>
        </p:nvSpPr>
        <p:spPr>
          <a:xfrm>
            <a:off x="5312230" y="3345686"/>
            <a:ext cx="6782004" cy="369332"/>
          </a:xfrm>
          <a:prstGeom prst="rect">
            <a:avLst/>
          </a:prstGeom>
          <a:solidFill>
            <a:schemeClr val="bg1"/>
          </a:solidFill>
          <a:ln w="19050">
            <a:solidFill>
              <a:schemeClr val="accent2"/>
            </a:solidFill>
          </a:ln>
        </p:spPr>
        <p:txBody>
          <a:bodyPr wrap="square" rtlCol="0">
            <a:spAutoFit/>
          </a:bodyPr>
          <a:lstStyle/>
          <a:p>
            <a:r>
              <a:rPr lang="en-CA" b="1" i="1" dirty="0"/>
              <a:t>SharePoint List</a:t>
            </a:r>
            <a:r>
              <a:rPr lang="en-CA" dirty="0"/>
              <a:t> – A list of available SharePoint file storage object.</a:t>
            </a:r>
          </a:p>
        </p:txBody>
      </p:sp>
      <p:sp>
        <p:nvSpPr>
          <p:cNvPr id="35" name="Rectangle 34">
            <a:extLst>
              <a:ext uri="{FF2B5EF4-FFF2-40B4-BE49-F238E27FC236}">
                <a16:creationId xmlns:a16="http://schemas.microsoft.com/office/drawing/2014/main" id="{E19D7719-3F36-4FC6-9B20-6E3F5F368079}"/>
              </a:ext>
            </a:extLst>
          </p:cNvPr>
          <p:cNvSpPr/>
          <p:nvPr/>
        </p:nvSpPr>
        <p:spPr>
          <a:xfrm>
            <a:off x="2370504" y="2949894"/>
            <a:ext cx="1937288" cy="35247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6" name="Straight Arrow Connector 35">
            <a:extLst>
              <a:ext uri="{FF2B5EF4-FFF2-40B4-BE49-F238E27FC236}">
                <a16:creationId xmlns:a16="http://schemas.microsoft.com/office/drawing/2014/main" id="{8409F500-E2E6-468B-B4FD-6FFB58AB65FB}"/>
              </a:ext>
            </a:extLst>
          </p:cNvPr>
          <p:cNvCxnSpPr>
            <a:cxnSpLocks/>
            <a:stCxn id="34" idx="1"/>
            <a:endCxn id="35" idx="3"/>
          </p:cNvCxnSpPr>
          <p:nvPr/>
        </p:nvCxnSpPr>
        <p:spPr>
          <a:xfrm flipH="1" flipV="1">
            <a:off x="4307792" y="3126132"/>
            <a:ext cx="1004438" cy="4042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AEFBE7DF-731B-4F7F-8A20-200679EFB250}"/>
              </a:ext>
            </a:extLst>
          </p:cNvPr>
          <p:cNvSpPr txBox="1"/>
          <p:nvPr/>
        </p:nvSpPr>
        <p:spPr>
          <a:xfrm>
            <a:off x="5312229" y="4165246"/>
            <a:ext cx="6782004" cy="1754326"/>
          </a:xfrm>
          <a:prstGeom prst="rect">
            <a:avLst/>
          </a:prstGeom>
          <a:solidFill>
            <a:schemeClr val="bg1"/>
          </a:solidFill>
          <a:ln w="19050">
            <a:solidFill>
              <a:schemeClr val="accent2"/>
            </a:solidFill>
          </a:ln>
        </p:spPr>
        <p:txBody>
          <a:bodyPr wrap="square" rtlCol="0">
            <a:spAutoFit/>
          </a:bodyPr>
          <a:lstStyle/>
          <a:p>
            <a:r>
              <a:rPr lang="en-CA" b="1" i="1" dirty="0"/>
              <a:t>From OData Feed</a:t>
            </a:r>
            <a:r>
              <a:rPr lang="en-CA" dirty="0"/>
              <a:t> – An OData feed </a:t>
            </a:r>
            <a:r>
              <a:rPr lang="en-US" dirty="0"/>
              <a:t>is a protocol for creating and using of RESTful APIs. REST  </a:t>
            </a:r>
            <a:r>
              <a:rPr lang="en-GB" dirty="0"/>
              <a:t>(</a:t>
            </a:r>
            <a:r>
              <a:rPr lang="en-GB" b="1" dirty="0"/>
              <a:t>RE</a:t>
            </a:r>
            <a:r>
              <a:rPr lang="en-GB" dirty="0"/>
              <a:t>presentational </a:t>
            </a:r>
            <a:r>
              <a:rPr lang="en-GB" b="1" dirty="0"/>
              <a:t>S</a:t>
            </a:r>
            <a:r>
              <a:rPr lang="en-GB" dirty="0"/>
              <a:t>tate </a:t>
            </a:r>
            <a:r>
              <a:rPr lang="en-GB" b="1" dirty="0"/>
              <a:t>T</a:t>
            </a:r>
            <a:r>
              <a:rPr lang="en-GB" dirty="0"/>
              <a:t>ransfer) </a:t>
            </a:r>
            <a:r>
              <a:rPr lang="en-US" dirty="0"/>
              <a:t>is a </a:t>
            </a:r>
            <a:r>
              <a:rPr lang="en-GB" dirty="0"/>
              <a:t>language-independent</a:t>
            </a:r>
            <a:r>
              <a:rPr lang="en-US" dirty="0"/>
              <a:t> architectural style for developing web services by using existing web technologies.</a:t>
            </a:r>
          </a:p>
          <a:p>
            <a:pPr marL="285750" indent="-285750">
              <a:buFont typeface="Wingdings" panose="05000000000000000000" pitchFamily="2" charset="2"/>
              <a:buChar char="Ø"/>
            </a:pPr>
            <a:r>
              <a:rPr lang="en-US" dirty="0"/>
              <a:t>OData is the connection, the pipe. REST is the “fluid” that flows through the pipe.</a:t>
            </a:r>
            <a:endParaRPr lang="en-CA" dirty="0"/>
          </a:p>
        </p:txBody>
      </p:sp>
      <p:sp>
        <p:nvSpPr>
          <p:cNvPr id="40" name="Rectangle 39">
            <a:extLst>
              <a:ext uri="{FF2B5EF4-FFF2-40B4-BE49-F238E27FC236}">
                <a16:creationId xmlns:a16="http://schemas.microsoft.com/office/drawing/2014/main" id="{18ECDB55-009E-425A-A66E-12D34103CE4F}"/>
              </a:ext>
            </a:extLst>
          </p:cNvPr>
          <p:cNvSpPr/>
          <p:nvPr/>
        </p:nvSpPr>
        <p:spPr>
          <a:xfrm>
            <a:off x="2370503" y="3415073"/>
            <a:ext cx="1937288" cy="34377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1" name="Straight Arrow Connector 40">
            <a:extLst>
              <a:ext uri="{FF2B5EF4-FFF2-40B4-BE49-F238E27FC236}">
                <a16:creationId xmlns:a16="http://schemas.microsoft.com/office/drawing/2014/main" id="{EDA8AF8D-81CE-4AB0-8BD5-A040B8F74C7A}"/>
              </a:ext>
            </a:extLst>
          </p:cNvPr>
          <p:cNvCxnSpPr>
            <a:cxnSpLocks/>
            <a:stCxn id="39" idx="1"/>
            <a:endCxn id="40" idx="3"/>
          </p:cNvCxnSpPr>
          <p:nvPr/>
        </p:nvCxnSpPr>
        <p:spPr>
          <a:xfrm flipH="1" flipV="1">
            <a:off x="4307791" y="3586958"/>
            <a:ext cx="1004438" cy="14554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EC94330-DDC2-4384-AE47-FCA69CD861CA}"/>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sp>
        <p:nvSpPr>
          <p:cNvPr id="23" name="Slide Number Placeholder 2">
            <a:extLst>
              <a:ext uri="{FF2B5EF4-FFF2-40B4-BE49-F238E27FC236}">
                <a16:creationId xmlns:a16="http://schemas.microsoft.com/office/drawing/2014/main" id="{4821E87B-0C4C-48CC-9360-A1260AFA61A6}"/>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15</a:t>
            </a:fld>
            <a:endParaRPr lang="en-GB" dirty="0">
              <a:solidFill>
                <a:schemeClr val="tx1"/>
              </a:solidFill>
            </a:endParaRPr>
          </a:p>
        </p:txBody>
      </p:sp>
      <p:grpSp>
        <p:nvGrpSpPr>
          <p:cNvPr id="24" name="Group 23">
            <a:extLst>
              <a:ext uri="{FF2B5EF4-FFF2-40B4-BE49-F238E27FC236}">
                <a16:creationId xmlns:a16="http://schemas.microsoft.com/office/drawing/2014/main" id="{9A0831C1-E926-441E-ADF8-F4B88546633D}"/>
              </a:ext>
            </a:extLst>
          </p:cNvPr>
          <p:cNvGrpSpPr/>
          <p:nvPr/>
        </p:nvGrpSpPr>
        <p:grpSpPr>
          <a:xfrm>
            <a:off x="198040" y="2055946"/>
            <a:ext cx="2067213" cy="3677163"/>
            <a:chOff x="148162" y="1731751"/>
            <a:chExt cx="2067213" cy="3677163"/>
          </a:xfrm>
        </p:grpSpPr>
        <p:pic>
          <p:nvPicPr>
            <p:cNvPr id="25" name="Picture 24">
              <a:extLst>
                <a:ext uri="{FF2B5EF4-FFF2-40B4-BE49-F238E27FC236}">
                  <a16:creationId xmlns:a16="http://schemas.microsoft.com/office/drawing/2014/main" id="{78026714-2406-4B37-A369-B349354B5BB4}"/>
                </a:ext>
              </a:extLst>
            </p:cNvPr>
            <p:cNvPicPr>
              <a:picLocks noChangeAspect="1"/>
            </p:cNvPicPr>
            <p:nvPr/>
          </p:nvPicPr>
          <p:blipFill>
            <a:blip r:embed="rId4"/>
            <a:stretch>
              <a:fillRect/>
            </a:stretch>
          </p:blipFill>
          <p:spPr>
            <a:xfrm>
              <a:off x="148162" y="1731751"/>
              <a:ext cx="2067213" cy="3677163"/>
            </a:xfrm>
            <a:prstGeom prst="rect">
              <a:avLst/>
            </a:prstGeom>
          </p:spPr>
        </p:pic>
        <p:sp>
          <p:nvSpPr>
            <p:cNvPr id="33" name="Rectangle 32">
              <a:extLst>
                <a:ext uri="{FF2B5EF4-FFF2-40B4-BE49-F238E27FC236}">
                  <a16:creationId xmlns:a16="http://schemas.microsoft.com/office/drawing/2014/main" id="{BFED5C28-9C2C-47AB-B948-1E104D0519A5}"/>
                </a:ext>
              </a:extLst>
            </p:cNvPr>
            <p:cNvSpPr/>
            <p:nvPr/>
          </p:nvSpPr>
          <p:spPr>
            <a:xfrm>
              <a:off x="184245" y="3640930"/>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3" name="Straight Arrow Connector 12">
            <a:extLst>
              <a:ext uri="{FF2B5EF4-FFF2-40B4-BE49-F238E27FC236}">
                <a16:creationId xmlns:a16="http://schemas.microsoft.com/office/drawing/2014/main" id="{A9EAF3FE-A73A-4411-A173-2E3D6494796A}"/>
              </a:ext>
            </a:extLst>
          </p:cNvPr>
          <p:cNvCxnSpPr>
            <a:cxnSpLocks/>
            <a:stCxn id="12" idx="1"/>
            <a:endCxn id="33" idx="0"/>
          </p:cNvCxnSpPr>
          <p:nvPr/>
        </p:nvCxnSpPr>
        <p:spPr>
          <a:xfrm flipH="1">
            <a:off x="1246111" y="1307523"/>
            <a:ext cx="919816" cy="26576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909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1+#ppt_w/2"/>
                                          </p:val>
                                        </p:tav>
                                        <p:tav tm="100000">
                                          <p:val>
                                            <p:strVal val="#ppt_x"/>
                                          </p:val>
                                        </p:tav>
                                      </p:tavLst>
                                    </p:anim>
                                    <p:anim calcmode="lin" valueType="num">
                                      <p:cBhvr additive="base">
                                        <p:cTn id="13" dur="500" fill="hold"/>
                                        <p:tgtEl>
                                          <p:spTgt spid="19"/>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2" fill="hold"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right)">
                                      <p:cBhvr>
                                        <p:cTn id="17" dur="500"/>
                                        <p:tgtEl>
                                          <p:spTgt spid="21"/>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p:cTn id="20" dur="500" fill="hold"/>
                                        <p:tgtEl>
                                          <p:spTgt spid="20"/>
                                        </p:tgtEl>
                                        <p:attrNameLst>
                                          <p:attrName>ppt_w</p:attrName>
                                        </p:attrNameLst>
                                      </p:cBhvr>
                                      <p:tavLst>
                                        <p:tav tm="0">
                                          <p:val>
                                            <p:fltVal val="0"/>
                                          </p:val>
                                        </p:tav>
                                        <p:tav tm="100000">
                                          <p:val>
                                            <p:strVal val="#ppt_w"/>
                                          </p:val>
                                        </p:tav>
                                      </p:tavLst>
                                    </p:anim>
                                    <p:anim calcmode="lin" valueType="num">
                                      <p:cBhvr>
                                        <p:cTn id="21" dur="500" fill="hold"/>
                                        <p:tgtEl>
                                          <p:spTgt spid="20"/>
                                        </p:tgtEl>
                                        <p:attrNameLst>
                                          <p:attrName>ppt_h</p:attrName>
                                        </p:attrNameLst>
                                      </p:cBhvr>
                                      <p:tavLst>
                                        <p:tav tm="0">
                                          <p:val>
                                            <p:fltVal val="0"/>
                                          </p:val>
                                        </p:tav>
                                        <p:tav tm="100000">
                                          <p:val>
                                            <p:strVal val="#ppt_h"/>
                                          </p:val>
                                        </p:tav>
                                      </p:tavLst>
                                    </p:anim>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1+#ppt_w/2"/>
                                          </p:val>
                                        </p:tav>
                                        <p:tav tm="100000">
                                          <p:val>
                                            <p:strVal val="#ppt_x"/>
                                          </p:val>
                                        </p:tav>
                                      </p:tavLst>
                                    </p:anim>
                                    <p:anim calcmode="lin" valueType="num">
                                      <p:cBhvr additive="base">
                                        <p:cTn id="28" dur="500" fill="hold"/>
                                        <p:tgtEl>
                                          <p:spTgt spid="29"/>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2" fill="hold" nodeType="after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wipe(right)">
                                      <p:cBhvr>
                                        <p:cTn id="32" dur="500"/>
                                        <p:tgtEl>
                                          <p:spTgt spid="31"/>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fill="hold"/>
                                        <p:tgtEl>
                                          <p:spTgt spid="34"/>
                                        </p:tgtEl>
                                        <p:attrNameLst>
                                          <p:attrName>ppt_x</p:attrName>
                                        </p:attrNameLst>
                                      </p:cBhvr>
                                      <p:tavLst>
                                        <p:tav tm="0">
                                          <p:val>
                                            <p:strVal val="1+#ppt_w/2"/>
                                          </p:val>
                                        </p:tav>
                                        <p:tav tm="100000">
                                          <p:val>
                                            <p:strVal val="#ppt_x"/>
                                          </p:val>
                                        </p:tav>
                                      </p:tavLst>
                                    </p:anim>
                                    <p:anim calcmode="lin" valueType="num">
                                      <p:cBhvr additive="base">
                                        <p:cTn id="43" dur="500" fill="hold"/>
                                        <p:tgtEl>
                                          <p:spTgt spid="34"/>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2" presetClass="entr" presetSubtype="2" fill="hold"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right)">
                                      <p:cBhvr>
                                        <p:cTn id="47" dur="500"/>
                                        <p:tgtEl>
                                          <p:spTgt spid="36"/>
                                        </p:tgtEl>
                                      </p:cBhvr>
                                    </p:animEffect>
                                  </p:childTnLst>
                                </p:cTn>
                              </p:par>
                              <p:par>
                                <p:cTn id="48" presetID="53" presetClass="entr" presetSubtype="16"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 calcmode="lin" valueType="num">
                                      <p:cBhvr>
                                        <p:cTn id="50" dur="500" fill="hold"/>
                                        <p:tgtEl>
                                          <p:spTgt spid="35"/>
                                        </p:tgtEl>
                                        <p:attrNameLst>
                                          <p:attrName>ppt_w</p:attrName>
                                        </p:attrNameLst>
                                      </p:cBhvr>
                                      <p:tavLst>
                                        <p:tav tm="0">
                                          <p:val>
                                            <p:fltVal val="0"/>
                                          </p:val>
                                        </p:tav>
                                        <p:tav tm="100000">
                                          <p:val>
                                            <p:strVal val="#ppt_w"/>
                                          </p:val>
                                        </p:tav>
                                      </p:tavLst>
                                    </p:anim>
                                    <p:anim calcmode="lin" valueType="num">
                                      <p:cBhvr>
                                        <p:cTn id="51" dur="500" fill="hold"/>
                                        <p:tgtEl>
                                          <p:spTgt spid="35"/>
                                        </p:tgtEl>
                                        <p:attrNameLst>
                                          <p:attrName>ppt_h</p:attrName>
                                        </p:attrNameLst>
                                      </p:cBhvr>
                                      <p:tavLst>
                                        <p:tav tm="0">
                                          <p:val>
                                            <p:fltVal val="0"/>
                                          </p:val>
                                        </p:tav>
                                        <p:tav tm="100000">
                                          <p:val>
                                            <p:strVal val="#ppt_h"/>
                                          </p:val>
                                        </p:tav>
                                      </p:tavLst>
                                    </p:anim>
                                    <p:animEffect transition="in" filter="fade">
                                      <p:cBhvr>
                                        <p:cTn id="52" dur="500"/>
                                        <p:tgtEl>
                                          <p:spTgt spid="35"/>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anim calcmode="lin" valueType="num">
                                      <p:cBhvr additive="base">
                                        <p:cTn id="57" dur="500" fill="hold"/>
                                        <p:tgtEl>
                                          <p:spTgt spid="39"/>
                                        </p:tgtEl>
                                        <p:attrNameLst>
                                          <p:attrName>ppt_x</p:attrName>
                                        </p:attrNameLst>
                                      </p:cBhvr>
                                      <p:tavLst>
                                        <p:tav tm="0">
                                          <p:val>
                                            <p:strVal val="1+#ppt_w/2"/>
                                          </p:val>
                                        </p:tav>
                                        <p:tav tm="100000">
                                          <p:val>
                                            <p:strVal val="#ppt_x"/>
                                          </p:val>
                                        </p:tav>
                                      </p:tavLst>
                                    </p:anim>
                                    <p:anim calcmode="lin" valueType="num">
                                      <p:cBhvr additive="base">
                                        <p:cTn id="58" dur="500" fill="hold"/>
                                        <p:tgtEl>
                                          <p:spTgt spid="39"/>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22" presetClass="entr" presetSubtype="2" fill="hold" nodeType="after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wipe(right)">
                                      <p:cBhvr>
                                        <p:cTn id="62" dur="500"/>
                                        <p:tgtEl>
                                          <p:spTgt spid="41"/>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40"/>
                                        </p:tgtEl>
                                        <p:attrNameLst>
                                          <p:attrName>style.visibility</p:attrName>
                                        </p:attrNameLst>
                                      </p:cBhvr>
                                      <p:to>
                                        <p:strVal val="visible"/>
                                      </p:to>
                                    </p:set>
                                    <p:anim calcmode="lin" valueType="num">
                                      <p:cBhvr>
                                        <p:cTn id="65" dur="500" fill="hold"/>
                                        <p:tgtEl>
                                          <p:spTgt spid="40"/>
                                        </p:tgtEl>
                                        <p:attrNameLst>
                                          <p:attrName>ppt_w</p:attrName>
                                        </p:attrNameLst>
                                      </p:cBhvr>
                                      <p:tavLst>
                                        <p:tav tm="0">
                                          <p:val>
                                            <p:fltVal val="0"/>
                                          </p:val>
                                        </p:tav>
                                        <p:tav tm="100000">
                                          <p:val>
                                            <p:strVal val="#ppt_w"/>
                                          </p:val>
                                        </p:tav>
                                      </p:tavLst>
                                    </p:anim>
                                    <p:anim calcmode="lin" valueType="num">
                                      <p:cBhvr>
                                        <p:cTn id="66" dur="500" fill="hold"/>
                                        <p:tgtEl>
                                          <p:spTgt spid="40"/>
                                        </p:tgtEl>
                                        <p:attrNameLst>
                                          <p:attrName>ppt_h</p:attrName>
                                        </p:attrNameLst>
                                      </p:cBhvr>
                                      <p:tavLst>
                                        <p:tav tm="0">
                                          <p:val>
                                            <p:fltVal val="0"/>
                                          </p:val>
                                        </p:tav>
                                        <p:tav tm="100000">
                                          <p:val>
                                            <p:strVal val="#ppt_h"/>
                                          </p:val>
                                        </p:tav>
                                      </p:tavLst>
                                    </p:anim>
                                    <p:animEffect transition="in" filter="fade">
                                      <p:cBhvr>
                                        <p:cTn id="67" dur="500"/>
                                        <p:tgtEl>
                                          <p:spTgt spid="40"/>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grpId="1" nodeType="clickEffect">
                                  <p:stCondLst>
                                    <p:cond delay="0"/>
                                  </p:stCondLst>
                                  <p:childTnLst>
                                    <p:anim calcmode="lin" valueType="num">
                                      <p:cBhvr additive="base">
                                        <p:cTn id="71" dur="500"/>
                                        <p:tgtEl>
                                          <p:spTgt spid="19"/>
                                        </p:tgtEl>
                                        <p:attrNameLst>
                                          <p:attrName>ppt_x</p:attrName>
                                        </p:attrNameLst>
                                      </p:cBhvr>
                                      <p:tavLst>
                                        <p:tav tm="0">
                                          <p:val>
                                            <p:strVal val="ppt_x"/>
                                          </p:val>
                                        </p:tav>
                                        <p:tav tm="100000">
                                          <p:val>
                                            <p:strVal val="ppt_x"/>
                                          </p:val>
                                        </p:tav>
                                      </p:tavLst>
                                    </p:anim>
                                    <p:anim calcmode="lin" valueType="num">
                                      <p:cBhvr additive="base">
                                        <p:cTn id="72" dur="500"/>
                                        <p:tgtEl>
                                          <p:spTgt spid="19"/>
                                        </p:tgtEl>
                                        <p:attrNameLst>
                                          <p:attrName>ppt_y</p:attrName>
                                        </p:attrNameLst>
                                      </p:cBhvr>
                                      <p:tavLst>
                                        <p:tav tm="0">
                                          <p:val>
                                            <p:strVal val="ppt_y"/>
                                          </p:val>
                                        </p:tav>
                                        <p:tav tm="100000">
                                          <p:val>
                                            <p:strVal val="1+ppt_h/2"/>
                                          </p:val>
                                        </p:tav>
                                      </p:tavLst>
                                    </p:anim>
                                    <p:set>
                                      <p:cBhvr>
                                        <p:cTn id="73" dur="1" fill="hold">
                                          <p:stCondLst>
                                            <p:cond delay="499"/>
                                          </p:stCondLst>
                                        </p:cTn>
                                        <p:tgtEl>
                                          <p:spTgt spid="19"/>
                                        </p:tgtEl>
                                        <p:attrNameLst>
                                          <p:attrName>style.visibility</p:attrName>
                                        </p:attrNameLst>
                                      </p:cBhvr>
                                      <p:to>
                                        <p:strVal val="hidden"/>
                                      </p:to>
                                    </p:set>
                                  </p:childTnLst>
                                </p:cTn>
                              </p:par>
                              <p:par>
                                <p:cTn id="74" presetID="2" presetClass="exit" presetSubtype="4" fill="hold" nodeType="withEffect">
                                  <p:stCondLst>
                                    <p:cond delay="0"/>
                                  </p:stCondLst>
                                  <p:childTnLst>
                                    <p:anim calcmode="lin" valueType="num">
                                      <p:cBhvr additive="base">
                                        <p:cTn id="75" dur="500"/>
                                        <p:tgtEl>
                                          <p:spTgt spid="21"/>
                                        </p:tgtEl>
                                        <p:attrNameLst>
                                          <p:attrName>ppt_x</p:attrName>
                                        </p:attrNameLst>
                                      </p:cBhvr>
                                      <p:tavLst>
                                        <p:tav tm="0">
                                          <p:val>
                                            <p:strVal val="ppt_x"/>
                                          </p:val>
                                        </p:tav>
                                        <p:tav tm="100000">
                                          <p:val>
                                            <p:strVal val="ppt_x"/>
                                          </p:val>
                                        </p:tav>
                                      </p:tavLst>
                                    </p:anim>
                                    <p:anim calcmode="lin" valueType="num">
                                      <p:cBhvr additive="base">
                                        <p:cTn id="76" dur="500"/>
                                        <p:tgtEl>
                                          <p:spTgt spid="21"/>
                                        </p:tgtEl>
                                        <p:attrNameLst>
                                          <p:attrName>ppt_y</p:attrName>
                                        </p:attrNameLst>
                                      </p:cBhvr>
                                      <p:tavLst>
                                        <p:tav tm="0">
                                          <p:val>
                                            <p:strVal val="ppt_y"/>
                                          </p:val>
                                        </p:tav>
                                        <p:tav tm="100000">
                                          <p:val>
                                            <p:strVal val="1+ppt_h/2"/>
                                          </p:val>
                                        </p:tav>
                                      </p:tavLst>
                                    </p:anim>
                                    <p:set>
                                      <p:cBhvr>
                                        <p:cTn id="77" dur="1" fill="hold">
                                          <p:stCondLst>
                                            <p:cond delay="499"/>
                                          </p:stCondLst>
                                        </p:cTn>
                                        <p:tgtEl>
                                          <p:spTgt spid="21"/>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20"/>
                                        </p:tgtEl>
                                        <p:attrNameLst>
                                          <p:attrName>ppt_x</p:attrName>
                                        </p:attrNameLst>
                                      </p:cBhvr>
                                      <p:tavLst>
                                        <p:tav tm="0">
                                          <p:val>
                                            <p:strVal val="ppt_x"/>
                                          </p:val>
                                        </p:tav>
                                        <p:tav tm="100000">
                                          <p:val>
                                            <p:strVal val="ppt_x"/>
                                          </p:val>
                                        </p:tav>
                                      </p:tavLst>
                                    </p:anim>
                                    <p:anim calcmode="lin" valueType="num">
                                      <p:cBhvr additive="base">
                                        <p:cTn id="80" dur="500"/>
                                        <p:tgtEl>
                                          <p:spTgt spid="20"/>
                                        </p:tgtEl>
                                        <p:attrNameLst>
                                          <p:attrName>ppt_y</p:attrName>
                                        </p:attrNameLst>
                                      </p:cBhvr>
                                      <p:tavLst>
                                        <p:tav tm="0">
                                          <p:val>
                                            <p:strVal val="ppt_y"/>
                                          </p:val>
                                        </p:tav>
                                        <p:tav tm="100000">
                                          <p:val>
                                            <p:strVal val="1+ppt_h/2"/>
                                          </p:val>
                                        </p:tav>
                                      </p:tavLst>
                                    </p:anim>
                                    <p:set>
                                      <p:cBhvr>
                                        <p:cTn id="81" dur="1" fill="hold">
                                          <p:stCondLst>
                                            <p:cond delay="499"/>
                                          </p:stCondLst>
                                        </p:cTn>
                                        <p:tgtEl>
                                          <p:spTgt spid="20"/>
                                        </p:tgtEl>
                                        <p:attrNameLst>
                                          <p:attrName>style.visibility</p:attrName>
                                        </p:attrNameLst>
                                      </p:cBhvr>
                                      <p:to>
                                        <p:strVal val="hidden"/>
                                      </p:to>
                                    </p:set>
                                  </p:childTnLst>
                                </p:cTn>
                              </p:par>
                              <p:par>
                                <p:cTn id="82" presetID="2" presetClass="exit" presetSubtype="4" fill="hold" grpId="1" nodeType="withEffect">
                                  <p:stCondLst>
                                    <p:cond delay="0"/>
                                  </p:stCondLst>
                                  <p:childTnLst>
                                    <p:anim calcmode="lin" valueType="num">
                                      <p:cBhvr additive="base">
                                        <p:cTn id="83" dur="500"/>
                                        <p:tgtEl>
                                          <p:spTgt spid="29"/>
                                        </p:tgtEl>
                                        <p:attrNameLst>
                                          <p:attrName>ppt_x</p:attrName>
                                        </p:attrNameLst>
                                      </p:cBhvr>
                                      <p:tavLst>
                                        <p:tav tm="0">
                                          <p:val>
                                            <p:strVal val="ppt_x"/>
                                          </p:val>
                                        </p:tav>
                                        <p:tav tm="100000">
                                          <p:val>
                                            <p:strVal val="ppt_x"/>
                                          </p:val>
                                        </p:tav>
                                      </p:tavLst>
                                    </p:anim>
                                    <p:anim calcmode="lin" valueType="num">
                                      <p:cBhvr additive="base">
                                        <p:cTn id="84" dur="500"/>
                                        <p:tgtEl>
                                          <p:spTgt spid="29"/>
                                        </p:tgtEl>
                                        <p:attrNameLst>
                                          <p:attrName>ppt_y</p:attrName>
                                        </p:attrNameLst>
                                      </p:cBhvr>
                                      <p:tavLst>
                                        <p:tav tm="0">
                                          <p:val>
                                            <p:strVal val="ppt_y"/>
                                          </p:val>
                                        </p:tav>
                                        <p:tav tm="100000">
                                          <p:val>
                                            <p:strVal val="1+ppt_h/2"/>
                                          </p:val>
                                        </p:tav>
                                      </p:tavLst>
                                    </p:anim>
                                    <p:set>
                                      <p:cBhvr>
                                        <p:cTn id="85" dur="1" fill="hold">
                                          <p:stCondLst>
                                            <p:cond delay="499"/>
                                          </p:stCondLst>
                                        </p:cTn>
                                        <p:tgtEl>
                                          <p:spTgt spid="29"/>
                                        </p:tgtEl>
                                        <p:attrNameLst>
                                          <p:attrName>style.visibility</p:attrName>
                                        </p:attrNameLst>
                                      </p:cBhvr>
                                      <p:to>
                                        <p:strVal val="hidden"/>
                                      </p:to>
                                    </p:set>
                                  </p:childTnLst>
                                </p:cTn>
                              </p:par>
                              <p:par>
                                <p:cTn id="86" presetID="2" presetClass="exit" presetSubtype="4" fill="hold" nodeType="withEffect">
                                  <p:stCondLst>
                                    <p:cond delay="0"/>
                                  </p:stCondLst>
                                  <p:childTnLst>
                                    <p:anim calcmode="lin" valueType="num">
                                      <p:cBhvr additive="base">
                                        <p:cTn id="87" dur="500"/>
                                        <p:tgtEl>
                                          <p:spTgt spid="31"/>
                                        </p:tgtEl>
                                        <p:attrNameLst>
                                          <p:attrName>ppt_x</p:attrName>
                                        </p:attrNameLst>
                                      </p:cBhvr>
                                      <p:tavLst>
                                        <p:tav tm="0">
                                          <p:val>
                                            <p:strVal val="ppt_x"/>
                                          </p:val>
                                        </p:tav>
                                        <p:tav tm="100000">
                                          <p:val>
                                            <p:strVal val="ppt_x"/>
                                          </p:val>
                                        </p:tav>
                                      </p:tavLst>
                                    </p:anim>
                                    <p:anim calcmode="lin" valueType="num">
                                      <p:cBhvr additive="base">
                                        <p:cTn id="88" dur="500"/>
                                        <p:tgtEl>
                                          <p:spTgt spid="31"/>
                                        </p:tgtEl>
                                        <p:attrNameLst>
                                          <p:attrName>ppt_y</p:attrName>
                                        </p:attrNameLst>
                                      </p:cBhvr>
                                      <p:tavLst>
                                        <p:tav tm="0">
                                          <p:val>
                                            <p:strVal val="ppt_y"/>
                                          </p:val>
                                        </p:tav>
                                        <p:tav tm="100000">
                                          <p:val>
                                            <p:strVal val="1+ppt_h/2"/>
                                          </p:val>
                                        </p:tav>
                                      </p:tavLst>
                                    </p:anim>
                                    <p:set>
                                      <p:cBhvr>
                                        <p:cTn id="89" dur="1" fill="hold">
                                          <p:stCondLst>
                                            <p:cond delay="499"/>
                                          </p:stCondLst>
                                        </p:cTn>
                                        <p:tgtEl>
                                          <p:spTgt spid="31"/>
                                        </p:tgtEl>
                                        <p:attrNameLst>
                                          <p:attrName>style.visibility</p:attrName>
                                        </p:attrNameLst>
                                      </p:cBhvr>
                                      <p:to>
                                        <p:strVal val="hidden"/>
                                      </p:to>
                                    </p:set>
                                  </p:childTnLst>
                                </p:cTn>
                              </p:par>
                              <p:par>
                                <p:cTn id="90" presetID="2" presetClass="exit" presetSubtype="4" fill="hold" grpId="1" nodeType="withEffect">
                                  <p:stCondLst>
                                    <p:cond delay="0"/>
                                  </p:stCondLst>
                                  <p:childTnLst>
                                    <p:anim calcmode="lin" valueType="num">
                                      <p:cBhvr additive="base">
                                        <p:cTn id="91" dur="500"/>
                                        <p:tgtEl>
                                          <p:spTgt spid="30"/>
                                        </p:tgtEl>
                                        <p:attrNameLst>
                                          <p:attrName>ppt_x</p:attrName>
                                        </p:attrNameLst>
                                      </p:cBhvr>
                                      <p:tavLst>
                                        <p:tav tm="0">
                                          <p:val>
                                            <p:strVal val="ppt_x"/>
                                          </p:val>
                                        </p:tav>
                                        <p:tav tm="100000">
                                          <p:val>
                                            <p:strVal val="ppt_x"/>
                                          </p:val>
                                        </p:tav>
                                      </p:tavLst>
                                    </p:anim>
                                    <p:anim calcmode="lin" valueType="num">
                                      <p:cBhvr additive="base">
                                        <p:cTn id="92" dur="500"/>
                                        <p:tgtEl>
                                          <p:spTgt spid="30"/>
                                        </p:tgtEl>
                                        <p:attrNameLst>
                                          <p:attrName>ppt_y</p:attrName>
                                        </p:attrNameLst>
                                      </p:cBhvr>
                                      <p:tavLst>
                                        <p:tav tm="0">
                                          <p:val>
                                            <p:strVal val="ppt_y"/>
                                          </p:val>
                                        </p:tav>
                                        <p:tav tm="100000">
                                          <p:val>
                                            <p:strVal val="1+ppt_h/2"/>
                                          </p:val>
                                        </p:tav>
                                      </p:tavLst>
                                    </p:anim>
                                    <p:set>
                                      <p:cBhvr>
                                        <p:cTn id="93" dur="1" fill="hold">
                                          <p:stCondLst>
                                            <p:cond delay="499"/>
                                          </p:stCondLst>
                                        </p:cTn>
                                        <p:tgtEl>
                                          <p:spTgt spid="30"/>
                                        </p:tgtEl>
                                        <p:attrNameLst>
                                          <p:attrName>style.visibility</p:attrName>
                                        </p:attrNameLst>
                                      </p:cBhvr>
                                      <p:to>
                                        <p:strVal val="hidden"/>
                                      </p:to>
                                    </p:set>
                                  </p:childTnLst>
                                </p:cTn>
                              </p:par>
                              <p:par>
                                <p:cTn id="94" presetID="2" presetClass="exit" presetSubtype="4" fill="hold" grpId="1" nodeType="withEffect">
                                  <p:stCondLst>
                                    <p:cond delay="0"/>
                                  </p:stCondLst>
                                  <p:childTnLst>
                                    <p:anim calcmode="lin" valueType="num">
                                      <p:cBhvr additive="base">
                                        <p:cTn id="95" dur="500"/>
                                        <p:tgtEl>
                                          <p:spTgt spid="34"/>
                                        </p:tgtEl>
                                        <p:attrNameLst>
                                          <p:attrName>ppt_x</p:attrName>
                                        </p:attrNameLst>
                                      </p:cBhvr>
                                      <p:tavLst>
                                        <p:tav tm="0">
                                          <p:val>
                                            <p:strVal val="ppt_x"/>
                                          </p:val>
                                        </p:tav>
                                        <p:tav tm="100000">
                                          <p:val>
                                            <p:strVal val="ppt_x"/>
                                          </p:val>
                                        </p:tav>
                                      </p:tavLst>
                                    </p:anim>
                                    <p:anim calcmode="lin" valueType="num">
                                      <p:cBhvr additive="base">
                                        <p:cTn id="96" dur="500"/>
                                        <p:tgtEl>
                                          <p:spTgt spid="34"/>
                                        </p:tgtEl>
                                        <p:attrNameLst>
                                          <p:attrName>ppt_y</p:attrName>
                                        </p:attrNameLst>
                                      </p:cBhvr>
                                      <p:tavLst>
                                        <p:tav tm="0">
                                          <p:val>
                                            <p:strVal val="ppt_y"/>
                                          </p:val>
                                        </p:tav>
                                        <p:tav tm="100000">
                                          <p:val>
                                            <p:strVal val="1+ppt_h/2"/>
                                          </p:val>
                                        </p:tav>
                                      </p:tavLst>
                                    </p:anim>
                                    <p:set>
                                      <p:cBhvr>
                                        <p:cTn id="97" dur="1" fill="hold">
                                          <p:stCondLst>
                                            <p:cond delay="499"/>
                                          </p:stCondLst>
                                        </p:cTn>
                                        <p:tgtEl>
                                          <p:spTgt spid="34"/>
                                        </p:tgtEl>
                                        <p:attrNameLst>
                                          <p:attrName>style.visibility</p:attrName>
                                        </p:attrNameLst>
                                      </p:cBhvr>
                                      <p:to>
                                        <p:strVal val="hidden"/>
                                      </p:to>
                                    </p:set>
                                  </p:childTnLst>
                                </p:cTn>
                              </p:par>
                              <p:par>
                                <p:cTn id="98" presetID="2" presetClass="exit" presetSubtype="4" fill="hold" nodeType="withEffect">
                                  <p:stCondLst>
                                    <p:cond delay="0"/>
                                  </p:stCondLst>
                                  <p:childTnLst>
                                    <p:anim calcmode="lin" valueType="num">
                                      <p:cBhvr additive="base">
                                        <p:cTn id="99" dur="500"/>
                                        <p:tgtEl>
                                          <p:spTgt spid="36"/>
                                        </p:tgtEl>
                                        <p:attrNameLst>
                                          <p:attrName>ppt_x</p:attrName>
                                        </p:attrNameLst>
                                      </p:cBhvr>
                                      <p:tavLst>
                                        <p:tav tm="0">
                                          <p:val>
                                            <p:strVal val="ppt_x"/>
                                          </p:val>
                                        </p:tav>
                                        <p:tav tm="100000">
                                          <p:val>
                                            <p:strVal val="ppt_x"/>
                                          </p:val>
                                        </p:tav>
                                      </p:tavLst>
                                    </p:anim>
                                    <p:anim calcmode="lin" valueType="num">
                                      <p:cBhvr additive="base">
                                        <p:cTn id="100" dur="500"/>
                                        <p:tgtEl>
                                          <p:spTgt spid="36"/>
                                        </p:tgtEl>
                                        <p:attrNameLst>
                                          <p:attrName>ppt_y</p:attrName>
                                        </p:attrNameLst>
                                      </p:cBhvr>
                                      <p:tavLst>
                                        <p:tav tm="0">
                                          <p:val>
                                            <p:strVal val="ppt_y"/>
                                          </p:val>
                                        </p:tav>
                                        <p:tav tm="100000">
                                          <p:val>
                                            <p:strVal val="1+ppt_h/2"/>
                                          </p:val>
                                        </p:tav>
                                      </p:tavLst>
                                    </p:anim>
                                    <p:set>
                                      <p:cBhvr>
                                        <p:cTn id="101" dur="1" fill="hold">
                                          <p:stCondLst>
                                            <p:cond delay="499"/>
                                          </p:stCondLst>
                                        </p:cTn>
                                        <p:tgtEl>
                                          <p:spTgt spid="36"/>
                                        </p:tgtEl>
                                        <p:attrNameLst>
                                          <p:attrName>style.visibility</p:attrName>
                                        </p:attrNameLst>
                                      </p:cBhvr>
                                      <p:to>
                                        <p:strVal val="hidden"/>
                                      </p:to>
                                    </p:set>
                                  </p:childTnLst>
                                </p:cTn>
                              </p:par>
                              <p:par>
                                <p:cTn id="102" presetID="2" presetClass="exit" presetSubtype="4" fill="hold" grpId="1" nodeType="withEffect">
                                  <p:stCondLst>
                                    <p:cond delay="0"/>
                                  </p:stCondLst>
                                  <p:childTnLst>
                                    <p:anim calcmode="lin" valueType="num">
                                      <p:cBhvr additive="base">
                                        <p:cTn id="103" dur="500"/>
                                        <p:tgtEl>
                                          <p:spTgt spid="35"/>
                                        </p:tgtEl>
                                        <p:attrNameLst>
                                          <p:attrName>ppt_x</p:attrName>
                                        </p:attrNameLst>
                                      </p:cBhvr>
                                      <p:tavLst>
                                        <p:tav tm="0">
                                          <p:val>
                                            <p:strVal val="ppt_x"/>
                                          </p:val>
                                        </p:tav>
                                        <p:tav tm="100000">
                                          <p:val>
                                            <p:strVal val="ppt_x"/>
                                          </p:val>
                                        </p:tav>
                                      </p:tavLst>
                                    </p:anim>
                                    <p:anim calcmode="lin" valueType="num">
                                      <p:cBhvr additive="base">
                                        <p:cTn id="104" dur="500"/>
                                        <p:tgtEl>
                                          <p:spTgt spid="35"/>
                                        </p:tgtEl>
                                        <p:attrNameLst>
                                          <p:attrName>ppt_y</p:attrName>
                                        </p:attrNameLst>
                                      </p:cBhvr>
                                      <p:tavLst>
                                        <p:tav tm="0">
                                          <p:val>
                                            <p:strVal val="ppt_y"/>
                                          </p:val>
                                        </p:tav>
                                        <p:tav tm="100000">
                                          <p:val>
                                            <p:strVal val="1+ppt_h/2"/>
                                          </p:val>
                                        </p:tav>
                                      </p:tavLst>
                                    </p:anim>
                                    <p:set>
                                      <p:cBhvr>
                                        <p:cTn id="105" dur="1" fill="hold">
                                          <p:stCondLst>
                                            <p:cond delay="499"/>
                                          </p:stCondLst>
                                        </p:cTn>
                                        <p:tgtEl>
                                          <p:spTgt spid="35"/>
                                        </p:tgtEl>
                                        <p:attrNameLst>
                                          <p:attrName>style.visibility</p:attrName>
                                        </p:attrNameLst>
                                      </p:cBhvr>
                                      <p:to>
                                        <p:strVal val="hidden"/>
                                      </p:to>
                                    </p:set>
                                  </p:childTnLst>
                                </p:cTn>
                              </p:par>
                              <p:par>
                                <p:cTn id="106" presetID="2" presetClass="exit" presetSubtype="4" fill="hold" grpId="1" nodeType="withEffect">
                                  <p:stCondLst>
                                    <p:cond delay="0"/>
                                  </p:stCondLst>
                                  <p:childTnLst>
                                    <p:anim calcmode="lin" valueType="num">
                                      <p:cBhvr additive="base">
                                        <p:cTn id="107" dur="500"/>
                                        <p:tgtEl>
                                          <p:spTgt spid="39"/>
                                        </p:tgtEl>
                                        <p:attrNameLst>
                                          <p:attrName>ppt_x</p:attrName>
                                        </p:attrNameLst>
                                      </p:cBhvr>
                                      <p:tavLst>
                                        <p:tav tm="0">
                                          <p:val>
                                            <p:strVal val="ppt_x"/>
                                          </p:val>
                                        </p:tav>
                                        <p:tav tm="100000">
                                          <p:val>
                                            <p:strVal val="ppt_x"/>
                                          </p:val>
                                        </p:tav>
                                      </p:tavLst>
                                    </p:anim>
                                    <p:anim calcmode="lin" valueType="num">
                                      <p:cBhvr additive="base">
                                        <p:cTn id="108" dur="500"/>
                                        <p:tgtEl>
                                          <p:spTgt spid="39"/>
                                        </p:tgtEl>
                                        <p:attrNameLst>
                                          <p:attrName>ppt_y</p:attrName>
                                        </p:attrNameLst>
                                      </p:cBhvr>
                                      <p:tavLst>
                                        <p:tav tm="0">
                                          <p:val>
                                            <p:strVal val="ppt_y"/>
                                          </p:val>
                                        </p:tav>
                                        <p:tav tm="100000">
                                          <p:val>
                                            <p:strVal val="1+ppt_h/2"/>
                                          </p:val>
                                        </p:tav>
                                      </p:tavLst>
                                    </p:anim>
                                    <p:set>
                                      <p:cBhvr>
                                        <p:cTn id="109" dur="1" fill="hold">
                                          <p:stCondLst>
                                            <p:cond delay="499"/>
                                          </p:stCondLst>
                                        </p:cTn>
                                        <p:tgtEl>
                                          <p:spTgt spid="39"/>
                                        </p:tgtEl>
                                        <p:attrNameLst>
                                          <p:attrName>style.visibility</p:attrName>
                                        </p:attrNameLst>
                                      </p:cBhvr>
                                      <p:to>
                                        <p:strVal val="hidden"/>
                                      </p:to>
                                    </p:set>
                                  </p:childTnLst>
                                </p:cTn>
                              </p:par>
                              <p:par>
                                <p:cTn id="110" presetID="2" presetClass="exit" presetSubtype="4" fill="hold" nodeType="withEffect">
                                  <p:stCondLst>
                                    <p:cond delay="0"/>
                                  </p:stCondLst>
                                  <p:childTnLst>
                                    <p:anim calcmode="lin" valueType="num">
                                      <p:cBhvr additive="base">
                                        <p:cTn id="111" dur="500"/>
                                        <p:tgtEl>
                                          <p:spTgt spid="41"/>
                                        </p:tgtEl>
                                        <p:attrNameLst>
                                          <p:attrName>ppt_x</p:attrName>
                                        </p:attrNameLst>
                                      </p:cBhvr>
                                      <p:tavLst>
                                        <p:tav tm="0">
                                          <p:val>
                                            <p:strVal val="ppt_x"/>
                                          </p:val>
                                        </p:tav>
                                        <p:tav tm="100000">
                                          <p:val>
                                            <p:strVal val="ppt_x"/>
                                          </p:val>
                                        </p:tav>
                                      </p:tavLst>
                                    </p:anim>
                                    <p:anim calcmode="lin" valueType="num">
                                      <p:cBhvr additive="base">
                                        <p:cTn id="112" dur="500"/>
                                        <p:tgtEl>
                                          <p:spTgt spid="41"/>
                                        </p:tgtEl>
                                        <p:attrNameLst>
                                          <p:attrName>ppt_y</p:attrName>
                                        </p:attrNameLst>
                                      </p:cBhvr>
                                      <p:tavLst>
                                        <p:tav tm="0">
                                          <p:val>
                                            <p:strVal val="ppt_y"/>
                                          </p:val>
                                        </p:tav>
                                        <p:tav tm="100000">
                                          <p:val>
                                            <p:strVal val="1+ppt_h/2"/>
                                          </p:val>
                                        </p:tav>
                                      </p:tavLst>
                                    </p:anim>
                                    <p:set>
                                      <p:cBhvr>
                                        <p:cTn id="113" dur="1" fill="hold">
                                          <p:stCondLst>
                                            <p:cond delay="499"/>
                                          </p:stCondLst>
                                        </p:cTn>
                                        <p:tgtEl>
                                          <p:spTgt spid="41"/>
                                        </p:tgtEl>
                                        <p:attrNameLst>
                                          <p:attrName>style.visibility</p:attrName>
                                        </p:attrNameLst>
                                      </p:cBhvr>
                                      <p:to>
                                        <p:strVal val="hidden"/>
                                      </p:to>
                                    </p:set>
                                  </p:childTnLst>
                                </p:cTn>
                              </p:par>
                              <p:par>
                                <p:cTn id="114" presetID="2" presetClass="exit" presetSubtype="4" fill="hold" grpId="1" nodeType="withEffect">
                                  <p:stCondLst>
                                    <p:cond delay="0"/>
                                  </p:stCondLst>
                                  <p:childTnLst>
                                    <p:anim calcmode="lin" valueType="num">
                                      <p:cBhvr additive="base">
                                        <p:cTn id="115" dur="500"/>
                                        <p:tgtEl>
                                          <p:spTgt spid="40"/>
                                        </p:tgtEl>
                                        <p:attrNameLst>
                                          <p:attrName>ppt_x</p:attrName>
                                        </p:attrNameLst>
                                      </p:cBhvr>
                                      <p:tavLst>
                                        <p:tav tm="0">
                                          <p:val>
                                            <p:strVal val="ppt_x"/>
                                          </p:val>
                                        </p:tav>
                                        <p:tav tm="100000">
                                          <p:val>
                                            <p:strVal val="ppt_x"/>
                                          </p:val>
                                        </p:tav>
                                      </p:tavLst>
                                    </p:anim>
                                    <p:anim calcmode="lin" valueType="num">
                                      <p:cBhvr additive="base">
                                        <p:cTn id="116" dur="500"/>
                                        <p:tgtEl>
                                          <p:spTgt spid="40"/>
                                        </p:tgtEl>
                                        <p:attrNameLst>
                                          <p:attrName>ppt_y</p:attrName>
                                        </p:attrNameLst>
                                      </p:cBhvr>
                                      <p:tavLst>
                                        <p:tav tm="0">
                                          <p:val>
                                            <p:strVal val="ppt_y"/>
                                          </p:val>
                                        </p:tav>
                                        <p:tav tm="100000">
                                          <p:val>
                                            <p:strVal val="1+ppt_h/2"/>
                                          </p:val>
                                        </p:tav>
                                      </p:tavLst>
                                    </p:anim>
                                    <p:set>
                                      <p:cBhvr>
                                        <p:cTn id="117"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9" grpId="0" animBg="1"/>
      <p:bldP spid="29" grpId="1" animBg="1"/>
      <p:bldP spid="30" grpId="0" animBg="1"/>
      <p:bldP spid="30" grpId="1" animBg="1"/>
      <p:bldP spid="34" grpId="0" animBg="1"/>
      <p:bldP spid="34" grpId="1" animBg="1"/>
      <p:bldP spid="35" grpId="0" animBg="1"/>
      <p:bldP spid="35" grpId="1" animBg="1"/>
      <p:bldP spid="39" grpId="0" animBg="1"/>
      <p:bldP spid="39" grpId="1" animBg="1"/>
      <p:bldP spid="40" grpId="0" animBg="1"/>
      <p:bldP spid="4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77C4132E-E325-4D31-8EC4-BDA43C377B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pic>
        <p:nvPicPr>
          <p:cNvPr id="24" name="Picture 23">
            <a:extLst>
              <a:ext uri="{FF2B5EF4-FFF2-40B4-BE49-F238E27FC236}">
                <a16:creationId xmlns:a16="http://schemas.microsoft.com/office/drawing/2014/main" id="{754AF31C-4C50-438F-BB86-448E80DB8522}"/>
              </a:ext>
            </a:extLst>
          </p:cNvPr>
          <p:cNvPicPr>
            <a:picLocks noChangeAspect="1"/>
          </p:cNvPicPr>
          <p:nvPr/>
        </p:nvPicPr>
        <p:blipFill>
          <a:blip r:embed="rId3"/>
          <a:stretch>
            <a:fillRect/>
          </a:stretch>
        </p:blipFill>
        <p:spPr>
          <a:xfrm>
            <a:off x="2296416" y="1968711"/>
            <a:ext cx="2105319" cy="4601217"/>
          </a:xfrm>
          <a:prstGeom prst="rect">
            <a:avLst/>
          </a:prstGeom>
        </p:spPr>
      </p:pic>
      <p:grpSp>
        <p:nvGrpSpPr>
          <p:cNvPr id="25" name="Group 24">
            <a:extLst>
              <a:ext uri="{FF2B5EF4-FFF2-40B4-BE49-F238E27FC236}">
                <a16:creationId xmlns:a16="http://schemas.microsoft.com/office/drawing/2014/main" id="{ED4133DD-24A5-4406-9C41-0EA6D16D22DC}"/>
              </a:ext>
            </a:extLst>
          </p:cNvPr>
          <p:cNvGrpSpPr/>
          <p:nvPr/>
        </p:nvGrpSpPr>
        <p:grpSpPr>
          <a:xfrm>
            <a:off x="198040" y="2055946"/>
            <a:ext cx="2067213" cy="3677163"/>
            <a:chOff x="148162" y="1731751"/>
            <a:chExt cx="2067213" cy="3677163"/>
          </a:xfrm>
        </p:grpSpPr>
        <p:pic>
          <p:nvPicPr>
            <p:cNvPr id="33" name="Picture 32">
              <a:extLst>
                <a:ext uri="{FF2B5EF4-FFF2-40B4-BE49-F238E27FC236}">
                  <a16:creationId xmlns:a16="http://schemas.microsoft.com/office/drawing/2014/main" id="{1AF7B69E-2B7D-4214-B490-D1F5E3914534}"/>
                </a:ext>
              </a:extLst>
            </p:cNvPr>
            <p:cNvPicPr>
              <a:picLocks noChangeAspect="1"/>
            </p:cNvPicPr>
            <p:nvPr/>
          </p:nvPicPr>
          <p:blipFill>
            <a:blip r:embed="rId4"/>
            <a:stretch>
              <a:fillRect/>
            </a:stretch>
          </p:blipFill>
          <p:spPr>
            <a:xfrm>
              <a:off x="148162" y="1731751"/>
              <a:ext cx="2067213" cy="3677163"/>
            </a:xfrm>
            <a:prstGeom prst="rect">
              <a:avLst/>
            </a:prstGeom>
          </p:spPr>
        </p:pic>
        <p:sp>
          <p:nvSpPr>
            <p:cNvPr id="37" name="Rectangle 36">
              <a:extLst>
                <a:ext uri="{FF2B5EF4-FFF2-40B4-BE49-F238E27FC236}">
                  <a16:creationId xmlns:a16="http://schemas.microsoft.com/office/drawing/2014/main" id="{7364F0C5-91D1-4578-AECC-D5FE722D5D1A}"/>
                </a:ext>
              </a:extLst>
            </p:cNvPr>
            <p:cNvSpPr/>
            <p:nvPr/>
          </p:nvSpPr>
          <p:spPr>
            <a:xfrm>
              <a:off x="184245" y="3640930"/>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Box 18">
            <a:extLst>
              <a:ext uri="{FF2B5EF4-FFF2-40B4-BE49-F238E27FC236}">
                <a16:creationId xmlns:a16="http://schemas.microsoft.com/office/drawing/2014/main" id="{D85C1622-05B7-4905-B4A7-37F6857B9D2A}"/>
              </a:ext>
            </a:extLst>
          </p:cNvPr>
          <p:cNvSpPr txBox="1"/>
          <p:nvPr/>
        </p:nvSpPr>
        <p:spPr>
          <a:xfrm>
            <a:off x="5312229" y="1529326"/>
            <a:ext cx="6782005" cy="1631216"/>
          </a:xfrm>
          <a:prstGeom prst="rect">
            <a:avLst/>
          </a:prstGeom>
          <a:solidFill>
            <a:schemeClr val="bg1"/>
          </a:solidFill>
          <a:ln w="19050">
            <a:solidFill>
              <a:schemeClr val="accent2"/>
            </a:solidFill>
          </a:ln>
        </p:spPr>
        <p:txBody>
          <a:bodyPr wrap="square" rtlCol="0">
            <a:spAutoFit/>
          </a:bodyPr>
          <a:lstStyle/>
          <a:p>
            <a:r>
              <a:rPr lang="en-CA" sz="2000" b="1" i="1" dirty="0"/>
              <a:t>From Hadoop File (HDFS) </a:t>
            </a:r>
            <a:r>
              <a:rPr lang="en-CA" sz="2000" dirty="0"/>
              <a:t>– The </a:t>
            </a:r>
            <a:r>
              <a:rPr lang="en-US" sz="2000" b="1" dirty="0"/>
              <a:t>H</a:t>
            </a:r>
            <a:r>
              <a:rPr lang="en-US" sz="2000" dirty="0"/>
              <a:t>adoop </a:t>
            </a:r>
            <a:r>
              <a:rPr lang="en-US" sz="2000" b="1" dirty="0"/>
              <a:t>D</a:t>
            </a:r>
            <a:r>
              <a:rPr lang="en-US" sz="2000" dirty="0"/>
              <a:t>istributed </a:t>
            </a:r>
            <a:r>
              <a:rPr lang="en-US" sz="2000" b="1" dirty="0"/>
              <a:t>F</a:t>
            </a:r>
            <a:r>
              <a:rPr lang="en-US" sz="2000" dirty="0"/>
              <a:t>ile </a:t>
            </a:r>
            <a:r>
              <a:rPr lang="en-US" sz="2000" b="1" dirty="0"/>
              <a:t>S</a:t>
            </a:r>
            <a:r>
              <a:rPr lang="en-US" sz="2000" dirty="0"/>
              <a:t>ystem is an open source framework.</a:t>
            </a:r>
          </a:p>
          <a:p>
            <a:r>
              <a:rPr lang="en-US" sz="2000" dirty="0"/>
              <a:t>HDFS provides high-throughput data access to application data and is suitable for applications that have large data sets, which enables streaming access to file system data in Apache Hadoop.</a:t>
            </a:r>
            <a:endParaRPr lang="en-CA" sz="2000" dirty="0"/>
          </a:p>
        </p:txBody>
      </p:sp>
      <p:cxnSp>
        <p:nvCxnSpPr>
          <p:cNvPr id="13" name="Straight Arrow Connector 12">
            <a:extLst>
              <a:ext uri="{FF2B5EF4-FFF2-40B4-BE49-F238E27FC236}">
                <a16:creationId xmlns:a16="http://schemas.microsoft.com/office/drawing/2014/main" id="{A9EAF3FE-A73A-4411-A173-2E3D6494796A}"/>
              </a:ext>
            </a:extLst>
          </p:cNvPr>
          <p:cNvCxnSpPr>
            <a:cxnSpLocks/>
            <a:stCxn id="38" idx="1"/>
            <a:endCxn id="37" idx="0"/>
          </p:cNvCxnSpPr>
          <p:nvPr/>
        </p:nvCxnSpPr>
        <p:spPr>
          <a:xfrm flipH="1">
            <a:off x="1246111" y="1307523"/>
            <a:ext cx="919816" cy="26576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98F2C427-D5DC-4EB6-B6C8-E72E2A9C71AB}"/>
              </a:ext>
            </a:extLst>
          </p:cNvPr>
          <p:cNvSpPr/>
          <p:nvPr/>
        </p:nvSpPr>
        <p:spPr>
          <a:xfrm>
            <a:off x="2362196" y="3873551"/>
            <a:ext cx="1937289" cy="34377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1" name="Straight Arrow Connector 20">
            <a:extLst>
              <a:ext uri="{FF2B5EF4-FFF2-40B4-BE49-F238E27FC236}">
                <a16:creationId xmlns:a16="http://schemas.microsoft.com/office/drawing/2014/main" id="{FFF264C7-B3E1-46B4-9785-E2D04F51C499}"/>
              </a:ext>
            </a:extLst>
          </p:cNvPr>
          <p:cNvCxnSpPr>
            <a:cxnSpLocks/>
            <a:stCxn id="19" idx="1"/>
            <a:endCxn id="20" idx="3"/>
          </p:cNvCxnSpPr>
          <p:nvPr/>
        </p:nvCxnSpPr>
        <p:spPr>
          <a:xfrm flipH="1">
            <a:off x="4299485" y="2344934"/>
            <a:ext cx="1012744" cy="17005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3B7BDB1-4A7D-48DE-BC95-DC0A918D0388}"/>
              </a:ext>
            </a:extLst>
          </p:cNvPr>
          <p:cNvSpPr txBox="1"/>
          <p:nvPr/>
        </p:nvSpPr>
        <p:spPr>
          <a:xfrm>
            <a:off x="5320541" y="3313783"/>
            <a:ext cx="6782005" cy="707886"/>
          </a:xfrm>
          <a:prstGeom prst="rect">
            <a:avLst/>
          </a:prstGeom>
          <a:solidFill>
            <a:schemeClr val="bg1"/>
          </a:solidFill>
          <a:ln w="19050">
            <a:solidFill>
              <a:schemeClr val="accent2"/>
            </a:solidFill>
          </a:ln>
        </p:spPr>
        <p:txBody>
          <a:bodyPr wrap="square" rtlCol="0">
            <a:spAutoFit/>
          </a:bodyPr>
          <a:lstStyle/>
          <a:p>
            <a:r>
              <a:rPr lang="en-CA" sz="2000" b="1" i="1" dirty="0"/>
              <a:t>From Active Directory</a:t>
            </a:r>
            <a:r>
              <a:rPr lang="en-CA" sz="2000" dirty="0"/>
              <a:t> – Import data from Active Directory, which is the main directory of users in a Microsoft domain.</a:t>
            </a:r>
          </a:p>
        </p:txBody>
      </p:sp>
      <p:sp>
        <p:nvSpPr>
          <p:cNvPr id="30" name="Rectangle 29">
            <a:extLst>
              <a:ext uri="{FF2B5EF4-FFF2-40B4-BE49-F238E27FC236}">
                <a16:creationId xmlns:a16="http://schemas.microsoft.com/office/drawing/2014/main" id="{BF9E49D4-BAEE-4922-B8E3-1C0709AF2FB5}"/>
              </a:ext>
            </a:extLst>
          </p:cNvPr>
          <p:cNvSpPr/>
          <p:nvPr/>
        </p:nvSpPr>
        <p:spPr>
          <a:xfrm>
            <a:off x="2362196" y="4316597"/>
            <a:ext cx="1937288" cy="37588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1" name="Straight Arrow Connector 30">
            <a:extLst>
              <a:ext uri="{FF2B5EF4-FFF2-40B4-BE49-F238E27FC236}">
                <a16:creationId xmlns:a16="http://schemas.microsoft.com/office/drawing/2014/main" id="{87821460-EAB8-4071-B342-C297096CB0F4}"/>
              </a:ext>
            </a:extLst>
          </p:cNvPr>
          <p:cNvCxnSpPr>
            <a:cxnSpLocks/>
            <a:stCxn id="29" idx="1"/>
            <a:endCxn id="30" idx="3"/>
          </p:cNvCxnSpPr>
          <p:nvPr/>
        </p:nvCxnSpPr>
        <p:spPr>
          <a:xfrm flipH="1">
            <a:off x="4299484" y="3667726"/>
            <a:ext cx="1021057" cy="8368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D95C307-6A2C-4B51-AD0A-00940DC47C11}"/>
              </a:ext>
            </a:extLst>
          </p:cNvPr>
          <p:cNvSpPr txBox="1"/>
          <p:nvPr/>
        </p:nvSpPr>
        <p:spPr>
          <a:xfrm>
            <a:off x="5328855" y="4181846"/>
            <a:ext cx="6782004" cy="400110"/>
          </a:xfrm>
          <a:prstGeom prst="rect">
            <a:avLst/>
          </a:prstGeom>
          <a:solidFill>
            <a:schemeClr val="bg1"/>
          </a:solidFill>
          <a:ln w="19050">
            <a:solidFill>
              <a:schemeClr val="accent2"/>
            </a:solidFill>
          </a:ln>
        </p:spPr>
        <p:txBody>
          <a:bodyPr wrap="square" rtlCol="0">
            <a:spAutoFit/>
          </a:bodyPr>
          <a:lstStyle/>
          <a:p>
            <a:r>
              <a:rPr lang="en-CA" sz="2000" b="1" i="1" dirty="0"/>
              <a:t>From Microsoft Exchange</a:t>
            </a:r>
            <a:r>
              <a:rPr lang="en-CA" sz="2000" dirty="0"/>
              <a:t> – Pull data from an Exchange server.</a:t>
            </a:r>
          </a:p>
        </p:txBody>
      </p:sp>
      <p:sp>
        <p:nvSpPr>
          <p:cNvPr id="35" name="Rectangle 34">
            <a:extLst>
              <a:ext uri="{FF2B5EF4-FFF2-40B4-BE49-F238E27FC236}">
                <a16:creationId xmlns:a16="http://schemas.microsoft.com/office/drawing/2014/main" id="{E19D7719-3F36-4FC6-9B20-6E3F5F368079}"/>
              </a:ext>
            </a:extLst>
          </p:cNvPr>
          <p:cNvSpPr/>
          <p:nvPr/>
        </p:nvSpPr>
        <p:spPr>
          <a:xfrm>
            <a:off x="2362196" y="4778692"/>
            <a:ext cx="1937288" cy="35247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6" name="Straight Arrow Connector 35">
            <a:extLst>
              <a:ext uri="{FF2B5EF4-FFF2-40B4-BE49-F238E27FC236}">
                <a16:creationId xmlns:a16="http://schemas.microsoft.com/office/drawing/2014/main" id="{8409F500-E2E6-468B-B4FD-6FFB58AB65FB}"/>
              </a:ext>
            </a:extLst>
          </p:cNvPr>
          <p:cNvCxnSpPr>
            <a:cxnSpLocks/>
            <a:stCxn id="34" idx="1"/>
            <a:endCxn id="35" idx="3"/>
          </p:cNvCxnSpPr>
          <p:nvPr/>
        </p:nvCxnSpPr>
        <p:spPr>
          <a:xfrm flipH="1">
            <a:off x="4299484" y="4381901"/>
            <a:ext cx="1029371" cy="5730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AEFBE7DF-731B-4F7F-8A20-200679EFB250}"/>
              </a:ext>
            </a:extLst>
          </p:cNvPr>
          <p:cNvSpPr txBox="1"/>
          <p:nvPr/>
        </p:nvSpPr>
        <p:spPr>
          <a:xfrm>
            <a:off x="5328855" y="4733026"/>
            <a:ext cx="6782004" cy="1938992"/>
          </a:xfrm>
          <a:prstGeom prst="rect">
            <a:avLst/>
          </a:prstGeom>
          <a:solidFill>
            <a:schemeClr val="bg1"/>
          </a:solidFill>
          <a:ln w="19050">
            <a:solidFill>
              <a:schemeClr val="accent2"/>
            </a:solidFill>
          </a:ln>
        </p:spPr>
        <p:txBody>
          <a:bodyPr wrap="square" rtlCol="0">
            <a:spAutoFit/>
          </a:bodyPr>
          <a:lstStyle/>
          <a:p>
            <a:r>
              <a:rPr lang="en-CA" sz="2000" b="1" i="1" dirty="0"/>
              <a:t>From ODBC</a:t>
            </a:r>
            <a:r>
              <a:rPr lang="en-CA" sz="2000" dirty="0"/>
              <a:t> – </a:t>
            </a:r>
            <a:r>
              <a:rPr lang="en-CA" sz="2000" b="1" dirty="0"/>
              <a:t>O</a:t>
            </a:r>
            <a:r>
              <a:rPr lang="en-CA" sz="2000" dirty="0"/>
              <a:t>pen </a:t>
            </a:r>
            <a:r>
              <a:rPr lang="en-CA" sz="2000" b="1" dirty="0"/>
              <a:t>D</a:t>
            </a:r>
            <a:r>
              <a:rPr lang="en-CA" sz="2000" dirty="0"/>
              <a:t>ata</a:t>
            </a:r>
            <a:r>
              <a:rPr lang="en-CA" sz="2000" b="1" dirty="0"/>
              <a:t>B</a:t>
            </a:r>
            <a:r>
              <a:rPr lang="en-CA" sz="2000" dirty="0"/>
              <a:t>ase </a:t>
            </a:r>
            <a:r>
              <a:rPr lang="en-CA" sz="2000" b="1" dirty="0"/>
              <a:t>C</a:t>
            </a:r>
            <a:r>
              <a:rPr lang="en-CA" sz="2000" dirty="0"/>
              <a:t>onnectivity is an impressive platform in which drivers that are written to connect to a variety of database types and even different operating systems can be added and used to bridge between differing database technologies.  ODBC has been with Windows since 1992, since Windows 3.1.</a:t>
            </a:r>
          </a:p>
        </p:txBody>
      </p:sp>
      <p:sp>
        <p:nvSpPr>
          <p:cNvPr id="40" name="Rectangle 39">
            <a:extLst>
              <a:ext uri="{FF2B5EF4-FFF2-40B4-BE49-F238E27FC236}">
                <a16:creationId xmlns:a16="http://schemas.microsoft.com/office/drawing/2014/main" id="{18ECDB55-009E-425A-A66E-12D34103CE4F}"/>
              </a:ext>
            </a:extLst>
          </p:cNvPr>
          <p:cNvSpPr/>
          <p:nvPr/>
        </p:nvSpPr>
        <p:spPr>
          <a:xfrm>
            <a:off x="2370508" y="5235557"/>
            <a:ext cx="1937288" cy="34377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1" name="Straight Arrow Connector 40">
            <a:extLst>
              <a:ext uri="{FF2B5EF4-FFF2-40B4-BE49-F238E27FC236}">
                <a16:creationId xmlns:a16="http://schemas.microsoft.com/office/drawing/2014/main" id="{EDA8AF8D-81CE-4AB0-8BD5-A040B8F74C7A}"/>
              </a:ext>
            </a:extLst>
          </p:cNvPr>
          <p:cNvCxnSpPr>
            <a:cxnSpLocks/>
            <a:stCxn id="39" idx="1"/>
            <a:endCxn id="40" idx="3"/>
          </p:cNvCxnSpPr>
          <p:nvPr/>
        </p:nvCxnSpPr>
        <p:spPr>
          <a:xfrm flipH="1" flipV="1">
            <a:off x="4307796" y="5407442"/>
            <a:ext cx="1021059" cy="29508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EC94330-DDC2-4384-AE47-FCA69CD861CA}"/>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sp>
        <p:nvSpPr>
          <p:cNvPr id="23" name="Slide Number Placeholder 2">
            <a:extLst>
              <a:ext uri="{FF2B5EF4-FFF2-40B4-BE49-F238E27FC236}">
                <a16:creationId xmlns:a16="http://schemas.microsoft.com/office/drawing/2014/main" id="{0B4E3F0B-A3A1-4787-B972-6E2BDE5302B0}"/>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16</a:t>
            </a:fld>
            <a:endParaRPr lang="en-GB" dirty="0">
              <a:solidFill>
                <a:schemeClr val="tx1"/>
              </a:solidFill>
            </a:endParaRPr>
          </a:p>
        </p:txBody>
      </p:sp>
      <p:sp>
        <p:nvSpPr>
          <p:cNvPr id="38" name="TextBox 37">
            <a:extLst>
              <a:ext uri="{FF2B5EF4-FFF2-40B4-BE49-F238E27FC236}">
                <a16:creationId xmlns:a16="http://schemas.microsoft.com/office/drawing/2014/main" id="{30BA5342-F633-4C8B-B642-B7007F3B5ACA}"/>
              </a:ext>
            </a:extLst>
          </p:cNvPr>
          <p:cNvSpPr txBox="1"/>
          <p:nvPr/>
        </p:nvSpPr>
        <p:spPr>
          <a:xfrm>
            <a:off x="2165927" y="1107468"/>
            <a:ext cx="2314630" cy="400110"/>
          </a:xfrm>
          <a:prstGeom prst="rect">
            <a:avLst/>
          </a:prstGeom>
          <a:solidFill>
            <a:schemeClr val="bg1"/>
          </a:solidFill>
          <a:ln w="19050">
            <a:solidFill>
              <a:schemeClr val="accent2"/>
            </a:solidFill>
          </a:ln>
        </p:spPr>
        <p:txBody>
          <a:bodyPr wrap="square" rtlCol="0">
            <a:spAutoFit/>
          </a:bodyPr>
          <a:lstStyle/>
          <a:p>
            <a:pPr algn="ctr"/>
            <a:r>
              <a:rPr lang="en-CA" sz="2000" dirty="0"/>
              <a:t>From Other Sources</a:t>
            </a:r>
          </a:p>
        </p:txBody>
      </p:sp>
    </p:spTree>
    <p:extLst>
      <p:ext uri="{BB962C8B-B14F-4D97-AF65-F5344CB8AC3E}">
        <p14:creationId xmlns:p14="http://schemas.microsoft.com/office/powerpoint/2010/main" val="277425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right)">
                                      <p:cBhvr>
                                        <p:cTn id="12" dur="500"/>
                                        <p:tgtEl>
                                          <p:spTgt spid="21"/>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p:cTn id="15" dur="500" fill="hold"/>
                                        <p:tgtEl>
                                          <p:spTgt spid="20"/>
                                        </p:tgtEl>
                                        <p:attrNameLst>
                                          <p:attrName>ppt_w</p:attrName>
                                        </p:attrNameLst>
                                      </p:cBhvr>
                                      <p:tavLst>
                                        <p:tav tm="0">
                                          <p:val>
                                            <p:fltVal val="0"/>
                                          </p:val>
                                        </p:tav>
                                        <p:tav tm="100000">
                                          <p:val>
                                            <p:strVal val="#ppt_w"/>
                                          </p:val>
                                        </p:tav>
                                      </p:tavLst>
                                    </p:anim>
                                    <p:anim calcmode="lin" valueType="num">
                                      <p:cBhvr>
                                        <p:cTn id="16" dur="500" fill="hold"/>
                                        <p:tgtEl>
                                          <p:spTgt spid="20"/>
                                        </p:tgtEl>
                                        <p:attrNameLst>
                                          <p:attrName>ppt_h</p:attrName>
                                        </p:attrNameLst>
                                      </p:cBhvr>
                                      <p:tavLst>
                                        <p:tav tm="0">
                                          <p:val>
                                            <p:fltVal val="0"/>
                                          </p:val>
                                        </p:tav>
                                        <p:tav tm="100000">
                                          <p:val>
                                            <p:strVal val="#ppt_h"/>
                                          </p:val>
                                        </p:tav>
                                      </p:tavLst>
                                    </p:anim>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500" fill="hold"/>
                                        <p:tgtEl>
                                          <p:spTgt spid="29"/>
                                        </p:tgtEl>
                                        <p:attrNameLst>
                                          <p:attrName>ppt_x</p:attrName>
                                        </p:attrNameLst>
                                      </p:cBhvr>
                                      <p:tavLst>
                                        <p:tav tm="0">
                                          <p:val>
                                            <p:strVal val="1+#ppt_w/2"/>
                                          </p:val>
                                        </p:tav>
                                        <p:tav tm="100000">
                                          <p:val>
                                            <p:strVal val="#ppt_x"/>
                                          </p:val>
                                        </p:tav>
                                      </p:tavLst>
                                    </p:anim>
                                    <p:anim calcmode="lin" valueType="num">
                                      <p:cBhvr additive="base">
                                        <p:cTn id="23" dur="500" fill="hold"/>
                                        <p:tgtEl>
                                          <p:spTgt spid="29"/>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2" fill="hold"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right)">
                                      <p:cBhvr>
                                        <p:cTn id="27" dur="500"/>
                                        <p:tgtEl>
                                          <p:spTgt spid="31"/>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 calcmode="lin" valueType="num">
                                      <p:cBhvr>
                                        <p:cTn id="30" dur="500" fill="hold"/>
                                        <p:tgtEl>
                                          <p:spTgt spid="30"/>
                                        </p:tgtEl>
                                        <p:attrNameLst>
                                          <p:attrName>ppt_w</p:attrName>
                                        </p:attrNameLst>
                                      </p:cBhvr>
                                      <p:tavLst>
                                        <p:tav tm="0">
                                          <p:val>
                                            <p:fltVal val="0"/>
                                          </p:val>
                                        </p:tav>
                                        <p:tav tm="100000">
                                          <p:val>
                                            <p:strVal val="#ppt_w"/>
                                          </p:val>
                                        </p:tav>
                                      </p:tavLst>
                                    </p:anim>
                                    <p:anim calcmode="lin" valueType="num">
                                      <p:cBhvr>
                                        <p:cTn id="31" dur="500" fill="hold"/>
                                        <p:tgtEl>
                                          <p:spTgt spid="30"/>
                                        </p:tgtEl>
                                        <p:attrNameLst>
                                          <p:attrName>ppt_h</p:attrName>
                                        </p:attrNameLst>
                                      </p:cBhvr>
                                      <p:tavLst>
                                        <p:tav tm="0">
                                          <p:val>
                                            <p:fltVal val="0"/>
                                          </p:val>
                                        </p:tav>
                                        <p:tav tm="100000">
                                          <p:val>
                                            <p:strVal val="#ppt_h"/>
                                          </p:val>
                                        </p:tav>
                                      </p:tavLst>
                                    </p:anim>
                                    <p:animEffect transition="in" filter="fade">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 calcmode="lin" valueType="num">
                                      <p:cBhvr additive="base">
                                        <p:cTn id="37" dur="500" fill="hold"/>
                                        <p:tgtEl>
                                          <p:spTgt spid="34"/>
                                        </p:tgtEl>
                                        <p:attrNameLst>
                                          <p:attrName>ppt_x</p:attrName>
                                        </p:attrNameLst>
                                      </p:cBhvr>
                                      <p:tavLst>
                                        <p:tav tm="0">
                                          <p:val>
                                            <p:strVal val="1+#ppt_w/2"/>
                                          </p:val>
                                        </p:tav>
                                        <p:tav tm="100000">
                                          <p:val>
                                            <p:strVal val="#ppt_x"/>
                                          </p:val>
                                        </p:tav>
                                      </p:tavLst>
                                    </p:anim>
                                    <p:anim calcmode="lin" valueType="num">
                                      <p:cBhvr additive="base">
                                        <p:cTn id="38" dur="500" fill="hold"/>
                                        <p:tgtEl>
                                          <p:spTgt spid="34"/>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2" fill="hold" nodeType="after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right)">
                                      <p:cBhvr>
                                        <p:cTn id="42" dur="500"/>
                                        <p:tgtEl>
                                          <p:spTgt spid="36"/>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anim calcmode="lin" valueType="num">
                                      <p:cBhvr>
                                        <p:cTn id="45" dur="500" fill="hold"/>
                                        <p:tgtEl>
                                          <p:spTgt spid="35"/>
                                        </p:tgtEl>
                                        <p:attrNameLst>
                                          <p:attrName>ppt_w</p:attrName>
                                        </p:attrNameLst>
                                      </p:cBhvr>
                                      <p:tavLst>
                                        <p:tav tm="0">
                                          <p:val>
                                            <p:fltVal val="0"/>
                                          </p:val>
                                        </p:tav>
                                        <p:tav tm="100000">
                                          <p:val>
                                            <p:strVal val="#ppt_w"/>
                                          </p:val>
                                        </p:tav>
                                      </p:tavLst>
                                    </p:anim>
                                    <p:anim calcmode="lin" valueType="num">
                                      <p:cBhvr>
                                        <p:cTn id="46" dur="500" fill="hold"/>
                                        <p:tgtEl>
                                          <p:spTgt spid="35"/>
                                        </p:tgtEl>
                                        <p:attrNameLst>
                                          <p:attrName>ppt_h</p:attrName>
                                        </p:attrNameLst>
                                      </p:cBhvr>
                                      <p:tavLst>
                                        <p:tav tm="0">
                                          <p:val>
                                            <p:fltVal val="0"/>
                                          </p:val>
                                        </p:tav>
                                        <p:tav tm="100000">
                                          <p:val>
                                            <p:strVal val="#ppt_h"/>
                                          </p:val>
                                        </p:tav>
                                      </p:tavLst>
                                    </p:anim>
                                    <p:animEffect transition="in" filter="fade">
                                      <p:cBhvr>
                                        <p:cTn id="47" dur="500"/>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2" fill="hold" grpId="0" nodeType="clickEffect">
                                  <p:stCondLst>
                                    <p:cond delay="0"/>
                                  </p:stCondLst>
                                  <p:childTnLst>
                                    <p:set>
                                      <p:cBhvr>
                                        <p:cTn id="51" dur="1" fill="hold">
                                          <p:stCondLst>
                                            <p:cond delay="0"/>
                                          </p:stCondLst>
                                        </p:cTn>
                                        <p:tgtEl>
                                          <p:spTgt spid="39"/>
                                        </p:tgtEl>
                                        <p:attrNameLst>
                                          <p:attrName>style.visibility</p:attrName>
                                        </p:attrNameLst>
                                      </p:cBhvr>
                                      <p:to>
                                        <p:strVal val="visible"/>
                                      </p:to>
                                    </p:set>
                                    <p:anim calcmode="lin" valueType="num">
                                      <p:cBhvr additive="base">
                                        <p:cTn id="52" dur="500" fill="hold"/>
                                        <p:tgtEl>
                                          <p:spTgt spid="39"/>
                                        </p:tgtEl>
                                        <p:attrNameLst>
                                          <p:attrName>ppt_x</p:attrName>
                                        </p:attrNameLst>
                                      </p:cBhvr>
                                      <p:tavLst>
                                        <p:tav tm="0">
                                          <p:val>
                                            <p:strVal val="1+#ppt_w/2"/>
                                          </p:val>
                                        </p:tav>
                                        <p:tav tm="100000">
                                          <p:val>
                                            <p:strVal val="#ppt_x"/>
                                          </p:val>
                                        </p:tav>
                                      </p:tavLst>
                                    </p:anim>
                                    <p:anim calcmode="lin" valueType="num">
                                      <p:cBhvr additive="base">
                                        <p:cTn id="53" dur="500" fill="hold"/>
                                        <p:tgtEl>
                                          <p:spTgt spid="39"/>
                                        </p:tgtEl>
                                        <p:attrNameLst>
                                          <p:attrName>ppt_y</p:attrName>
                                        </p:attrNameLst>
                                      </p:cBhvr>
                                      <p:tavLst>
                                        <p:tav tm="0">
                                          <p:val>
                                            <p:strVal val="#ppt_y"/>
                                          </p:val>
                                        </p:tav>
                                        <p:tav tm="100000">
                                          <p:val>
                                            <p:strVal val="#ppt_y"/>
                                          </p:val>
                                        </p:tav>
                                      </p:tavLst>
                                    </p:anim>
                                  </p:childTnLst>
                                </p:cTn>
                              </p:par>
                            </p:childTnLst>
                          </p:cTn>
                        </p:par>
                        <p:par>
                          <p:cTn id="54" fill="hold">
                            <p:stCondLst>
                              <p:cond delay="500"/>
                            </p:stCondLst>
                            <p:childTnLst>
                              <p:par>
                                <p:cTn id="55" presetID="22" presetClass="entr" presetSubtype="2" fill="hold" nodeType="after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wipe(right)">
                                      <p:cBhvr>
                                        <p:cTn id="57" dur="500"/>
                                        <p:tgtEl>
                                          <p:spTgt spid="41"/>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0"/>
                                        </p:tgtEl>
                                        <p:attrNameLst>
                                          <p:attrName>style.visibility</p:attrName>
                                        </p:attrNameLst>
                                      </p:cBhvr>
                                      <p:to>
                                        <p:strVal val="visible"/>
                                      </p:to>
                                    </p:set>
                                    <p:anim calcmode="lin" valueType="num">
                                      <p:cBhvr>
                                        <p:cTn id="60" dur="500" fill="hold"/>
                                        <p:tgtEl>
                                          <p:spTgt spid="40"/>
                                        </p:tgtEl>
                                        <p:attrNameLst>
                                          <p:attrName>ppt_w</p:attrName>
                                        </p:attrNameLst>
                                      </p:cBhvr>
                                      <p:tavLst>
                                        <p:tav tm="0">
                                          <p:val>
                                            <p:fltVal val="0"/>
                                          </p:val>
                                        </p:tav>
                                        <p:tav tm="100000">
                                          <p:val>
                                            <p:strVal val="#ppt_w"/>
                                          </p:val>
                                        </p:tav>
                                      </p:tavLst>
                                    </p:anim>
                                    <p:anim calcmode="lin" valueType="num">
                                      <p:cBhvr>
                                        <p:cTn id="61" dur="500" fill="hold"/>
                                        <p:tgtEl>
                                          <p:spTgt spid="40"/>
                                        </p:tgtEl>
                                        <p:attrNameLst>
                                          <p:attrName>ppt_h</p:attrName>
                                        </p:attrNameLst>
                                      </p:cBhvr>
                                      <p:tavLst>
                                        <p:tav tm="0">
                                          <p:val>
                                            <p:fltVal val="0"/>
                                          </p:val>
                                        </p:tav>
                                        <p:tav tm="100000">
                                          <p:val>
                                            <p:strVal val="#ppt_h"/>
                                          </p:val>
                                        </p:tav>
                                      </p:tavLst>
                                    </p:anim>
                                    <p:animEffect transition="in" filter="fade">
                                      <p:cBhvr>
                                        <p:cTn id="62" dur="500"/>
                                        <p:tgtEl>
                                          <p:spTgt spid="40"/>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xit" presetSubtype="4" fill="hold" grpId="1" nodeType="clickEffect">
                                  <p:stCondLst>
                                    <p:cond delay="0"/>
                                  </p:stCondLst>
                                  <p:childTnLst>
                                    <p:anim calcmode="lin" valueType="num">
                                      <p:cBhvr additive="base">
                                        <p:cTn id="66" dur="500"/>
                                        <p:tgtEl>
                                          <p:spTgt spid="19"/>
                                        </p:tgtEl>
                                        <p:attrNameLst>
                                          <p:attrName>ppt_x</p:attrName>
                                        </p:attrNameLst>
                                      </p:cBhvr>
                                      <p:tavLst>
                                        <p:tav tm="0">
                                          <p:val>
                                            <p:strVal val="ppt_x"/>
                                          </p:val>
                                        </p:tav>
                                        <p:tav tm="100000">
                                          <p:val>
                                            <p:strVal val="ppt_x"/>
                                          </p:val>
                                        </p:tav>
                                      </p:tavLst>
                                    </p:anim>
                                    <p:anim calcmode="lin" valueType="num">
                                      <p:cBhvr additive="base">
                                        <p:cTn id="67" dur="500"/>
                                        <p:tgtEl>
                                          <p:spTgt spid="19"/>
                                        </p:tgtEl>
                                        <p:attrNameLst>
                                          <p:attrName>ppt_y</p:attrName>
                                        </p:attrNameLst>
                                      </p:cBhvr>
                                      <p:tavLst>
                                        <p:tav tm="0">
                                          <p:val>
                                            <p:strVal val="ppt_y"/>
                                          </p:val>
                                        </p:tav>
                                        <p:tav tm="100000">
                                          <p:val>
                                            <p:strVal val="1+ppt_h/2"/>
                                          </p:val>
                                        </p:tav>
                                      </p:tavLst>
                                    </p:anim>
                                    <p:set>
                                      <p:cBhvr>
                                        <p:cTn id="68" dur="1" fill="hold">
                                          <p:stCondLst>
                                            <p:cond delay="499"/>
                                          </p:stCondLst>
                                        </p:cTn>
                                        <p:tgtEl>
                                          <p:spTgt spid="19"/>
                                        </p:tgtEl>
                                        <p:attrNameLst>
                                          <p:attrName>style.visibility</p:attrName>
                                        </p:attrNameLst>
                                      </p:cBhvr>
                                      <p:to>
                                        <p:strVal val="hidden"/>
                                      </p:to>
                                    </p:set>
                                  </p:childTnLst>
                                </p:cTn>
                              </p:par>
                              <p:par>
                                <p:cTn id="69" presetID="2" presetClass="exit" presetSubtype="4" fill="hold" nodeType="withEffect">
                                  <p:stCondLst>
                                    <p:cond delay="0"/>
                                  </p:stCondLst>
                                  <p:childTnLst>
                                    <p:anim calcmode="lin" valueType="num">
                                      <p:cBhvr additive="base">
                                        <p:cTn id="70" dur="500"/>
                                        <p:tgtEl>
                                          <p:spTgt spid="21"/>
                                        </p:tgtEl>
                                        <p:attrNameLst>
                                          <p:attrName>ppt_x</p:attrName>
                                        </p:attrNameLst>
                                      </p:cBhvr>
                                      <p:tavLst>
                                        <p:tav tm="0">
                                          <p:val>
                                            <p:strVal val="ppt_x"/>
                                          </p:val>
                                        </p:tav>
                                        <p:tav tm="100000">
                                          <p:val>
                                            <p:strVal val="ppt_x"/>
                                          </p:val>
                                        </p:tav>
                                      </p:tavLst>
                                    </p:anim>
                                    <p:anim calcmode="lin" valueType="num">
                                      <p:cBhvr additive="base">
                                        <p:cTn id="71" dur="500"/>
                                        <p:tgtEl>
                                          <p:spTgt spid="21"/>
                                        </p:tgtEl>
                                        <p:attrNameLst>
                                          <p:attrName>ppt_y</p:attrName>
                                        </p:attrNameLst>
                                      </p:cBhvr>
                                      <p:tavLst>
                                        <p:tav tm="0">
                                          <p:val>
                                            <p:strVal val="ppt_y"/>
                                          </p:val>
                                        </p:tav>
                                        <p:tav tm="100000">
                                          <p:val>
                                            <p:strVal val="1+ppt_h/2"/>
                                          </p:val>
                                        </p:tav>
                                      </p:tavLst>
                                    </p:anim>
                                    <p:set>
                                      <p:cBhvr>
                                        <p:cTn id="72" dur="1" fill="hold">
                                          <p:stCondLst>
                                            <p:cond delay="499"/>
                                          </p:stCondLst>
                                        </p:cTn>
                                        <p:tgtEl>
                                          <p:spTgt spid="21"/>
                                        </p:tgtEl>
                                        <p:attrNameLst>
                                          <p:attrName>style.visibility</p:attrName>
                                        </p:attrNameLst>
                                      </p:cBhvr>
                                      <p:to>
                                        <p:strVal val="hidden"/>
                                      </p:to>
                                    </p:set>
                                  </p:childTnLst>
                                </p:cTn>
                              </p:par>
                              <p:par>
                                <p:cTn id="73" presetID="2" presetClass="exit" presetSubtype="4" fill="hold" grpId="1" nodeType="withEffect">
                                  <p:stCondLst>
                                    <p:cond delay="0"/>
                                  </p:stCondLst>
                                  <p:childTnLst>
                                    <p:anim calcmode="lin" valueType="num">
                                      <p:cBhvr additive="base">
                                        <p:cTn id="74" dur="500"/>
                                        <p:tgtEl>
                                          <p:spTgt spid="20"/>
                                        </p:tgtEl>
                                        <p:attrNameLst>
                                          <p:attrName>ppt_x</p:attrName>
                                        </p:attrNameLst>
                                      </p:cBhvr>
                                      <p:tavLst>
                                        <p:tav tm="0">
                                          <p:val>
                                            <p:strVal val="ppt_x"/>
                                          </p:val>
                                        </p:tav>
                                        <p:tav tm="100000">
                                          <p:val>
                                            <p:strVal val="ppt_x"/>
                                          </p:val>
                                        </p:tav>
                                      </p:tavLst>
                                    </p:anim>
                                    <p:anim calcmode="lin" valueType="num">
                                      <p:cBhvr additive="base">
                                        <p:cTn id="75" dur="500"/>
                                        <p:tgtEl>
                                          <p:spTgt spid="20"/>
                                        </p:tgtEl>
                                        <p:attrNameLst>
                                          <p:attrName>ppt_y</p:attrName>
                                        </p:attrNameLst>
                                      </p:cBhvr>
                                      <p:tavLst>
                                        <p:tav tm="0">
                                          <p:val>
                                            <p:strVal val="ppt_y"/>
                                          </p:val>
                                        </p:tav>
                                        <p:tav tm="100000">
                                          <p:val>
                                            <p:strVal val="1+ppt_h/2"/>
                                          </p:val>
                                        </p:tav>
                                      </p:tavLst>
                                    </p:anim>
                                    <p:set>
                                      <p:cBhvr>
                                        <p:cTn id="76" dur="1" fill="hold">
                                          <p:stCondLst>
                                            <p:cond delay="499"/>
                                          </p:stCondLst>
                                        </p:cTn>
                                        <p:tgtEl>
                                          <p:spTgt spid="20"/>
                                        </p:tgtEl>
                                        <p:attrNameLst>
                                          <p:attrName>style.visibility</p:attrName>
                                        </p:attrNameLst>
                                      </p:cBhvr>
                                      <p:to>
                                        <p:strVal val="hidden"/>
                                      </p:to>
                                    </p:set>
                                  </p:childTnLst>
                                </p:cTn>
                              </p:par>
                              <p:par>
                                <p:cTn id="77" presetID="2" presetClass="exit" presetSubtype="4" fill="hold" grpId="1" nodeType="withEffect">
                                  <p:stCondLst>
                                    <p:cond delay="0"/>
                                  </p:stCondLst>
                                  <p:childTnLst>
                                    <p:anim calcmode="lin" valueType="num">
                                      <p:cBhvr additive="base">
                                        <p:cTn id="78" dur="500"/>
                                        <p:tgtEl>
                                          <p:spTgt spid="29"/>
                                        </p:tgtEl>
                                        <p:attrNameLst>
                                          <p:attrName>ppt_x</p:attrName>
                                        </p:attrNameLst>
                                      </p:cBhvr>
                                      <p:tavLst>
                                        <p:tav tm="0">
                                          <p:val>
                                            <p:strVal val="ppt_x"/>
                                          </p:val>
                                        </p:tav>
                                        <p:tav tm="100000">
                                          <p:val>
                                            <p:strVal val="ppt_x"/>
                                          </p:val>
                                        </p:tav>
                                      </p:tavLst>
                                    </p:anim>
                                    <p:anim calcmode="lin" valueType="num">
                                      <p:cBhvr additive="base">
                                        <p:cTn id="79" dur="500"/>
                                        <p:tgtEl>
                                          <p:spTgt spid="29"/>
                                        </p:tgtEl>
                                        <p:attrNameLst>
                                          <p:attrName>ppt_y</p:attrName>
                                        </p:attrNameLst>
                                      </p:cBhvr>
                                      <p:tavLst>
                                        <p:tav tm="0">
                                          <p:val>
                                            <p:strVal val="ppt_y"/>
                                          </p:val>
                                        </p:tav>
                                        <p:tav tm="100000">
                                          <p:val>
                                            <p:strVal val="1+ppt_h/2"/>
                                          </p:val>
                                        </p:tav>
                                      </p:tavLst>
                                    </p:anim>
                                    <p:set>
                                      <p:cBhvr>
                                        <p:cTn id="80" dur="1" fill="hold">
                                          <p:stCondLst>
                                            <p:cond delay="499"/>
                                          </p:stCondLst>
                                        </p:cTn>
                                        <p:tgtEl>
                                          <p:spTgt spid="29"/>
                                        </p:tgtEl>
                                        <p:attrNameLst>
                                          <p:attrName>style.visibility</p:attrName>
                                        </p:attrNameLst>
                                      </p:cBhvr>
                                      <p:to>
                                        <p:strVal val="hidden"/>
                                      </p:to>
                                    </p:set>
                                  </p:childTnLst>
                                </p:cTn>
                              </p:par>
                              <p:par>
                                <p:cTn id="81" presetID="2" presetClass="exit" presetSubtype="4" fill="hold" nodeType="withEffect">
                                  <p:stCondLst>
                                    <p:cond delay="0"/>
                                  </p:stCondLst>
                                  <p:childTnLst>
                                    <p:anim calcmode="lin" valueType="num">
                                      <p:cBhvr additive="base">
                                        <p:cTn id="82" dur="500"/>
                                        <p:tgtEl>
                                          <p:spTgt spid="31"/>
                                        </p:tgtEl>
                                        <p:attrNameLst>
                                          <p:attrName>ppt_x</p:attrName>
                                        </p:attrNameLst>
                                      </p:cBhvr>
                                      <p:tavLst>
                                        <p:tav tm="0">
                                          <p:val>
                                            <p:strVal val="ppt_x"/>
                                          </p:val>
                                        </p:tav>
                                        <p:tav tm="100000">
                                          <p:val>
                                            <p:strVal val="ppt_x"/>
                                          </p:val>
                                        </p:tav>
                                      </p:tavLst>
                                    </p:anim>
                                    <p:anim calcmode="lin" valueType="num">
                                      <p:cBhvr additive="base">
                                        <p:cTn id="83" dur="500"/>
                                        <p:tgtEl>
                                          <p:spTgt spid="31"/>
                                        </p:tgtEl>
                                        <p:attrNameLst>
                                          <p:attrName>ppt_y</p:attrName>
                                        </p:attrNameLst>
                                      </p:cBhvr>
                                      <p:tavLst>
                                        <p:tav tm="0">
                                          <p:val>
                                            <p:strVal val="ppt_y"/>
                                          </p:val>
                                        </p:tav>
                                        <p:tav tm="100000">
                                          <p:val>
                                            <p:strVal val="1+ppt_h/2"/>
                                          </p:val>
                                        </p:tav>
                                      </p:tavLst>
                                    </p:anim>
                                    <p:set>
                                      <p:cBhvr>
                                        <p:cTn id="84" dur="1" fill="hold">
                                          <p:stCondLst>
                                            <p:cond delay="499"/>
                                          </p:stCondLst>
                                        </p:cTn>
                                        <p:tgtEl>
                                          <p:spTgt spid="31"/>
                                        </p:tgtEl>
                                        <p:attrNameLst>
                                          <p:attrName>style.visibility</p:attrName>
                                        </p:attrNameLst>
                                      </p:cBhvr>
                                      <p:to>
                                        <p:strVal val="hidden"/>
                                      </p:to>
                                    </p:set>
                                  </p:childTnLst>
                                </p:cTn>
                              </p:par>
                              <p:par>
                                <p:cTn id="85" presetID="2" presetClass="exit" presetSubtype="4" fill="hold" grpId="1" nodeType="withEffect">
                                  <p:stCondLst>
                                    <p:cond delay="0"/>
                                  </p:stCondLst>
                                  <p:childTnLst>
                                    <p:anim calcmode="lin" valueType="num">
                                      <p:cBhvr additive="base">
                                        <p:cTn id="86" dur="500"/>
                                        <p:tgtEl>
                                          <p:spTgt spid="30"/>
                                        </p:tgtEl>
                                        <p:attrNameLst>
                                          <p:attrName>ppt_x</p:attrName>
                                        </p:attrNameLst>
                                      </p:cBhvr>
                                      <p:tavLst>
                                        <p:tav tm="0">
                                          <p:val>
                                            <p:strVal val="ppt_x"/>
                                          </p:val>
                                        </p:tav>
                                        <p:tav tm="100000">
                                          <p:val>
                                            <p:strVal val="ppt_x"/>
                                          </p:val>
                                        </p:tav>
                                      </p:tavLst>
                                    </p:anim>
                                    <p:anim calcmode="lin" valueType="num">
                                      <p:cBhvr additive="base">
                                        <p:cTn id="87" dur="500"/>
                                        <p:tgtEl>
                                          <p:spTgt spid="30"/>
                                        </p:tgtEl>
                                        <p:attrNameLst>
                                          <p:attrName>ppt_y</p:attrName>
                                        </p:attrNameLst>
                                      </p:cBhvr>
                                      <p:tavLst>
                                        <p:tav tm="0">
                                          <p:val>
                                            <p:strVal val="ppt_y"/>
                                          </p:val>
                                        </p:tav>
                                        <p:tav tm="100000">
                                          <p:val>
                                            <p:strVal val="1+ppt_h/2"/>
                                          </p:val>
                                        </p:tav>
                                      </p:tavLst>
                                    </p:anim>
                                    <p:set>
                                      <p:cBhvr>
                                        <p:cTn id="88" dur="1" fill="hold">
                                          <p:stCondLst>
                                            <p:cond delay="499"/>
                                          </p:stCondLst>
                                        </p:cTn>
                                        <p:tgtEl>
                                          <p:spTgt spid="30"/>
                                        </p:tgtEl>
                                        <p:attrNameLst>
                                          <p:attrName>style.visibility</p:attrName>
                                        </p:attrNameLst>
                                      </p:cBhvr>
                                      <p:to>
                                        <p:strVal val="hidden"/>
                                      </p:to>
                                    </p:set>
                                  </p:childTnLst>
                                </p:cTn>
                              </p:par>
                              <p:par>
                                <p:cTn id="89" presetID="2" presetClass="exit" presetSubtype="4" fill="hold" grpId="1" nodeType="withEffect">
                                  <p:stCondLst>
                                    <p:cond delay="0"/>
                                  </p:stCondLst>
                                  <p:childTnLst>
                                    <p:anim calcmode="lin" valueType="num">
                                      <p:cBhvr additive="base">
                                        <p:cTn id="90" dur="500"/>
                                        <p:tgtEl>
                                          <p:spTgt spid="34"/>
                                        </p:tgtEl>
                                        <p:attrNameLst>
                                          <p:attrName>ppt_x</p:attrName>
                                        </p:attrNameLst>
                                      </p:cBhvr>
                                      <p:tavLst>
                                        <p:tav tm="0">
                                          <p:val>
                                            <p:strVal val="ppt_x"/>
                                          </p:val>
                                        </p:tav>
                                        <p:tav tm="100000">
                                          <p:val>
                                            <p:strVal val="ppt_x"/>
                                          </p:val>
                                        </p:tav>
                                      </p:tavLst>
                                    </p:anim>
                                    <p:anim calcmode="lin" valueType="num">
                                      <p:cBhvr additive="base">
                                        <p:cTn id="91" dur="500"/>
                                        <p:tgtEl>
                                          <p:spTgt spid="34"/>
                                        </p:tgtEl>
                                        <p:attrNameLst>
                                          <p:attrName>ppt_y</p:attrName>
                                        </p:attrNameLst>
                                      </p:cBhvr>
                                      <p:tavLst>
                                        <p:tav tm="0">
                                          <p:val>
                                            <p:strVal val="ppt_y"/>
                                          </p:val>
                                        </p:tav>
                                        <p:tav tm="100000">
                                          <p:val>
                                            <p:strVal val="1+ppt_h/2"/>
                                          </p:val>
                                        </p:tav>
                                      </p:tavLst>
                                    </p:anim>
                                    <p:set>
                                      <p:cBhvr>
                                        <p:cTn id="92" dur="1" fill="hold">
                                          <p:stCondLst>
                                            <p:cond delay="499"/>
                                          </p:stCondLst>
                                        </p:cTn>
                                        <p:tgtEl>
                                          <p:spTgt spid="34"/>
                                        </p:tgtEl>
                                        <p:attrNameLst>
                                          <p:attrName>style.visibility</p:attrName>
                                        </p:attrNameLst>
                                      </p:cBhvr>
                                      <p:to>
                                        <p:strVal val="hidden"/>
                                      </p:to>
                                    </p:set>
                                  </p:childTnLst>
                                </p:cTn>
                              </p:par>
                              <p:par>
                                <p:cTn id="93" presetID="2" presetClass="exit" presetSubtype="4" fill="hold" nodeType="withEffect">
                                  <p:stCondLst>
                                    <p:cond delay="0"/>
                                  </p:stCondLst>
                                  <p:childTnLst>
                                    <p:anim calcmode="lin" valueType="num">
                                      <p:cBhvr additive="base">
                                        <p:cTn id="94" dur="500"/>
                                        <p:tgtEl>
                                          <p:spTgt spid="36"/>
                                        </p:tgtEl>
                                        <p:attrNameLst>
                                          <p:attrName>ppt_x</p:attrName>
                                        </p:attrNameLst>
                                      </p:cBhvr>
                                      <p:tavLst>
                                        <p:tav tm="0">
                                          <p:val>
                                            <p:strVal val="ppt_x"/>
                                          </p:val>
                                        </p:tav>
                                        <p:tav tm="100000">
                                          <p:val>
                                            <p:strVal val="ppt_x"/>
                                          </p:val>
                                        </p:tav>
                                      </p:tavLst>
                                    </p:anim>
                                    <p:anim calcmode="lin" valueType="num">
                                      <p:cBhvr additive="base">
                                        <p:cTn id="95" dur="500"/>
                                        <p:tgtEl>
                                          <p:spTgt spid="36"/>
                                        </p:tgtEl>
                                        <p:attrNameLst>
                                          <p:attrName>ppt_y</p:attrName>
                                        </p:attrNameLst>
                                      </p:cBhvr>
                                      <p:tavLst>
                                        <p:tav tm="0">
                                          <p:val>
                                            <p:strVal val="ppt_y"/>
                                          </p:val>
                                        </p:tav>
                                        <p:tav tm="100000">
                                          <p:val>
                                            <p:strVal val="1+ppt_h/2"/>
                                          </p:val>
                                        </p:tav>
                                      </p:tavLst>
                                    </p:anim>
                                    <p:set>
                                      <p:cBhvr>
                                        <p:cTn id="96" dur="1" fill="hold">
                                          <p:stCondLst>
                                            <p:cond delay="499"/>
                                          </p:stCondLst>
                                        </p:cTn>
                                        <p:tgtEl>
                                          <p:spTgt spid="36"/>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35"/>
                                        </p:tgtEl>
                                        <p:attrNameLst>
                                          <p:attrName>ppt_x</p:attrName>
                                        </p:attrNameLst>
                                      </p:cBhvr>
                                      <p:tavLst>
                                        <p:tav tm="0">
                                          <p:val>
                                            <p:strVal val="ppt_x"/>
                                          </p:val>
                                        </p:tav>
                                        <p:tav tm="100000">
                                          <p:val>
                                            <p:strVal val="ppt_x"/>
                                          </p:val>
                                        </p:tav>
                                      </p:tavLst>
                                    </p:anim>
                                    <p:anim calcmode="lin" valueType="num">
                                      <p:cBhvr additive="base">
                                        <p:cTn id="99" dur="500"/>
                                        <p:tgtEl>
                                          <p:spTgt spid="35"/>
                                        </p:tgtEl>
                                        <p:attrNameLst>
                                          <p:attrName>ppt_y</p:attrName>
                                        </p:attrNameLst>
                                      </p:cBhvr>
                                      <p:tavLst>
                                        <p:tav tm="0">
                                          <p:val>
                                            <p:strVal val="ppt_y"/>
                                          </p:val>
                                        </p:tav>
                                        <p:tav tm="100000">
                                          <p:val>
                                            <p:strVal val="1+ppt_h/2"/>
                                          </p:val>
                                        </p:tav>
                                      </p:tavLst>
                                    </p:anim>
                                    <p:set>
                                      <p:cBhvr>
                                        <p:cTn id="100" dur="1" fill="hold">
                                          <p:stCondLst>
                                            <p:cond delay="499"/>
                                          </p:stCondLst>
                                        </p:cTn>
                                        <p:tgtEl>
                                          <p:spTgt spid="35"/>
                                        </p:tgtEl>
                                        <p:attrNameLst>
                                          <p:attrName>style.visibility</p:attrName>
                                        </p:attrNameLst>
                                      </p:cBhvr>
                                      <p:to>
                                        <p:strVal val="hidden"/>
                                      </p:to>
                                    </p:set>
                                  </p:childTnLst>
                                </p:cTn>
                              </p:par>
                              <p:par>
                                <p:cTn id="101" presetID="2" presetClass="exit" presetSubtype="4" fill="hold" grpId="1" nodeType="withEffect">
                                  <p:stCondLst>
                                    <p:cond delay="0"/>
                                  </p:stCondLst>
                                  <p:childTnLst>
                                    <p:anim calcmode="lin" valueType="num">
                                      <p:cBhvr additive="base">
                                        <p:cTn id="102" dur="500"/>
                                        <p:tgtEl>
                                          <p:spTgt spid="39"/>
                                        </p:tgtEl>
                                        <p:attrNameLst>
                                          <p:attrName>ppt_x</p:attrName>
                                        </p:attrNameLst>
                                      </p:cBhvr>
                                      <p:tavLst>
                                        <p:tav tm="0">
                                          <p:val>
                                            <p:strVal val="ppt_x"/>
                                          </p:val>
                                        </p:tav>
                                        <p:tav tm="100000">
                                          <p:val>
                                            <p:strVal val="ppt_x"/>
                                          </p:val>
                                        </p:tav>
                                      </p:tavLst>
                                    </p:anim>
                                    <p:anim calcmode="lin" valueType="num">
                                      <p:cBhvr additive="base">
                                        <p:cTn id="103" dur="500"/>
                                        <p:tgtEl>
                                          <p:spTgt spid="39"/>
                                        </p:tgtEl>
                                        <p:attrNameLst>
                                          <p:attrName>ppt_y</p:attrName>
                                        </p:attrNameLst>
                                      </p:cBhvr>
                                      <p:tavLst>
                                        <p:tav tm="0">
                                          <p:val>
                                            <p:strVal val="ppt_y"/>
                                          </p:val>
                                        </p:tav>
                                        <p:tav tm="100000">
                                          <p:val>
                                            <p:strVal val="1+ppt_h/2"/>
                                          </p:val>
                                        </p:tav>
                                      </p:tavLst>
                                    </p:anim>
                                    <p:set>
                                      <p:cBhvr>
                                        <p:cTn id="104" dur="1" fill="hold">
                                          <p:stCondLst>
                                            <p:cond delay="499"/>
                                          </p:stCondLst>
                                        </p:cTn>
                                        <p:tgtEl>
                                          <p:spTgt spid="39"/>
                                        </p:tgtEl>
                                        <p:attrNameLst>
                                          <p:attrName>style.visibility</p:attrName>
                                        </p:attrNameLst>
                                      </p:cBhvr>
                                      <p:to>
                                        <p:strVal val="hidden"/>
                                      </p:to>
                                    </p:set>
                                  </p:childTnLst>
                                </p:cTn>
                              </p:par>
                              <p:par>
                                <p:cTn id="105" presetID="2" presetClass="exit" presetSubtype="4" fill="hold" nodeType="withEffect">
                                  <p:stCondLst>
                                    <p:cond delay="0"/>
                                  </p:stCondLst>
                                  <p:childTnLst>
                                    <p:anim calcmode="lin" valueType="num">
                                      <p:cBhvr additive="base">
                                        <p:cTn id="106" dur="500"/>
                                        <p:tgtEl>
                                          <p:spTgt spid="41"/>
                                        </p:tgtEl>
                                        <p:attrNameLst>
                                          <p:attrName>ppt_x</p:attrName>
                                        </p:attrNameLst>
                                      </p:cBhvr>
                                      <p:tavLst>
                                        <p:tav tm="0">
                                          <p:val>
                                            <p:strVal val="ppt_x"/>
                                          </p:val>
                                        </p:tav>
                                        <p:tav tm="100000">
                                          <p:val>
                                            <p:strVal val="ppt_x"/>
                                          </p:val>
                                        </p:tav>
                                      </p:tavLst>
                                    </p:anim>
                                    <p:anim calcmode="lin" valueType="num">
                                      <p:cBhvr additive="base">
                                        <p:cTn id="107" dur="500"/>
                                        <p:tgtEl>
                                          <p:spTgt spid="41"/>
                                        </p:tgtEl>
                                        <p:attrNameLst>
                                          <p:attrName>ppt_y</p:attrName>
                                        </p:attrNameLst>
                                      </p:cBhvr>
                                      <p:tavLst>
                                        <p:tav tm="0">
                                          <p:val>
                                            <p:strVal val="ppt_y"/>
                                          </p:val>
                                        </p:tav>
                                        <p:tav tm="100000">
                                          <p:val>
                                            <p:strVal val="1+ppt_h/2"/>
                                          </p:val>
                                        </p:tav>
                                      </p:tavLst>
                                    </p:anim>
                                    <p:set>
                                      <p:cBhvr>
                                        <p:cTn id="108" dur="1" fill="hold">
                                          <p:stCondLst>
                                            <p:cond delay="499"/>
                                          </p:stCondLst>
                                        </p:cTn>
                                        <p:tgtEl>
                                          <p:spTgt spid="41"/>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40"/>
                                        </p:tgtEl>
                                        <p:attrNameLst>
                                          <p:attrName>ppt_x</p:attrName>
                                        </p:attrNameLst>
                                      </p:cBhvr>
                                      <p:tavLst>
                                        <p:tav tm="0">
                                          <p:val>
                                            <p:strVal val="ppt_x"/>
                                          </p:val>
                                        </p:tav>
                                        <p:tav tm="100000">
                                          <p:val>
                                            <p:strVal val="ppt_x"/>
                                          </p:val>
                                        </p:tav>
                                      </p:tavLst>
                                    </p:anim>
                                    <p:anim calcmode="lin" valueType="num">
                                      <p:cBhvr additive="base">
                                        <p:cTn id="111" dur="500"/>
                                        <p:tgtEl>
                                          <p:spTgt spid="40"/>
                                        </p:tgtEl>
                                        <p:attrNameLst>
                                          <p:attrName>ppt_y</p:attrName>
                                        </p:attrNameLst>
                                      </p:cBhvr>
                                      <p:tavLst>
                                        <p:tav tm="0">
                                          <p:val>
                                            <p:strVal val="ppt_y"/>
                                          </p:val>
                                        </p:tav>
                                        <p:tav tm="100000">
                                          <p:val>
                                            <p:strVal val="1+ppt_h/2"/>
                                          </p:val>
                                        </p:tav>
                                      </p:tavLst>
                                    </p:anim>
                                    <p:set>
                                      <p:cBhvr>
                                        <p:cTn id="112" dur="1" fill="hold">
                                          <p:stCondLst>
                                            <p:cond delay="499"/>
                                          </p:stCondLst>
                                        </p:cTn>
                                        <p:tgtEl>
                                          <p:spTgt spid="4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9" grpId="0" animBg="1"/>
      <p:bldP spid="29" grpId="1" animBg="1"/>
      <p:bldP spid="30" grpId="0" animBg="1"/>
      <p:bldP spid="30" grpId="1" animBg="1"/>
      <p:bldP spid="34" grpId="0" animBg="1"/>
      <p:bldP spid="34" grpId="1" animBg="1"/>
      <p:bldP spid="35" grpId="0" animBg="1"/>
      <p:bldP spid="35" grpId="1" animBg="1"/>
      <p:bldP spid="39" grpId="0" animBg="1"/>
      <p:bldP spid="39" grpId="1" animBg="1"/>
      <p:bldP spid="40" grpId="0" animBg="1"/>
      <p:bldP spid="4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B10922C-A39B-440C-86C8-DC60B8B71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pic>
        <p:nvPicPr>
          <p:cNvPr id="18" name="Picture 17">
            <a:extLst>
              <a:ext uri="{FF2B5EF4-FFF2-40B4-BE49-F238E27FC236}">
                <a16:creationId xmlns:a16="http://schemas.microsoft.com/office/drawing/2014/main" id="{1DFCF844-E63D-49C8-AD85-DF12E7EBD1B6}"/>
              </a:ext>
            </a:extLst>
          </p:cNvPr>
          <p:cNvPicPr>
            <a:picLocks noChangeAspect="1"/>
          </p:cNvPicPr>
          <p:nvPr/>
        </p:nvPicPr>
        <p:blipFill>
          <a:blip r:embed="rId3"/>
          <a:stretch>
            <a:fillRect/>
          </a:stretch>
        </p:blipFill>
        <p:spPr>
          <a:xfrm>
            <a:off x="2296416" y="1968711"/>
            <a:ext cx="2105319" cy="4601217"/>
          </a:xfrm>
          <a:prstGeom prst="rect">
            <a:avLst/>
          </a:prstGeom>
        </p:spPr>
      </p:pic>
      <p:grpSp>
        <p:nvGrpSpPr>
          <p:cNvPr id="19" name="Group 18">
            <a:extLst>
              <a:ext uri="{FF2B5EF4-FFF2-40B4-BE49-F238E27FC236}">
                <a16:creationId xmlns:a16="http://schemas.microsoft.com/office/drawing/2014/main" id="{0690984E-CDD5-4A41-ACAF-703E418FA7B5}"/>
              </a:ext>
            </a:extLst>
          </p:cNvPr>
          <p:cNvGrpSpPr/>
          <p:nvPr/>
        </p:nvGrpSpPr>
        <p:grpSpPr>
          <a:xfrm>
            <a:off x="198040" y="2055946"/>
            <a:ext cx="2067213" cy="3677163"/>
            <a:chOff x="148162" y="1731751"/>
            <a:chExt cx="2067213" cy="3677163"/>
          </a:xfrm>
        </p:grpSpPr>
        <p:pic>
          <p:nvPicPr>
            <p:cNvPr id="20" name="Picture 19">
              <a:extLst>
                <a:ext uri="{FF2B5EF4-FFF2-40B4-BE49-F238E27FC236}">
                  <a16:creationId xmlns:a16="http://schemas.microsoft.com/office/drawing/2014/main" id="{F3490F6A-14F6-4CA3-BD57-B28DAD720EC0}"/>
                </a:ext>
              </a:extLst>
            </p:cNvPr>
            <p:cNvPicPr>
              <a:picLocks noChangeAspect="1"/>
            </p:cNvPicPr>
            <p:nvPr/>
          </p:nvPicPr>
          <p:blipFill>
            <a:blip r:embed="rId4"/>
            <a:stretch>
              <a:fillRect/>
            </a:stretch>
          </p:blipFill>
          <p:spPr>
            <a:xfrm>
              <a:off x="148162" y="1731751"/>
              <a:ext cx="2067213" cy="3677163"/>
            </a:xfrm>
            <a:prstGeom prst="rect">
              <a:avLst/>
            </a:prstGeom>
          </p:spPr>
        </p:pic>
        <p:sp>
          <p:nvSpPr>
            <p:cNvPr id="21" name="Rectangle 20">
              <a:extLst>
                <a:ext uri="{FF2B5EF4-FFF2-40B4-BE49-F238E27FC236}">
                  <a16:creationId xmlns:a16="http://schemas.microsoft.com/office/drawing/2014/main" id="{A6FDDA4D-CAFB-45D4-953D-273F79943AC6}"/>
                </a:ext>
              </a:extLst>
            </p:cNvPr>
            <p:cNvSpPr/>
            <p:nvPr/>
          </p:nvSpPr>
          <p:spPr>
            <a:xfrm>
              <a:off x="184245" y="3640930"/>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3" name="Straight Arrow Connector 12">
            <a:extLst>
              <a:ext uri="{FF2B5EF4-FFF2-40B4-BE49-F238E27FC236}">
                <a16:creationId xmlns:a16="http://schemas.microsoft.com/office/drawing/2014/main" id="{A9EAF3FE-A73A-4411-A173-2E3D6494796A}"/>
              </a:ext>
            </a:extLst>
          </p:cNvPr>
          <p:cNvCxnSpPr>
            <a:cxnSpLocks/>
            <a:endCxn id="21" idx="0"/>
          </p:cNvCxnSpPr>
          <p:nvPr/>
        </p:nvCxnSpPr>
        <p:spPr>
          <a:xfrm flipH="1">
            <a:off x="1246111" y="1321724"/>
            <a:ext cx="919816" cy="264340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D95C307-6A2C-4B51-AD0A-00940DC47C11}"/>
              </a:ext>
            </a:extLst>
          </p:cNvPr>
          <p:cNvSpPr txBox="1"/>
          <p:nvPr/>
        </p:nvSpPr>
        <p:spPr>
          <a:xfrm>
            <a:off x="5312229" y="2927176"/>
            <a:ext cx="6782004" cy="1015663"/>
          </a:xfrm>
          <a:prstGeom prst="rect">
            <a:avLst/>
          </a:prstGeom>
          <a:solidFill>
            <a:schemeClr val="bg1"/>
          </a:solidFill>
          <a:ln w="19050">
            <a:solidFill>
              <a:schemeClr val="accent2"/>
            </a:solidFill>
          </a:ln>
        </p:spPr>
        <p:txBody>
          <a:bodyPr wrap="square" rtlCol="0">
            <a:spAutoFit/>
          </a:bodyPr>
          <a:lstStyle/>
          <a:p>
            <a:r>
              <a:rPr lang="en-CA" sz="2000" b="1" i="1" dirty="0"/>
              <a:t>From OLEDB </a:t>
            </a:r>
            <a:r>
              <a:rPr lang="en-CA" sz="2000" dirty="0"/>
              <a:t>– </a:t>
            </a:r>
            <a:r>
              <a:rPr lang="en-CA" sz="2000" b="1" dirty="0"/>
              <a:t>O</a:t>
            </a:r>
            <a:r>
              <a:rPr lang="en-CA" sz="2000" dirty="0"/>
              <a:t>bject </a:t>
            </a:r>
            <a:r>
              <a:rPr lang="en-CA" sz="2000" b="1" dirty="0"/>
              <a:t>L</a:t>
            </a:r>
            <a:r>
              <a:rPr lang="en-CA" sz="2000" dirty="0"/>
              <a:t>inking and </a:t>
            </a:r>
            <a:r>
              <a:rPr lang="en-CA" sz="2000" b="1" dirty="0"/>
              <a:t>E</a:t>
            </a:r>
            <a:r>
              <a:rPr lang="en-CA" sz="2000" dirty="0"/>
              <a:t>mbedding </a:t>
            </a:r>
            <a:r>
              <a:rPr lang="en-CA" sz="2000" b="1" dirty="0"/>
              <a:t>D</a:t>
            </a:r>
            <a:r>
              <a:rPr lang="en-CA" sz="2000" dirty="0"/>
              <a:t>ata</a:t>
            </a:r>
            <a:r>
              <a:rPr lang="en-CA" sz="2000" b="1" dirty="0"/>
              <a:t>B</a:t>
            </a:r>
            <a:r>
              <a:rPr lang="en-CA" sz="2000" dirty="0"/>
              <a:t>ase is the “higher level” successor to </a:t>
            </a:r>
            <a:r>
              <a:rPr lang="en-CA" sz="2000" b="1" dirty="0"/>
              <a:t>ODBC </a:t>
            </a:r>
            <a:r>
              <a:rPr lang="en-CA" sz="2000" dirty="0"/>
              <a:t>which uses </a:t>
            </a:r>
            <a:r>
              <a:rPr lang="en-CA" sz="2000" b="1" dirty="0"/>
              <a:t>COM</a:t>
            </a:r>
            <a:r>
              <a:rPr lang="en-CA" sz="2000" dirty="0"/>
              <a:t> (</a:t>
            </a:r>
            <a:r>
              <a:rPr lang="en-CA" sz="2000" b="1" dirty="0"/>
              <a:t>C</a:t>
            </a:r>
            <a:r>
              <a:rPr lang="en-CA" sz="2000" dirty="0"/>
              <a:t>omponent </a:t>
            </a:r>
            <a:r>
              <a:rPr lang="en-CA" sz="2000" b="1" dirty="0"/>
              <a:t>O</a:t>
            </a:r>
            <a:r>
              <a:rPr lang="en-CA" sz="2000" dirty="0"/>
              <a:t>bject </a:t>
            </a:r>
            <a:r>
              <a:rPr lang="en-CA" sz="2000" b="1" dirty="0"/>
              <a:t>M</a:t>
            </a:r>
            <a:r>
              <a:rPr lang="en-CA" sz="2000" dirty="0"/>
              <a:t>odel), the core of the Windows operating system.</a:t>
            </a:r>
          </a:p>
        </p:txBody>
      </p:sp>
      <p:sp>
        <p:nvSpPr>
          <p:cNvPr id="35" name="Rectangle 34">
            <a:extLst>
              <a:ext uri="{FF2B5EF4-FFF2-40B4-BE49-F238E27FC236}">
                <a16:creationId xmlns:a16="http://schemas.microsoft.com/office/drawing/2014/main" id="{E19D7719-3F36-4FC6-9B20-6E3F5F368079}"/>
              </a:ext>
            </a:extLst>
          </p:cNvPr>
          <p:cNvSpPr/>
          <p:nvPr/>
        </p:nvSpPr>
        <p:spPr>
          <a:xfrm>
            <a:off x="2378822" y="5684778"/>
            <a:ext cx="1937288" cy="352476"/>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6" name="Straight Arrow Connector 35">
            <a:extLst>
              <a:ext uri="{FF2B5EF4-FFF2-40B4-BE49-F238E27FC236}">
                <a16:creationId xmlns:a16="http://schemas.microsoft.com/office/drawing/2014/main" id="{8409F500-E2E6-468B-B4FD-6FFB58AB65FB}"/>
              </a:ext>
            </a:extLst>
          </p:cNvPr>
          <p:cNvCxnSpPr>
            <a:cxnSpLocks/>
            <a:stCxn id="34" idx="1"/>
            <a:endCxn id="35" idx="3"/>
          </p:cNvCxnSpPr>
          <p:nvPr/>
        </p:nvCxnSpPr>
        <p:spPr>
          <a:xfrm flipH="1">
            <a:off x="4316110" y="3435008"/>
            <a:ext cx="996119" cy="24260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AEFBE7DF-731B-4F7F-8A20-200679EFB250}"/>
              </a:ext>
            </a:extLst>
          </p:cNvPr>
          <p:cNvSpPr txBox="1"/>
          <p:nvPr/>
        </p:nvSpPr>
        <p:spPr>
          <a:xfrm>
            <a:off x="5312229" y="4999037"/>
            <a:ext cx="6782004" cy="707886"/>
          </a:xfrm>
          <a:prstGeom prst="rect">
            <a:avLst/>
          </a:prstGeom>
          <a:solidFill>
            <a:schemeClr val="bg1"/>
          </a:solidFill>
          <a:ln w="19050">
            <a:solidFill>
              <a:schemeClr val="accent2"/>
            </a:solidFill>
          </a:ln>
        </p:spPr>
        <p:txBody>
          <a:bodyPr wrap="square" rtlCol="0">
            <a:spAutoFit/>
          </a:bodyPr>
          <a:lstStyle/>
          <a:p>
            <a:r>
              <a:rPr lang="en-CA" sz="2000" b="1" i="1" dirty="0"/>
              <a:t>From Blank Query</a:t>
            </a:r>
            <a:r>
              <a:rPr lang="en-CA" sz="2000" dirty="0"/>
              <a:t> – Use Power Query software that comes with Excel to create a new query from a blank query.</a:t>
            </a:r>
          </a:p>
        </p:txBody>
      </p:sp>
      <p:sp>
        <p:nvSpPr>
          <p:cNvPr id="40" name="Rectangle 39">
            <a:extLst>
              <a:ext uri="{FF2B5EF4-FFF2-40B4-BE49-F238E27FC236}">
                <a16:creationId xmlns:a16="http://schemas.microsoft.com/office/drawing/2014/main" id="{18ECDB55-009E-425A-A66E-12D34103CE4F}"/>
              </a:ext>
            </a:extLst>
          </p:cNvPr>
          <p:cNvSpPr/>
          <p:nvPr/>
        </p:nvSpPr>
        <p:spPr>
          <a:xfrm>
            <a:off x="2387134" y="6158268"/>
            <a:ext cx="1937288" cy="34377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1" name="Straight Arrow Connector 40">
            <a:extLst>
              <a:ext uri="{FF2B5EF4-FFF2-40B4-BE49-F238E27FC236}">
                <a16:creationId xmlns:a16="http://schemas.microsoft.com/office/drawing/2014/main" id="{EDA8AF8D-81CE-4AB0-8BD5-A040B8F74C7A}"/>
              </a:ext>
            </a:extLst>
          </p:cNvPr>
          <p:cNvCxnSpPr>
            <a:cxnSpLocks/>
            <a:stCxn id="39" idx="1"/>
            <a:endCxn id="40" idx="3"/>
          </p:cNvCxnSpPr>
          <p:nvPr/>
        </p:nvCxnSpPr>
        <p:spPr>
          <a:xfrm flipH="1">
            <a:off x="4324422" y="5352980"/>
            <a:ext cx="987807" cy="9771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EC94330-DDC2-4384-AE47-FCA69CD861CA}"/>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sp>
        <p:nvSpPr>
          <p:cNvPr id="17" name="Slide Number Placeholder 2">
            <a:extLst>
              <a:ext uri="{FF2B5EF4-FFF2-40B4-BE49-F238E27FC236}">
                <a16:creationId xmlns:a16="http://schemas.microsoft.com/office/drawing/2014/main" id="{ACBDCCA3-B484-465B-B1B9-C993FE21BE90}"/>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17</a:t>
            </a:fld>
            <a:endParaRPr lang="en-GB" dirty="0">
              <a:solidFill>
                <a:schemeClr val="tx1"/>
              </a:solidFill>
            </a:endParaRPr>
          </a:p>
        </p:txBody>
      </p:sp>
      <p:sp>
        <p:nvSpPr>
          <p:cNvPr id="22" name="TextBox 21">
            <a:extLst>
              <a:ext uri="{FF2B5EF4-FFF2-40B4-BE49-F238E27FC236}">
                <a16:creationId xmlns:a16="http://schemas.microsoft.com/office/drawing/2014/main" id="{E661C023-7AE7-46AE-B5A3-7FCF63A66CAF}"/>
              </a:ext>
            </a:extLst>
          </p:cNvPr>
          <p:cNvSpPr txBox="1"/>
          <p:nvPr/>
        </p:nvSpPr>
        <p:spPr>
          <a:xfrm>
            <a:off x="2165927" y="1107468"/>
            <a:ext cx="2314630" cy="400110"/>
          </a:xfrm>
          <a:prstGeom prst="rect">
            <a:avLst/>
          </a:prstGeom>
          <a:solidFill>
            <a:schemeClr val="bg1"/>
          </a:solidFill>
          <a:ln w="19050">
            <a:solidFill>
              <a:schemeClr val="accent2"/>
            </a:solidFill>
          </a:ln>
        </p:spPr>
        <p:txBody>
          <a:bodyPr wrap="square" rtlCol="0">
            <a:spAutoFit/>
          </a:bodyPr>
          <a:lstStyle/>
          <a:p>
            <a:pPr algn="ctr"/>
            <a:r>
              <a:rPr lang="en-CA" sz="2000" dirty="0"/>
              <a:t>From Other Sources</a:t>
            </a:r>
          </a:p>
        </p:txBody>
      </p:sp>
    </p:spTree>
    <p:extLst>
      <p:ext uri="{BB962C8B-B14F-4D97-AF65-F5344CB8AC3E}">
        <p14:creationId xmlns:p14="http://schemas.microsoft.com/office/powerpoint/2010/main" val="2144220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1+#ppt_w/2"/>
                                          </p:val>
                                        </p:tav>
                                        <p:tav tm="100000">
                                          <p:val>
                                            <p:strVal val="#ppt_x"/>
                                          </p:val>
                                        </p:tav>
                                      </p:tavLst>
                                    </p:anim>
                                    <p:anim calcmode="lin" valueType="num">
                                      <p:cBhvr additive="base">
                                        <p:cTn id="8" dur="500" fill="hold"/>
                                        <p:tgtEl>
                                          <p:spTgt spid="3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wipe(right)">
                                      <p:cBhvr>
                                        <p:cTn id="12" dur="500"/>
                                        <p:tgtEl>
                                          <p:spTgt spid="36"/>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p:cTn id="15" dur="500" fill="hold"/>
                                        <p:tgtEl>
                                          <p:spTgt spid="35"/>
                                        </p:tgtEl>
                                        <p:attrNameLst>
                                          <p:attrName>ppt_w</p:attrName>
                                        </p:attrNameLst>
                                      </p:cBhvr>
                                      <p:tavLst>
                                        <p:tav tm="0">
                                          <p:val>
                                            <p:fltVal val="0"/>
                                          </p:val>
                                        </p:tav>
                                        <p:tav tm="100000">
                                          <p:val>
                                            <p:strVal val="#ppt_w"/>
                                          </p:val>
                                        </p:tav>
                                      </p:tavLst>
                                    </p:anim>
                                    <p:anim calcmode="lin" valueType="num">
                                      <p:cBhvr>
                                        <p:cTn id="16" dur="500" fill="hold"/>
                                        <p:tgtEl>
                                          <p:spTgt spid="35"/>
                                        </p:tgtEl>
                                        <p:attrNameLst>
                                          <p:attrName>ppt_h</p:attrName>
                                        </p:attrNameLst>
                                      </p:cBhvr>
                                      <p:tavLst>
                                        <p:tav tm="0">
                                          <p:val>
                                            <p:fltVal val="0"/>
                                          </p:val>
                                        </p:tav>
                                        <p:tav tm="100000">
                                          <p:val>
                                            <p:strVal val="#ppt_h"/>
                                          </p:val>
                                        </p:tav>
                                      </p:tavLst>
                                    </p:anim>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additive="base">
                                        <p:cTn id="22" dur="500" fill="hold"/>
                                        <p:tgtEl>
                                          <p:spTgt spid="39"/>
                                        </p:tgtEl>
                                        <p:attrNameLst>
                                          <p:attrName>ppt_x</p:attrName>
                                        </p:attrNameLst>
                                      </p:cBhvr>
                                      <p:tavLst>
                                        <p:tav tm="0">
                                          <p:val>
                                            <p:strVal val="1+#ppt_w/2"/>
                                          </p:val>
                                        </p:tav>
                                        <p:tav tm="100000">
                                          <p:val>
                                            <p:strVal val="#ppt_x"/>
                                          </p:val>
                                        </p:tav>
                                      </p:tavLst>
                                    </p:anim>
                                    <p:anim calcmode="lin" valueType="num">
                                      <p:cBhvr additive="base">
                                        <p:cTn id="23" dur="500" fill="hold"/>
                                        <p:tgtEl>
                                          <p:spTgt spid="39"/>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2" fill="hold" nodeType="after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wipe(right)">
                                      <p:cBhvr>
                                        <p:cTn id="27" dur="500"/>
                                        <p:tgtEl>
                                          <p:spTgt spid="41"/>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40"/>
                                        </p:tgtEl>
                                        <p:attrNameLst>
                                          <p:attrName>style.visibility</p:attrName>
                                        </p:attrNameLst>
                                      </p:cBhvr>
                                      <p:to>
                                        <p:strVal val="visible"/>
                                      </p:to>
                                    </p:set>
                                    <p:anim calcmode="lin" valueType="num">
                                      <p:cBhvr>
                                        <p:cTn id="30" dur="500" fill="hold"/>
                                        <p:tgtEl>
                                          <p:spTgt spid="40"/>
                                        </p:tgtEl>
                                        <p:attrNameLst>
                                          <p:attrName>ppt_w</p:attrName>
                                        </p:attrNameLst>
                                      </p:cBhvr>
                                      <p:tavLst>
                                        <p:tav tm="0">
                                          <p:val>
                                            <p:fltVal val="0"/>
                                          </p:val>
                                        </p:tav>
                                        <p:tav tm="100000">
                                          <p:val>
                                            <p:strVal val="#ppt_w"/>
                                          </p:val>
                                        </p:tav>
                                      </p:tavLst>
                                    </p:anim>
                                    <p:anim calcmode="lin" valueType="num">
                                      <p:cBhvr>
                                        <p:cTn id="31" dur="500" fill="hold"/>
                                        <p:tgtEl>
                                          <p:spTgt spid="40"/>
                                        </p:tgtEl>
                                        <p:attrNameLst>
                                          <p:attrName>ppt_h</p:attrName>
                                        </p:attrNameLst>
                                      </p:cBhvr>
                                      <p:tavLst>
                                        <p:tav tm="0">
                                          <p:val>
                                            <p:fltVal val="0"/>
                                          </p:val>
                                        </p:tav>
                                        <p:tav tm="100000">
                                          <p:val>
                                            <p:strVal val="#ppt_h"/>
                                          </p:val>
                                        </p:tav>
                                      </p:tavLst>
                                    </p:anim>
                                    <p:animEffect transition="in" filter="fade">
                                      <p:cBhvr>
                                        <p:cTn id="32" dur="500"/>
                                        <p:tgtEl>
                                          <p:spTgt spid="40"/>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1+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4" fill="hold" grpId="1" nodeType="withEffect">
                                  <p:stCondLst>
                                    <p:cond delay="0"/>
                                  </p:stCondLst>
                                  <p:childTnLst>
                                    <p:anim calcmode="lin" valueType="num">
                                      <p:cBhvr additive="base">
                                        <p:cTn id="40" dur="500"/>
                                        <p:tgtEl>
                                          <p:spTgt spid="34"/>
                                        </p:tgtEl>
                                        <p:attrNameLst>
                                          <p:attrName>ppt_x</p:attrName>
                                        </p:attrNameLst>
                                      </p:cBhvr>
                                      <p:tavLst>
                                        <p:tav tm="0">
                                          <p:val>
                                            <p:strVal val="ppt_x"/>
                                          </p:val>
                                        </p:tav>
                                        <p:tav tm="100000">
                                          <p:val>
                                            <p:strVal val="ppt_x"/>
                                          </p:val>
                                        </p:tav>
                                      </p:tavLst>
                                    </p:anim>
                                    <p:anim calcmode="lin" valueType="num">
                                      <p:cBhvr additive="base">
                                        <p:cTn id="41" dur="500"/>
                                        <p:tgtEl>
                                          <p:spTgt spid="34"/>
                                        </p:tgtEl>
                                        <p:attrNameLst>
                                          <p:attrName>ppt_y</p:attrName>
                                        </p:attrNameLst>
                                      </p:cBhvr>
                                      <p:tavLst>
                                        <p:tav tm="0">
                                          <p:val>
                                            <p:strVal val="ppt_y"/>
                                          </p:val>
                                        </p:tav>
                                        <p:tav tm="100000">
                                          <p:val>
                                            <p:strVal val="1+ppt_h/2"/>
                                          </p:val>
                                        </p:tav>
                                      </p:tavLst>
                                    </p:anim>
                                    <p:set>
                                      <p:cBhvr>
                                        <p:cTn id="42" dur="1" fill="hold">
                                          <p:stCondLst>
                                            <p:cond delay="499"/>
                                          </p:stCondLst>
                                        </p:cTn>
                                        <p:tgtEl>
                                          <p:spTgt spid="34"/>
                                        </p:tgtEl>
                                        <p:attrNameLst>
                                          <p:attrName>style.visibility</p:attrName>
                                        </p:attrNameLst>
                                      </p:cBhvr>
                                      <p:to>
                                        <p:strVal val="hidden"/>
                                      </p:to>
                                    </p:set>
                                  </p:childTnLst>
                                </p:cTn>
                              </p:par>
                              <p:par>
                                <p:cTn id="43" presetID="2" presetClass="exit" presetSubtype="4" fill="hold" nodeType="withEffect">
                                  <p:stCondLst>
                                    <p:cond delay="0"/>
                                  </p:stCondLst>
                                  <p:childTnLst>
                                    <p:anim calcmode="lin" valueType="num">
                                      <p:cBhvr additive="base">
                                        <p:cTn id="44" dur="500"/>
                                        <p:tgtEl>
                                          <p:spTgt spid="36"/>
                                        </p:tgtEl>
                                        <p:attrNameLst>
                                          <p:attrName>ppt_x</p:attrName>
                                        </p:attrNameLst>
                                      </p:cBhvr>
                                      <p:tavLst>
                                        <p:tav tm="0">
                                          <p:val>
                                            <p:strVal val="ppt_x"/>
                                          </p:val>
                                        </p:tav>
                                        <p:tav tm="100000">
                                          <p:val>
                                            <p:strVal val="ppt_x"/>
                                          </p:val>
                                        </p:tav>
                                      </p:tavLst>
                                    </p:anim>
                                    <p:anim calcmode="lin" valueType="num">
                                      <p:cBhvr additive="base">
                                        <p:cTn id="45" dur="500"/>
                                        <p:tgtEl>
                                          <p:spTgt spid="36"/>
                                        </p:tgtEl>
                                        <p:attrNameLst>
                                          <p:attrName>ppt_y</p:attrName>
                                        </p:attrNameLst>
                                      </p:cBhvr>
                                      <p:tavLst>
                                        <p:tav tm="0">
                                          <p:val>
                                            <p:strVal val="ppt_y"/>
                                          </p:val>
                                        </p:tav>
                                        <p:tav tm="100000">
                                          <p:val>
                                            <p:strVal val="1+ppt_h/2"/>
                                          </p:val>
                                        </p:tav>
                                      </p:tavLst>
                                    </p:anim>
                                    <p:set>
                                      <p:cBhvr>
                                        <p:cTn id="46" dur="1" fill="hold">
                                          <p:stCondLst>
                                            <p:cond delay="499"/>
                                          </p:stCondLst>
                                        </p:cTn>
                                        <p:tgtEl>
                                          <p:spTgt spid="36"/>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35"/>
                                        </p:tgtEl>
                                        <p:attrNameLst>
                                          <p:attrName>ppt_x</p:attrName>
                                        </p:attrNameLst>
                                      </p:cBhvr>
                                      <p:tavLst>
                                        <p:tav tm="0">
                                          <p:val>
                                            <p:strVal val="ppt_x"/>
                                          </p:val>
                                        </p:tav>
                                        <p:tav tm="100000">
                                          <p:val>
                                            <p:strVal val="ppt_x"/>
                                          </p:val>
                                        </p:tav>
                                      </p:tavLst>
                                    </p:anim>
                                    <p:anim calcmode="lin" valueType="num">
                                      <p:cBhvr additive="base">
                                        <p:cTn id="49" dur="500"/>
                                        <p:tgtEl>
                                          <p:spTgt spid="35"/>
                                        </p:tgtEl>
                                        <p:attrNameLst>
                                          <p:attrName>ppt_y</p:attrName>
                                        </p:attrNameLst>
                                      </p:cBhvr>
                                      <p:tavLst>
                                        <p:tav tm="0">
                                          <p:val>
                                            <p:strVal val="ppt_y"/>
                                          </p:val>
                                        </p:tav>
                                        <p:tav tm="100000">
                                          <p:val>
                                            <p:strVal val="1+ppt_h/2"/>
                                          </p:val>
                                        </p:tav>
                                      </p:tavLst>
                                    </p:anim>
                                    <p:set>
                                      <p:cBhvr>
                                        <p:cTn id="50" dur="1" fill="hold">
                                          <p:stCondLst>
                                            <p:cond delay="499"/>
                                          </p:stCondLst>
                                        </p:cTn>
                                        <p:tgtEl>
                                          <p:spTgt spid="35"/>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39"/>
                                        </p:tgtEl>
                                        <p:attrNameLst>
                                          <p:attrName>ppt_x</p:attrName>
                                        </p:attrNameLst>
                                      </p:cBhvr>
                                      <p:tavLst>
                                        <p:tav tm="0">
                                          <p:val>
                                            <p:strVal val="ppt_x"/>
                                          </p:val>
                                        </p:tav>
                                        <p:tav tm="100000">
                                          <p:val>
                                            <p:strVal val="ppt_x"/>
                                          </p:val>
                                        </p:tav>
                                      </p:tavLst>
                                    </p:anim>
                                    <p:anim calcmode="lin" valueType="num">
                                      <p:cBhvr additive="base">
                                        <p:cTn id="53" dur="500"/>
                                        <p:tgtEl>
                                          <p:spTgt spid="39"/>
                                        </p:tgtEl>
                                        <p:attrNameLst>
                                          <p:attrName>ppt_y</p:attrName>
                                        </p:attrNameLst>
                                      </p:cBhvr>
                                      <p:tavLst>
                                        <p:tav tm="0">
                                          <p:val>
                                            <p:strVal val="ppt_y"/>
                                          </p:val>
                                        </p:tav>
                                        <p:tav tm="100000">
                                          <p:val>
                                            <p:strVal val="1+ppt_h/2"/>
                                          </p:val>
                                        </p:tav>
                                      </p:tavLst>
                                    </p:anim>
                                    <p:set>
                                      <p:cBhvr>
                                        <p:cTn id="54" dur="1" fill="hold">
                                          <p:stCondLst>
                                            <p:cond delay="499"/>
                                          </p:stCondLst>
                                        </p:cTn>
                                        <p:tgtEl>
                                          <p:spTgt spid="39"/>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41"/>
                                        </p:tgtEl>
                                        <p:attrNameLst>
                                          <p:attrName>ppt_x</p:attrName>
                                        </p:attrNameLst>
                                      </p:cBhvr>
                                      <p:tavLst>
                                        <p:tav tm="0">
                                          <p:val>
                                            <p:strVal val="ppt_x"/>
                                          </p:val>
                                        </p:tav>
                                        <p:tav tm="100000">
                                          <p:val>
                                            <p:strVal val="ppt_x"/>
                                          </p:val>
                                        </p:tav>
                                      </p:tavLst>
                                    </p:anim>
                                    <p:anim calcmode="lin" valueType="num">
                                      <p:cBhvr additive="base">
                                        <p:cTn id="57" dur="500"/>
                                        <p:tgtEl>
                                          <p:spTgt spid="41"/>
                                        </p:tgtEl>
                                        <p:attrNameLst>
                                          <p:attrName>ppt_y</p:attrName>
                                        </p:attrNameLst>
                                      </p:cBhvr>
                                      <p:tavLst>
                                        <p:tav tm="0">
                                          <p:val>
                                            <p:strVal val="ppt_y"/>
                                          </p:val>
                                        </p:tav>
                                        <p:tav tm="100000">
                                          <p:val>
                                            <p:strVal val="1+ppt_h/2"/>
                                          </p:val>
                                        </p:tav>
                                      </p:tavLst>
                                    </p:anim>
                                    <p:set>
                                      <p:cBhvr>
                                        <p:cTn id="58" dur="1" fill="hold">
                                          <p:stCondLst>
                                            <p:cond delay="499"/>
                                          </p:stCondLst>
                                        </p:cTn>
                                        <p:tgtEl>
                                          <p:spTgt spid="41"/>
                                        </p:tgtEl>
                                        <p:attrNameLst>
                                          <p:attrName>style.visibility</p:attrName>
                                        </p:attrNameLst>
                                      </p:cBhvr>
                                      <p:to>
                                        <p:strVal val="hidden"/>
                                      </p:to>
                                    </p:set>
                                  </p:childTnLst>
                                </p:cTn>
                              </p:par>
                              <p:par>
                                <p:cTn id="59" presetID="2" presetClass="exit" presetSubtype="4" fill="hold" grpId="1" nodeType="withEffect">
                                  <p:stCondLst>
                                    <p:cond delay="0"/>
                                  </p:stCondLst>
                                  <p:childTnLst>
                                    <p:anim calcmode="lin" valueType="num">
                                      <p:cBhvr additive="base">
                                        <p:cTn id="60" dur="500"/>
                                        <p:tgtEl>
                                          <p:spTgt spid="40"/>
                                        </p:tgtEl>
                                        <p:attrNameLst>
                                          <p:attrName>ppt_x</p:attrName>
                                        </p:attrNameLst>
                                      </p:cBhvr>
                                      <p:tavLst>
                                        <p:tav tm="0">
                                          <p:val>
                                            <p:strVal val="ppt_x"/>
                                          </p:val>
                                        </p:tav>
                                        <p:tav tm="100000">
                                          <p:val>
                                            <p:strVal val="ppt_x"/>
                                          </p:val>
                                        </p:tav>
                                      </p:tavLst>
                                    </p:anim>
                                    <p:anim calcmode="lin" valueType="num">
                                      <p:cBhvr additive="base">
                                        <p:cTn id="61" dur="500"/>
                                        <p:tgtEl>
                                          <p:spTgt spid="40"/>
                                        </p:tgtEl>
                                        <p:attrNameLst>
                                          <p:attrName>ppt_y</p:attrName>
                                        </p:attrNameLst>
                                      </p:cBhvr>
                                      <p:tavLst>
                                        <p:tav tm="0">
                                          <p:val>
                                            <p:strVal val="ppt_y"/>
                                          </p:val>
                                        </p:tav>
                                        <p:tav tm="100000">
                                          <p:val>
                                            <p:strVal val="1+ppt_h/2"/>
                                          </p:val>
                                        </p:tav>
                                      </p:tavLst>
                                    </p:anim>
                                    <p:set>
                                      <p:cBhvr>
                                        <p:cTn id="62" dur="1" fill="hold">
                                          <p:stCondLst>
                                            <p:cond delay="499"/>
                                          </p:stCondLst>
                                        </p:cTn>
                                        <p:tgtEl>
                                          <p:spTgt spid="4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500"/>
                                        <p:tgtEl>
                                          <p:spTgt spid="18"/>
                                        </p:tgtEl>
                                        <p:attrNameLst>
                                          <p:attrName>ppt_x</p:attrName>
                                        </p:attrNameLst>
                                      </p:cBhvr>
                                      <p:tavLst>
                                        <p:tav tm="0">
                                          <p:val>
                                            <p:strVal val="ppt_x"/>
                                          </p:val>
                                        </p:tav>
                                        <p:tav tm="100000">
                                          <p:val>
                                            <p:strVal val="ppt_x"/>
                                          </p:val>
                                        </p:tav>
                                      </p:tavLst>
                                    </p:anim>
                                    <p:anim calcmode="lin" valueType="num">
                                      <p:cBhvr additive="base">
                                        <p:cTn id="65" dur="500"/>
                                        <p:tgtEl>
                                          <p:spTgt spid="18"/>
                                        </p:tgtEl>
                                        <p:attrNameLst>
                                          <p:attrName>ppt_y</p:attrName>
                                        </p:attrNameLst>
                                      </p:cBhvr>
                                      <p:tavLst>
                                        <p:tav tm="0">
                                          <p:val>
                                            <p:strVal val="ppt_y"/>
                                          </p:val>
                                        </p:tav>
                                        <p:tav tm="100000">
                                          <p:val>
                                            <p:strVal val="1+ppt_h/2"/>
                                          </p:val>
                                        </p:tav>
                                      </p:tavLst>
                                    </p:anim>
                                    <p:set>
                                      <p:cBhvr>
                                        <p:cTn id="66" dur="1" fill="hold">
                                          <p:stCondLst>
                                            <p:cond delay="499"/>
                                          </p:stCondLst>
                                        </p:cTn>
                                        <p:tgtEl>
                                          <p:spTgt spid="18"/>
                                        </p:tgtEl>
                                        <p:attrNameLst>
                                          <p:attrName>style.visibility</p:attrName>
                                        </p:attrNameLst>
                                      </p:cBhvr>
                                      <p:to>
                                        <p:strVal val="hidden"/>
                                      </p:to>
                                    </p:set>
                                  </p:childTnLst>
                                </p:cTn>
                              </p:par>
                              <p:par>
                                <p:cTn id="67" presetID="22" presetClass="exit" presetSubtype="1" fill="hold" grpId="0" nodeType="withEffect">
                                  <p:stCondLst>
                                    <p:cond delay="0"/>
                                  </p:stCondLst>
                                  <p:childTnLst>
                                    <p:animEffect transition="out" filter="wipe(up)">
                                      <p:cBhvr>
                                        <p:cTn id="68" dur="500"/>
                                        <p:tgtEl>
                                          <p:spTgt spid="22"/>
                                        </p:tgtEl>
                                      </p:cBhvr>
                                    </p:animEffect>
                                    <p:set>
                                      <p:cBhvr>
                                        <p:cTn id="69"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35" grpId="0" animBg="1"/>
      <p:bldP spid="35" grpId="1" animBg="1"/>
      <p:bldP spid="39" grpId="0" animBg="1"/>
      <p:bldP spid="39" grpId="1" animBg="1"/>
      <p:bldP spid="40" grpId="0" animBg="1"/>
      <p:bldP spid="40" grpId="1"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D88B912-3C73-4875-8DBF-00794C0D6E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pic>
        <p:nvPicPr>
          <p:cNvPr id="10" name="Picture 9">
            <a:extLst>
              <a:ext uri="{FF2B5EF4-FFF2-40B4-BE49-F238E27FC236}">
                <a16:creationId xmlns:a16="http://schemas.microsoft.com/office/drawing/2014/main" id="{FC878DE3-29C5-4317-B36B-2407022295BA}"/>
              </a:ext>
            </a:extLst>
          </p:cNvPr>
          <p:cNvPicPr>
            <a:picLocks noChangeAspect="1"/>
          </p:cNvPicPr>
          <p:nvPr/>
        </p:nvPicPr>
        <p:blipFill>
          <a:blip r:embed="rId3"/>
          <a:stretch>
            <a:fillRect/>
          </a:stretch>
        </p:blipFill>
        <p:spPr>
          <a:xfrm>
            <a:off x="2262441" y="4384939"/>
            <a:ext cx="1171739" cy="943107"/>
          </a:xfrm>
          <a:prstGeom prst="rect">
            <a:avLst/>
          </a:prstGeom>
          <a:ln w="12700">
            <a:solidFill>
              <a:schemeClr val="bg1">
                <a:lumMod val="75000"/>
              </a:schemeClr>
            </a:solidFill>
          </a:ln>
        </p:spPr>
      </p:pic>
      <p:grpSp>
        <p:nvGrpSpPr>
          <p:cNvPr id="27" name="Group 26">
            <a:extLst>
              <a:ext uri="{FF2B5EF4-FFF2-40B4-BE49-F238E27FC236}">
                <a16:creationId xmlns:a16="http://schemas.microsoft.com/office/drawing/2014/main" id="{32B07713-19C5-4CE6-A924-C56B291F37E7}"/>
              </a:ext>
            </a:extLst>
          </p:cNvPr>
          <p:cNvGrpSpPr/>
          <p:nvPr/>
        </p:nvGrpSpPr>
        <p:grpSpPr>
          <a:xfrm>
            <a:off x="221651" y="2039016"/>
            <a:ext cx="2067213" cy="3677163"/>
            <a:chOff x="148162" y="1731751"/>
            <a:chExt cx="2067213" cy="3677163"/>
          </a:xfrm>
        </p:grpSpPr>
        <p:pic>
          <p:nvPicPr>
            <p:cNvPr id="28" name="Picture 27">
              <a:extLst>
                <a:ext uri="{FF2B5EF4-FFF2-40B4-BE49-F238E27FC236}">
                  <a16:creationId xmlns:a16="http://schemas.microsoft.com/office/drawing/2014/main" id="{626423E2-2BE9-4663-BB41-826363266C95}"/>
                </a:ext>
              </a:extLst>
            </p:cNvPr>
            <p:cNvPicPr>
              <a:picLocks noChangeAspect="1"/>
            </p:cNvPicPr>
            <p:nvPr/>
          </p:nvPicPr>
          <p:blipFill>
            <a:blip r:embed="rId4"/>
            <a:stretch>
              <a:fillRect/>
            </a:stretch>
          </p:blipFill>
          <p:spPr>
            <a:xfrm>
              <a:off x="148162" y="1731751"/>
              <a:ext cx="2067213" cy="3677163"/>
            </a:xfrm>
            <a:prstGeom prst="rect">
              <a:avLst/>
            </a:prstGeom>
          </p:spPr>
        </p:pic>
        <p:sp>
          <p:nvSpPr>
            <p:cNvPr id="32" name="Rectangle 31">
              <a:extLst>
                <a:ext uri="{FF2B5EF4-FFF2-40B4-BE49-F238E27FC236}">
                  <a16:creationId xmlns:a16="http://schemas.microsoft.com/office/drawing/2014/main" id="{4E2942FD-601F-437B-82DC-6813A001EFC7}"/>
                </a:ext>
              </a:extLst>
            </p:cNvPr>
            <p:cNvSpPr/>
            <p:nvPr/>
          </p:nvSpPr>
          <p:spPr>
            <a:xfrm>
              <a:off x="184245" y="4123070"/>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8088218A-29C5-40DC-B005-D4A65324FE5B}"/>
              </a:ext>
            </a:extLst>
          </p:cNvPr>
          <p:cNvSpPr txBox="1"/>
          <p:nvPr/>
        </p:nvSpPr>
        <p:spPr>
          <a:xfrm>
            <a:off x="2099428" y="1107468"/>
            <a:ext cx="2108613" cy="369332"/>
          </a:xfrm>
          <a:prstGeom prst="rect">
            <a:avLst/>
          </a:prstGeom>
          <a:solidFill>
            <a:schemeClr val="bg1"/>
          </a:solidFill>
          <a:ln w="19050">
            <a:solidFill>
              <a:schemeClr val="accent2"/>
            </a:solidFill>
          </a:ln>
        </p:spPr>
        <p:txBody>
          <a:bodyPr wrap="square" rtlCol="0">
            <a:spAutoFit/>
          </a:bodyPr>
          <a:lstStyle/>
          <a:p>
            <a:pPr algn="ctr"/>
            <a:r>
              <a:rPr lang="en-CA" dirty="0"/>
              <a:t>Combine Queries</a:t>
            </a:r>
          </a:p>
        </p:txBody>
      </p:sp>
      <p:cxnSp>
        <p:nvCxnSpPr>
          <p:cNvPr id="13" name="Straight Arrow Connector 12">
            <a:extLst>
              <a:ext uri="{FF2B5EF4-FFF2-40B4-BE49-F238E27FC236}">
                <a16:creationId xmlns:a16="http://schemas.microsoft.com/office/drawing/2014/main" id="{A9EAF3FE-A73A-4411-A173-2E3D6494796A}"/>
              </a:ext>
            </a:extLst>
          </p:cNvPr>
          <p:cNvCxnSpPr>
            <a:cxnSpLocks/>
          </p:cNvCxnSpPr>
          <p:nvPr/>
        </p:nvCxnSpPr>
        <p:spPr>
          <a:xfrm flipH="1">
            <a:off x="1269721" y="1476800"/>
            <a:ext cx="829708" cy="30702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D95C307-6A2C-4B51-AD0A-00940DC47C11}"/>
              </a:ext>
            </a:extLst>
          </p:cNvPr>
          <p:cNvSpPr txBox="1"/>
          <p:nvPr/>
        </p:nvSpPr>
        <p:spPr>
          <a:xfrm>
            <a:off x="5312228" y="2927176"/>
            <a:ext cx="6076207" cy="400110"/>
          </a:xfrm>
          <a:prstGeom prst="rect">
            <a:avLst/>
          </a:prstGeom>
          <a:solidFill>
            <a:schemeClr val="bg1"/>
          </a:solidFill>
          <a:ln w="19050">
            <a:solidFill>
              <a:schemeClr val="accent2"/>
            </a:solidFill>
          </a:ln>
        </p:spPr>
        <p:txBody>
          <a:bodyPr wrap="square" rtlCol="0">
            <a:spAutoFit/>
          </a:bodyPr>
          <a:lstStyle/>
          <a:p>
            <a:r>
              <a:rPr lang="en-CA" sz="2000" b="1" i="1" dirty="0"/>
              <a:t>Combine Queries </a:t>
            </a:r>
            <a:r>
              <a:rPr lang="en-CA" sz="2000" dirty="0"/>
              <a:t>– </a:t>
            </a:r>
            <a:r>
              <a:rPr lang="en-CA" sz="2000" b="1" dirty="0"/>
              <a:t>Merge</a:t>
            </a:r>
            <a:r>
              <a:rPr lang="en-CA" sz="2000" dirty="0"/>
              <a:t> or </a:t>
            </a:r>
            <a:r>
              <a:rPr lang="en-CA" sz="2000" b="1" dirty="0"/>
              <a:t>append</a:t>
            </a:r>
            <a:r>
              <a:rPr lang="en-CA" sz="2000" dirty="0"/>
              <a:t> queries together.</a:t>
            </a:r>
          </a:p>
        </p:txBody>
      </p:sp>
      <p:sp>
        <p:nvSpPr>
          <p:cNvPr id="35" name="Rectangle 34">
            <a:extLst>
              <a:ext uri="{FF2B5EF4-FFF2-40B4-BE49-F238E27FC236}">
                <a16:creationId xmlns:a16="http://schemas.microsoft.com/office/drawing/2014/main" id="{E19D7719-3F36-4FC6-9B20-6E3F5F368079}"/>
              </a:ext>
            </a:extLst>
          </p:cNvPr>
          <p:cNvSpPr/>
          <p:nvPr/>
        </p:nvSpPr>
        <p:spPr>
          <a:xfrm>
            <a:off x="2304005" y="4471127"/>
            <a:ext cx="1099158" cy="30038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6" name="Straight Arrow Connector 35">
            <a:extLst>
              <a:ext uri="{FF2B5EF4-FFF2-40B4-BE49-F238E27FC236}">
                <a16:creationId xmlns:a16="http://schemas.microsoft.com/office/drawing/2014/main" id="{8409F500-E2E6-468B-B4FD-6FFB58AB65FB}"/>
              </a:ext>
            </a:extLst>
          </p:cNvPr>
          <p:cNvCxnSpPr>
            <a:cxnSpLocks/>
            <a:stCxn id="34" idx="1"/>
            <a:endCxn id="35" idx="3"/>
          </p:cNvCxnSpPr>
          <p:nvPr/>
        </p:nvCxnSpPr>
        <p:spPr>
          <a:xfrm flipH="1">
            <a:off x="3403163" y="3127231"/>
            <a:ext cx="1909065" cy="149408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EC94330-DDC2-4384-AE47-FCA69CD861CA}"/>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cxnSp>
        <p:nvCxnSpPr>
          <p:cNvPr id="25" name="Straight Arrow Connector 24">
            <a:extLst>
              <a:ext uri="{FF2B5EF4-FFF2-40B4-BE49-F238E27FC236}">
                <a16:creationId xmlns:a16="http://schemas.microsoft.com/office/drawing/2014/main" id="{512D619A-3452-4E27-8484-2F27F5809BBF}"/>
              </a:ext>
            </a:extLst>
          </p:cNvPr>
          <p:cNvCxnSpPr>
            <a:cxnSpLocks/>
            <a:stCxn id="34" idx="1"/>
            <a:endCxn id="29" idx="3"/>
          </p:cNvCxnSpPr>
          <p:nvPr/>
        </p:nvCxnSpPr>
        <p:spPr>
          <a:xfrm flipH="1">
            <a:off x="3397617" y="3127231"/>
            <a:ext cx="1914611" cy="195405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8BF2523B-4564-4DE2-8EEF-32F5831BC500}"/>
              </a:ext>
            </a:extLst>
          </p:cNvPr>
          <p:cNvSpPr/>
          <p:nvPr/>
        </p:nvSpPr>
        <p:spPr>
          <a:xfrm>
            <a:off x="2298459" y="4931099"/>
            <a:ext cx="1099158" cy="30038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Slide Number Placeholder 2">
            <a:extLst>
              <a:ext uri="{FF2B5EF4-FFF2-40B4-BE49-F238E27FC236}">
                <a16:creationId xmlns:a16="http://schemas.microsoft.com/office/drawing/2014/main" id="{F06CFC54-7FFD-44EE-83BF-66FF17FFA21E}"/>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18</a:t>
            </a:fld>
            <a:endParaRPr lang="en-GB" dirty="0">
              <a:solidFill>
                <a:schemeClr val="tx1"/>
              </a:solidFill>
            </a:endParaRPr>
          </a:p>
        </p:txBody>
      </p:sp>
    </p:spTree>
    <p:extLst>
      <p:ext uri="{BB962C8B-B14F-4D97-AF65-F5344CB8AC3E}">
        <p14:creationId xmlns:p14="http://schemas.microsoft.com/office/powerpoint/2010/main" val="78631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up)">
                                      <p:cBhvr>
                                        <p:cTn id="16" dur="500"/>
                                        <p:tgtEl>
                                          <p:spTgt spid="13"/>
                                        </p:tgtEl>
                                      </p:cBhvr>
                                    </p:animEffect>
                                  </p:childTnLst>
                                </p:cTn>
                              </p:par>
                              <p:par>
                                <p:cTn id="17" presetID="22" presetClass="entr" presetSubtype="1"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 calcmode="lin" valueType="num">
                                      <p:cBhvr additive="base">
                                        <p:cTn id="24" dur="500" fill="hold"/>
                                        <p:tgtEl>
                                          <p:spTgt spid="34"/>
                                        </p:tgtEl>
                                        <p:attrNameLst>
                                          <p:attrName>ppt_x</p:attrName>
                                        </p:attrNameLst>
                                      </p:cBhvr>
                                      <p:tavLst>
                                        <p:tav tm="0">
                                          <p:val>
                                            <p:strVal val="1+#ppt_w/2"/>
                                          </p:val>
                                        </p:tav>
                                        <p:tav tm="100000">
                                          <p:val>
                                            <p:strVal val="#ppt_x"/>
                                          </p:val>
                                        </p:tav>
                                      </p:tavLst>
                                    </p:anim>
                                    <p:anim calcmode="lin" valueType="num">
                                      <p:cBhvr additive="base">
                                        <p:cTn id="25" dur="500" fill="hold"/>
                                        <p:tgtEl>
                                          <p:spTgt spid="34"/>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2" fill="hold" nodeType="after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right)">
                                      <p:cBhvr>
                                        <p:cTn id="29" dur="500"/>
                                        <p:tgtEl>
                                          <p:spTgt spid="36"/>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35"/>
                                        </p:tgtEl>
                                        <p:attrNameLst>
                                          <p:attrName>style.visibility</p:attrName>
                                        </p:attrNameLst>
                                      </p:cBhvr>
                                      <p:to>
                                        <p:strVal val="visible"/>
                                      </p:to>
                                    </p:set>
                                    <p:anim calcmode="lin" valueType="num">
                                      <p:cBhvr>
                                        <p:cTn id="32" dur="500" fill="hold"/>
                                        <p:tgtEl>
                                          <p:spTgt spid="35"/>
                                        </p:tgtEl>
                                        <p:attrNameLst>
                                          <p:attrName>ppt_w</p:attrName>
                                        </p:attrNameLst>
                                      </p:cBhvr>
                                      <p:tavLst>
                                        <p:tav tm="0">
                                          <p:val>
                                            <p:fltVal val="0"/>
                                          </p:val>
                                        </p:tav>
                                        <p:tav tm="100000">
                                          <p:val>
                                            <p:strVal val="#ppt_w"/>
                                          </p:val>
                                        </p:tav>
                                      </p:tavLst>
                                    </p:anim>
                                    <p:anim calcmode="lin" valueType="num">
                                      <p:cBhvr>
                                        <p:cTn id="33" dur="500" fill="hold"/>
                                        <p:tgtEl>
                                          <p:spTgt spid="35"/>
                                        </p:tgtEl>
                                        <p:attrNameLst>
                                          <p:attrName>ppt_h</p:attrName>
                                        </p:attrNameLst>
                                      </p:cBhvr>
                                      <p:tavLst>
                                        <p:tav tm="0">
                                          <p:val>
                                            <p:fltVal val="0"/>
                                          </p:val>
                                        </p:tav>
                                        <p:tav tm="100000">
                                          <p:val>
                                            <p:strVal val="#ppt_h"/>
                                          </p:val>
                                        </p:tav>
                                      </p:tavLst>
                                    </p:anim>
                                    <p:animEffect transition="in" filter="fade">
                                      <p:cBhvr>
                                        <p:cTn id="34" dur="500"/>
                                        <p:tgtEl>
                                          <p:spTgt spid="35"/>
                                        </p:tgtEl>
                                      </p:cBhvr>
                                    </p:animEffect>
                                  </p:childTnLst>
                                </p:cTn>
                              </p:par>
                            </p:childTnLst>
                          </p:cTn>
                        </p:par>
                        <p:par>
                          <p:cTn id="35" fill="hold">
                            <p:stCondLst>
                              <p:cond delay="1000"/>
                            </p:stCondLst>
                            <p:childTnLst>
                              <p:par>
                                <p:cTn id="36" presetID="22" presetClass="entr" presetSubtype="2"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right)">
                                      <p:cBhvr>
                                        <p:cTn id="38" dur="500"/>
                                        <p:tgtEl>
                                          <p:spTgt spid="25"/>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p:cTn id="41" dur="500" fill="hold"/>
                                        <p:tgtEl>
                                          <p:spTgt spid="29"/>
                                        </p:tgtEl>
                                        <p:attrNameLst>
                                          <p:attrName>ppt_w</p:attrName>
                                        </p:attrNameLst>
                                      </p:cBhvr>
                                      <p:tavLst>
                                        <p:tav tm="0">
                                          <p:val>
                                            <p:fltVal val="0"/>
                                          </p:val>
                                        </p:tav>
                                        <p:tav tm="100000">
                                          <p:val>
                                            <p:strVal val="#ppt_w"/>
                                          </p:val>
                                        </p:tav>
                                      </p:tavLst>
                                    </p:anim>
                                    <p:anim calcmode="lin" valueType="num">
                                      <p:cBhvr>
                                        <p:cTn id="42" dur="500" fill="hold"/>
                                        <p:tgtEl>
                                          <p:spTgt spid="29"/>
                                        </p:tgtEl>
                                        <p:attrNameLst>
                                          <p:attrName>ppt_h</p:attrName>
                                        </p:attrNameLst>
                                      </p:cBhvr>
                                      <p:tavLst>
                                        <p:tav tm="0">
                                          <p:val>
                                            <p:fltVal val="0"/>
                                          </p:val>
                                        </p:tav>
                                        <p:tav tm="100000">
                                          <p:val>
                                            <p:strVal val="#ppt_h"/>
                                          </p:val>
                                        </p:tav>
                                      </p:tavLst>
                                    </p:anim>
                                    <p:animEffect transition="in" filter="fade">
                                      <p:cBhvr>
                                        <p:cTn id="43" dur="5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1" nodeType="clickEffect">
                                  <p:stCondLst>
                                    <p:cond delay="0"/>
                                  </p:stCondLst>
                                  <p:childTnLst>
                                    <p:anim calcmode="lin" valueType="num">
                                      <p:cBhvr additive="base">
                                        <p:cTn id="47" dur="500"/>
                                        <p:tgtEl>
                                          <p:spTgt spid="12"/>
                                        </p:tgtEl>
                                        <p:attrNameLst>
                                          <p:attrName>ppt_x</p:attrName>
                                        </p:attrNameLst>
                                      </p:cBhvr>
                                      <p:tavLst>
                                        <p:tav tm="0">
                                          <p:val>
                                            <p:strVal val="ppt_x"/>
                                          </p:val>
                                        </p:tav>
                                        <p:tav tm="100000">
                                          <p:val>
                                            <p:strVal val="ppt_x"/>
                                          </p:val>
                                        </p:tav>
                                      </p:tavLst>
                                    </p:anim>
                                    <p:anim calcmode="lin" valueType="num">
                                      <p:cBhvr additive="base">
                                        <p:cTn id="48" dur="500"/>
                                        <p:tgtEl>
                                          <p:spTgt spid="12"/>
                                        </p:tgtEl>
                                        <p:attrNameLst>
                                          <p:attrName>ppt_y</p:attrName>
                                        </p:attrNameLst>
                                      </p:cBhvr>
                                      <p:tavLst>
                                        <p:tav tm="0">
                                          <p:val>
                                            <p:strVal val="ppt_y"/>
                                          </p:val>
                                        </p:tav>
                                        <p:tav tm="100000">
                                          <p:val>
                                            <p:strVal val="1+ppt_h/2"/>
                                          </p:val>
                                        </p:tav>
                                      </p:tavLst>
                                    </p:anim>
                                    <p:set>
                                      <p:cBhvr>
                                        <p:cTn id="49" dur="1" fill="hold">
                                          <p:stCondLst>
                                            <p:cond delay="499"/>
                                          </p:stCondLst>
                                        </p:cTn>
                                        <p:tgtEl>
                                          <p:spTgt spid="12"/>
                                        </p:tgtEl>
                                        <p:attrNameLst>
                                          <p:attrName>style.visibility</p:attrName>
                                        </p:attrNameLst>
                                      </p:cBhvr>
                                      <p:to>
                                        <p:strVal val="hidden"/>
                                      </p:to>
                                    </p:set>
                                  </p:childTnLst>
                                </p:cTn>
                              </p:par>
                              <p:par>
                                <p:cTn id="50" presetID="2" presetClass="exit" presetSubtype="4" fill="hold" nodeType="withEffect">
                                  <p:stCondLst>
                                    <p:cond delay="0"/>
                                  </p:stCondLst>
                                  <p:childTnLst>
                                    <p:anim calcmode="lin" valueType="num">
                                      <p:cBhvr additive="base">
                                        <p:cTn id="51" dur="500"/>
                                        <p:tgtEl>
                                          <p:spTgt spid="13"/>
                                        </p:tgtEl>
                                        <p:attrNameLst>
                                          <p:attrName>ppt_x</p:attrName>
                                        </p:attrNameLst>
                                      </p:cBhvr>
                                      <p:tavLst>
                                        <p:tav tm="0">
                                          <p:val>
                                            <p:strVal val="ppt_x"/>
                                          </p:val>
                                        </p:tav>
                                        <p:tav tm="100000">
                                          <p:val>
                                            <p:strVal val="ppt_x"/>
                                          </p:val>
                                        </p:tav>
                                      </p:tavLst>
                                    </p:anim>
                                    <p:anim calcmode="lin" valueType="num">
                                      <p:cBhvr additive="base">
                                        <p:cTn id="52" dur="500"/>
                                        <p:tgtEl>
                                          <p:spTgt spid="13"/>
                                        </p:tgtEl>
                                        <p:attrNameLst>
                                          <p:attrName>ppt_y</p:attrName>
                                        </p:attrNameLst>
                                      </p:cBhvr>
                                      <p:tavLst>
                                        <p:tav tm="0">
                                          <p:val>
                                            <p:strVal val="ppt_y"/>
                                          </p:val>
                                        </p:tav>
                                        <p:tav tm="100000">
                                          <p:val>
                                            <p:strVal val="1+ppt_h/2"/>
                                          </p:val>
                                        </p:tav>
                                      </p:tavLst>
                                    </p:anim>
                                    <p:set>
                                      <p:cBhvr>
                                        <p:cTn id="53" dur="1" fill="hold">
                                          <p:stCondLst>
                                            <p:cond delay="499"/>
                                          </p:stCondLst>
                                        </p:cTn>
                                        <p:tgtEl>
                                          <p:spTgt spid="13"/>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34"/>
                                        </p:tgtEl>
                                        <p:attrNameLst>
                                          <p:attrName>ppt_x</p:attrName>
                                        </p:attrNameLst>
                                      </p:cBhvr>
                                      <p:tavLst>
                                        <p:tav tm="0">
                                          <p:val>
                                            <p:strVal val="ppt_x"/>
                                          </p:val>
                                        </p:tav>
                                        <p:tav tm="100000">
                                          <p:val>
                                            <p:strVal val="ppt_x"/>
                                          </p:val>
                                        </p:tav>
                                      </p:tavLst>
                                    </p:anim>
                                    <p:anim calcmode="lin" valueType="num">
                                      <p:cBhvr additive="base">
                                        <p:cTn id="56" dur="500"/>
                                        <p:tgtEl>
                                          <p:spTgt spid="34"/>
                                        </p:tgtEl>
                                        <p:attrNameLst>
                                          <p:attrName>ppt_y</p:attrName>
                                        </p:attrNameLst>
                                      </p:cBhvr>
                                      <p:tavLst>
                                        <p:tav tm="0">
                                          <p:val>
                                            <p:strVal val="ppt_y"/>
                                          </p:val>
                                        </p:tav>
                                        <p:tav tm="100000">
                                          <p:val>
                                            <p:strVal val="1+ppt_h/2"/>
                                          </p:val>
                                        </p:tav>
                                      </p:tavLst>
                                    </p:anim>
                                    <p:set>
                                      <p:cBhvr>
                                        <p:cTn id="57" dur="1" fill="hold">
                                          <p:stCondLst>
                                            <p:cond delay="499"/>
                                          </p:stCondLst>
                                        </p:cTn>
                                        <p:tgtEl>
                                          <p:spTgt spid="34"/>
                                        </p:tgtEl>
                                        <p:attrNameLst>
                                          <p:attrName>style.visibility</p:attrName>
                                        </p:attrNameLst>
                                      </p:cBhvr>
                                      <p:to>
                                        <p:strVal val="hidden"/>
                                      </p:to>
                                    </p:set>
                                  </p:childTnLst>
                                </p:cTn>
                              </p:par>
                              <p:par>
                                <p:cTn id="58" presetID="2" presetClass="exit" presetSubtype="4" fill="hold" nodeType="withEffect">
                                  <p:stCondLst>
                                    <p:cond delay="0"/>
                                  </p:stCondLst>
                                  <p:childTnLst>
                                    <p:anim calcmode="lin" valueType="num">
                                      <p:cBhvr additive="base">
                                        <p:cTn id="59" dur="500"/>
                                        <p:tgtEl>
                                          <p:spTgt spid="36"/>
                                        </p:tgtEl>
                                        <p:attrNameLst>
                                          <p:attrName>ppt_x</p:attrName>
                                        </p:attrNameLst>
                                      </p:cBhvr>
                                      <p:tavLst>
                                        <p:tav tm="0">
                                          <p:val>
                                            <p:strVal val="ppt_x"/>
                                          </p:val>
                                        </p:tav>
                                        <p:tav tm="100000">
                                          <p:val>
                                            <p:strVal val="ppt_x"/>
                                          </p:val>
                                        </p:tav>
                                      </p:tavLst>
                                    </p:anim>
                                    <p:anim calcmode="lin" valueType="num">
                                      <p:cBhvr additive="base">
                                        <p:cTn id="60" dur="500"/>
                                        <p:tgtEl>
                                          <p:spTgt spid="36"/>
                                        </p:tgtEl>
                                        <p:attrNameLst>
                                          <p:attrName>ppt_y</p:attrName>
                                        </p:attrNameLst>
                                      </p:cBhvr>
                                      <p:tavLst>
                                        <p:tav tm="0">
                                          <p:val>
                                            <p:strVal val="ppt_y"/>
                                          </p:val>
                                        </p:tav>
                                        <p:tav tm="100000">
                                          <p:val>
                                            <p:strVal val="1+ppt_h/2"/>
                                          </p:val>
                                        </p:tav>
                                      </p:tavLst>
                                    </p:anim>
                                    <p:set>
                                      <p:cBhvr>
                                        <p:cTn id="61" dur="1" fill="hold">
                                          <p:stCondLst>
                                            <p:cond delay="499"/>
                                          </p:stCondLst>
                                        </p:cTn>
                                        <p:tgtEl>
                                          <p:spTgt spid="36"/>
                                        </p:tgtEl>
                                        <p:attrNameLst>
                                          <p:attrName>style.visibility</p:attrName>
                                        </p:attrNameLst>
                                      </p:cBhvr>
                                      <p:to>
                                        <p:strVal val="hidden"/>
                                      </p:to>
                                    </p:set>
                                  </p:childTnLst>
                                </p:cTn>
                              </p:par>
                              <p:par>
                                <p:cTn id="62" presetID="2" presetClass="exit" presetSubtype="4" fill="hold" grpId="1" nodeType="withEffect">
                                  <p:stCondLst>
                                    <p:cond delay="0"/>
                                  </p:stCondLst>
                                  <p:childTnLst>
                                    <p:anim calcmode="lin" valueType="num">
                                      <p:cBhvr additive="base">
                                        <p:cTn id="63" dur="500"/>
                                        <p:tgtEl>
                                          <p:spTgt spid="35"/>
                                        </p:tgtEl>
                                        <p:attrNameLst>
                                          <p:attrName>ppt_x</p:attrName>
                                        </p:attrNameLst>
                                      </p:cBhvr>
                                      <p:tavLst>
                                        <p:tav tm="0">
                                          <p:val>
                                            <p:strVal val="ppt_x"/>
                                          </p:val>
                                        </p:tav>
                                        <p:tav tm="100000">
                                          <p:val>
                                            <p:strVal val="ppt_x"/>
                                          </p:val>
                                        </p:tav>
                                      </p:tavLst>
                                    </p:anim>
                                    <p:anim calcmode="lin" valueType="num">
                                      <p:cBhvr additive="base">
                                        <p:cTn id="64" dur="500"/>
                                        <p:tgtEl>
                                          <p:spTgt spid="35"/>
                                        </p:tgtEl>
                                        <p:attrNameLst>
                                          <p:attrName>ppt_y</p:attrName>
                                        </p:attrNameLst>
                                      </p:cBhvr>
                                      <p:tavLst>
                                        <p:tav tm="0">
                                          <p:val>
                                            <p:strVal val="ppt_y"/>
                                          </p:val>
                                        </p:tav>
                                        <p:tav tm="100000">
                                          <p:val>
                                            <p:strVal val="1+ppt_h/2"/>
                                          </p:val>
                                        </p:tav>
                                      </p:tavLst>
                                    </p:anim>
                                    <p:set>
                                      <p:cBhvr>
                                        <p:cTn id="65" dur="1" fill="hold">
                                          <p:stCondLst>
                                            <p:cond delay="499"/>
                                          </p:stCondLst>
                                        </p:cTn>
                                        <p:tgtEl>
                                          <p:spTgt spid="35"/>
                                        </p:tgtEl>
                                        <p:attrNameLst>
                                          <p:attrName>style.visibility</p:attrName>
                                        </p:attrNameLst>
                                      </p:cBhvr>
                                      <p:to>
                                        <p:strVal val="hidden"/>
                                      </p:to>
                                    </p:set>
                                  </p:childTnLst>
                                </p:cTn>
                              </p:par>
                              <p:par>
                                <p:cTn id="66" presetID="2" presetClass="exit" presetSubtype="4" fill="hold" nodeType="withEffect">
                                  <p:stCondLst>
                                    <p:cond delay="0"/>
                                  </p:stCondLst>
                                  <p:childTnLst>
                                    <p:anim calcmode="lin" valueType="num">
                                      <p:cBhvr additive="base">
                                        <p:cTn id="67" dur="500"/>
                                        <p:tgtEl>
                                          <p:spTgt spid="25"/>
                                        </p:tgtEl>
                                        <p:attrNameLst>
                                          <p:attrName>ppt_x</p:attrName>
                                        </p:attrNameLst>
                                      </p:cBhvr>
                                      <p:tavLst>
                                        <p:tav tm="0">
                                          <p:val>
                                            <p:strVal val="ppt_x"/>
                                          </p:val>
                                        </p:tav>
                                        <p:tav tm="100000">
                                          <p:val>
                                            <p:strVal val="ppt_x"/>
                                          </p:val>
                                        </p:tav>
                                      </p:tavLst>
                                    </p:anim>
                                    <p:anim calcmode="lin" valueType="num">
                                      <p:cBhvr additive="base">
                                        <p:cTn id="68" dur="500"/>
                                        <p:tgtEl>
                                          <p:spTgt spid="25"/>
                                        </p:tgtEl>
                                        <p:attrNameLst>
                                          <p:attrName>ppt_y</p:attrName>
                                        </p:attrNameLst>
                                      </p:cBhvr>
                                      <p:tavLst>
                                        <p:tav tm="0">
                                          <p:val>
                                            <p:strVal val="ppt_y"/>
                                          </p:val>
                                        </p:tav>
                                        <p:tav tm="100000">
                                          <p:val>
                                            <p:strVal val="1+ppt_h/2"/>
                                          </p:val>
                                        </p:tav>
                                      </p:tavLst>
                                    </p:anim>
                                    <p:set>
                                      <p:cBhvr>
                                        <p:cTn id="69" dur="1" fill="hold">
                                          <p:stCondLst>
                                            <p:cond delay="499"/>
                                          </p:stCondLst>
                                        </p:cTn>
                                        <p:tgtEl>
                                          <p:spTgt spid="25"/>
                                        </p:tgtEl>
                                        <p:attrNameLst>
                                          <p:attrName>style.visibility</p:attrName>
                                        </p:attrNameLst>
                                      </p:cBhvr>
                                      <p:to>
                                        <p:strVal val="hidden"/>
                                      </p:to>
                                    </p:set>
                                  </p:childTnLst>
                                </p:cTn>
                              </p:par>
                              <p:par>
                                <p:cTn id="70" presetID="2" presetClass="exit" presetSubtype="4" fill="hold" grpId="1" nodeType="withEffect">
                                  <p:stCondLst>
                                    <p:cond delay="0"/>
                                  </p:stCondLst>
                                  <p:childTnLst>
                                    <p:anim calcmode="lin" valueType="num">
                                      <p:cBhvr additive="base">
                                        <p:cTn id="71" dur="500"/>
                                        <p:tgtEl>
                                          <p:spTgt spid="29"/>
                                        </p:tgtEl>
                                        <p:attrNameLst>
                                          <p:attrName>ppt_x</p:attrName>
                                        </p:attrNameLst>
                                      </p:cBhvr>
                                      <p:tavLst>
                                        <p:tav tm="0">
                                          <p:val>
                                            <p:strVal val="ppt_x"/>
                                          </p:val>
                                        </p:tav>
                                        <p:tav tm="100000">
                                          <p:val>
                                            <p:strVal val="ppt_x"/>
                                          </p:val>
                                        </p:tav>
                                      </p:tavLst>
                                    </p:anim>
                                    <p:anim calcmode="lin" valueType="num">
                                      <p:cBhvr additive="base">
                                        <p:cTn id="72" dur="500"/>
                                        <p:tgtEl>
                                          <p:spTgt spid="29"/>
                                        </p:tgtEl>
                                        <p:attrNameLst>
                                          <p:attrName>ppt_y</p:attrName>
                                        </p:attrNameLst>
                                      </p:cBhvr>
                                      <p:tavLst>
                                        <p:tav tm="0">
                                          <p:val>
                                            <p:strVal val="ppt_y"/>
                                          </p:val>
                                        </p:tav>
                                        <p:tav tm="100000">
                                          <p:val>
                                            <p:strVal val="1+ppt_h/2"/>
                                          </p:val>
                                        </p:tav>
                                      </p:tavLst>
                                    </p:anim>
                                    <p:set>
                                      <p:cBhvr>
                                        <p:cTn id="73" dur="1" fill="hold">
                                          <p:stCondLst>
                                            <p:cond delay="499"/>
                                          </p:stCondLst>
                                        </p:cTn>
                                        <p:tgtEl>
                                          <p:spTgt spid="29"/>
                                        </p:tgtEl>
                                        <p:attrNameLst>
                                          <p:attrName>style.visibility</p:attrName>
                                        </p:attrNameLst>
                                      </p:cBhvr>
                                      <p:to>
                                        <p:strVal val="hidden"/>
                                      </p:to>
                                    </p:set>
                                  </p:childTnLst>
                                </p:cTn>
                              </p:par>
                              <p:par>
                                <p:cTn id="74" presetID="2" presetClass="exit" presetSubtype="4" fill="hold" nodeType="withEffect">
                                  <p:stCondLst>
                                    <p:cond delay="0"/>
                                  </p:stCondLst>
                                  <p:childTnLst>
                                    <p:anim calcmode="lin" valueType="num">
                                      <p:cBhvr additive="base">
                                        <p:cTn id="75" dur="500"/>
                                        <p:tgtEl>
                                          <p:spTgt spid="10"/>
                                        </p:tgtEl>
                                        <p:attrNameLst>
                                          <p:attrName>ppt_x</p:attrName>
                                        </p:attrNameLst>
                                      </p:cBhvr>
                                      <p:tavLst>
                                        <p:tav tm="0">
                                          <p:val>
                                            <p:strVal val="ppt_x"/>
                                          </p:val>
                                        </p:tav>
                                        <p:tav tm="100000">
                                          <p:val>
                                            <p:strVal val="ppt_x"/>
                                          </p:val>
                                        </p:tav>
                                      </p:tavLst>
                                    </p:anim>
                                    <p:anim calcmode="lin" valueType="num">
                                      <p:cBhvr additive="base">
                                        <p:cTn id="76" dur="500"/>
                                        <p:tgtEl>
                                          <p:spTgt spid="10"/>
                                        </p:tgtEl>
                                        <p:attrNameLst>
                                          <p:attrName>ppt_y</p:attrName>
                                        </p:attrNameLst>
                                      </p:cBhvr>
                                      <p:tavLst>
                                        <p:tav tm="0">
                                          <p:val>
                                            <p:strVal val="ppt_y"/>
                                          </p:val>
                                        </p:tav>
                                        <p:tav tm="100000">
                                          <p:val>
                                            <p:strVal val="1+ppt_h/2"/>
                                          </p:val>
                                        </p:tav>
                                      </p:tavLst>
                                    </p:anim>
                                    <p:set>
                                      <p:cBhvr>
                                        <p:cTn id="7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34" grpId="0" animBg="1"/>
      <p:bldP spid="34" grpId="1" animBg="1"/>
      <p:bldP spid="35" grpId="0" animBg="1"/>
      <p:bldP spid="35" grpId="1" animBg="1"/>
      <p:bldP spid="29" grpId="0" animBg="1"/>
      <p:bldP spid="29"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0D8BFDB-7D77-4938-8129-8A598810AD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grpSp>
        <p:nvGrpSpPr>
          <p:cNvPr id="27" name="Group 26">
            <a:extLst>
              <a:ext uri="{FF2B5EF4-FFF2-40B4-BE49-F238E27FC236}">
                <a16:creationId xmlns:a16="http://schemas.microsoft.com/office/drawing/2014/main" id="{32B07713-19C5-4CE6-A924-C56B291F37E7}"/>
              </a:ext>
            </a:extLst>
          </p:cNvPr>
          <p:cNvGrpSpPr/>
          <p:nvPr/>
        </p:nvGrpSpPr>
        <p:grpSpPr>
          <a:xfrm>
            <a:off x="222976" y="2034860"/>
            <a:ext cx="2067213" cy="3677163"/>
            <a:chOff x="148162" y="1731751"/>
            <a:chExt cx="2067213" cy="3677163"/>
          </a:xfrm>
        </p:grpSpPr>
        <p:pic>
          <p:nvPicPr>
            <p:cNvPr id="28" name="Picture 27">
              <a:extLst>
                <a:ext uri="{FF2B5EF4-FFF2-40B4-BE49-F238E27FC236}">
                  <a16:creationId xmlns:a16="http://schemas.microsoft.com/office/drawing/2014/main" id="{626423E2-2BE9-4663-BB41-826363266C95}"/>
                </a:ext>
              </a:extLst>
            </p:cNvPr>
            <p:cNvPicPr>
              <a:picLocks noChangeAspect="1"/>
            </p:cNvPicPr>
            <p:nvPr/>
          </p:nvPicPr>
          <p:blipFill>
            <a:blip r:embed="rId3"/>
            <a:stretch>
              <a:fillRect/>
            </a:stretch>
          </p:blipFill>
          <p:spPr>
            <a:xfrm>
              <a:off x="148162" y="1731751"/>
              <a:ext cx="2067213" cy="3677163"/>
            </a:xfrm>
            <a:prstGeom prst="rect">
              <a:avLst/>
            </a:prstGeom>
          </p:spPr>
        </p:pic>
        <p:sp>
          <p:nvSpPr>
            <p:cNvPr id="32" name="Rectangle 31">
              <a:extLst>
                <a:ext uri="{FF2B5EF4-FFF2-40B4-BE49-F238E27FC236}">
                  <a16:creationId xmlns:a16="http://schemas.microsoft.com/office/drawing/2014/main" id="{4E2942FD-601F-437B-82DC-6813A001EFC7}"/>
                </a:ext>
              </a:extLst>
            </p:cNvPr>
            <p:cNvSpPr/>
            <p:nvPr/>
          </p:nvSpPr>
          <p:spPr>
            <a:xfrm>
              <a:off x="184245" y="4522082"/>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8088218A-29C5-40DC-B005-D4A65324FE5B}"/>
              </a:ext>
            </a:extLst>
          </p:cNvPr>
          <p:cNvSpPr txBox="1"/>
          <p:nvPr/>
        </p:nvSpPr>
        <p:spPr>
          <a:xfrm>
            <a:off x="2099428" y="1107468"/>
            <a:ext cx="3278907" cy="400110"/>
          </a:xfrm>
          <a:prstGeom prst="rect">
            <a:avLst/>
          </a:prstGeom>
          <a:solidFill>
            <a:schemeClr val="bg1"/>
          </a:solidFill>
          <a:ln w="19050">
            <a:solidFill>
              <a:schemeClr val="accent2"/>
            </a:solidFill>
          </a:ln>
        </p:spPr>
        <p:txBody>
          <a:bodyPr wrap="square" rtlCol="0">
            <a:spAutoFit/>
          </a:bodyPr>
          <a:lstStyle/>
          <a:p>
            <a:pPr algn="ctr"/>
            <a:r>
              <a:rPr lang="en-CA" sz="2000" dirty="0"/>
              <a:t>Launch Power Query Editor…</a:t>
            </a:r>
          </a:p>
        </p:txBody>
      </p:sp>
      <p:cxnSp>
        <p:nvCxnSpPr>
          <p:cNvPr id="13" name="Straight Arrow Connector 12">
            <a:extLst>
              <a:ext uri="{FF2B5EF4-FFF2-40B4-BE49-F238E27FC236}">
                <a16:creationId xmlns:a16="http://schemas.microsoft.com/office/drawing/2014/main" id="{A9EAF3FE-A73A-4411-A173-2E3D6494796A}"/>
              </a:ext>
            </a:extLst>
          </p:cNvPr>
          <p:cNvCxnSpPr>
            <a:cxnSpLocks/>
          </p:cNvCxnSpPr>
          <p:nvPr/>
        </p:nvCxnSpPr>
        <p:spPr>
          <a:xfrm flipH="1">
            <a:off x="1176301" y="1476800"/>
            <a:ext cx="923128" cy="35354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4D95C307-6A2C-4B51-AD0A-00940DC47C11}"/>
              </a:ext>
            </a:extLst>
          </p:cNvPr>
          <p:cNvSpPr txBox="1"/>
          <p:nvPr/>
        </p:nvSpPr>
        <p:spPr>
          <a:xfrm>
            <a:off x="4575256" y="1990780"/>
            <a:ext cx="6650182" cy="400110"/>
          </a:xfrm>
          <a:prstGeom prst="rect">
            <a:avLst/>
          </a:prstGeom>
          <a:solidFill>
            <a:schemeClr val="bg1"/>
          </a:solidFill>
          <a:ln w="19050">
            <a:solidFill>
              <a:schemeClr val="accent2"/>
            </a:solidFill>
          </a:ln>
        </p:spPr>
        <p:txBody>
          <a:bodyPr wrap="square" rtlCol="0">
            <a:spAutoFit/>
          </a:bodyPr>
          <a:lstStyle/>
          <a:p>
            <a:r>
              <a:rPr lang="en-CA" sz="2000" b="1" i="1" dirty="0"/>
              <a:t>Launch Power Query Editor </a:t>
            </a:r>
            <a:r>
              <a:rPr lang="en-CA" sz="2000" dirty="0"/>
              <a:t>– Launches the app shown below.</a:t>
            </a:r>
          </a:p>
        </p:txBody>
      </p:sp>
      <p:sp>
        <p:nvSpPr>
          <p:cNvPr id="26" name="TextBox 25">
            <a:extLst>
              <a:ext uri="{FF2B5EF4-FFF2-40B4-BE49-F238E27FC236}">
                <a16:creationId xmlns:a16="http://schemas.microsoft.com/office/drawing/2014/main" id="{0EC94330-DDC2-4384-AE47-FCA69CD861CA}"/>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pic>
        <p:nvPicPr>
          <p:cNvPr id="14" name="Picture 13">
            <a:extLst>
              <a:ext uri="{FF2B5EF4-FFF2-40B4-BE49-F238E27FC236}">
                <a16:creationId xmlns:a16="http://schemas.microsoft.com/office/drawing/2014/main" id="{BA9DC64A-3F96-40EB-B637-970A647F9C88}"/>
              </a:ext>
            </a:extLst>
          </p:cNvPr>
          <p:cNvPicPr>
            <a:picLocks noChangeAspect="1"/>
          </p:cNvPicPr>
          <p:nvPr/>
        </p:nvPicPr>
        <p:blipFill>
          <a:blip r:embed="rId4"/>
          <a:stretch>
            <a:fillRect/>
          </a:stretch>
        </p:blipFill>
        <p:spPr>
          <a:xfrm>
            <a:off x="3832417" y="2504327"/>
            <a:ext cx="8276190" cy="4295238"/>
          </a:xfrm>
          <a:prstGeom prst="rect">
            <a:avLst/>
          </a:prstGeom>
        </p:spPr>
      </p:pic>
      <p:sp>
        <p:nvSpPr>
          <p:cNvPr id="16" name="Slide Number Placeholder 2">
            <a:extLst>
              <a:ext uri="{FF2B5EF4-FFF2-40B4-BE49-F238E27FC236}">
                <a16:creationId xmlns:a16="http://schemas.microsoft.com/office/drawing/2014/main" id="{D819F7A1-9265-48B7-93C6-13ED56550D99}"/>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19</a:t>
            </a:fld>
            <a:endParaRPr lang="en-GB" dirty="0">
              <a:solidFill>
                <a:schemeClr val="tx1"/>
              </a:solidFill>
            </a:endParaRPr>
          </a:p>
        </p:txBody>
      </p:sp>
    </p:spTree>
    <p:extLst>
      <p:ext uri="{BB962C8B-B14F-4D97-AF65-F5344CB8AC3E}">
        <p14:creationId xmlns:p14="http://schemas.microsoft.com/office/powerpoint/2010/main" val="219834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 calcmode="lin" valueType="num">
                                      <p:cBhvr additive="base">
                                        <p:cTn id="17" dur="500" fill="hold"/>
                                        <p:tgtEl>
                                          <p:spTgt spid="34"/>
                                        </p:tgtEl>
                                        <p:attrNameLst>
                                          <p:attrName>ppt_x</p:attrName>
                                        </p:attrNameLst>
                                      </p:cBhvr>
                                      <p:tavLst>
                                        <p:tav tm="0">
                                          <p:val>
                                            <p:strVal val="1+#ppt_w/2"/>
                                          </p:val>
                                        </p:tav>
                                        <p:tav tm="100000">
                                          <p:val>
                                            <p:strVal val="#ppt_x"/>
                                          </p:val>
                                        </p:tav>
                                      </p:tavLst>
                                    </p:anim>
                                    <p:anim calcmode="lin" valueType="num">
                                      <p:cBhvr additive="base">
                                        <p:cTn id="18"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1" nodeType="clickEffect">
                                  <p:stCondLst>
                                    <p:cond delay="0"/>
                                  </p:stCondLst>
                                  <p:childTnLst>
                                    <p:anim calcmode="lin" valueType="num">
                                      <p:cBhvr additive="base">
                                        <p:cTn id="22" dur="500"/>
                                        <p:tgtEl>
                                          <p:spTgt spid="12"/>
                                        </p:tgtEl>
                                        <p:attrNameLst>
                                          <p:attrName>ppt_x</p:attrName>
                                        </p:attrNameLst>
                                      </p:cBhvr>
                                      <p:tavLst>
                                        <p:tav tm="0">
                                          <p:val>
                                            <p:strVal val="ppt_x"/>
                                          </p:val>
                                        </p:tav>
                                        <p:tav tm="100000">
                                          <p:val>
                                            <p:strVal val="ppt_x"/>
                                          </p:val>
                                        </p:tav>
                                      </p:tavLst>
                                    </p:anim>
                                    <p:anim calcmode="lin" valueType="num">
                                      <p:cBhvr additive="base">
                                        <p:cTn id="23" dur="500"/>
                                        <p:tgtEl>
                                          <p:spTgt spid="12"/>
                                        </p:tgtEl>
                                        <p:attrNameLst>
                                          <p:attrName>ppt_y</p:attrName>
                                        </p:attrNameLst>
                                      </p:cBhvr>
                                      <p:tavLst>
                                        <p:tav tm="0">
                                          <p:val>
                                            <p:strVal val="ppt_y"/>
                                          </p:val>
                                        </p:tav>
                                        <p:tav tm="100000">
                                          <p:val>
                                            <p:strVal val="1+ppt_h/2"/>
                                          </p:val>
                                        </p:tav>
                                      </p:tavLst>
                                    </p:anim>
                                    <p:set>
                                      <p:cBhvr>
                                        <p:cTn id="24" dur="1" fill="hold">
                                          <p:stCondLst>
                                            <p:cond delay="499"/>
                                          </p:stCondLst>
                                        </p:cTn>
                                        <p:tgtEl>
                                          <p:spTgt spid="12"/>
                                        </p:tgtEl>
                                        <p:attrNameLst>
                                          <p:attrName>style.visibility</p:attrName>
                                        </p:attrNameLst>
                                      </p:cBhvr>
                                      <p:to>
                                        <p:strVal val="hidden"/>
                                      </p:to>
                                    </p:set>
                                  </p:childTnLst>
                                </p:cTn>
                              </p:par>
                              <p:par>
                                <p:cTn id="25" presetID="2" presetClass="exit" presetSubtype="4" fill="hold" nodeType="withEffect">
                                  <p:stCondLst>
                                    <p:cond delay="0"/>
                                  </p:stCondLst>
                                  <p:childTnLst>
                                    <p:anim calcmode="lin" valueType="num">
                                      <p:cBhvr additive="base">
                                        <p:cTn id="26" dur="500"/>
                                        <p:tgtEl>
                                          <p:spTgt spid="13"/>
                                        </p:tgtEl>
                                        <p:attrNameLst>
                                          <p:attrName>ppt_x</p:attrName>
                                        </p:attrNameLst>
                                      </p:cBhvr>
                                      <p:tavLst>
                                        <p:tav tm="0">
                                          <p:val>
                                            <p:strVal val="ppt_x"/>
                                          </p:val>
                                        </p:tav>
                                        <p:tav tm="100000">
                                          <p:val>
                                            <p:strVal val="ppt_x"/>
                                          </p:val>
                                        </p:tav>
                                      </p:tavLst>
                                    </p:anim>
                                    <p:anim calcmode="lin" valueType="num">
                                      <p:cBhvr additive="base">
                                        <p:cTn id="27" dur="500"/>
                                        <p:tgtEl>
                                          <p:spTgt spid="13"/>
                                        </p:tgtEl>
                                        <p:attrNameLst>
                                          <p:attrName>ppt_y</p:attrName>
                                        </p:attrNameLst>
                                      </p:cBhvr>
                                      <p:tavLst>
                                        <p:tav tm="0">
                                          <p:val>
                                            <p:strVal val="ppt_y"/>
                                          </p:val>
                                        </p:tav>
                                        <p:tav tm="100000">
                                          <p:val>
                                            <p:strVal val="1+ppt_h/2"/>
                                          </p:val>
                                        </p:tav>
                                      </p:tavLst>
                                    </p:anim>
                                    <p:set>
                                      <p:cBhvr>
                                        <p:cTn id="28" dur="1" fill="hold">
                                          <p:stCondLst>
                                            <p:cond delay="499"/>
                                          </p:stCondLst>
                                        </p:cTn>
                                        <p:tgtEl>
                                          <p:spTgt spid="13"/>
                                        </p:tgtEl>
                                        <p:attrNameLst>
                                          <p:attrName>style.visibility</p:attrName>
                                        </p:attrNameLst>
                                      </p:cBhvr>
                                      <p:to>
                                        <p:strVal val="hidden"/>
                                      </p:to>
                                    </p:set>
                                  </p:childTnLst>
                                </p:cTn>
                              </p:par>
                              <p:par>
                                <p:cTn id="29" presetID="2" presetClass="exit" presetSubtype="4" fill="hold" grpId="1" nodeType="withEffect">
                                  <p:stCondLst>
                                    <p:cond delay="0"/>
                                  </p:stCondLst>
                                  <p:childTnLst>
                                    <p:anim calcmode="lin" valueType="num">
                                      <p:cBhvr additive="base">
                                        <p:cTn id="30" dur="500"/>
                                        <p:tgtEl>
                                          <p:spTgt spid="34"/>
                                        </p:tgtEl>
                                        <p:attrNameLst>
                                          <p:attrName>ppt_x</p:attrName>
                                        </p:attrNameLst>
                                      </p:cBhvr>
                                      <p:tavLst>
                                        <p:tav tm="0">
                                          <p:val>
                                            <p:strVal val="ppt_x"/>
                                          </p:val>
                                        </p:tav>
                                        <p:tav tm="100000">
                                          <p:val>
                                            <p:strVal val="ppt_x"/>
                                          </p:val>
                                        </p:tav>
                                      </p:tavLst>
                                    </p:anim>
                                    <p:anim calcmode="lin" valueType="num">
                                      <p:cBhvr additive="base">
                                        <p:cTn id="31" dur="500"/>
                                        <p:tgtEl>
                                          <p:spTgt spid="34"/>
                                        </p:tgtEl>
                                        <p:attrNameLst>
                                          <p:attrName>ppt_y</p:attrName>
                                        </p:attrNameLst>
                                      </p:cBhvr>
                                      <p:tavLst>
                                        <p:tav tm="0">
                                          <p:val>
                                            <p:strVal val="ppt_y"/>
                                          </p:val>
                                        </p:tav>
                                        <p:tav tm="100000">
                                          <p:val>
                                            <p:strVal val="1+ppt_h/2"/>
                                          </p:val>
                                        </p:tav>
                                      </p:tavLst>
                                    </p:anim>
                                    <p:set>
                                      <p:cBhvr>
                                        <p:cTn id="32" dur="1" fill="hold">
                                          <p:stCondLst>
                                            <p:cond delay="499"/>
                                          </p:stCondLst>
                                        </p:cTn>
                                        <p:tgtEl>
                                          <p:spTgt spid="34"/>
                                        </p:tgtEl>
                                        <p:attrNameLst>
                                          <p:attrName>style.visibility</p:attrName>
                                        </p:attrNameLst>
                                      </p:cBhvr>
                                      <p:to>
                                        <p:strVal val="hidden"/>
                                      </p:to>
                                    </p:set>
                                  </p:childTnLst>
                                </p:cTn>
                              </p:par>
                              <p:par>
                                <p:cTn id="33" presetID="2" presetClass="exit" presetSubtype="4" fill="hold" nodeType="withEffect">
                                  <p:stCondLst>
                                    <p:cond delay="0"/>
                                  </p:stCondLst>
                                  <p:childTnLst>
                                    <p:anim calcmode="lin" valueType="num">
                                      <p:cBhvr additive="base">
                                        <p:cTn id="34" dur="500"/>
                                        <p:tgtEl>
                                          <p:spTgt spid="27"/>
                                        </p:tgtEl>
                                        <p:attrNameLst>
                                          <p:attrName>ppt_x</p:attrName>
                                        </p:attrNameLst>
                                      </p:cBhvr>
                                      <p:tavLst>
                                        <p:tav tm="0">
                                          <p:val>
                                            <p:strVal val="ppt_x"/>
                                          </p:val>
                                        </p:tav>
                                        <p:tav tm="100000">
                                          <p:val>
                                            <p:strVal val="ppt_x"/>
                                          </p:val>
                                        </p:tav>
                                      </p:tavLst>
                                    </p:anim>
                                    <p:anim calcmode="lin" valueType="num">
                                      <p:cBhvr additive="base">
                                        <p:cTn id="35" dur="500"/>
                                        <p:tgtEl>
                                          <p:spTgt spid="27"/>
                                        </p:tgtEl>
                                        <p:attrNameLst>
                                          <p:attrName>ppt_y</p:attrName>
                                        </p:attrNameLst>
                                      </p:cBhvr>
                                      <p:tavLst>
                                        <p:tav tm="0">
                                          <p:val>
                                            <p:strVal val="ppt_y"/>
                                          </p:val>
                                        </p:tav>
                                        <p:tav tm="100000">
                                          <p:val>
                                            <p:strVal val="1+ppt_h/2"/>
                                          </p:val>
                                        </p:tav>
                                      </p:tavLst>
                                    </p:anim>
                                    <p:set>
                                      <p:cBhvr>
                                        <p:cTn id="36" dur="1" fill="hold">
                                          <p:stCondLst>
                                            <p:cond delay="499"/>
                                          </p:stCondLst>
                                        </p:cTn>
                                        <p:tgtEl>
                                          <p:spTgt spid="27"/>
                                        </p:tgtEl>
                                        <p:attrNameLst>
                                          <p:attrName>style.visibility</p:attrName>
                                        </p:attrNameLst>
                                      </p:cBhvr>
                                      <p:to>
                                        <p:strVal val="hidden"/>
                                      </p:to>
                                    </p:set>
                                  </p:childTnLst>
                                </p:cTn>
                              </p:par>
                              <p:par>
                                <p:cTn id="37" presetID="2" presetClass="exit" presetSubtype="4" fill="hold" nodeType="withEffect">
                                  <p:stCondLst>
                                    <p:cond delay="0"/>
                                  </p:stCondLst>
                                  <p:childTnLst>
                                    <p:anim calcmode="lin" valueType="num">
                                      <p:cBhvr additive="base">
                                        <p:cTn id="38" dur="500"/>
                                        <p:tgtEl>
                                          <p:spTgt spid="14"/>
                                        </p:tgtEl>
                                        <p:attrNameLst>
                                          <p:attrName>ppt_x</p:attrName>
                                        </p:attrNameLst>
                                      </p:cBhvr>
                                      <p:tavLst>
                                        <p:tav tm="0">
                                          <p:val>
                                            <p:strVal val="ppt_x"/>
                                          </p:val>
                                        </p:tav>
                                        <p:tav tm="100000">
                                          <p:val>
                                            <p:strVal val="ppt_x"/>
                                          </p:val>
                                        </p:tav>
                                      </p:tavLst>
                                    </p:anim>
                                    <p:anim calcmode="lin" valueType="num">
                                      <p:cBhvr additive="base">
                                        <p:cTn id="39" dur="500"/>
                                        <p:tgtEl>
                                          <p:spTgt spid="14"/>
                                        </p:tgtEl>
                                        <p:attrNameLst>
                                          <p:attrName>ppt_y</p:attrName>
                                        </p:attrNameLst>
                                      </p:cBhvr>
                                      <p:tavLst>
                                        <p:tav tm="0">
                                          <p:val>
                                            <p:strVal val="ppt_y"/>
                                          </p:val>
                                        </p:tav>
                                        <p:tav tm="100000">
                                          <p:val>
                                            <p:strVal val="1+ppt_h/2"/>
                                          </p:val>
                                        </p:tav>
                                      </p:tavLst>
                                    </p:anim>
                                    <p:set>
                                      <p:cBhvr>
                                        <p:cTn id="40"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34" grpId="0" animBg="1"/>
      <p:bldP spid="34"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90525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03E49FC-5DAF-4D4E-9675-F109FD0DBB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grpSp>
        <p:nvGrpSpPr>
          <p:cNvPr id="27" name="Group 26">
            <a:extLst>
              <a:ext uri="{FF2B5EF4-FFF2-40B4-BE49-F238E27FC236}">
                <a16:creationId xmlns:a16="http://schemas.microsoft.com/office/drawing/2014/main" id="{32B07713-19C5-4CE6-A924-C56B291F37E7}"/>
              </a:ext>
            </a:extLst>
          </p:cNvPr>
          <p:cNvGrpSpPr/>
          <p:nvPr/>
        </p:nvGrpSpPr>
        <p:grpSpPr>
          <a:xfrm>
            <a:off x="224327" y="2042350"/>
            <a:ext cx="2067213" cy="3677163"/>
            <a:chOff x="148162" y="1731751"/>
            <a:chExt cx="2067213" cy="3677163"/>
          </a:xfrm>
        </p:grpSpPr>
        <p:pic>
          <p:nvPicPr>
            <p:cNvPr id="28" name="Picture 27">
              <a:extLst>
                <a:ext uri="{FF2B5EF4-FFF2-40B4-BE49-F238E27FC236}">
                  <a16:creationId xmlns:a16="http://schemas.microsoft.com/office/drawing/2014/main" id="{626423E2-2BE9-4663-BB41-826363266C95}"/>
                </a:ext>
              </a:extLst>
            </p:cNvPr>
            <p:cNvPicPr>
              <a:picLocks noChangeAspect="1"/>
            </p:cNvPicPr>
            <p:nvPr/>
          </p:nvPicPr>
          <p:blipFill>
            <a:blip r:embed="rId3"/>
            <a:stretch>
              <a:fillRect/>
            </a:stretch>
          </p:blipFill>
          <p:spPr>
            <a:xfrm>
              <a:off x="148162" y="1731751"/>
              <a:ext cx="2067213" cy="3677163"/>
            </a:xfrm>
            <a:prstGeom prst="rect">
              <a:avLst/>
            </a:prstGeom>
          </p:spPr>
        </p:pic>
        <p:sp>
          <p:nvSpPr>
            <p:cNvPr id="32" name="Rectangle 31">
              <a:extLst>
                <a:ext uri="{FF2B5EF4-FFF2-40B4-BE49-F238E27FC236}">
                  <a16:creationId xmlns:a16="http://schemas.microsoft.com/office/drawing/2014/main" id="{4E2942FD-601F-437B-82DC-6813A001EFC7}"/>
                </a:ext>
              </a:extLst>
            </p:cNvPr>
            <p:cNvSpPr/>
            <p:nvPr/>
          </p:nvSpPr>
          <p:spPr>
            <a:xfrm>
              <a:off x="184245" y="4862905"/>
              <a:ext cx="2023975" cy="257735"/>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4D95C307-6A2C-4B51-AD0A-00940DC47C11}"/>
              </a:ext>
            </a:extLst>
          </p:cNvPr>
          <p:cNvSpPr txBox="1"/>
          <p:nvPr/>
        </p:nvSpPr>
        <p:spPr>
          <a:xfrm>
            <a:off x="2455510" y="1590771"/>
            <a:ext cx="5416643" cy="400110"/>
          </a:xfrm>
          <a:prstGeom prst="rect">
            <a:avLst/>
          </a:prstGeom>
          <a:solidFill>
            <a:schemeClr val="bg1"/>
          </a:solidFill>
          <a:ln w="19050">
            <a:solidFill>
              <a:schemeClr val="accent2"/>
            </a:solidFill>
          </a:ln>
        </p:spPr>
        <p:txBody>
          <a:bodyPr wrap="square" rtlCol="0">
            <a:spAutoFit/>
          </a:bodyPr>
          <a:lstStyle/>
          <a:p>
            <a:r>
              <a:rPr lang="en-CA" sz="2000" b="1" i="1" dirty="0"/>
              <a:t>Data Source Settings </a:t>
            </a:r>
            <a:r>
              <a:rPr lang="en-CA" sz="2000" dirty="0"/>
              <a:t>– Launches the dialog below.</a:t>
            </a:r>
          </a:p>
        </p:txBody>
      </p:sp>
      <p:cxnSp>
        <p:nvCxnSpPr>
          <p:cNvPr id="36" name="Straight Arrow Connector 35">
            <a:extLst>
              <a:ext uri="{FF2B5EF4-FFF2-40B4-BE49-F238E27FC236}">
                <a16:creationId xmlns:a16="http://schemas.microsoft.com/office/drawing/2014/main" id="{8409F500-E2E6-468B-B4FD-6FFB58AB65FB}"/>
              </a:ext>
            </a:extLst>
          </p:cNvPr>
          <p:cNvCxnSpPr>
            <a:cxnSpLocks/>
          </p:cNvCxnSpPr>
          <p:nvPr/>
        </p:nvCxnSpPr>
        <p:spPr>
          <a:xfrm flipH="1">
            <a:off x="1471354" y="1998485"/>
            <a:ext cx="1469046" cy="326874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EC94330-DDC2-4384-AE47-FCA69CD861CA}"/>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pic>
        <p:nvPicPr>
          <p:cNvPr id="9" name="Picture 8">
            <a:extLst>
              <a:ext uri="{FF2B5EF4-FFF2-40B4-BE49-F238E27FC236}">
                <a16:creationId xmlns:a16="http://schemas.microsoft.com/office/drawing/2014/main" id="{D3307BFD-3852-45CC-A68D-6D79EADE24D1}"/>
              </a:ext>
            </a:extLst>
          </p:cNvPr>
          <p:cNvPicPr>
            <a:picLocks noChangeAspect="1"/>
          </p:cNvPicPr>
          <p:nvPr/>
        </p:nvPicPr>
        <p:blipFill>
          <a:blip r:embed="rId4"/>
          <a:stretch>
            <a:fillRect/>
          </a:stretch>
        </p:blipFill>
        <p:spPr>
          <a:xfrm>
            <a:off x="3546564" y="2034037"/>
            <a:ext cx="6287392" cy="4727363"/>
          </a:xfrm>
          <a:prstGeom prst="rect">
            <a:avLst/>
          </a:prstGeom>
          <a:ln w="12700">
            <a:solidFill>
              <a:schemeClr val="bg2">
                <a:lumMod val="50000"/>
              </a:schemeClr>
            </a:solidFill>
          </a:ln>
        </p:spPr>
      </p:pic>
      <p:cxnSp>
        <p:nvCxnSpPr>
          <p:cNvPr id="13" name="Straight Arrow Connector 12">
            <a:extLst>
              <a:ext uri="{FF2B5EF4-FFF2-40B4-BE49-F238E27FC236}">
                <a16:creationId xmlns:a16="http://schemas.microsoft.com/office/drawing/2014/main" id="{00594441-98EB-442A-BF4B-0804F1D1D880}"/>
              </a:ext>
            </a:extLst>
          </p:cNvPr>
          <p:cNvCxnSpPr>
            <a:cxnSpLocks/>
          </p:cNvCxnSpPr>
          <p:nvPr/>
        </p:nvCxnSpPr>
        <p:spPr>
          <a:xfrm flipV="1">
            <a:off x="2171140" y="4101077"/>
            <a:ext cx="2799871" cy="11974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EB229C1-E32F-45CF-97B6-229F31094C63}"/>
              </a:ext>
            </a:extLst>
          </p:cNvPr>
          <p:cNvSpPr txBox="1"/>
          <p:nvPr/>
        </p:nvSpPr>
        <p:spPr>
          <a:xfrm>
            <a:off x="3010952" y="5524389"/>
            <a:ext cx="8983287" cy="1015663"/>
          </a:xfrm>
          <a:prstGeom prst="rect">
            <a:avLst/>
          </a:prstGeom>
          <a:solidFill>
            <a:schemeClr val="bg1"/>
          </a:solidFill>
          <a:ln w="19050">
            <a:solidFill>
              <a:schemeClr val="accent2"/>
            </a:solidFill>
          </a:ln>
        </p:spPr>
        <p:txBody>
          <a:bodyPr wrap="square" rtlCol="0">
            <a:spAutoFit/>
          </a:bodyPr>
          <a:lstStyle/>
          <a:p>
            <a:r>
              <a:rPr lang="en-CA" sz="2000" dirty="0"/>
              <a:t>There are no connections here now, but there will be once we add two connections:</a:t>
            </a:r>
          </a:p>
          <a:p>
            <a:pPr marL="342900" indent="-342900">
              <a:buFont typeface="Arial" panose="020B0604020202020204" pitchFamily="34" charset="0"/>
              <a:buChar char="•"/>
            </a:pPr>
            <a:r>
              <a:rPr lang="en-CA" sz="2000" dirty="0"/>
              <a:t>Access database (Smoking Statistics) and</a:t>
            </a:r>
          </a:p>
          <a:p>
            <a:pPr marL="342900" indent="-342900">
              <a:buFont typeface="Arial" panose="020B0604020202020204" pitchFamily="34" charset="0"/>
              <a:buChar char="•"/>
            </a:pPr>
            <a:r>
              <a:rPr lang="en-CA" sz="2000" dirty="0"/>
              <a:t>CSV file (Health Indicators).</a:t>
            </a:r>
          </a:p>
        </p:txBody>
      </p:sp>
      <p:sp>
        <p:nvSpPr>
          <p:cNvPr id="12" name="Slide Number Placeholder 2">
            <a:extLst>
              <a:ext uri="{FF2B5EF4-FFF2-40B4-BE49-F238E27FC236}">
                <a16:creationId xmlns:a16="http://schemas.microsoft.com/office/drawing/2014/main" id="{A5D7485F-9A3B-453A-B0EE-FD75799D1013}"/>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20</a:t>
            </a:fld>
            <a:endParaRPr lang="en-GB" dirty="0">
              <a:solidFill>
                <a:schemeClr val="tx1"/>
              </a:solidFill>
            </a:endParaRPr>
          </a:p>
        </p:txBody>
      </p:sp>
    </p:spTree>
    <p:extLst>
      <p:ext uri="{BB962C8B-B14F-4D97-AF65-F5344CB8AC3E}">
        <p14:creationId xmlns:p14="http://schemas.microsoft.com/office/powerpoint/2010/main" val="82428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1+#ppt_w/2"/>
                                          </p:val>
                                        </p:tav>
                                        <p:tav tm="100000">
                                          <p:val>
                                            <p:strVal val="#ppt_x"/>
                                          </p:val>
                                        </p:tav>
                                      </p:tavLst>
                                    </p:anim>
                                    <p:anim calcmode="lin" valueType="num">
                                      <p:cBhvr additive="base">
                                        <p:cTn id="12" dur="500" fill="hold"/>
                                        <p:tgtEl>
                                          <p:spTgt spid="3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up)">
                                      <p:cBhvr>
                                        <p:cTn id="16" dur="500"/>
                                        <p:tgtEl>
                                          <p:spTgt spid="36"/>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par>
                                <p:cTn id="21" presetID="22" presetClass="entr" presetSubtype="1"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up)">
                                      <p:cBhvr>
                                        <p:cTn id="23" dur="500"/>
                                        <p:tgtEl>
                                          <p:spTgt spid="9"/>
                                        </p:tgtEl>
                                      </p:cBhvr>
                                    </p:animEffect>
                                  </p:childTnLst>
                                </p:cTn>
                              </p:par>
                            </p:childTnLst>
                          </p:cTn>
                        </p:par>
                        <p:par>
                          <p:cTn id="24" fill="hold">
                            <p:stCondLst>
                              <p:cond delay="2000"/>
                            </p:stCondLst>
                            <p:childTnLst>
                              <p:par>
                                <p:cTn id="25" presetID="2" presetClass="entr" presetSubtype="2"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1+#ppt_w/2"/>
                                          </p:val>
                                        </p:tav>
                                        <p:tav tm="100000">
                                          <p:val>
                                            <p:strVal val="#ppt_x"/>
                                          </p:val>
                                        </p:tav>
                                      </p:tavLst>
                                    </p:anim>
                                    <p:anim calcmode="lin" valueType="num">
                                      <p:cBhvr additive="base">
                                        <p:cTn id="2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nodeType="clickEffect">
                                  <p:stCondLst>
                                    <p:cond delay="0"/>
                                  </p:stCondLst>
                                  <p:childTnLst>
                                    <p:anim calcmode="lin" valueType="num">
                                      <p:cBhvr additive="base">
                                        <p:cTn id="32" dur="500"/>
                                        <p:tgtEl>
                                          <p:spTgt spid="27"/>
                                        </p:tgtEl>
                                        <p:attrNameLst>
                                          <p:attrName>ppt_x</p:attrName>
                                        </p:attrNameLst>
                                      </p:cBhvr>
                                      <p:tavLst>
                                        <p:tav tm="0">
                                          <p:val>
                                            <p:strVal val="ppt_x"/>
                                          </p:val>
                                        </p:tav>
                                        <p:tav tm="100000">
                                          <p:val>
                                            <p:strVal val="ppt_x"/>
                                          </p:val>
                                        </p:tav>
                                      </p:tavLst>
                                    </p:anim>
                                    <p:anim calcmode="lin" valueType="num">
                                      <p:cBhvr additive="base">
                                        <p:cTn id="33" dur="500"/>
                                        <p:tgtEl>
                                          <p:spTgt spid="27"/>
                                        </p:tgtEl>
                                        <p:attrNameLst>
                                          <p:attrName>ppt_y</p:attrName>
                                        </p:attrNameLst>
                                      </p:cBhvr>
                                      <p:tavLst>
                                        <p:tav tm="0">
                                          <p:val>
                                            <p:strVal val="ppt_y"/>
                                          </p:val>
                                        </p:tav>
                                        <p:tav tm="100000">
                                          <p:val>
                                            <p:strVal val="1+ppt_h/2"/>
                                          </p:val>
                                        </p:tav>
                                      </p:tavLst>
                                    </p:anim>
                                    <p:set>
                                      <p:cBhvr>
                                        <p:cTn id="34" dur="1" fill="hold">
                                          <p:stCondLst>
                                            <p:cond delay="499"/>
                                          </p:stCondLst>
                                        </p:cTn>
                                        <p:tgtEl>
                                          <p:spTgt spid="27"/>
                                        </p:tgtEl>
                                        <p:attrNameLst>
                                          <p:attrName>style.visibility</p:attrName>
                                        </p:attrNameLst>
                                      </p:cBhvr>
                                      <p:to>
                                        <p:strVal val="hidden"/>
                                      </p:to>
                                    </p:set>
                                  </p:childTnLst>
                                </p:cTn>
                              </p:par>
                              <p:par>
                                <p:cTn id="35" presetID="2" presetClass="exit" presetSubtype="4" fill="hold" grpId="1" nodeType="withEffect">
                                  <p:stCondLst>
                                    <p:cond delay="0"/>
                                  </p:stCondLst>
                                  <p:childTnLst>
                                    <p:anim calcmode="lin" valueType="num">
                                      <p:cBhvr additive="base">
                                        <p:cTn id="36" dur="500"/>
                                        <p:tgtEl>
                                          <p:spTgt spid="34"/>
                                        </p:tgtEl>
                                        <p:attrNameLst>
                                          <p:attrName>ppt_x</p:attrName>
                                        </p:attrNameLst>
                                      </p:cBhvr>
                                      <p:tavLst>
                                        <p:tav tm="0">
                                          <p:val>
                                            <p:strVal val="ppt_x"/>
                                          </p:val>
                                        </p:tav>
                                        <p:tav tm="100000">
                                          <p:val>
                                            <p:strVal val="ppt_x"/>
                                          </p:val>
                                        </p:tav>
                                      </p:tavLst>
                                    </p:anim>
                                    <p:anim calcmode="lin" valueType="num">
                                      <p:cBhvr additive="base">
                                        <p:cTn id="37" dur="500"/>
                                        <p:tgtEl>
                                          <p:spTgt spid="34"/>
                                        </p:tgtEl>
                                        <p:attrNameLst>
                                          <p:attrName>ppt_y</p:attrName>
                                        </p:attrNameLst>
                                      </p:cBhvr>
                                      <p:tavLst>
                                        <p:tav tm="0">
                                          <p:val>
                                            <p:strVal val="ppt_y"/>
                                          </p:val>
                                        </p:tav>
                                        <p:tav tm="100000">
                                          <p:val>
                                            <p:strVal val="1+ppt_h/2"/>
                                          </p:val>
                                        </p:tav>
                                      </p:tavLst>
                                    </p:anim>
                                    <p:set>
                                      <p:cBhvr>
                                        <p:cTn id="38" dur="1" fill="hold">
                                          <p:stCondLst>
                                            <p:cond delay="499"/>
                                          </p:stCondLst>
                                        </p:cTn>
                                        <p:tgtEl>
                                          <p:spTgt spid="34"/>
                                        </p:tgtEl>
                                        <p:attrNameLst>
                                          <p:attrName>style.visibility</p:attrName>
                                        </p:attrNameLst>
                                      </p:cBhvr>
                                      <p:to>
                                        <p:strVal val="hidden"/>
                                      </p:to>
                                    </p:set>
                                  </p:childTnLst>
                                </p:cTn>
                              </p:par>
                              <p:par>
                                <p:cTn id="39" presetID="2" presetClass="exit" presetSubtype="4" fill="hold" nodeType="withEffect">
                                  <p:stCondLst>
                                    <p:cond delay="0"/>
                                  </p:stCondLst>
                                  <p:childTnLst>
                                    <p:anim calcmode="lin" valueType="num">
                                      <p:cBhvr additive="base">
                                        <p:cTn id="40" dur="500"/>
                                        <p:tgtEl>
                                          <p:spTgt spid="36"/>
                                        </p:tgtEl>
                                        <p:attrNameLst>
                                          <p:attrName>ppt_x</p:attrName>
                                        </p:attrNameLst>
                                      </p:cBhvr>
                                      <p:tavLst>
                                        <p:tav tm="0">
                                          <p:val>
                                            <p:strVal val="ppt_x"/>
                                          </p:val>
                                        </p:tav>
                                        <p:tav tm="100000">
                                          <p:val>
                                            <p:strVal val="ppt_x"/>
                                          </p:val>
                                        </p:tav>
                                      </p:tavLst>
                                    </p:anim>
                                    <p:anim calcmode="lin" valueType="num">
                                      <p:cBhvr additive="base">
                                        <p:cTn id="41" dur="500"/>
                                        <p:tgtEl>
                                          <p:spTgt spid="36"/>
                                        </p:tgtEl>
                                        <p:attrNameLst>
                                          <p:attrName>ppt_y</p:attrName>
                                        </p:attrNameLst>
                                      </p:cBhvr>
                                      <p:tavLst>
                                        <p:tav tm="0">
                                          <p:val>
                                            <p:strVal val="ppt_y"/>
                                          </p:val>
                                        </p:tav>
                                        <p:tav tm="100000">
                                          <p:val>
                                            <p:strVal val="1+ppt_h/2"/>
                                          </p:val>
                                        </p:tav>
                                      </p:tavLst>
                                    </p:anim>
                                    <p:set>
                                      <p:cBhvr>
                                        <p:cTn id="42" dur="1" fill="hold">
                                          <p:stCondLst>
                                            <p:cond delay="499"/>
                                          </p:stCondLst>
                                        </p:cTn>
                                        <p:tgtEl>
                                          <p:spTgt spid="36"/>
                                        </p:tgtEl>
                                        <p:attrNameLst>
                                          <p:attrName>style.visibility</p:attrName>
                                        </p:attrNameLst>
                                      </p:cBhvr>
                                      <p:to>
                                        <p:strVal val="hidden"/>
                                      </p:to>
                                    </p:set>
                                  </p:childTnLst>
                                </p:cTn>
                              </p:par>
                              <p:par>
                                <p:cTn id="43" presetID="2" presetClass="exit" presetSubtype="4" fill="hold" nodeType="withEffect">
                                  <p:stCondLst>
                                    <p:cond delay="0"/>
                                  </p:stCondLst>
                                  <p:childTnLst>
                                    <p:anim calcmode="lin" valueType="num">
                                      <p:cBhvr additive="base">
                                        <p:cTn id="44" dur="500"/>
                                        <p:tgtEl>
                                          <p:spTgt spid="13"/>
                                        </p:tgtEl>
                                        <p:attrNameLst>
                                          <p:attrName>ppt_x</p:attrName>
                                        </p:attrNameLst>
                                      </p:cBhvr>
                                      <p:tavLst>
                                        <p:tav tm="0">
                                          <p:val>
                                            <p:strVal val="ppt_x"/>
                                          </p:val>
                                        </p:tav>
                                        <p:tav tm="100000">
                                          <p:val>
                                            <p:strVal val="ppt_x"/>
                                          </p:val>
                                        </p:tav>
                                      </p:tavLst>
                                    </p:anim>
                                    <p:anim calcmode="lin" valueType="num">
                                      <p:cBhvr additive="base">
                                        <p:cTn id="45" dur="500"/>
                                        <p:tgtEl>
                                          <p:spTgt spid="13"/>
                                        </p:tgtEl>
                                        <p:attrNameLst>
                                          <p:attrName>ppt_y</p:attrName>
                                        </p:attrNameLst>
                                      </p:cBhvr>
                                      <p:tavLst>
                                        <p:tav tm="0">
                                          <p:val>
                                            <p:strVal val="ppt_y"/>
                                          </p:val>
                                        </p:tav>
                                        <p:tav tm="100000">
                                          <p:val>
                                            <p:strVal val="1+ppt_h/2"/>
                                          </p:val>
                                        </p:tav>
                                      </p:tavLst>
                                    </p:anim>
                                    <p:set>
                                      <p:cBhvr>
                                        <p:cTn id="46" dur="1" fill="hold">
                                          <p:stCondLst>
                                            <p:cond delay="499"/>
                                          </p:stCondLst>
                                        </p:cTn>
                                        <p:tgtEl>
                                          <p:spTgt spid="13"/>
                                        </p:tgtEl>
                                        <p:attrNameLst>
                                          <p:attrName>style.visibility</p:attrName>
                                        </p:attrNameLst>
                                      </p:cBhvr>
                                      <p:to>
                                        <p:strVal val="hidden"/>
                                      </p:to>
                                    </p:set>
                                  </p:childTnLst>
                                </p:cTn>
                              </p:par>
                              <p:par>
                                <p:cTn id="47" presetID="2" presetClass="exit" presetSubtype="4" fill="hold" nodeType="withEffect">
                                  <p:stCondLst>
                                    <p:cond delay="0"/>
                                  </p:stCondLst>
                                  <p:childTnLst>
                                    <p:anim calcmode="lin" valueType="num">
                                      <p:cBhvr additive="base">
                                        <p:cTn id="48" dur="500"/>
                                        <p:tgtEl>
                                          <p:spTgt spid="9"/>
                                        </p:tgtEl>
                                        <p:attrNameLst>
                                          <p:attrName>ppt_x</p:attrName>
                                        </p:attrNameLst>
                                      </p:cBhvr>
                                      <p:tavLst>
                                        <p:tav tm="0">
                                          <p:val>
                                            <p:strVal val="ppt_x"/>
                                          </p:val>
                                        </p:tav>
                                        <p:tav tm="100000">
                                          <p:val>
                                            <p:strVal val="ppt_x"/>
                                          </p:val>
                                        </p:tav>
                                      </p:tavLst>
                                    </p:anim>
                                    <p:anim calcmode="lin" valueType="num">
                                      <p:cBhvr additive="base">
                                        <p:cTn id="49" dur="500"/>
                                        <p:tgtEl>
                                          <p:spTgt spid="9"/>
                                        </p:tgtEl>
                                        <p:attrNameLst>
                                          <p:attrName>ppt_y</p:attrName>
                                        </p:attrNameLst>
                                      </p:cBhvr>
                                      <p:tavLst>
                                        <p:tav tm="0">
                                          <p:val>
                                            <p:strVal val="ppt_y"/>
                                          </p:val>
                                        </p:tav>
                                        <p:tav tm="100000">
                                          <p:val>
                                            <p:strVal val="1+ppt_h/2"/>
                                          </p:val>
                                        </p:tav>
                                      </p:tavLst>
                                    </p:anim>
                                    <p:set>
                                      <p:cBhvr>
                                        <p:cTn id="50" dur="1" fill="hold">
                                          <p:stCondLst>
                                            <p:cond delay="499"/>
                                          </p:stCondLst>
                                        </p:cTn>
                                        <p:tgtEl>
                                          <p:spTgt spid="9"/>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16"/>
                                        </p:tgtEl>
                                        <p:attrNameLst>
                                          <p:attrName>ppt_x</p:attrName>
                                        </p:attrNameLst>
                                      </p:cBhvr>
                                      <p:tavLst>
                                        <p:tav tm="0">
                                          <p:val>
                                            <p:strVal val="ppt_x"/>
                                          </p:val>
                                        </p:tav>
                                        <p:tav tm="100000">
                                          <p:val>
                                            <p:strVal val="ppt_x"/>
                                          </p:val>
                                        </p:tav>
                                      </p:tavLst>
                                    </p:anim>
                                    <p:anim calcmode="lin" valueType="num">
                                      <p:cBhvr additive="base">
                                        <p:cTn id="53" dur="500"/>
                                        <p:tgtEl>
                                          <p:spTgt spid="16"/>
                                        </p:tgtEl>
                                        <p:attrNameLst>
                                          <p:attrName>ppt_y</p:attrName>
                                        </p:attrNameLst>
                                      </p:cBhvr>
                                      <p:tavLst>
                                        <p:tav tm="0">
                                          <p:val>
                                            <p:strVal val="ppt_y"/>
                                          </p:val>
                                        </p:tav>
                                        <p:tav tm="100000">
                                          <p:val>
                                            <p:strVal val="1+ppt_h/2"/>
                                          </p:val>
                                        </p:tav>
                                      </p:tavLst>
                                    </p:anim>
                                    <p:set>
                                      <p:cBhvr>
                                        <p:cTn id="54"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16" grpId="0" animBg="1"/>
      <p:bldP spid="16"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4EB1BF7-308A-47BC-A75A-31E44EA140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grpSp>
        <p:nvGrpSpPr>
          <p:cNvPr id="27" name="Group 26">
            <a:extLst>
              <a:ext uri="{FF2B5EF4-FFF2-40B4-BE49-F238E27FC236}">
                <a16:creationId xmlns:a16="http://schemas.microsoft.com/office/drawing/2014/main" id="{32B07713-19C5-4CE6-A924-C56B291F37E7}"/>
              </a:ext>
            </a:extLst>
          </p:cNvPr>
          <p:cNvGrpSpPr/>
          <p:nvPr/>
        </p:nvGrpSpPr>
        <p:grpSpPr>
          <a:xfrm>
            <a:off x="224307" y="2033980"/>
            <a:ext cx="2067213" cy="3677163"/>
            <a:chOff x="148162" y="1731751"/>
            <a:chExt cx="2067213" cy="3677163"/>
          </a:xfrm>
        </p:grpSpPr>
        <p:pic>
          <p:nvPicPr>
            <p:cNvPr id="28" name="Picture 27">
              <a:extLst>
                <a:ext uri="{FF2B5EF4-FFF2-40B4-BE49-F238E27FC236}">
                  <a16:creationId xmlns:a16="http://schemas.microsoft.com/office/drawing/2014/main" id="{626423E2-2BE9-4663-BB41-826363266C95}"/>
                </a:ext>
              </a:extLst>
            </p:cNvPr>
            <p:cNvPicPr>
              <a:picLocks noChangeAspect="1"/>
            </p:cNvPicPr>
            <p:nvPr/>
          </p:nvPicPr>
          <p:blipFill>
            <a:blip r:embed="rId3"/>
            <a:stretch>
              <a:fillRect/>
            </a:stretch>
          </p:blipFill>
          <p:spPr>
            <a:xfrm>
              <a:off x="148162" y="1731751"/>
              <a:ext cx="2067213" cy="3677163"/>
            </a:xfrm>
            <a:prstGeom prst="rect">
              <a:avLst/>
            </a:prstGeom>
          </p:spPr>
        </p:pic>
        <p:sp>
          <p:nvSpPr>
            <p:cNvPr id="32" name="Rectangle 31">
              <a:extLst>
                <a:ext uri="{FF2B5EF4-FFF2-40B4-BE49-F238E27FC236}">
                  <a16:creationId xmlns:a16="http://schemas.microsoft.com/office/drawing/2014/main" id="{4E2942FD-601F-437B-82DC-6813A001EFC7}"/>
                </a:ext>
              </a:extLst>
            </p:cNvPr>
            <p:cNvSpPr/>
            <p:nvPr/>
          </p:nvSpPr>
          <p:spPr>
            <a:xfrm>
              <a:off x="184245" y="5120604"/>
              <a:ext cx="2023975" cy="257735"/>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4D95C307-6A2C-4B51-AD0A-00940DC47C11}"/>
              </a:ext>
            </a:extLst>
          </p:cNvPr>
          <p:cNvSpPr txBox="1"/>
          <p:nvPr/>
        </p:nvSpPr>
        <p:spPr>
          <a:xfrm>
            <a:off x="260390" y="1146857"/>
            <a:ext cx="4937987" cy="400110"/>
          </a:xfrm>
          <a:prstGeom prst="rect">
            <a:avLst/>
          </a:prstGeom>
          <a:solidFill>
            <a:schemeClr val="bg1"/>
          </a:solidFill>
          <a:ln w="19050">
            <a:solidFill>
              <a:schemeClr val="accent2"/>
            </a:solidFill>
          </a:ln>
        </p:spPr>
        <p:txBody>
          <a:bodyPr wrap="square" rtlCol="0">
            <a:spAutoFit/>
          </a:bodyPr>
          <a:lstStyle/>
          <a:p>
            <a:r>
              <a:rPr lang="en-CA" sz="2000" b="1" i="1" dirty="0"/>
              <a:t>Query Options </a:t>
            </a:r>
            <a:r>
              <a:rPr lang="en-CA" sz="2000" dirty="0"/>
              <a:t>– Launches the options dialog.</a:t>
            </a:r>
          </a:p>
        </p:txBody>
      </p:sp>
      <p:cxnSp>
        <p:nvCxnSpPr>
          <p:cNvPr id="36" name="Straight Arrow Connector 35">
            <a:extLst>
              <a:ext uri="{FF2B5EF4-FFF2-40B4-BE49-F238E27FC236}">
                <a16:creationId xmlns:a16="http://schemas.microsoft.com/office/drawing/2014/main" id="{8409F500-E2E6-468B-B4FD-6FFB58AB65FB}"/>
              </a:ext>
            </a:extLst>
          </p:cNvPr>
          <p:cNvCxnSpPr>
            <a:cxnSpLocks/>
            <a:stCxn id="34" idx="2"/>
          </p:cNvCxnSpPr>
          <p:nvPr/>
        </p:nvCxnSpPr>
        <p:spPr>
          <a:xfrm flipH="1">
            <a:off x="1240278" y="1546967"/>
            <a:ext cx="1489106" cy="40758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EC94330-DDC2-4384-AE47-FCA69CD861CA}"/>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pic>
        <p:nvPicPr>
          <p:cNvPr id="5" name="Picture 4">
            <a:extLst>
              <a:ext uri="{FF2B5EF4-FFF2-40B4-BE49-F238E27FC236}">
                <a16:creationId xmlns:a16="http://schemas.microsoft.com/office/drawing/2014/main" id="{72BD9AE1-4069-440F-9D5C-5D5044712A78}"/>
              </a:ext>
            </a:extLst>
          </p:cNvPr>
          <p:cNvPicPr>
            <a:picLocks noChangeAspect="1"/>
          </p:cNvPicPr>
          <p:nvPr/>
        </p:nvPicPr>
        <p:blipFill>
          <a:blip r:embed="rId4"/>
          <a:stretch>
            <a:fillRect/>
          </a:stretch>
        </p:blipFill>
        <p:spPr>
          <a:xfrm>
            <a:off x="5584376" y="1072698"/>
            <a:ext cx="6409524" cy="5619048"/>
          </a:xfrm>
          <a:prstGeom prst="rect">
            <a:avLst/>
          </a:prstGeom>
          <a:ln w="12700">
            <a:solidFill>
              <a:schemeClr val="bg2">
                <a:lumMod val="50000"/>
              </a:schemeClr>
            </a:solidFill>
          </a:ln>
        </p:spPr>
      </p:pic>
      <p:cxnSp>
        <p:nvCxnSpPr>
          <p:cNvPr id="13" name="Straight Arrow Connector 12">
            <a:extLst>
              <a:ext uri="{FF2B5EF4-FFF2-40B4-BE49-F238E27FC236}">
                <a16:creationId xmlns:a16="http://schemas.microsoft.com/office/drawing/2014/main" id="{5179A543-4945-474A-B327-EB9CE86FD464}"/>
              </a:ext>
            </a:extLst>
          </p:cNvPr>
          <p:cNvCxnSpPr>
            <a:cxnSpLocks/>
          </p:cNvCxnSpPr>
          <p:nvPr/>
        </p:nvCxnSpPr>
        <p:spPr>
          <a:xfrm flipV="1">
            <a:off x="2053244" y="3300153"/>
            <a:ext cx="4042756" cy="23226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Slide Number Placeholder 2">
            <a:extLst>
              <a:ext uri="{FF2B5EF4-FFF2-40B4-BE49-F238E27FC236}">
                <a16:creationId xmlns:a16="http://schemas.microsoft.com/office/drawing/2014/main" id="{35A2848C-7406-4EFA-8715-A1E9F3C1FD66}"/>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21</a:t>
            </a:fld>
            <a:endParaRPr lang="en-GB" dirty="0">
              <a:solidFill>
                <a:schemeClr val="tx1"/>
              </a:solidFill>
            </a:endParaRPr>
          </a:p>
        </p:txBody>
      </p:sp>
    </p:spTree>
    <p:extLst>
      <p:ext uri="{BB962C8B-B14F-4D97-AF65-F5344CB8AC3E}">
        <p14:creationId xmlns:p14="http://schemas.microsoft.com/office/powerpoint/2010/main" val="2627891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1+#ppt_w/2"/>
                                          </p:val>
                                        </p:tav>
                                        <p:tav tm="100000">
                                          <p:val>
                                            <p:strVal val="#ppt_x"/>
                                          </p:val>
                                        </p:tav>
                                      </p:tavLst>
                                    </p:anim>
                                    <p:anim calcmode="lin" valueType="num">
                                      <p:cBhvr additive="base">
                                        <p:cTn id="12" dur="500" fill="hold"/>
                                        <p:tgtEl>
                                          <p:spTgt spid="3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right)">
                                      <p:cBhvr>
                                        <p:cTn id="16" dur="500"/>
                                        <p:tgtEl>
                                          <p:spTgt spid="36"/>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22" presetClass="entr" presetSubtype="1"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xit" presetSubtype="1" fill="hold" nodeType="clickEffect">
                                  <p:stCondLst>
                                    <p:cond delay="0"/>
                                  </p:stCondLst>
                                  <p:childTnLst>
                                    <p:animEffect transition="out" filter="wipe(up)">
                                      <p:cBhvr>
                                        <p:cTn id="27" dur="500"/>
                                        <p:tgtEl>
                                          <p:spTgt spid="27"/>
                                        </p:tgtEl>
                                      </p:cBhvr>
                                    </p:animEffect>
                                    <p:set>
                                      <p:cBhvr>
                                        <p:cTn id="28" dur="1" fill="hold">
                                          <p:stCondLst>
                                            <p:cond delay="499"/>
                                          </p:stCondLst>
                                        </p:cTn>
                                        <p:tgtEl>
                                          <p:spTgt spid="27"/>
                                        </p:tgtEl>
                                        <p:attrNameLst>
                                          <p:attrName>style.visibility</p:attrName>
                                        </p:attrNameLst>
                                      </p:cBhvr>
                                      <p:to>
                                        <p:strVal val="hidden"/>
                                      </p:to>
                                    </p:set>
                                  </p:childTnLst>
                                </p:cTn>
                              </p:par>
                              <p:par>
                                <p:cTn id="29" presetID="22" presetClass="exit" presetSubtype="1" fill="hold" grpId="1" nodeType="withEffect">
                                  <p:stCondLst>
                                    <p:cond delay="0"/>
                                  </p:stCondLst>
                                  <p:childTnLst>
                                    <p:animEffect transition="out" filter="wipe(up)">
                                      <p:cBhvr>
                                        <p:cTn id="30" dur="500"/>
                                        <p:tgtEl>
                                          <p:spTgt spid="34"/>
                                        </p:tgtEl>
                                      </p:cBhvr>
                                    </p:animEffect>
                                    <p:set>
                                      <p:cBhvr>
                                        <p:cTn id="31" dur="1" fill="hold">
                                          <p:stCondLst>
                                            <p:cond delay="499"/>
                                          </p:stCondLst>
                                        </p:cTn>
                                        <p:tgtEl>
                                          <p:spTgt spid="34"/>
                                        </p:tgtEl>
                                        <p:attrNameLst>
                                          <p:attrName>style.visibility</p:attrName>
                                        </p:attrNameLst>
                                      </p:cBhvr>
                                      <p:to>
                                        <p:strVal val="hidden"/>
                                      </p:to>
                                    </p:set>
                                  </p:childTnLst>
                                </p:cTn>
                              </p:par>
                              <p:par>
                                <p:cTn id="32" presetID="22" presetClass="exit" presetSubtype="1" fill="hold" nodeType="withEffect">
                                  <p:stCondLst>
                                    <p:cond delay="0"/>
                                  </p:stCondLst>
                                  <p:childTnLst>
                                    <p:animEffect transition="out" filter="wipe(up)">
                                      <p:cBhvr>
                                        <p:cTn id="33" dur="500"/>
                                        <p:tgtEl>
                                          <p:spTgt spid="36"/>
                                        </p:tgtEl>
                                      </p:cBhvr>
                                    </p:animEffect>
                                    <p:set>
                                      <p:cBhvr>
                                        <p:cTn id="34" dur="1" fill="hold">
                                          <p:stCondLst>
                                            <p:cond delay="499"/>
                                          </p:stCondLst>
                                        </p:cTn>
                                        <p:tgtEl>
                                          <p:spTgt spid="36"/>
                                        </p:tgtEl>
                                        <p:attrNameLst>
                                          <p:attrName>style.visibility</p:attrName>
                                        </p:attrNameLst>
                                      </p:cBhvr>
                                      <p:to>
                                        <p:strVal val="hidden"/>
                                      </p:to>
                                    </p:set>
                                  </p:childTnLst>
                                </p:cTn>
                              </p:par>
                              <p:par>
                                <p:cTn id="35" presetID="22" presetClass="exit" presetSubtype="1" fill="hold" nodeType="withEffect">
                                  <p:stCondLst>
                                    <p:cond delay="0"/>
                                  </p:stCondLst>
                                  <p:childTnLst>
                                    <p:animEffect transition="out" filter="wipe(up)">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par>
                                <p:cTn id="38" presetID="22" presetClass="exit" presetSubtype="1" fill="hold" nodeType="withEffect">
                                  <p:stCondLst>
                                    <p:cond delay="0"/>
                                  </p:stCondLst>
                                  <p:childTnLst>
                                    <p:animEffect transition="out" filter="wipe(up)">
                                      <p:cBhvr>
                                        <p:cTn id="39" dur="500"/>
                                        <p:tgtEl>
                                          <p:spTgt spid="5"/>
                                        </p:tgtEl>
                                      </p:cBhvr>
                                    </p:animEffect>
                                    <p:set>
                                      <p:cBhvr>
                                        <p:cTn id="40" dur="1" fill="hold">
                                          <p:stCondLst>
                                            <p:cond delay="499"/>
                                          </p:stCondLst>
                                        </p:cTn>
                                        <p:tgtEl>
                                          <p:spTgt spid="5"/>
                                        </p:tgtEl>
                                        <p:attrNameLst>
                                          <p:attrName>style.visibility</p:attrName>
                                        </p:attrNameLst>
                                      </p:cBhvr>
                                      <p:to>
                                        <p:strVal val="hidden"/>
                                      </p:to>
                                    </p:set>
                                  </p:childTnLst>
                                </p:cTn>
                              </p:par>
                              <p:par>
                                <p:cTn id="41" presetID="2" presetClass="exit" presetSubtype="8" fill="hold" grpId="0" nodeType="withEffect">
                                  <p:stCondLst>
                                    <p:cond delay="0"/>
                                  </p:stCondLst>
                                  <p:childTnLst>
                                    <p:anim calcmode="lin" valueType="num">
                                      <p:cBhvr additive="base">
                                        <p:cTn id="42" dur="500"/>
                                        <p:tgtEl>
                                          <p:spTgt spid="26"/>
                                        </p:tgtEl>
                                        <p:attrNameLst>
                                          <p:attrName>ppt_x</p:attrName>
                                        </p:attrNameLst>
                                      </p:cBhvr>
                                      <p:tavLst>
                                        <p:tav tm="0">
                                          <p:val>
                                            <p:strVal val="ppt_x"/>
                                          </p:val>
                                        </p:tav>
                                        <p:tav tm="100000">
                                          <p:val>
                                            <p:strVal val="0-ppt_w/2"/>
                                          </p:val>
                                        </p:tav>
                                      </p:tavLst>
                                    </p:anim>
                                    <p:anim calcmode="lin" valueType="num">
                                      <p:cBhvr additive="base">
                                        <p:cTn id="43" dur="500"/>
                                        <p:tgtEl>
                                          <p:spTgt spid="26"/>
                                        </p:tgtEl>
                                        <p:attrNameLst>
                                          <p:attrName>ppt_y</p:attrName>
                                        </p:attrNameLst>
                                      </p:cBhvr>
                                      <p:tavLst>
                                        <p:tav tm="0">
                                          <p:val>
                                            <p:strVal val="ppt_y"/>
                                          </p:val>
                                        </p:tav>
                                        <p:tav tm="100000">
                                          <p:val>
                                            <p:strVal val="ppt_y"/>
                                          </p:val>
                                        </p:tav>
                                      </p:tavLst>
                                    </p:anim>
                                    <p:set>
                                      <p:cBhvr>
                                        <p:cTn id="44"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4" grpId="1" animBg="1"/>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52F81C-44E5-40A5-89FD-5C0E73158D79}"/>
              </a:ext>
            </a:extLst>
          </p:cNvPr>
          <p:cNvPicPr>
            <a:picLocks noChangeAspect="1"/>
          </p:cNvPicPr>
          <p:nvPr/>
        </p:nvPicPr>
        <p:blipFill>
          <a:blip r:embed="rId2"/>
          <a:stretch>
            <a:fillRect/>
          </a:stretch>
        </p:blipFill>
        <p:spPr>
          <a:xfrm>
            <a:off x="3923607" y="645354"/>
            <a:ext cx="8231978" cy="6186208"/>
          </a:xfrm>
          <a:prstGeom prst="rect">
            <a:avLst/>
          </a:prstGeom>
        </p:spPr>
      </p:pic>
      <p:sp>
        <p:nvSpPr>
          <p:cNvPr id="2" name="TextBox 1"/>
          <p:cNvSpPr txBox="1"/>
          <p:nvPr/>
        </p:nvSpPr>
        <p:spPr>
          <a:xfrm>
            <a:off x="77979" y="134507"/>
            <a:ext cx="3488181"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Connect to the Access database</a:t>
            </a:r>
          </a:p>
        </p:txBody>
      </p:sp>
      <p:sp>
        <p:nvSpPr>
          <p:cNvPr id="11" name="TextBox 10"/>
          <p:cNvSpPr txBox="1"/>
          <p:nvPr/>
        </p:nvSpPr>
        <p:spPr>
          <a:xfrm>
            <a:off x="77979" y="955479"/>
            <a:ext cx="3637809" cy="400110"/>
          </a:xfrm>
          <a:prstGeom prst="rect">
            <a:avLst/>
          </a:prstGeom>
          <a:noFill/>
          <a:ln w="19050">
            <a:solidFill>
              <a:schemeClr val="accent2"/>
            </a:solidFill>
          </a:ln>
        </p:spPr>
        <p:txBody>
          <a:bodyPr wrap="square" rtlCol="0">
            <a:spAutoFit/>
          </a:bodyPr>
          <a:lstStyle/>
          <a:p>
            <a:pPr marL="342900" indent="-342900">
              <a:buFont typeface="+mj-lt"/>
              <a:buAutoNum type="arabicPeriod" startAt="2"/>
            </a:pPr>
            <a:r>
              <a:rPr lang="en-CA" sz="2000" dirty="0"/>
              <a:t>Click on the </a:t>
            </a:r>
            <a:r>
              <a:rPr lang="en-CA" sz="2000" b="1" i="1" dirty="0"/>
              <a:t>Get Data </a:t>
            </a:r>
            <a:r>
              <a:rPr lang="en-CA" sz="2000" dirty="0"/>
              <a:t>button.</a:t>
            </a:r>
          </a:p>
        </p:txBody>
      </p:sp>
      <p:cxnSp>
        <p:nvCxnSpPr>
          <p:cNvPr id="16" name="Straight Arrow Connector 15"/>
          <p:cNvCxnSpPr>
            <a:cxnSpLocks/>
            <a:stCxn id="11" idx="3"/>
          </p:cNvCxnSpPr>
          <p:nvPr/>
        </p:nvCxnSpPr>
        <p:spPr>
          <a:xfrm>
            <a:off x="3715788" y="1155534"/>
            <a:ext cx="390699" cy="39428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7979" y="5771790"/>
            <a:ext cx="3288676" cy="707886"/>
          </a:xfrm>
          <a:prstGeom prst="rect">
            <a:avLst/>
          </a:prstGeom>
          <a:noFill/>
          <a:ln w="19050">
            <a:solidFill>
              <a:schemeClr val="accent2"/>
            </a:solidFill>
          </a:ln>
        </p:spPr>
        <p:txBody>
          <a:bodyPr wrap="square" rtlCol="0">
            <a:spAutoFit/>
          </a:bodyPr>
          <a:lstStyle/>
          <a:p>
            <a:pPr marL="342900" indent="-342900">
              <a:buFont typeface="+mj-lt"/>
              <a:buAutoNum type="arabicPeriod"/>
            </a:pPr>
            <a:r>
              <a:rPr lang="en-CA" sz="2000" dirty="0"/>
              <a:t>Select the </a:t>
            </a:r>
            <a:r>
              <a:rPr lang="en-CA" sz="2000" b="1" i="1" dirty="0" err="1"/>
              <a:t>Smoking_Statistics</a:t>
            </a:r>
            <a:r>
              <a:rPr lang="en-CA" sz="2000" dirty="0"/>
              <a:t> sheet.</a:t>
            </a:r>
          </a:p>
        </p:txBody>
      </p:sp>
      <p:sp>
        <p:nvSpPr>
          <p:cNvPr id="12" name="TextBox 11"/>
          <p:cNvSpPr txBox="1"/>
          <p:nvPr/>
        </p:nvSpPr>
        <p:spPr>
          <a:xfrm>
            <a:off x="77979" y="2492051"/>
            <a:ext cx="3140941" cy="707886"/>
          </a:xfrm>
          <a:prstGeom prst="rect">
            <a:avLst/>
          </a:prstGeom>
          <a:noFill/>
          <a:ln w="19050">
            <a:solidFill>
              <a:schemeClr val="accent2"/>
            </a:solidFill>
          </a:ln>
        </p:spPr>
        <p:txBody>
          <a:bodyPr wrap="square" rtlCol="0">
            <a:spAutoFit/>
          </a:bodyPr>
          <a:lstStyle/>
          <a:p>
            <a:pPr marL="342900" indent="-342900">
              <a:buFont typeface="+mj-lt"/>
              <a:buAutoNum type="arabicPeriod" startAt="4"/>
            </a:pPr>
            <a:r>
              <a:rPr lang="en-CA" sz="2000" dirty="0"/>
              <a:t>Select </a:t>
            </a:r>
            <a:r>
              <a:rPr lang="en-CA" sz="2000" b="1" dirty="0"/>
              <a:t>From Microsoft Access Database</a:t>
            </a:r>
            <a:endParaRPr lang="en-CA" sz="2000" dirty="0"/>
          </a:p>
        </p:txBody>
      </p:sp>
      <p:sp>
        <p:nvSpPr>
          <p:cNvPr id="36" name="TextBox 35"/>
          <p:cNvSpPr txBox="1"/>
          <p:nvPr/>
        </p:nvSpPr>
        <p:spPr>
          <a:xfrm>
            <a:off x="77979" y="1730437"/>
            <a:ext cx="3140941" cy="400110"/>
          </a:xfrm>
          <a:prstGeom prst="rect">
            <a:avLst/>
          </a:prstGeom>
          <a:noFill/>
          <a:ln w="19050">
            <a:solidFill>
              <a:schemeClr val="accent2"/>
            </a:solidFill>
          </a:ln>
        </p:spPr>
        <p:txBody>
          <a:bodyPr wrap="square" rtlCol="0">
            <a:spAutoFit/>
          </a:bodyPr>
          <a:lstStyle/>
          <a:p>
            <a:pPr marL="342900" indent="-342900">
              <a:buFont typeface="+mj-lt"/>
              <a:buAutoNum type="arabicPeriod" startAt="3"/>
            </a:pPr>
            <a:r>
              <a:rPr lang="en-CA" sz="2000" dirty="0"/>
              <a:t>Select </a:t>
            </a:r>
            <a:r>
              <a:rPr lang="en-CA" sz="2000" b="1" i="1" dirty="0"/>
              <a:t>From Database</a:t>
            </a:r>
            <a:endParaRPr lang="en-CA" sz="2000" dirty="0"/>
          </a:p>
        </p:txBody>
      </p:sp>
      <p:pic>
        <p:nvPicPr>
          <p:cNvPr id="21" name="Picture 20">
            <a:extLst>
              <a:ext uri="{FF2B5EF4-FFF2-40B4-BE49-F238E27FC236}">
                <a16:creationId xmlns:a16="http://schemas.microsoft.com/office/drawing/2014/main" id="{3827073A-D7AA-4C1D-83F5-967C1BC450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8520" y="2498426"/>
            <a:ext cx="3290241" cy="1620188"/>
          </a:xfrm>
          <a:prstGeom prst="rect">
            <a:avLst/>
          </a:prstGeom>
          <a:solidFill>
            <a:schemeClr val="bg1"/>
          </a:solidFill>
          <a:ln w="12700">
            <a:solidFill>
              <a:schemeClr val="bg1">
                <a:lumMod val="65000"/>
              </a:schemeClr>
            </a:solidFill>
          </a:ln>
        </p:spPr>
      </p:pic>
      <p:grpSp>
        <p:nvGrpSpPr>
          <p:cNvPr id="10" name="Group 9">
            <a:extLst>
              <a:ext uri="{FF2B5EF4-FFF2-40B4-BE49-F238E27FC236}">
                <a16:creationId xmlns:a16="http://schemas.microsoft.com/office/drawing/2014/main" id="{DA180CA9-047A-4506-8D1B-EF32BB551734}"/>
              </a:ext>
            </a:extLst>
          </p:cNvPr>
          <p:cNvGrpSpPr/>
          <p:nvPr/>
        </p:nvGrpSpPr>
        <p:grpSpPr>
          <a:xfrm>
            <a:off x="4501662" y="2845995"/>
            <a:ext cx="2005934" cy="3633681"/>
            <a:chOff x="4501662" y="2845995"/>
            <a:chExt cx="2005934" cy="3633681"/>
          </a:xfrm>
        </p:grpSpPr>
        <p:cxnSp>
          <p:nvCxnSpPr>
            <p:cNvPr id="18" name="Straight Arrow Connector 17">
              <a:extLst>
                <a:ext uri="{FF2B5EF4-FFF2-40B4-BE49-F238E27FC236}">
                  <a16:creationId xmlns:a16="http://schemas.microsoft.com/office/drawing/2014/main" id="{3FFF95A0-136C-436D-A11E-F034F780B0EE}"/>
                </a:ext>
              </a:extLst>
            </p:cNvPr>
            <p:cNvCxnSpPr>
              <a:cxnSpLocks/>
            </p:cNvCxnSpPr>
            <p:nvPr/>
          </p:nvCxnSpPr>
          <p:spPr>
            <a:xfrm flipH="1" flipV="1">
              <a:off x="4501662" y="2845995"/>
              <a:ext cx="2005934" cy="36336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75C03B2-39BC-42BD-B538-667E6A78129C}"/>
                </a:ext>
              </a:extLst>
            </p:cNvPr>
            <p:cNvSpPr txBox="1"/>
            <p:nvPr/>
          </p:nvSpPr>
          <p:spPr>
            <a:xfrm rot="3624595">
              <a:off x="4521617" y="3850075"/>
              <a:ext cx="1456946" cy="369332"/>
            </a:xfrm>
            <a:prstGeom prst="rect">
              <a:avLst/>
            </a:prstGeom>
            <a:noFill/>
          </p:spPr>
          <p:txBody>
            <a:bodyPr wrap="square" rtlCol="0">
              <a:spAutoFit/>
            </a:bodyPr>
            <a:lstStyle/>
            <a:p>
              <a:r>
                <a:rPr lang="en-CA" dirty="0"/>
                <a:t>Select cell A1</a:t>
              </a:r>
            </a:p>
          </p:txBody>
        </p:sp>
      </p:grpSp>
      <p:grpSp>
        <p:nvGrpSpPr>
          <p:cNvPr id="22" name="Group 21">
            <a:extLst>
              <a:ext uri="{FF2B5EF4-FFF2-40B4-BE49-F238E27FC236}">
                <a16:creationId xmlns:a16="http://schemas.microsoft.com/office/drawing/2014/main" id="{2DD7F2E2-4090-4F02-8F07-8DC03188D71B}"/>
              </a:ext>
            </a:extLst>
          </p:cNvPr>
          <p:cNvGrpSpPr/>
          <p:nvPr/>
        </p:nvGrpSpPr>
        <p:grpSpPr>
          <a:xfrm>
            <a:off x="3931307" y="1963903"/>
            <a:ext cx="2067213" cy="3677163"/>
            <a:chOff x="148162" y="1731751"/>
            <a:chExt cx="2067213" cy="3677163"/>
          </a:xfrm>
        </p:grpSpPr>
        <p:pic>
          <p:nvPicPr>
            <p:cNvPr id="23" name="Picture 22">
              <a:extLst>
                <a:ext uri="{FF2B5EF4-FFF2-40B4-BE49-F238E27FC236}">
                  <a16:creationId xmlns:a16="http://schemas.microsoft.com/office/drawing/2014/main" id="{E37C81CF-DC44-4F5A-935F-8512E23AC605}"/>
                </a:ext>
              </a:extLst>
            </p:cNvPr>
            <p:cNvPicPr>
              <a:picLocks noChangeAspect="1"/>
            </p:cNvPicPr>
            <p:nvPr/>
          </p:nvPicPr>
          <p:blipFill>
            <a:blip r:embed="rId4"/>
            <a:stretch>
              <a:fillRect/>
            </a:stretch>
          </p:blipFill>
          <p:spPr>
            <a:xfrm>
              <a:off x="148162" y="1731751"/>
              <a:ext cx="2067213" cy="3677163"/>
            </a:xfrm>
            <a:prstGeom prst="rect">
              <a:avLst/>
            </a:prstGeom>
          </p:spPr>
        </p:pic>
        <p:sp>
          <p:nvSpPr>
            <p:cNvPr id="25" name="Rectangle 24">
              <a:extLst>
                <a:ext uri="{FF2B5EF4-FFF2-40B4-BE49-F238E27FC236}">
                  <a16:creationId xmlns:a16="http://schemas.microsoft.com/office/drawing/2014/main" id="{D892360B-520F-484A-89FE-B9AF9512E0F3}"/>
                </a:ext>
              </a:extLst>
            </p:cNvPr>
            <p:cNvSpPr/>
            <p:nvPr/>
          </p:nvSpPr>
          <p:spPr>
            <a:xfrm>
              <a:off x="184245" y="2263868"/>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9" name="Straight Arrow Connector 38"/>
          <p:cNvCxnSpPr>
            <a:cxnSpLocks/>
            <a:stCxn id="36" idx="3"/>
          </p:cNvCxnSpPr>
          <p:nvPr/>
        </p:nvCxnSpPr>
        <p:spPr>
          <a:xfrm>
            <a:off x="3218920" y="1930492"/>
            <a:ext cx="740769" cy="72126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3C9DFC82-FCC6-4DB0-A549-B19626368CC0}"/>
              </a:ext>
            </a:extLst>
          </p:cNvPr>
          <p:cNvSpPr/>
          <p:nvPr/>
        </p:nvSpPr>
        <p:spPr>
          <a:xfrm>
            <a:off x="6042980" y="2942714"/>
            <a:ext cx="3184147"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p:cNvCxnSpPr>
            <a:cxnSpLocks/>
            <a:stCxn id="12" idx="3"/>
            <a:endCxn id="28" idx="1"/>
          </p:cNvCxnSpPr>
          <p:nvPr/>
        </p:nvCxnSpPr>
        <p:spPr>
          <a:xfrm>
            <a:off x="3218920" y="2845994"/>
            <a:ext cx="2824060" cy="2754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BA836211-9CD3-49FF-B710-D31DBA80B323}"/>
              </a:ext>
            </a:extLst>
          </p:cNvPr>
          <p:cNvCxnSpPr>
            <a:cxnSpLocks/>
            <a:stCxn id="3" idx="3"/>
          </p:cNvCxnSpPr>
          <p:nvPr/>
        </p:nvCxnSpPr>
        <p:spPr>
          <a:xfrm>
            <a:off x="3366655" y="6125733"/>
            <a:ext cx="2824060" cy="3539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Slide Number Placeholder 2">
            <a:extLst>
              <a:ext uri="{FF2B5EF4-FFF2-40B4-BE49-F238E27FC236}">
                <a16:creationId xmlns:a16="http://schemas.microsoft.com/office/drawing/2014/main" id="{7F6B50A2-5E56-4E07-AB2A-C4D148AAB859}"/>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22</a:t>
            </a:fld>
            <a:endParaRPr lang="en-GB" dirty="0">
              <a:solidFill>
                <a:schemeClr val="tx1"/>
              </a:solidFill>
            </a:endParaRPr>
          </a:p>
        </p:txBody>
      </p:sp>
    </p:spTree>
    <p:extLst>
      <p:ext uri="{BB962C8B-B14F-4D97-AF65-F5344CB8AC3E}">
        <p14:creationId xmlns:p14="http://schemas.microsoft.com/office/powerpoint/2010/main" val="392465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wipe(left)">
                                      <p:cBhvr>
                                        <p:cTn id="18" dur="500"/>
                                        <p:tgtEl>
                                          <p:spTgt spid="29"/>
                                        </p:tgtEl>
                                      </p:cBhvr>
                                    </p:animEffect>
                                  </p:childTnLst>
                                </p:cTn>
                              </p:par>
                            </p:childTnLst>
                          </p:cTn>
                        </p:par>
                        <p:par>
                          <p:cTn id="19" fill="hold">
                            <p:stCondLst>
                              <p:cond delay="1500"/>
                            </p:stCondLst>
                            <p:childTnLst>
                              <p:par>
                                <p:cTn id="20" presetID="22" presetClass="entr" presetSubtype="4"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0-#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1"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up)">
                                      <p:cBhvr>
                                        <p:cTn id="32" dur="500"/>
                                        <p:tgtEl>
                                          <p:spTgt spid="16"/>
                                        </p:tgtEl>
                                      </p:cBhvr>
                                    </p:animEffect>
                                  </p:childTnLst>
                                </p:cTn>
                              </p:par>
                            </p:childTnLst>
                          </p:cTn>
                        </p:par>
                        <p:par>
                          <p:cTn id="33" fill="hold">
                            <p:stCondLst>
                              <p:cond delay="1000"/>
                            </p:stCondLst>
                            <p:childTnLst>
                              <p:par>
                                <p:cTn id="34" presetID="22" presetClass="entr" presetSubtype="1" fill="hold"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up)">
                                      <p:cBhvr>
                                        <p:cTn id="36" dur="500"/>
                                        <p:tgtEl>
                                          <p:spTgt spid="22"/>
                                        </p:tgtEl>
                                      </p:cBhvr>
                                    </p:animEffect>
                                  </p:childTnLst>
                                </p:cTn>
                              </p:par>
                            </p:childTnLst>
                          </p:cTn>
                        </p:par>
                        <p:par>
                          <p:cTn id="37" fill="hold">
                            <p:stCondLst>
                              <p:cond delay="1500"/>
                            </p:stCondLst>
                            <p:childTnLst>
                              <p:par>
                                <p:cTn id="38" presetID="2" presetClass="entr" presetSubtype="8" fill="hold" grpId="0" nodeType="after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additive="base">
                                        <p:cTn id="40" dur="500" fill="hold"/>
                                        <p:tgtEl>
                                          <p:spTgt spid="36"/>
                                        </p:tgtEl>
                                        <p:attrNameLst>
                                          <p:attrName>ppt_x</p:attrName>
                                        </p:attrNameLst>
                                      </p:cBhvr>
                                      <p:tavLst>
                                        <p:tav tm="0">
                                          <p:val>
                                            <p:strVal val="0-#ppt_w/2"/>
                                          </p:val>
                                        </p:tav>
                                        <p:tav tm="100000">
                                          <p:val>
                                            <p:strVal val="#ppt_x"/>
                                          </p:val>
                                        </p:tav>
                                      </p:tavLst>
                                    </p:anim>
                                    <p:anim calcmode="lin" valueType="num">
                                      <p:cBhvr additive="base">
                                        <p:cTn id="41" dur="500" fill="hold"/>
                                        <p:tgtEl>
                                          <p:spTgt spid="36"/>
                                        </p:tgtEl>
                                        <p:attrNameLst>
                                          <p:attrName>ppt_y</p:attrName>
                                        </p:attrNameLst>
                                      </p:cBhvr>
                                      <p:tavLst>
                                        <p:tav tm="0">
                                          <p:val>
                                            <p:strVal val="#ppt_y"/>
                                          </p:val>
                                        </p:tav>
                                        <p:tav tm="100000">
                                          <p:val>
                                            <p:strVal val="#ppt_y"/>
                                          </p:val>
                                        </p:tav>
                                      </p:tavLst>
                                    </p:anim>
                                  </p:childTnLst>
                                </p:cTn>
                              </p:par>
                            </p:childTnLst>
                          </p:cTn>
                        </p:par>
                        <p:par>
                          <p:cTn id="42" fill="hold">
                            <p:stCondLst>
                              <p:cond delay="2000"/>
                            </p:stCondLst>
                            <p:childTnLst>
                              <p:par>
                                <p:cTn id="43" presetID="22" presetClass="entr" presetSubtype="1" fill="hold" nodeType="afterEffect">
                                  <p:stCondLst>
                                    <p:cond delay="0"/>
                                  </p:stCondLst>
                                  <p:childTnLst>
                                    <p:set>
                                      <p:cBhvr>
                                        <p:cTn id="44" dur="1" fill="hold">
                                          <p:stCondLst>
                                            <p:cond delay="0"/>
                                          </p:stCondLst>
                                        </p:cTn>
                                        <p:tgtEl>
                                          <p:spTgt spid="39"/>
                                        </p:tgtEl>
                                        <p:attrNameLst>
                                          <p:attrName>style.visibility</p:attrName>
                                        </p:attrNameLst>
                                      </p:cBhvr>
                                      <p:to>
                                        <p:strVal val="visible"/>
                                      </p:to>
                                    </p:set>
                                    <p:animEffect transition="in" filter="wipe(up)">
                                      <p:cBhvr>
                                        <p:cTn id="45" dur="500"/>
                                        <p:tgtEl>
                                          <p:spTgt spid="39"/>
                                        </p:tgtEl>
                                      </p:cBhvr>
                                    </p:animEffect>
                                  </p:childTnLst>
                                </p:cTn>
                              </p:par>
                            </p:childTnLst>
                          </p:cTn>
                        </p:par>
                        <p:par>
                          <p:cTn id="46" fill="hold">
                            <p:stCondLst>
                              <p:cond delay="2500"/>
                            </p:stCondLst>
                            <p:childTnLst>
                              <p:par>
                                <p:cTn id="47" presetID="22" presetClass="entr" presetSubtype="8" fill="hold"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left)">
                                      <p:cBhvr>
                                        <p:cTn id="49" dur="500"/>
                                        <p:tgtEl>
                                          <p:spTgt spid="21"/>
                                        </p:tgtEl>
                                      </p:cBhvr>
                                    </p:animEffect>
                                  </p:childTnLst>
                                </p:cTn>
                              </p:par>
                            </p:childTnLst>
                          </p:cTn>
                        </p:par>
                        <p:par>
                          <p:cTn id="50" fill="hold">
                            <p:stCondLst>
                              <p:cond delay="3000"/>
                            </p:stCondLst>
                            <p:childTnLst>
                              <p:par>
                                <p:cTn id="51" presetID="2" presetClass="entr" presetSubtype="8" fill="hold" grpId="0" nodeType="after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additive="base">
                                        <p:cTn id="53" dur="500" fill="hold"/>
                                        <p:tgtEl>
                                          <p:spTgt spid="12"/>
                                        </p:tgtEl>
                                        <p:attrNameLst>
                                          <p:attrName>ppt_x</p:attrName>
                                        </p:attrNameLst>
                                      </p:cBhvr>
                                      <p:tavLst>
                                        <p:tav tm="0">
                                          <p:val>
                                            <p:strVal val="0-#ppt_w/2"/>
                                          </p:val>
                                        </p:tav>
                                        <p:tav tm="100000">
                                          <p:val>
                                            <p:strVal val="#ppt_x"/>
                                          </p:val>
                                        </p:tav>
                                      </p:tavLst>
                                    </p:anim>
                                    <p:anim calcmode="lin" valueType="num">
                                      <p:cBhvr additive="base">
                                        <p:cTn id="54" dur="500" fill="hold"/>
                                        <p:tgtEl>
                                          <p:spTgt spid="12"/>
                                        </p:tgtEl>
                                        <p:attrNameLst>
                                          <p:attrName>ppt_y</p:attrName>
                                        </p:attrNameLst>
                                      </p:cBhvr>
                                      <p:tavLst>
                                        <p:tav tm="0">
                                          <p:val>
                                            <p:strVal val="#ppt_y"/>
                                          </p:val>
                                        </p:tav>
                                        <p:tav tm="100000">
                                          <p:val>
                                            <p:strVal val="#ppt_y"/>
                                          </p:val>
                                        </p:tav>
                                      </p:tavLst>
                                    </p:anim>
                                  </p:childTnLst>
                                </p:cTn>
                              </p:par>
                            </p:childTnLst>
                          </p:cTn>
                        </p:par>
                        <p:par>
                          <p:cTn id="55" fill="hold">
                            <p:stCondLst>
                              <p:cond delay="3500"/>
                            </p:stCondLst>
                            <p:childTnLst>
                              <p:par>
                                <p:cTn id="56" presetID="22" presetClass="entr" presetSubtype="8" fill="hold" nodeType="after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wipe(left)">
                                      <p:cBhvr>
                                        <p:cTn id="58" dur="500"/>
                                        <p:tgtEl>
                                          <p:spTgt spid="27"/>
                                        </p:tgtEl>
                                      </p:cBhvr>
                                    </p:animEffect>
                                  </p:childTnLst>
                                </p:cTn>
                              </p:par>
                            </p:childTnLst>
                          </p:cTn>
                        </p:par>
                        <p:par>
                          <p:cTn id="59" fill="hold">
                            <p:stCondLst>
                              <p:cond delay="4000"/>
                            </p:stCondLst>
                            <p:childTnLst>
                              <p:par>
                                <p:cTn id="60" presetID="22" presetClass="entr" presetSubtype="8" fill="hold" grpId="0" nodeType="after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wipe(left)">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xit" presetSubtype="4" fill="hold" grpId="1" nodeType="clickEffect">
                                  <p:stCondLst>
                                    <p:cond delay="0"/>
                                  </p:stCondLst>
                                  <p:childTnLst>
                                    <p:anim calcmode="lin" valueType="num">
                                      <p:cBhvr additive="base">
                                        <p:cTn id="66" dur="500"/>
                                        <p:tgtEl>
                                          <p:spTgt spid="3"/>
                                        </p:tgtEl>
                                        <p:attrNameLst>
                                          <p:attrName>ppt_x</p:attrName>
                                        </p:attrNameLst>
                                      </p:cBhvr>
                                      <p:tavLst>
                                        <p:tav tm="0">
                                          <p:val>
                                            <p:strVal val="ppt_x"/>
                                          </p:val>
                                        </p:tav>
                                        <p:tav tm="100000">
                                          <p:val>
                                            <p:strVal val="ppt_x"/>
                                          </p:val>
                                        </p:tav>
                                      </p:tavLst>
                                    </p:anim>
                                    <p:anim calcmode="lin" valueType="num">
                                      <p:cBhvr additive="base">
                                        <p:cTn id="67" dur="500"/>
                                        <p:tgtEl>
                                          <p:spTgt spid="3"/>
                                        </p:tgtEl>
                                        <p:attrNameLst>
                                          <p:attrName>ppt_y</p:attrName>
                                        </p:attrNameLst>
                                      </p:cBhvr>
                                      <p:tavLst>
                                        <p:tav tm="0">
                                          <p:val>
                                            <p:strVal val="ppt_y"/>
                                          </p:val>
                                        </p:tav>
                                        <p:tav tm="100000">
                                          <p:val>
                                            <p:strVal val="1+ppt_h/2"/>
                                          </p:val>
                                        </p:tav>
                                      </p:tavLst>
                                    </p:anim>
                                    <p:set>
                                      <p:cBhvr>
                                        <p:cTn id="68" dur="1" fill="hold">
                                          <p:stCondLst>
                                            <p:cond delay="499"/>
                                          </p:stCondLst>
                                        </p:cTn>
                                        <p:tgtEl>
                                          <p:spTgt spid="3"/>
                                        </p:tgtEl>
                                        <p:attrNameLst>
                                          <p:attrName>style.visibility</p:attrName>
                                        </p:attrNameLst>
                                      </p:cBhvr>
                                      <p:to>
                                        <p:strVal val="hidden"/>
                                      </p:to>
                                    </p:set>
                                  </p:childTnLst>
                                </p:cTn>
                              </p:par>
                              <p:par>
                                <p:cTn id="69" presetID="2" presetClass="exit" presetSubtype="4" fill="hold" grpId="1" nodeType="withEffect">
                                  <p:stCondLst>
                                    <p:cond delay="0"/>
                                  </p:stCondLst>
                                  <p:childTnLst>
                                    <p:anim calcmode="lin" valueType="num">
                                      <p:cBhvr additive="base">
                                        <p:cTn id="70" dur="500"/>
                                        <p:tgtEl>
                                          <p:spTgt spid="11"/>
                                        </p:tgtEl>
                                        <p:attrNameLst>
                                          <p:attrName>ppt_x</p:attrName>
                                        </p:attrNameLst>
                                      </p:cBhvr>
                                      <p:tavLst>
                                        <p:tav tm="0">
                                          <p:val>
                                            <p:strVal val="ppt_x"/>
                                          </p:val>
                                        </p:tav>
                                        <p:tav tm="100000">
                                          <p:val>
                                            <p:strVal val="ppt_x"/>
                                          </p:val>
                                        </p:tav>
                                      </p:tavLst>
                                    </p:anim>
                                    <p:anim calcmode="lin" valueType="num">
                                      <p:cBhvr additive="base">
                                        <p:cTn id="71" dur="500"/>
                                        <p:tgtEl>
                                          <p:spTgt spid="11"/>
                                        </p:tgtEl>
                                        <p:attrNameLst>
                                          <p:attrName>ppt_y</p:attrName>
                                        </p:attrNameLst>
                                      </p:cBhvr>
                                      <p:tavLst>
                                        <p:tav tm="0">
                                          <p:val>
                                            <p:strVal val="ppt_y"/>
                                          </p:val>
                                        </p:tav>
                                        <p:tav tm="100000">
                                          <p:val>
                                            <p:strVal val="1+ppt_h/2"/>
                                          </p:val>
                                        </p:tav>
                                      </p:tavLst>
                                    </p:anim>
                                    <p:set>
                                      <p:cBhvr>
                                        <p:cTn id="72" dur="1" fill="hold">
                                          <p:stCondLst>
                                            <p:cond delay="499"/>
                                          </p:stCondLst>
                                        </p:cTn>
                                        <p:tgtEl>
                                          <p:spTgt spid="11"/>
                                        </p:tgtEl>
                                        <p:attrNameLst>
                                          <p:attrName>style.visibility</p:attrName>
                                        </p:attrNameLst>
                                      </p:cBhvr>
                                      <p:to>
                                        <p:strVal val="hidden"/>
                                      </p:to>
                                    </p:set>
                                  </p:childTnLst>
                                </p:cTn>
                              </p:par>
                              <p:par>
                                <p:cTn id="73" presetID="2" presetClass="exit" presetSubtype="4" fill="hold" nodeType="withEffect">
                                  <p:stCondLst>
                                    <p:cond delay="0"/>
                                  </p:stCondLst>
                                  <p:childTnLst>
                                    <p:anim calcmode="lin" valueType="num">
                                      <p:cBhvr additive="base">
                                        <p:cTn id="74" dur="500"/>
                                        <p:tgtEl>
                                          <p:spTgt spid="16"/>
                                        </p:tgtEl>
                                        <p:attrNameLst>
                                          <p:attrName>ppt_x</p:attrName>
                                        </p:attrNameLst>
                                      </p:cBhvr>
                                      <p:tavLst>
                                        <p:tav tm="0">
                                          <p:val>
                                            <p:strVal val="ppt_x"/>
                                          </p:val>
                                        </p:tav>
                                        <p:tav tm="100000">
                                          <p:val>
                                            <p:strVal val="ppt_x"/>
                                          </p:val>
                                        </p:tav>
                                      </p:tavLst>
                                    </p:anim>
                                    <p:anim calcmode="lin" valueType="num">
                                      <p:cBhvr additive="base">
                                        <p:cTn id="75" dur="500"/>
                                        <p:tgtEl>
                                          <p:spTgt spid="16"/>
                                        </p:tgtEl>
                                        <p:attrNameLst>
                                          <p:attrName>ppt_y</p:attrName>
                                        </p:attrNameLst>
                                      </p:cBhvr>
                                      <p:tavLst>
                                        <p:tav tm="0">
                                          <p:val>
                                            <p:strVal val="ppt_y"/>
                                          </p:val>
                                        </p:tav>
                                        <p:tav tm="100000">
                                          <p:val>
                                            <p:strVal val="1+ppt_h/2"/>
                                          </p:val>
                                        </p:tav>
                                      </p:tavLst>
                                    </p:anim>
                                    <p:set>
                                      <p:cBhvr>
                                        <p:cTn id="76" dur="1" fill="hold">
                                          <p:stCondLst>
                                            <p:cond delay="499"/>
                                          </p:stCondLst>
                                        </p:cTn>
                                        <p:tgtEl>
                                          <p:spTgt spid="16"/>
                                        </p:tgtEl>
                                        <p:attrNameLst>
                                          <p:attrName>style.visibility</p:attrName>
                                        </p:attrNameLst>
                                      </p:cBhvr>
                                      <p:to>
                                        <p:strVal val="hidden"/>
                                      </p:to>
                                    </p:set>
                                  </p:childTnLst>
                                </p:cTn>
                              </p:par>
                              <p:par>
                                <p:cTn id="77" presetID="2" presetClass="exit" presetSubtype="4" fill="hold" grpId="1" nodeType="withEffect">
                                  <p:stCondLst>
                                    <p:cond delay="0"/>
                                  </p:stCondLst>
                                  <p:childTnLst>
                                    <p:anim calcmode="lin" valueType="num">
                                      <p:cBhvr additive="base">
                                        <p:cTn id="78" dur="500"/>
                                        <p:tgtEl>
                                          <p:spTgt spid="36"/>
                                        </p:tgtEl>
                                        <p:attrNameLst>
                                          <p:attrName>ppt_x</p:attrName>
                                        </p:attrNameLst>
                                      </p:cBhvr>
                                      <p:tavLst>
                                        <p:tav tm="0">
                                          <p:val>
                                            <p:strVal val="ppt_x"/>
                                          </p:val>
                                        </p:tav>
                                        <p:tav tm="100000">
                                          <p:val>
                                            <p:strVal val="ppt_x"/>
                                          </p:val>
                                        </p:tav>
                                      </p:tavLst>
                                    </p:anim>
                                    <p:anim calcmode="lin" valueType="num">
                                      <p:cBhvr additive="base">
                                        <p:cTn id="79" dur="500"/>
                                        <p:tgtEl>
                                          <p:spTgt spid="36"/>
                                        </p:tgtEl>
                                        <p:attrNameLst>
                                          <p:attrName>ppt_y</p:attrName>
                                        </p:attrNameLst>
                                      </p:cBhvr>
                                      <p:tavLst>
                                        <p:tav tm="0">
                                          <p:val>
                                            <p:strVal val="ppt_y"/>
                                          </p:val>
                                        </p:tav>
                                        <p:tav tm="100000">
                                          <p:val>
                                            <p:strVal val="1+ppt_h/2"/>
                                          </p:val>
                                        </p:tav>
                                      </p:tavLst>
                                    </p:anim>
                                    <p:set>
                                      <p:cBhvr>
                                        <p:cTn id="80" dur="1" fill="hold">
                                          <p:stCondLst>
                                            <p:cond delay="499"/>
                                          </p:stCondLst>
                                        </p:cTn>
                                        <p:tgtEl>
                                          <p:spTgt spid="36"/>
                                        </p:tgtEl>
                                        <p:attrNameLst>
                                          <p:attrName>style.visibility</p:attrName>
                                        </p:attrNameLst>
                                      </p:cBhvr>
                                      <p:to>
                                        <p:strVal val="hidden"/>
                                      </p:to>
                                    </p:set>
                                  </p:childTnLst>
                                </p:cTn>
                              </p:par>
                              <p:par>
                                <p:cTn id="81" presetID="2" presetClass="exit" presetSubtype="4" fill="hold" nodeType="withEffect">
                                  <p:stCondLst>
                                    <p:cond delay="0"/>
                                  </p:stCondLst>
                                  <p:childTnLst>
                                    <p:anim calcmode="lin" valueType="num">
                                      <p:cBhvr additive="base">
                                        <p:cTn id="82" dur="500"/>
                                        <p:tgtEl>
                                          <p:spTgt spid="39"/>
                                        </p:tgtEl>
                                        <p:attrNameLst>
                                          <p:attrName>ppt_x</p:attrName>
                                        </p:attrNameLst>
                                      </p:cBhvr>
                                      <p:tavLst>
                                        <p:tav tm="0">
                                          <p:val>
                                            <p:strVal val="ppt_x"/>
                                          </p:val>
                                        </p:tav>
                                        <p:tav tm="100000">
                                          <p:val>
                                            <p:strVal val="ppt_x"/>
                                          </p:val>
                                        </p:tav>
                                      </p:tavLst>
                                    </p:anim>
                                    <p:anim calcmode="lin" valueType="num">
                                      <p:cBhvr additive="base">
                                        <p:cTn id="83" dur="500"/>
                                        <p:tgtEl>
                                          <p:spTgt spid="39"/>
                                        </p:tgtEl>
                                        <p:attrNameLst>
                                          <p:attrName>ppt_y</p:attrName>
                                        </p:attrNameLst>
                                      </p:cBhvr>
                                      <p:tavLst>
                                        <p:tav tm="0">
                                          <p:val>
                                            <p:strVal val="ppt_y"/>
                                          </p:val>
                                        </p:tav>
                                        <p:tav tm="100000">
                                          <p:val>
                                            <p:strVal val="1+ppt_h/2"/>
                                          </p:val>
                                        </p:tav>
                                      </p:tavLst>
                                    </p:anim>
                                    <p:set>
                                      <p:cBhvr>
                                        <p:cTn id="84" dur="1" fill="hold">
                                          <p:stCondLst>
                                            <p:cond delay="499"/>
                                          </p:stCondLst>
                                        </p:cTn>
                                        <p:tgtEl>
                                          <p:spTgt spid="39"/>
                                        </p:tgtEl>
                                        <p:attrNameLst>
                                          <p:attrName>style.visibility</p:attrName>
                                        </p:attrNameLst>
                                      </p:cBhvr>
                                      <p:to>
                                        <p:strVal val="hidden"/>
                                      </p:to>
                                    </p:set>
                                  </p:childTnLst>
                                </p:cTn>
                              </p:par>
                              <p:par>
                                <p:cTn id="85" presetID="2" presetClass="exit" presetSubtype="4" fill="hold" grpId="1" nodeType="withEffect">
                                  <p:stCondLst>
                                    <p:cond delay="0"/>
                                  </p:stCondLst>
                                  <p:childTnLst>
                                    <p:anim calcmode="lin" valueType="num">
                                      <p:cBhvr additive="base">
                                        <p:cTn id="86" dur="500"/>
                                        <p:tgtEl>
                                          <p:spTgt spid="12"/>
                                        </p:tgtEl>
                                        <p:attrNameLst>
                                          <p:attrName>ppt_x</p:attrName>
                                        </p:attrNameLst>
                                      </p:cBhvr>
                                      <p:tavLst>
                                        <p:tav tm="0">
                                          <p:val>
                                            <p:strVal val="ppt_x"/>
                                          </p:val>
                                        </p:tav>
                                        <p:tav tm="100000">
                                          <p:val>
                                            <p:strVal val="ppt_x"/>
                                          </p:val>
                                        </p:tav>
                                      </p:tavLst>
                                    </p:anim>
                                    <p:anim calcmode="lin" valueType="num">
                                      <p:cBhvr additive="base">
                                        <p:cTn id="87" dur="500"/>
                                        <p:tgtEl>
                                          <p:spTgt spid="12"/>
                                        </p:tgtEl>
                                        <p:attrNameLst>
                                          <p:attrName>ppt_y</p:attrName>
                                        </p:attrNameLst>
                                      </p:cBhvr>
                                      <p:tavLst>
                                        <p:tav tm="0">
                                          <p:val>
                                            <p:strVal val="ppt_y"/>
                                          </p:val>
                                        </p:tav>
                                        <p:tav tm="100000">
                                          <p:val>
                                            <p:strVal val="1+ppt_h/2"/>
                                          </p:val>
                                        </p:tav>
                                      </p:tavLst>
                                    </p:anim>
                                    <p:set>
                                      <p:cBhvr>
                                        <p:cTn id="88" dur="1" fill="hold">
                                          <p:stCondLst>
                                            <p:cond delay="499"/>
                                          </p:stCondLst>
                                        </p:cTn>
                                        <p:tgtEl>
                                          <p:spTgt spid="12"/>
                                        </p:tgtEl>
                                        <p:attrNameLst>
                                          <p:attrName>style.visibility</p:attrName>
                                        </p:attrNameLst>
                                      </p:cBhvr>
                                      <p:to>
                                        <p:strVal val="hidden"/>
                                      </p:to>
                                    </p:set>
                                  </p:childTnLst>
                                </p:cTn>
                              </p:par>
                              <p:par>
                                <p:cTn id="89" presetID="2" presetClass="exit" presetSubtype="4" fill="hold" nodeType="withEffect">
                                  <p:stCondLst>
                                    <p:cond delay="0"/>
                                  </p:stCondLst>
                                  <p:childTnLst>
                                    <p:anim calcmode="lin" valueType="num">
                                      <p:cBhvr additive="base">
                                        <p:cTn id="90" dur="500"/>
                                        <p:tgtEl>
                                          <p:spTgt spid="21"/>
                                        </p:tgtEl>
                                        <p:attrNameLst>
                                          <p:attrName>ppt_x</p:attrName>
                                        </p:attrNameLst>
                                      </p:cBhvr>
                                      <p:tavLst>
                                        <p:tav tm="0">
                                          <p:val>
                                            <p:strVal val="ppt_x"/>
                                          </p:val>
                                        </p:tav>
                                        <p:tav tm="100000">
                                          <p:val>
                                            <p:strVal val="ppt_x"/>
                                          </p:val>
                                        </p:tav>
                                      </p:tavLst>
                                    </p:anim>
                                    <p:anim calcmode="lin" valueType="num">
                                      <p:cBhvr additive="base">
                                        <p:cTn id="91" dur="500"/>
                                        <p:tgtEl>
                                          <p:spTgt spid="21"/>
                                        </p:tgtEl>
                                        <p:attrNameLst>
                                          <p:attrName>ppt_y</p:attrName>
                                        </p:attrNameLst>
                                      </p:cBhvr>
                                      <p:tavLst>
                                        <p:tav tm="0">
                                          <p:val>
                                            <p:strVal val="ppt_y"/>
                                          </p:val>
                                        </p:tav>
                                        <p:tav tm="100000">
                                          <p:val>
                                            <p:strVal val="1+ppt_h/2"/>
                                          </p:val>
                                        </p:tav>
                                      </p:tavLst>
                                    </p:anim>
                                    <p:set>
                                      <p:cBhvr>
                                        <p:cTn id="92" dur="1" fill="hold">
                                          <p:stCondLst>
                                            <p:cond delay="499"/>
                                          </p:stCondLst>
                                        </p:cTn>
                                        <p:tgtEl>
                                          <p:spTgt spid="21"/>
                                        </p:tgtEl>
                                        <p:attrNameLst>
                                          <p:attrName>style.visibility</p:attrName>
                                        </p:attrNameLst>
                                      </p:cBhvr>
                                      <p:to>
                                        <p:strVal val="hidden"/>
                                      </p:to>
                                    </p:set>
                                  </p:childTnLst>
                                </p:cTn>
                              </p:par>
                              <p:par>
                                <p:cTn id="93" presetID="2" presetClass="exit" presetSubtype="4" fill="hold" nodeType="withEffect">
                                  <p:stCondLst>
                                    <p:cond delay="0"/>
                                  </p:stCondLst>
                                  <p:childTnLst>
                                    <p:anim calcmode="lin" valueType="num">
                                      <p:cBhvr additive="base">
                                        <p:cTn id="94" dur="500"/>
                                        <p:tgtEl>
                                          <p:spTgt spid="27"/>
                                        </p:tgtEl>
                                        <p:attrNameLst>
                                          <p:attrName>ppt_x</p:attrName>
                                        </p:attrNameLst>
                                      </p:cBhvr>
                                      <p:tavLst>
                                        <p:tav tm="0">
                                          <p:val>
                                            <p:strVal val="ppt_x"/>
                                          </p:val>
                                        </p:tav>
                                        <p:tav tm="100000">
                                          <p:val>
                                            <p:strVal val="ppt_x"/>
                                          </p:val>
                                        </p:tav>
                                      </p:tavLst>
                                    </p:anim>
                                    <p:anim calcmode="lin" valueType="num">
                                      <p:cBhvr additive="base">
                                        <p:cTn id="95" dur="500"/>
                                        <p:tgtEl>
                                          <p:spTgt spid="27"/>
                                        </p:tgtEl>
                                        <p:attrNameLst>
                                          <p:attrName>ppt_y</p:attrName>
                                        </p:attrNameLst>
                                      </p:cBhvr>
                                      <p:tavLst>
                                        <p:tav tm="0">
                                          <p:val>
                                            <p:strVal val="ppt_y"/>
                                          </p:val>
                                        </p:tav>
                                        <p:tav tm="100000">
                                          <p:val>
                                            <p:strVal val="1+ppt_h/2"/>
                                          </p:val>
                                        </p:tav>
                                      </p:tavLst>
                                    </p:anim>
                                    <p:set>
                                      <p:cBhvr>
                                        <p:cTn id="96" dur="1" fill="hold">
                                          <p:stCondLst>
                                            <p:cond delay="499"/>
                                          </p:stCondLst>
                                        </p:cTn>
                                        <p:tgtEl>
                                          <p:spTgt spid="27"/>
                                        </p:tgtEl>
                                        <p:attrNameLst>
                                          <p:attrName>style.visibility</p:attrName>
                                        </p:attrNameLst>
                                      </p:cBhvr>
                                      <p:to>
                                        <p:strVal val="hidden"/>
                                      </p:to>
                                    </p:set>
                                  </p:childTnLst>
                                </p:cTn>
                              </p:par>
                              <p:par>
                                <p:cTn id="97" presetID="2" presetClass="exit" presetSubtype="4" fill="hold" grpId="1" nodeType="withEffect">
                                  <p:stCondLst>
                                    <p:cond delay="0"/>
                                  </p:stCondLst>
                                  <p:childTnLst>
                                    <p:anim calcmode="lin" valueType="num">
                                      <p:cBhvr additive="base">
                                        <p:cTn id="98" dur="500"/>
                                        <p:tgtEl>
                                          <p:spTgt spid="28"/>
                                        </p:tgtEl>
                                        <p:attrNameLst>
                                          <p:attrName>ppt_x</p:attrName>
                                        </p:attrNameLst>
                                      </p:cBhvr>
                                      <p:tavLst>
                                        <p:tav tm="0">
                                          <p:val>
                                            <p:strVal val="ppt_x"/>
                                          </p:val>
                                        </p:tav>
                                        <p:tav tm="100000">
                                          <p:val>
                                            <p:strVal val="ppt_x"/>
                                          </p:val>
                                        </p:tav>
                                      </p:tavLst>
                                    </p:anim>
                                    <p:anim calcmode="lin" valueType="num">
                                      <p:cBhvr additive="base">
                                        <p:cTn id="99" dur="500"/>
                                        <p:tgtEl>
                                          <p:spTgt spid="28"/>
                                        </p:tgtEl>
                                        <p:attrNameLst>
                                          <p:attrName>ppt_y</p:attrName>
                                        </p:attrNameLst>
                                      </p:cBhvr>
                                      <p:tavLst>
                                        <p:tav tm="0">
                                          <p:val>
                                            <p:strVal val="ppt_y"/>
                                          </p:val>
                                        </p:tav>
                                        <p:tav tm="100000">
                                          <p:val>
                                            <p:strVal val="1+ppt_h/2"/>
                                          </p:val>
                                        </p:tav>
                                      </p:tavLst>
                                    </p:anim>
                                    <p:set>
                                      <p:cBhvr>
                                        <p:cTn id="100" dur="1" fill="hold">
                                          <p:stCondLst>
                                            <p:cond delay="499"/>
                                          </p:stCondLst>
                                        </p:cTn>
                                        <p:tgtEl>
                                          <p:spTgt spid="28"/>
                                        </p:tgtEl>
                                        <p:attrNameLst>
                                          <p:attrName>style.visibility</p:attrName>
                                        </p:attrNameLst>
                                      </p:cBhvr>
                                      <p:to>
                                        <p:strVal val="hidden"/>
                                      </p:to>
                                    </p:set>
                                  </p:childTnLst>
                                </p:cTn>
                              </p:par>
                              <p:par>
                                <p:cTn id="101" presetID="22" presetClass="exit" presetSubtype="1" fill="hold" nodeType="withEffect">
                                  <p:stCondLst>
                                    <p:cond delay="0"/>
                                  </p:stCondLst>
                                  <p:childTnLst>
                                    <p:animEffect transition="out" filter="wipe(up)">
                                      <p:cBhvr>
                                        <p:cTn id="102" dur="500"/>
                                        <p:tgtEl>
                                          <p:spTgt spid="22"/>
                                        </p:tgtEl>
                                      </p:cBhvr>
                                    </p:animEffect>
                                    <p:set>
                                      <p:cBhvr>
                                        <p:cTn id="103" dur="1" fill="hold">
                                          <p:stCondLst>
                                            <p:cond delay="499"/>
                                          </p:stCondLst>
                                        </p:cTn>
                                        <p:tgtEl>
                                          <p:spTgt spid="22"/>
                                        </p:tgtEl>
                                        <p:attrNameLst>
                                          <p:attrName>style.visibility</p:attrName>
                                        </p:attrNameLst>
                                      </p:cBhvr>
                                      <p:to>
                                        <p:strVal val="hidden"/>
                                      </p:to>
                                    </p:set>
                                  </p:childTnLst>
                                </p:cTn>
                              </p:par>
                              <p:par>
                                <p:cTn id="104" presetID="22" presetClass="exit" presetSubtype="1" fill="hold" nodeType="withEffect">
                                  <p:stCondLst>
                                    <p:cond delay="0"/>
                                  </p:stCondLst>
                                  <p:childTnLst>
                                    <p:animEffect transition="out" filter="wipe(up)">
                                      <p:cBhvr>
                                        <p:cTn id="105" dur="500"/>
                                        <p:tgtEl>
                                          <p:spTgt spid="10"/>
                                        </p:tgtEl>
                                      </p:cBhvr>
                                    </p:animEffect>
                                    <p:set>
                                      <p:cBhvr>
                                        <p:cTn id="106" dur="1" fill="hold">
                                          <p:stCondLst>
                                            <p:cond delay="499"/>
                                          </p:stCondLst>
                                        </p:cTn>
                                        <p:tgtEl>
                                          <p:spTgt spid="10"/>
                                        </p:tgtEl>
                                        <p:attrNameLst>
                                          <p:attrName>style.visibility</p:attrName>
                                        </p:attrNameLst>
                                      </p:cBhvr>
                                      <p:to>
                                        <p:strVal val="hidden"/>
                                      </p:to>
                                    </p:set>
                                  </p:childTnLst>
                                </p:cTn>
                              </p:par>
                              <p:par>
                                <p:cTn id="107" presetID="22" presetClass="exit" presetSubtype="2" fill="hold" nodeType="withEffect">
                                  <p:stCondLst>
                                    <p:cond delay="0"/>
                                  </p:stCondLst>
                                  <p:childTnLst>
                                    <p:animEffect transition="out" filter="wipe(right)">
                                      <p:cBhvr>
                                        <p:cTn id="108" dur="500"/>
                                        <p:tgtEl>
                                          <p:spTgt spid="29"/>
                                        </p:tgtEl>
                                      </p:cBhvr>
                                    </p:animEffect>
                                    <p:set>
                                      <p:cBhvr>
                                        <p:cTn id="109" dur="1" fill="hold">
                                          <p:stCondLst>
                                            <p:cond delay="499"/>
                                          </p:stCondLst>
                                        </p:cTn>
                                        <p:tgtEl>
                                          <p:spTgt spid="29"/>
                                        </p:tgtEl>
                                        <p:attrNameLst>
                                          <p:attrName>style.visibility</p:attrName>
                                        </p:attrNameLst>
                                      </p:cBhvr>
                                      <p:to>
                                        <p:strVal val="hidden"/>
                                      </p:to>
                                    </p:set>
                                  </p:childTnLst>
                                </p:cTn>
                              </p:par>
                              <p:par>
                                <p:cTn id="110" presetID="22" presetClass="exit" presetSubtype="2" fill="hold" grpId="2" nodeType="withEffect">
                                  <p:stCondLst>
                                    <p:cond delay="0"/>
                                  </p:stCondLst>
                                  <p:childTnLst>
                                    <p:animEffect transition="out" filter="wipe(right)">
                                      <p:cBhvr>
                                        <p:cTn id="111" dur="500"/>
                                        <p:tgtEl>
                                          <p:spTgt spid="3"/>
                                        </p:tgtEl>
                                      </p:cBhvr>
                                    </p:animEffect>
                                    <p:set>
                                      <p:cBhvr>
                                        <p:cTn id="11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1" grpId="1" animBg="1"/>
      <p:bldP spid="3" grpId="0" animBg="1"/>
      <p:bldP spid="3" grpId="1" animBg="1"/>
      <p:bldP spid="3" grpId="2" animBg="1"/>
      <p:bldP spid="12" grpId="0" animBg="1"/>
      <p:bldP spid="12" grpId="1" animBg="1"/>
      <p:bldP spid="36" grpId="0" animBg="1"/>
      <p:bldP spid="36" grpId="1" animBg="1"/>
      <p:bldP spid="28" grpId="0" animBg="1"/>
      <p:bldP spid="2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407A4334-470A-400A-9EE7-8C1BEBC76052}"/>
              </a:ext>
            </a:extLst>
          </p:cNvPr>
          <p:cNvPicPr>
            <a:picLocks noChangeAspect="1"/>
          </p:cNvPicPr>
          <p:nvPr/>
        </p:nvPicPr>
        <p:blipFill>
          <a:blip r:embed="rId2"/>
          <a:stretch>
            <a:fillRect/>
          </a:stretch>
        </p:blipFill>
        <p:spPr>
          <a:xfrm>
            <a:off x="3923607" y="645354"/>
            <a:ext cx="8231978" cy="6186208"/>
          </a:xfrm>
          <a:prstGeom prst="rect">
            <a:avLst/>
          </a:prstGeom>
        </p:spPr>
      </p:pic>
      <p:sp>
        <p:nvSpPr>
          <p:cNvPr id="2" name="TextBox 1"/>
          <p:cNvSpPr txBox="1"/>
          <p:nvPr/>
        </p:nvSpPr>
        <p:spPr>
          <a:xfrm>
            <a:off x="77979" y="134507"/>
            <a:ext cx="3521432"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Connect to the Access database</a:t>
            </a:r>
          </a:p>
        </p:txBody>
      </p:sp>
      <p:sp>
        <p:nvSpPr>
          <p:cNvPr id="12" name="TextBox 11"/>
          <p:cNvSpPr txBox="1"/>
          <p:nvPr/>
        </p:nvSpPr>
        <p:spPr>
          <a:xfrm>
            <a:off x="117608" y="1488593"/>
            <a:ext cx="3481804" cy="1015663"/>
          </a:xfrm>
          <a:prstGeom prst="rect">
            <a:avLst/>
          </a:prstGeom>
          <a:solidFill>
            <a:schemeClr val="bg1"/>
          </a:solidFill>
          <a:ln w="19050">
            <a:solidFill>
              <a:schemeClr val="accent2"/>
            </a:solidFill>
          </a:ln>
        </p:spPr>
        <p:txBody>
          <a:bodyPr wrap="square" rtlCol="0">
            <a:spAutoFit/>
          </a:bodyPr>
          <a:lstStyle/>
          <a:p>
            <a:r>
              <a:rPr lang="en-CA" sz="2000" dirty="0"/>
              <a:t>Browse to where you have the data files for this course, in the downloads folder.</a:t>
            </a:r>
          </a:p>
        </p:txBody>
      </p:sp>
      <p:sp>
        <p:nvSpPr>
          <p:cNvPr id="20" name="TextBox 19"/>
          <p:cNvSpPr txBox="1"/>
          <p:nvPr/>
        </p:nvSpPr>
        <p:spPr>
          <a:xfrm>
            <a:off x="77979" y="4117598"/>
            <a:ext cx="4194201" cy="400110"/>
          </a:xfrm>
          <a:prstGeom prst="rect">
            <a:avLst/>
          </a:prstGeom>
          <a:solidFill>
            <a:schemeClr val="bg1"/>
          </a:solidFill>
          <a:ln w="19050">
            <a:solidFill>
              <a:schemeClr val="accent2"/>
            </a:solidFill>
          </a:ln>
        </p:spPr>
        <p:txBody>
          <a:bodyPr wrap="square" rtlCol="0">
            <a:spAutoFit/>
          </a:bodyPr>
          <a:lstStyle/>
          <a:p>
            <a:r>
              <a:rPr lang="en-CA" sz="2000" dirty="0"/>
              <a:t>Select </a:t>
            </a:r>
            <a:r>
              <a:rPr lang="en-CA" sz="2000" b="1" i="1" dirty="0"/>
              <a:t>Smoking_Statistics.accdb</a:t>
            </a:r>
            <a:endParaRPr lang="en-CA" sz="2000" dirty="0"/>
          </a:p>
        </p:txBody>
      </p:sp>
      <p:pic>
        <p:nvPicPr>
          <p:cNvPr id="8" name="Picture 7">
            <a:extLst>
              <a:ext uri="{FF2B5EF4-FFF2-40B4-BE49-F238E27FC236}">
                <a16:creationId xmlns:a16="http://schemas.microsoft.com/office/drawing/2014/main" id="{6F14FC05-EE33-4277-9419-930B547A0EE1}"/>
              </a:ext>
            </a:extLst>
          </p:cNvPr>
          <p:cNvPicPr>
            <a:picLocks noChangeAspect="1"/>
          </p:cNvPicPr>
          <p:nvPr/>
        </p:nvPicPr>
        <p:blipFill>
          <a:blip r:embed="rId3"/>
          <a:stretch>
            <a:fillRect/>
          </a:stretch>
        </p:blipFill>
        <p:spPr>
          <a:xfrm>
            <a:off x="4173693" y="1218649"/>
            <a:ext cx="7765142" cy="4388993"/>
          </a:xfrm>
          <a:prstGeom prst="rect">
            <a:avLst/>
          </a:prstGeom>
          <a:ln w="6350">
            <a:solidFill>
              <a:schemeClr val="bg1">
                <a:lumMod val="65000"/>
              </a:schemeClr>
            </a:solidFill>
          </a:ln>
        </p:spPr>
      </p:pic>
      <p:cxnSp>
        <p:nvCxnSpPr>
          <p:cNvPr id="24" name="Straight Arrow Connector 23"/>
          <p:cNvCxnSpPr>
            <a:cxnSpLocks/>
            <a:stCxn id="20" idx="3"/>
          </p:cNvCxnSpPr>
          <p:nvPr/>
        </p:nvCxnSpPr>
        <p:spPr>
          <a:xfrm flipV="1">
            <a:off x="4272180" y="2950979"/>
            <a:ext cx="3060273" cy="13666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D4A06588-BBD3-4496-8709-0FD79239E0E1}"/>
              </a:ext>
            </a:extLst>
          </p:cNvPr>
          <p:cNvGrpSpPr/>
          <p:nvPr/>
        </p:nvGrpSpPr>
        <p:grpSpPr>
          <a:xfrm>
            <a:off x="7919822" y="2950979"/>
            <a:ext cx="2235293" cy="2403536"/>
            <a:chOff x="7919822" y="2950979"/>
            <a:chExt cx="2235293" cy="2403536"/>
          </a:xfrm>
        </p:grpSpPr>
        <p:cxnSp>
          <p:nvCxnSpPr>
            <p:cNvPr id="26" name="Straight Arrow Connector 25"/>
            <p:cNvCxnSpPr>
              <a:cxnSpLocks/>
            </p:cNvCxnSpPr>
            <p:nvPr/>
          </p:nvCxnSpPr>
          <p:spPr>
            <a:xfrm>
              <a:off x="7919822" y="2950979"/>
              <a:ext cx="2235293" cy="24035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2E052115-5F29-4B74-A663-EDE8A4767D96}"/>
                </a:ext>
              </a:extLst>
            </p:cNvPr>
            <p:cNvSpPr txBox="1"/>
            <p:nvPr/>
          </p:nvSpPr>
          <p:spPr>
            <a:xfrm rot="2828522">
              <a:off x="8244816" y="3875701"/>
              <a:ext cx="1662412" cy="369332"/>
            </a:xfrm>
            <a:prstGeom prst="rect">
              <a:avLst/>
            </a:prstGeom>
            <a:noFill/>
          </p:spPr>
          <p:txBody>
            <a:bodyPr wrap="square">
              <a:spAutoFit/>
            </a:bodyPr>
            <a:lstStyle/>
            <a:p>
              <a:r>
                <a:rPr lang="en-CA" dirty="0"/>
                <a:t>Click on </a:t>
              </a:r>
              <a:r>
                <a:rPr lang="en-CA" b="1" i="1" dirty="0"/>
                <a:t>Import</a:t>
              </a:r>
            </a:p>
          </p:txBody>
        </p:sp>
      </p:grpSp>
      <p:sp>
        <p:nvSpPr>
          <p:cNvPr id="14" name="Slide Number Placeholder 2">
            <a:extLst>
              <a:ext uri="{FF2B5EF4-FFF2-40B4-BE49-F238E27FC236}">
                <a16:creationId xmlns:a16="http://schemas.microsoft.com/office/drawing/2014/main" id="{EC7664C1-E6AA-45FD-9070-4941A24EA396}"/>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23</a:t>
            </a:fld>
            <a:endParaRPr lang="en-GB" dirty="0">
              <a:solidFill>
                <a:schemeClr val="tx1"/>
              </a:solidFill>
            </a:endParaRPr>
          </a:p>
        </p:txBody>
      </p:sp>
    </p:spTree>
    <p:extLst>
      <p:ext uri="{BB962C8B-B14F-4D97-AF65-F5344CB8AC3E}">
        <p14:creationId xmlns:p14="http://schemas.microsoft.com/office/powerpoint/2010/main" val="224796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500" fill="hold"/>
                                        <p:tgtEl>
                                          <p:spTgt spid="20"/>
                                        </p:tgtEl>
                                        <p:attrNameLst>
                                          <p:attrName>ppt_x</p:attrName>
                                        </p:attrNameLst>
                                      </p:cBhvr>
                                      <p:tavLst>
                                        <p:tav tm="0">
                                          <p:val>
                                            <p:strVal val="0-#ppt_w/2"/>
                                          </p:val>
                                        </p:tav>
                                        <p:tav tm="100000">
                                          <p:val>
                                            <p:strVal val="#ppt_x"/>
                                          </p:val>
                                        </p:tav>
                                      </p:tavLst>
                                    </p:anim>
                                    <p:anim calcmode="lin" valueType="num">
                                      <p:cBhvr additive="base">
                                        <p:cTn id="19" dur="500" fill="hold"/>
                                        <p:tgtEl>
                                          <p:spTgt spid="20"/>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22" presetClass="entr" presetSubtype="4"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down)">
                                      <p:cBhvr>
                                        <p:cTn id="23" dur="500"/>
                                        <p:tgtEl>
                                          <p:spTgt spid="24"/>
                                        </p:tgtEl>
                                      </p:cBhvr>
                                    </p:animEffect>
                                  </p:childTnLst>
                                </p:cTn>
                              </p:par>
                            </p:childTnLst>
                          </p:cTn>
                        </p:par>
                        <p:par>
                          <p:cTn id="24" fill="hold">
                            <p:stCondLst>
                              <p:cond delay="1000"/>
                            </p:stCondLst>
                            <p:childTnLst>
                              <p:par>
                                <p:cTn id="25" presetID="22" presetClass="entr" presetSubtype="1"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6A0417C1-F1AA-4BCB-9C12-81C3381879FC}"/>
              </a:ext>
            </a:extLst>
          </p:cNvPr>
          <p:cNvPicPr>
            <a:picLocks noChangeAspect="1"/>
          </p:cNvPicPr>
          <p:nvPr/>
        </p:nvPicPr>
        <p:blipFill>
          <a:blip r:embed="rId2"/>
          <a:stretch>
            <a:fillRect/>
          </a:stretch>
        </p:blipFill>
        <p:spPr>
          <a:xfrm>
            <a:off x="3923607" y="645354"/>
            <a:ext cx="8231978" cy="6186208"/>
          </a:xfrm>
          <a:prstGeom prst="rect">
            <a:avLst/>
          </a:prstGeom>
        </p:spPr>
      </p:pic>
      <p:sp>
        <p:nvSpPr>
          <p:cNvPr id="23" name="TextBox 22"/>
          <p:cNvSpPr txBox="1"/>
          <p:nvPr/>
        </p:nvSpPr>
        <p:spPr>
          <a:xfrm>
            <a:off x="145617" y="805455"/>
            <a:ext cx="2448114" cy="400110"/>
          </a:xfrm>
          <a:prstGeom prst="rect">
            <a:avLst/>
          </a:prstGeom>
          <a:solidFill>
            <a:schemeClr val="bg1"/>
          </a:solidFill>
          <a:ln w="19050">
            <a:solidFill>
              <a:schemeClr val="accent2">
                <a:lumMod val="60000"/>
                <a:lumOff val="40000"/>
              </a:schemeClr>
            </a:solidFill>
          </a:ln>
          <a:effectLst/>
        </p:spPr>
        <p:txBody>
          <a:bodyPr wrap="square" rtlCol="0">
            <a:spAutoFit/>
          </a:bodyPr>
          <a:lstStyle>
            <a:defPPr>
              <a:defRPr lang="en-US"/>
            </a:defPPr>
          </a:lstStyle>
          <a:p>
            <a:r>
              <a:rPr lang="en-CA" sz="2000" dirty="0"/>
              <a:t>1. Select </a:t>
            </a:r>
            <a:r>
              <a:rPr lang="en-CA" sz="2000" b="1" i="1" dirty="0" err="1"/>
              <a:t>FN_Smoking</a:t>
            </a:r>
            <a:endParaRPr lang="en-CA" sz="2000" b="1" i="1" dirty="0"/>
          </a:p>
        </p:txBody>
      </p:sp>
      <p:pic>
        <p:nvPicPr>
          <p:cNvPr id="3" name="Picture 2">
            <a:extLst>
              <a:ext uri="{FF2B5EF4-FFF2-40B4-BE49-F238E27FC236}">
                <a16:creationId xmlns:a16="http://schemas.microsoft.com/office/drawing/2014/main" id="{13C5EC8C-9037-47D2-BA6F-98C4BF4383DA}"/>
              </a:ext>
            </a:extLst>
          </p:cNvPr>
          <p:cNvPicPr>
            <a:picLocks noChangeAspect="1"/>
          </p:cNvPicPr>
          <p:nvPr/>
        </p:nvPicPr>
        <p:blipFill>
          <a:blip r:embed="rId3"/>
          <a:stretch>
            <a:fillRect/>
          </a:stretch>
        </p:blipFill>
        <p:spPr>
          <a:xfrm>
            <a:off x="4006689" y="43064"/>
            <a:ext cx="8065767" cy="6412193"/>
          </a:xfrm>
          <a:prstGeom prst="rect">
            <a:avLst/>
          </a:prstGeom>
          <a:ln w="12700">
            <a:solidFill>
              <a:schemeClr val="tx1"/>
            </a:solidFill>
          </a:ln>
        </p:spPr>
      </p:pic>
      <p:sp>
        <p:nvSpPr>
          <p:cNvPr id="26" name="TextBox 25">
            <a:extLst>
              <a:ext uri="{FF2B5EF4-FFF2-40B4-BE49-F238E27FC236}">
                <a16:creationId xmlns:a16="http://schemas.microsoft.com/office/drawing/2014/main" id="{831C85D6-E2E8-49A2-8B83-0F8484C1A1B9}"/>
              </a:ext>
            </a:extLst>
          </p:cNvPr>
          <p:cNvSpPr txBox="1"/>
          <p:nvPr/>
        </p:nvSpPr>
        <p:spPr>
          <a:xfrm>
            <a:off x="77979" y="134507"/>
            <a:ext cx="3521432"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Connect to the Access database</a:t>
            </a:r>
          </a:p>
        </p:txBody>
      </p:sp>
      <p:pic>
        <p:nvPicPr>
          <p:cNvPr id="6" name="Picture 5">
            <a:extLst>
              <a:ext uri="{FF2B5EF4-FFF2-40B4-BE49-F238E27FC236}">
                <a16:creationId xmlns:a16="http://schemas.microsoft.com/office/drawing/2014/main" id="{432FEDAB-AF86-4695-9402-FEB0B4AF7036}"/>
              </a:ext>
            </a:extLst>
          </p:cNvPr>
          <p:cNvPicPr>
            <a:picLocks noChangeAspect="1"/>
          </p:cNvPicPr>
          <p:nvPr/>
        </p:nvPicPr>
        <p:blipFill>
          <a:blip r:embed="rId4"/>
          <a:stretch>
            <a:fillRect/>
          </a:stretch>
        </p:blipFill>
        <p:spPr>
          <a:xfrm>
            <a:off x="10018738" y="6286277"/>
            <a:ext cx="1190791" cy="457264"/>
          </a:xfrm>
          <a:prstGeom prst="rect">
            <a:avLst/>
          </a:prstGeom>
          <a:ln w="12700">
            <a:solidFill>
              <a:schemeClr val="bg1">
                <a:lumMod val="85000"/>
              </a:schemeClr>
            </a:solidFill>
          </a:ln>
        </p:spPr>
      </p:pic>
      <p:cxnSp>
        <p:nvCxnSpPr>
          <p:cNvPr id="9" name="Straight Arrow Connector 8">
            <a:extLst>
              <a:ext uri="{FF2B5EF4-FFF2-40B4-BE49-F238E27FC236}">
                <a16:creationId xmlns:a16="http://schemas.microsoft.com/office/drawing/2014/main" id="{AE9C6524-0BEC-4F67-B888-52C5260C4E71}"/>
              </a:ext>
            </a:extLst>
          </p:cNvPr>
          <p:cNvCxnSpPr>
            <a:cxnSpLocks/>
            <a:stCxn id="23" idx="3"/>
          </p:cNvCxnSpPr>
          <p:nvPr/>
        </p:nvCxnSpPr>
        <p:spPr>
          <a:xfrm>
            <a:off x="2593731" y="1005510"/>
            <a:ext cx="1812014" cy="7983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54806885-5B3F-4A86-8C80-699D674E5691}"/>
              </a:ext>
            </a:extLst>
          </p:cNvPr>
          <p:cNvSpPr txBox="1"/>
          <p:nvPr/>
        </p:nvSpPr>
        <p:spPr>
          <a:xfrm>
            <a:off x="143475" y="5877484"/>
            <a:ext cx="6056528" cy="707886"/>
          </a:xfrm>
          <a:prstGeom prst="rect">
            <a:avLst/>
          </a:prstGeom>
          <a:solidFill>
            <a:schemeClr val="bg1"/>
          </a:solidFill>
          <a:ln w="19050">
            <a:solidFill>
              <a:schemeClr val="accent2">
                <a:lumMod val="60000"/>
                <a:lumOff val="40000"/>
              </a:schemeClr>
            </a:solidFill>
          </a:ln>
          <a:effectLst/>
        </p:spPr>
        <p:txBody>
          <a:bodyPr wrap="square" rtlCol="0">
            <a:spAutoFit/>
          </a:bodyPr>
          <a:lstStyle>
            <a:defPPr>
              <a:defRPr lang="en-US"/>
            </a:defPPr>
          </a:lstStyle>
          <a:p>
            <a:r>
              <a:rPr lang="en-CA" sz="2000" dirty="0"/>
              <a:t>2. Load to … Allows you to choose the workbook; a new worksheet will be created for the data.</a:t>
            </a:r>
            <a:endParaRPr lang="en-CA" sz="2000" b="1" i="1" dirty="0"/>
          </a:p>
        </p:txBody>
      </p:sp>
      <p:cxnSp>
        <p:nvCxnSpPr>
          <p:cNvPr id="28" name="Straight Arrow Connector 27">
            <a:extLst>
              <a:ext uri="{FF2B5EF4-FFF2-40B4-BE49-F238E27FC236}">
                <a16:creationId xmlns:a16="http://schemas.microsoft.com/office/drawing/2014/main" id="{39745135-D3CD-4FEC-BABB-20FEC69BDA9D}"/>
              </a:ext>
            </a:extLst>
          </p:cNvPr>
          <p:cNvCxnSpPr>
            <a:cxnSpLocks/>
          </p:cNvCxnSpPr>
          <p:nvPr/>
        </p:nvCxnSpPr>
        <p:spPr>
          <a:xfrm>
            <a:off x="6224548" y="6318171"/>
            <a:ext cx="4116485" cy="2987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561846BE-CDAD-400D-B4FD-84D79B966FDB}"/>
              </a:ext>
            </a:extLst>
          </p:cNvPr>
          <p:cNvPicPr>
            <a:picLocks noChangeAspect="1"/>
          </p:cNvPicPr>
          <p:nvPr/>
        </p:nvPicPr>
        <p:blipFill>
          <a:blip r:embed="rId5"/>
          <a:stretch>
            <a:fillRect/>
          </a:stretch>
        </p:blipFill>
        <p:spPr>
          <a:xfrm>
            <a:off x="6052347" y="1761182"/>
            <a:ext cx="2923809" cy="2571429"/>
          </a:xfrm>
          <a:prstGeom prst="rect">
            <a:avLst/>
          </a:prstGeom>
        </p:spPr>
      </p:pic>
      <p:sp>
        <p:nvSpPr>
          <p:cNvPr id="41" name="TextBox 40">
            <a:extLst>
              <a:ext uri="{FF2B5EF4-FFF2-40B4-BE49-F238E27FC236}">
                <a16:creationId xmlns:a16="http://schemas.microsoft.com/office/drawing/2014/main" id="{4B6B6E41-8B4A-483E-89E2-BDF31F7B0517}"/>
              </a:ext>
            </a:extLst>
          </p:cNvPr>
          <p:cNvSpPr txBox="1"/>
          <p:nvPr/>
        </p:nvSpPr>
        <p:spPr>
          <a:xfrm>
            <a:off x="3730347" y="5282658"/>
            <a:ext cx="1350795" cy="400110"/>
          </a:xfrm>
          <a:prstGeom prst="rect">
            <a:avLst/>
          </a:prstGeom>
          <a:solidFill>
            <a:schemeClr val="bg1"/>
          </a:solidFill>
          <a:ln w="19050">
            <a:solidFill>
              <a:schemeClr val="accent2">
                <a:lumMod val="60000"/>
                <a:lumOff val="40000"/>
              </a:schemeClr>
            </a:solidFill>
          </a:ln>
          <a:effectLst/>
        </p:spPr>
        <p:txBody>
          <a:bodyPr wrap="square" rtlCol="0">
            <a:spAutoFit/>
          </a:bodyPr>
          <a:lstStyle>
            <a:defPPr>
              <a:defRPr lang="en-US"/>
            </a:defPPr>
          </a:lstStyle>
          <a:p>
            <a:r>
              <a:rPr lang="en-CA" sz="2000" dirty="0"/>
              <a:t>Click on OK</a:t>
            </a:r>
            <a:endParaRPr lang="en-CA" sz="2000" b="1" i="1" dirty="0"/>
          </a:p>
        </p:txBody>
      </p:sp>
      <p:cxnSp>
        <p:nvCxnSpPr>
          <p:cNvPr id="42" name="Straight Arrow Connector 41">
            <a:extLst>
              <a:ext uri="{FF2B5EF4-FFF2-40B4-BE49-F238E27FC236}">
                <a16:creationId xmlns:a16="http://schemas.microsoft.com/office/drawing/2014/main" id="{DC721913-C10D-4223-BE34-66B5EFE094E3}"/>
              </a:ext>
            </a:extLst>
          </p:cNvPr>
          <p:cNvCxnSpPr>
            <a:cxnSpLocks/>
            <a:stCxn id="41" idx="3"/>
          </p:cNvCxnSpPr>
          <p:nvPr/>
        </p:nvCxnSpPr>
        <p:spPr>
          <a:xfrm flipV="1">
            <a:off x="5081142" y="4147802"/>
            <a:ext cx="2286812" cy="133491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Slide Number Placeholder 2">
            <a:extLst>
              <a:ext uri="{FF2B5EF4-FFF2-40B4-BE49-F238E27FC236}">
                <a16:creationId xmlns:a16="http://schemas.microsoft.com/office/drawing/2014/main" id="{0C7C1B9B-C0A3-491D-A343-B09B03A00553}"/>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24</a:t>
            </a:fld>
            <a:endParaRPr lang="en-GB" dirty="0">
              <a:solidFill>
                <a:schemeClr val="tx1"/>
              </a:solidFill>
            </a:endParaRPr>
          </a:p>
        </p:txBody>
      </p:sp>
      <p:sp>
        <p:nvSpPr>
          <p:cNvPr id="14" name="TextBox 13">
            <a:extLst>
              <a:ext uri="{FF2B5EF4-FFF2-40B4-BE49-F238E27FC236}">
                <a16:creationId xmlns:a16="http://schemas.microsoft.com/office/drawing/2014/main" id="{9FFBF865-95ED-4416-9272-5524ECECD036}"/>
              </a:ext>
            </a:extLst>
          </p:cNvPr>
          <p:cNvSpPr txBox="1"/>
          <p:nvPr/>
        </p:nvSpPr>
        <p:spPr>
          <a:xfrm>
            <a:off x="145617" y="1469110"/>
            <a:ext cx="3479866" cy="707886"/>
          </a:xfrm>
          <a:prstGeom prst="rect">
            <a:avLst/>
          </a:prstGeom>
          <a:solidFill>
            <a:schemeClr val="bg1"/>
          </a:solidFill>
          <a:ln w="19050">
            <a:solidFill>
              <a:schemeClr val="accent2">
                <a:lumMod val="60000"/>
                <a:lumOff val="40000"/>
              </a:schemeClr>
            </a:solidFill>
          </a:ln>
          <a:effectLst/>
        </p:spPr>
        <p:txBody>
          <a:bodyPr wrap="square" rtlCol="0">
            <a:spAutoFit/>
          </a:bodyPr>
          <a:lstStyle>
            <a:defPPr>
              <a:defRPr lang="en-US"/>
            </a:defPPr>
          </a:lstStyle>
          <a:p>
            <a:r>
              <a:rPr lang="en-CA" sz="2000" dirty="0"/>
              <a:t>Select from these options how you want the data imported.</a:t>
            </a:r>
            <a:endParaRPr lang="en-CA" sz="2000" b="1" i="1" dirty="0"/>
          </a:p>
        </p:txBody>
      </p:sp>
      <p:cxnSp>
        <p:nvCxnSpPr>
          <p:cNvPr id="15" name="Straight Arrow Connector 14">
            <a:extLst>
              <a:ext uri="{FF2B5EF4-FFF2-40B4-BE49-F238E27FC236}">
                <a16:creationId xmlns:a16="http://schemas.microsoft.com/office/drawing/2014/main" id="{D4842375-278B-490D-98B4-9654E58D8A3E}"/>
              </a:ext>
            </a:extLst>
          </p:cNvPr>
          <p:cNvCxnSpPr>
            <a:cxnSpLocks/>
            <a:stCxn id="14" idx="3"/>
          </p:cNvCxnSpPr>
          <p:nvPr/>
        </p:nvCxnSpPr>
        <p:spPr>
          <a:xfrm>
            <a:off x="3625483" y="1823053"/>
            <a:ext cx="2151063" cy="7970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Left Brace 6">
            <a:extLst>
              <a:ext uri="{FF2B5EF4-FFF2-40B4-BE49-F238E27FC236}">
                <a16:creationId xmlns:a16="http://schemas.microsoft.com/office/drawing/2014/main" id="{71C1191D-7B0C-4382-9B54-5E1B697BFB6A}"/>
              </a:ext>
            </a:extLst>
          </p:cNvPr>
          <p:cNvSpPr/>
          <p:nvPr/>
        </p:nvSpPr>
        <p:spPr>
          <a:xfrm>
            <a:off x="5829301" y="2250831"/>
            <a:ext cx="342900" cy="728694"/>
          </a:xfrm>
          <a:prstGeom prst="leftBrace">
            <a:avLst>
              <a:gd name="adj1" fmla="val 41666"/>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1" name="TextBox 20">
            <a:extLst>
              <a:ext uri="{FF2B5EF4-FFF2-40B4-BE49-F238E27FC236}">
                <a16:creationId xmlns:a16="http://schemas.microsoft.com/office/drawing/2014/main" id="{A45FD714-F07F-4C3B-803E-A00E043E03EA}"/>
              </a:ext>
            </a:extLst>
          </p:cNvPr>
          <p:cNvSpPr txBox="1"/>
          <p:nvPr/>
        </p:nvSpPr>
        <p:spPr>
          <a:xfrm>
            <a:off x="160466" y="2298720"/>
            <a:ext cx="3455597" cy="1015663"/>
          </a:xfrm>
          <a:prstGeom prst="rect">
            <a:avLst/>
          </a:prstGeom>
          <a:solidFill>
            <a:schemeClr val="bg1"/>
          </a:solidFill>
          <a:ln w="19050">
            <a:solidFill>
              <a:schemeClr val="accent2">
                <a:lumMod val="60000"/>
                <a:lumOff val="40000"/>
              </a:schemeClr>
            </a:solidFill>
          </a:ln>
          <a:effectLst/>
        </p:spPr>
        <p:txBody>
          <a:bodyPr wrap="square" rtlCol="0">
            <a:spAutoFit/>
          </a:bodyPr>
          <a:lstStyle>
            <a:defPPr>
              <a:defRPr lang="en-US"/>
            </a:defPPr>
          </a:lstStyle>
          <a:p>
            <a:r>
              <a:rPr lang="en-CA" sz="2000" dirty="0"/>
              <a:t>Select the cell on an existing worksheet or select a new worksheet.</a:t>
            </a:r>
            <a:endParaRPr lang="en-CA" sz="2000" b="1" i="1" dirty="0"/>
          </a:p>
        </p:txBody>
      </p:sp>
      <p:cxnSp>
        <p:nvCxnSpPr>
          <p:cNvPr id="22" name="Straight Arrow Connector 21">
            <a:extLst>
              <a:ext uri="{FF2B5EF4-FFF2-40B4-BE49-F238E27FC236}">
                <a16:creationId xmlns:a16="http://schemas.microsoft.com/office/drawing/2014/main" id="{5EC08569-6035-4408-BCB6-7DD3B17AA760}"/>
              </a:ext>
            </a:extLst>
          </p:cNvPr>
          <p:cNvCxnSpPr>
            <a:cxnSpLocks/>
            <a:stCxn id="21" idx="3"/>
            <a:endCxn id="24" idx="1"/>
          </p:cNvCxnSpPr>
          <p:nvPr/>
        </p:nvCxnSpPr>
        <p:spPr>
          <a:xfrm>
            <a:off x="3616063" y="2806552"/>
            <a:ext cx="2218991" cy="5961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Left Brace 23">
            <a:extLst>
              <a:ext uri="{FF2B5EF4-FFF2-40B4-BE49-F238E27FC236}">
                <a16:creationId xmlns:a16="http://schemas.microsoft.com/office/drawing/2014/main" id="{6ECCD6E1-7EA1-4C00-94E2-4E32B306B78E}"/>
              </a:ext>
            </a:extLst>
          </p:cNvPr>
          <p:cNvSpPr/>
          <p:nvPr/>
        </p:nvSpPr>
        <p:spPr>
          <a:xfrm>
            <a:off x="5835054" y="3148505"/>
            <a:ext cx="342900" cy="569889"/>
          </a:xfrm>
          <a:prstGeom prst="leftBrace">
            <a:avLst>
              <a:gd name="adj1" fmla="val 41666"/>
              <a:gd name="adj2" fmla="val 44609"/>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30" name="TextBox 29">
            <a:extLst>
              <a:ext uri="{FF2B5EF4-FFF2-40B4-BE49-F238E27FC236}">
                <a16:creationId xmlns:a16="http://schemas.microsoft.com/office/drawing/2014/main" id="{3B62D06A-878F-4524-BCD2-E4C1C196CD47}"/>
              </a:ext>
            </a:extLst>
          </p:cNvPr>
          <p:cNvSpPr txBox="1"/>
          <p:nvPr/>
        </p:nvSpPr>
        <p:spPr>
          <a:xfrm>
            <a:off x="136197" y="3414094"/>
            <a:ext cx="3479866" cy="2246769"/>
          </a:xfrm>
          <a:prstGeom prst="rect">
            <a:avLst/>
          </a:prstGeom>
          <a:solidFill>
            <a:schemeClr val="bg1"/>
          </a:solidFill>
          <a:ln w="19050">
            <a:solidFill>
              <a:schemeClr val="accent2">
                <a:lumMod val="60000"/>
                <a:lumOff val="40000"/>
              </a:schemeClr>
            </a:solidFill>
          </a:ln>
          <a:effectLst/>
        </p:spPr>
        <p:txBody>
          <a:bodyPr wrap="square" rtlCol="0">
            <a:spAutoFit/>
          </a:bodyPr>
          <a:lstStyle>
            <a:defPPr>
              <a:defRPr lang="en-US"/>
            </a:defPPr>
          </a:lstStyle>
          <a:p>
            <a:r>
              <a:rPr lang="en-US" sz="2000" b="0" i="0" strike="noStrike" dirty="0">
                <a:effectLst/>
              </a:rPr>
              <a:t>A </a:t>
            </a:r>
            <a:r>
              <a:rPr lang="en-US" sz="2000" b="1" i="0" strike="noStrike" dirty="0">
                <a:effectLst/>
              </a:rPr>
              <a:t>data model</a:t>
            </a:r>
            <a:r>
              <a:rPr lang="en-US" sz="2000" i="0" strike="noStrike" dirty="0">
                <a:effectLst/>
              </a:rPr>
              <a:t> is where two or more </a:t>
            </a:r>
            <a:r>
              <a:rPr lang="en-US" sz="2000" b="0" i="0" strike="noStrike" dirty="0">
                <a:effectLst/>
              </a:rPr>
              <a:t>data tables are connected based on common fields or identifier keys.</a:t>
            </a:r>
          </a:p>
          <a:p>
            <a:r>
              <a:rPr lang="en-US" sz="2000" b="0" i="0" strike="noStrike" dirty="0">
                <a:effectLst/>
              </a:rPr>
              <a:t>It allows you to integrate data from multiple tables, creating a relational data source</a:t>
            </a:r>
            <a:endParaRPr lang="en-CA" sz="2000" b="1" i="1" dirty="0"/>
          </a:p>
        </p:txBody>
      </p:sp>
      <p:cxnSp>
        <p:nvCxnSpPr>
          <p:cNvPr id="31" name="Straight Arrow Connector 30">
            <a:extLst>
              <a:ext uri="{FF2B5EF4-FFF2-40B4-BE49-F238E27FC236}">
                <a16:creationId xmlns:a16="http://schemas.microsoft.com/office/drawing/2014/main" id="{DC3F20EA-DC45-466C-85B3-EA9BD98FC40B}"/>
              </a:ext>
            </a:extLst>
          </p:cNvPr>
          <p:cNvCxnSpPr>
            <a:cxnSpLocks/>
            <a:stCxn id="30" idx="3"/>
          </p:cNvCxnSpPr>
          <p:nvPr/>
        </p:nvCxnSpPr>
        <p:spPr>
          <a:xfrm flipV="1">
            <a:off x="3616063" y="3878476"/>
            <a:ext cx="2479937" cy="6590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9888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0-#ppt_w/2"/>
                                          </p:val>
                                        </p:tav>
                                        <p:tav tm="100000">
                                          <p:val>
                                            <p:strVal val="#ppt_x"/>
                                          </p:val>
                                        </p:tav>
                                      </p:tavLst>
                                    </p:anim>
                                    <p:anim calcmode="lin" valueType="num">
                                      <p:cBhvr additive="base">
                                        <p:cTn id="12" dur="500" fill="hold"/>
                                        <p:tgtEl>
                                          <p:spTgt spid="23"/>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0-#ppt_w/2"/>
                                          </p:val>
                                        </p:tav>
                                        <p:tav tm="100000">
                                          <p:val>
                                            <p:strVal val="#ppt_x"/>
                                          </p:val>
                                        </p:tav>
                                      </p:tavLst>
                                    </p:anim>
                                    <p:anim calcmode="lin" valueType="num">
                                      <p:cBhvr additive="base">
                                        <p:cTn id="22" dur="500" fill="hold"/>
                                        <p:tgtEl>
                                          <p:spTgt spid="27"/>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left)">
                                      <p:cBhvr>
                                        <p:cTn id="26" dur="500"/>
                                        <p:tgtEl>
                                          <p:spTgt spid="28"/>
                                        </p:tgtEl>
                                      </p:cBhvr>
                                    </p:animEffect>
                                  </p:childTnLst>
                                </p:cTn>
                              </p:par>
                            </p:childTnLst>
                          </p:cTn>
                        </p:par>
                        <p:par>
                          <p:cTn id="27" fill="hold">
                            <p:stCondLst>
                              <p:cond delay="1000"/>
                            </p:stCondLst>
                            <p:childTnLst>
                              <p:par>
                                <p:cTn id="28" presetID="22" presetClass="entr" presetSubtype="1" fill="hold" nodeType="after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up)">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0-#ppt_w/2"/>
                                          </p:val>
                                        </p:tav>
                                        <p:tav tm="100000">
                                          <p:val>
                                            <p:strVal val="#ppt_x"/>
                                          </p:val>
                                        </p:tav>
                                      </p:tavLst>
                                    </p:anim>
                                    <p:anim calcmode="lin" valueType="num">
                                      <p:cBhvr additive="base">
                                        <p:cTn id="36" dur="500" fill="hold"/>
                                        <p:tgtEl>
                                          <p:spTgt spid="14"/>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left)">
                                      <p:cBhvr>
                                        <p:cTn id="40" dur="500"/>
                                        <p:tgtEl>
                                          <p:spTgt spid="15"/>
                                        </p:tgtEl>
                                      </p:cBhvr>
                                    </p:animEffect>
                                  </p:childTnLst>
                                </p:cTn>
                              </p:par>
                            </p:childTnLst>
                          </p:cTn>
                        </p:par>
                        <p:par>
                          <p:cTn id="41" fill="hold">
                            <p:stCondLst>
                              <p:cond delay="10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0-#ppt_w/2"/>
                                          </p:val>
                                        </p:tav>
                                        <p:tav tm="100000">
                                          <p:val>
                                            <p:strVal val="#ppt_x"/>
                                          </p:val>
                                        </p:tav>
                                      </p:tavLst>
                                    </p:anim>
                                    <p:anim calcmode="lin" valueType="num">
                                      <p:cBhvr additive="base">
                                        <p:cTn id="50" dur="500" fill="hold"/>
                                        <p:tgtEl>
                                          <p:spTgt spid="21"/>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left)">
                                      <p:cBhvr>
                                        <p:cTn id="54" dur="500"/>
                                        <p:tgtEl>
                                          <p:spTgt spid="2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wipe(left)">
                                      <p:cBhvr>
                                        <p:cTn id="58" dur="500"/>
                                        <p:tgtEl>
                                          <p:spTgt spid="24"/>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additive="base">
                                        <p:cTn id="63" dur="500" fill="hold"/>
                                        <p:tgtEl>
                                          <p:spTgt spid="30"/>
                                        </p:tgtEl>
                                        <p:attrNameLst>
                                          <p:attrName>ppt_x</p:attrName>
                                        </p:attrNameLst>
                                      </p:cBhvr>
                                      <p:tavLst>
                                        <p:tav tm="0">
                                          <p:val>
                                            <p:strVal val="0-#ppt_w/2"/>
                                          </p:val>
                                        </p:tav>
                                        <p:tav tm="100000">
                                          <p:val>
                                            <p:strVal val="#ppt_x"/>
                                          </p:val>
                                        </p:tav>
                                      </p:tavLst>
                                    </p:anim>
                                    <p:anim calcmode="lin" valueType="num">
                                      <p:cBhvr additive="base">
                                        <p:cTn id="64" dur="500" fill="hold"/>
                                        <p:tgtEl>
                                          <p:spTgt spid="30"/>
                                        </p:tgtEl>
                                        <p:attrNameLst>
                                          <p:attrName>ppt_y</p:attrName>
                                        </p:attrNameLst>
                                      </p:cBhvr>
                                      <p:tavLst>
                                        <p:tav tm="0">
                                          <p:val>
                                            <p:strVal val="#ppt_y"/>
                                          </p:val>
                                        </p:tav>
                                        <p:tav tm="100000">
                                          <p:val>
                                            <p:strVal val="#ppt_y"/>
                                          </p:val>
                                        </p:tav>
                                      </p:tavLst>
                                    </p:anim>
                                  </p:childTnLst>
                                </p:cTn>
                              </p:par>
                            </p:childTnLst>
                          </p:cTn>
                        </p:par>
                        <p:par>
                          <p:cTn id="65" fill="hold">
                            <p:stCondLst>
                              <p:cond delay="500"/>
                            </p:stCondLst>
                            <p:childTnLst>
                              <p:par>
                                <p:cTn id="66" presetID="22" presetClass="entr" presetSubtype="8" fill="hold" nodeType="afterEffect">
                                  <p:stCondLst>
                                    <p:cond delay="0"/>
                                  </p:stCondLst>
                                  <p:childTnLst>
                                    <p:set>
                                      <p:cBhvr>
                                        <p:cTn id="67" dur="1" fill="hold">
                                          <p:stCondLst>
                                            <p:cond delay="0"/>
                                          </p:stCondLst>
                                        </p:cTn>
                                        <p:tgtEl>
                                          <p:spTgt spid="31"/>
                                        </p:tgtEl>
                                        <p:attrNameLst>
                                          <p:attrName>style.visibility</p:attrName>
                                        </p:attrNameLst>
                                      </p:cBhvr>
                                      <p:to>
                                        <p:strVal val="visible"/>
                                      </p:to>
                                    </p:set>
                                    <p:animEffect transition="in" filter="wipe(left)">
                                      <p:cBhvr>
                                        <p:cTn id="68" dur="500"/>
                                        <p:tgtEl>
                                          <p:spTgt spid="31"/>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12" fill="hold" grpId="0" nodeType="clickEffect">
                                  <p:stCondLst>
                                    <p:cond delay="0"/>
                                  </p:stCondLst>
                                  <p:childTnLst>
                                    <p:set>
                                      <p:cBhvr>
                                        <p:cTn id="72" dur="1" fill="hold">
                                          <p:stCondLst>
                                            <p:cond delay="0"/>
                                          </p:stCondLst>
                                        </p:cTn>
                                        <p:tgtEl>
                                          <p:spTgt spid="41"/>
                                        </p:tgtEl>
                                        <p:attrNameLst>
                                          <p:attrName>style.visibility</p:attrName>
                                        </p:attrNameLst>
                                      </p:cBhvr>
                                      <p:to>
                                        <p:strVal val="visible"/>
                                      </p:to>
                                    </p:set>
                                    <p:anim calcmode="lin" valueType="num">
                                      <p:cBhvr additive="base">
                                        <p:cTn id="73" dur="500" fill="hold"/>
                                        <p:tgtEl>
                                          <p:spTgt spid="41"/>
                                        </p:tgtEl>
                                        <p:attrNameLst>
                                          <p:attrName>ppt_x</p:attrName>
                                        </p:attrNameLst>
                                      </p:cBhvr>
                                      <p:tavLst>
                                        <p:tav tm="0">
                                          <p:val>
                                            <p:strVal val="0-#ppt_w/2"/>
                                          </p:val>
                                        </p:tav>
                                        <p:tav tm="100000">
                                          <p:val>
                                            <p:strVal val="#ppt_x"/>
                                          </p:val>
                                        </p:tav>
                                      </p:tavLst>
                                    </p:anim>
                                    <p:anim calcmode="lin" valueType="num">
                                      <p:cBhvr additive="base">
                                        <p:cTn id="74" dur="500" fill="hold"/>
                                        <p:tgtEl>
                                          <p:spTgt spid="41"/>
                                        </p:tgtEl>
                                        <p:attrNameLst>
                                          <p:attrName>ppt_y</p:attrName>
                                        </p:attrNameLst>
                                      </p:cBhvr>
                                      <p:tavLst>
                                        <p:tav tm="0">
                                          <p:val>
                                            <p:strVal val="1+#ppt_h/2"/>
                                          </p:val>
                                        </p:tav>
                                        <p:tav tm="100000">
                                          <p:val>
                                            <p:strVal val="#ppt_y"/>
                                          </p:val>
                                        </p:tav>
                                      </p:tavLst>
                                    </p:anim>
                                  </p:childTnLst>
                                </p:cTn>
                              </p:par>
                            </p:childTnLst>
                          </p:cTn>
                        </p:par>
                        <p:par>
                          <p:cTn id="75" fill="hold">
                            <p:stCondLst>
                              <p:cond delay="500"/>
                            </p:stCondLst>
                            <p:childTnLst>
                              <p:par>
                                <p:cTn id="76" presetID="22" presetClass="entr" presetSubtype="4" fill="hold" nodeType="afterEffect">
                                  <p:stCondLst>
                                    <p:cond delay="0"/>
                                  </p:stCondLst>
                                  <p:childTnLst>
                                    <p:set>
                                      <p:cBhvr>
                                        <p:cTn id="77" dur="1" fill="hold">
                                          <p:stCondLst>
                                            <p:cond delay="0"/>
                                          </p:stCondLst>
                                        </p:cTn>
                                        <p:tgtEl>
                                          <p:spTgt spid="42"/>
                                        </p:tgtEl>
                                        <p:attrNameLst>
                                          <p:attrName>style.visibility</p:attrName>
                                        </p:attrNameLst>
                                      </p:cBhvr>
                                      <p:to>
                                        <p:strVal val="visible"/>
                                      </p:to>
                                    </p:set>
                                    <p:animEffect transition="in" filter="wipe(down)">
                                      <p:cBhvr>
                                        <p:cTn id="78" dur="500"/>
                                        <p:tgtEl>
                                          <p:spTgt spid="42"/>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xit" presetSubtype="2" fill="hold" grpId="1" nodeType="clickEffect">
                                  <p:stCondLst>
                                    <p:cond delay="0"/>
                                  </p:stCondLst>
                                  <p:childTnLst>
                                    <p:animEffect transition="out" filter="wipe(right)">
                                      <p:cBhvr>
                                        <p:cTn id="82" dur="500"/>
                                        <p:tgtEl>
                                          <p:spTgt spid="23"/>
                                        </p:tgtEl>
                                      </p:cBhvr>
                                    </p:animEffect>
                                    <p:set>
                                      <p:cBhvr>
                                        <p:cTn id="83" dur="1" fill="hold">
                                          <p:stCondLst>
                                            <p:cond delay="499"/>
                                          </p:stCondLst>
                                        </p:cTn>
                                        <p:tgtEl>
                                          <p:spTgt spid="23"/>
                                        </p:tgtEl>
                                        <p:attrNameLst>
                                          <p:attrName>style.visibility</p:attrName>
                                        </p:attrNameLst>
                                      </p:cBhvr>
                                      <p:to>
                                        <p:strVal val="hidden"/>
                                      </p:to>
                                    </p:set>
                                  </p:childTnLst>
                                </p:cTn>
                              </p:par>
                              <p:par>
                                <p:cTn id="84" presetID="22" presetClass="exit" presetSubtype="2" fill="hold" nodeType="withEffect">
                                  <p:stCondLst>
                                    <p:cond delay="0"/>
                                  </p:stCondLst>
                                  <p:childTnLst>
                                    <p:animEffect transition="out" filter="wipe(right)">
                                      <p:cBhvr>
                                        <p:cTn id="85" dur="500"/>
                                        <p:tgtEl>
                                          <p:spTgt spid="9"/>
                                        </p:tgtEl>
                                      </p:cBhvr>
                                    </p:animEffect>
                                    <p:set>
                                      <p:cBhvr>
                                        <p:cTn id="86" dur="1" fill="hold">
                                          <p:stCondLst>
                                            <p:cond delay="499"/>
                                          </p:stCondLst>
                                        </p:cTn>
                                        <p:tgtEl>
                                          <p:spTgt spid="9"/>
                                        </p:tgtEl>
                                        <p:attrNameLst>
                                          <p:attrName>style.visibility</p:attrName>
                                        </p:attrNameLst>
                                      </p:cBhvr>
                                      <p:to>
                                        <p:strVal val="hidden"/>
                                      </p:to>
                                    </p:set>
                                  </p:childTnLst>
                                </p:cTn>
                              </p:par>
                              <p:par>
                                <p:cTn id="87" presetID="22" presetClass="exit" presetSubtype="2" fill="hold" grpId="1" nodeType="withEffect">
                                  <p:stCondLst>
                                    <p:cond delay="0"/>
                                  </p:stCondLst>
                                  <p:childTnLst>
                                    <p:animEffect transition="out" filter="wipe(right)">
                                      <p:cBhvr>
                                        <p:cTn id="88" dur="500"/>
                                        <p:tgtEl>
                                          <p:spTgt spid="27"/>
                                        </p:tgtEl>
                                      </p:cBhvr>
                                    </p:animEffect>
                                    <p:set>
                                      <p:cBhvr>
                                        <p:cTn id="89" dur="1" fill="hold">
                                          <p:stCondLst>
                                            <p:cond delay="499"/>
                                          </p:stCondLst>
                                        </p:cTn>
                                        <p:tgtEl>
                                          <p:spTgt spid="27"/>
                                        </p:tgtEl>
                                        <p:attrNameLst>
                                          <p:attrName>style.visibility</p:attrName>
                                        </p:attrNameLst>
                                      </p:cBhvr>
                                      <p:to>
                                        <p:strVal val="hidden"/>
                                      </p:to>
                                    </p:set>
                                  </p:childTnLst>
                                </p:cTn>
                              </p:par>
                              <p:par>
                                <p:cTn id="90" presetID="22" presetClass="exit" presetSubtype="2" fill="hold" nodeType="withEffect">
                                  <p:stCondLst>
                                    <p:cond delay="0"/>
                                  </p:stCondLst>
                                  <p:childTnLst>
                                    <p:animEffect transition="out" filter="wipe(right)">
                                      <p:cBhvr>
                                        <p:cTn id="91" dur="500"/>
                                        <p:tgtEl>
                                          <p:spTgt spid="28"/>
                                        </p:tgtEl>
                                      </p:cBhvr>
                                    </p:animEffect>
                                    <p:set>
                                      <p:cBhvr>
                                        <p:cTn id="92" dur="1" fill="hold">
                                          <p:stCondLst>
                                            <p:cond delay="499"/>
                                          </p:stCondLst>
                                        </p:cTn>
                                        <p:tgtEl>
                                          <p:spTgt spid="28"/>
                                        </p:tgtEl>
                                        <p:attrNameLst>
                                          <p:attrName>style.visibility</p:attrName>
                                        </p:attrNameLst>
                                      </p:cBhvr>
                                      <p:to>
                                        <p:strVal val="hidden"/>
                                      </p:to>
                                    </p:set>
                                  </p:childTnLst>
                                </p:cTn>
                              </p:par>
                              <p:par>
                                <p:cTn id="93" presetID="22" presetClass="exit" presetSubtype="2" fill="hold" nodeType="withEffect">
                                  <p:stCondLst>
                                    <p:cond delay="0"/>
                                  </p:stCondLst>
                                  <p:childTnLst>
                                    <p:animEffect transition="out" filter="wipe(right)">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22" presetClass="exit" presetSubtype="2" fill="hold" grpId="1" nodeType="withEffect">
                                  <p:stCondLst>
                                    <p:cond delay="0"/>
                                  </p:stCondLst>
                                  <p:childTnLst>
                                    <p:animEffect transition="out" filter="wipe(right)">
                                      <p:cBhvr>
                                        <p:cTn id="97" dur="500"/>
                                        <p:tgtEl>
                                          <p:spTgt spid="14"/>
                                        </p:tgtEl>
                                      </p:cBhvr>
                                    </p:animEffect>
                                    <p:set>
                                      <p:cBhvr>
                                        <p:cTn id="98" dur="1" fill="hold">
                                          <p:stCondLst>
                                            <p:cond delay="499"/>
                                          </p:stCondLst>
                                        </p:cTn>
                                        <p:tgtEl>
                                          <p:spTgt spid="14"/>
                                        </p:tgtEl>
                                        <p:attrNameLst>
                                          <p:attrName>style.visibility</p:attrName>
                                        </p:attrNameLst>
                                      </p:cBhvr>
                                      <p:to>
                                        <p:strVal val="hidden"/>
                                      </p:to>
                                    </p:set>
                                  </p:childTnLst>
                                </p:cTn>
                              </p:par>
                              <p:par>
                                <p:cTn id="99" presetID="22" presetClass="exit" presetSubtype="2" fill="hold" nodeType="withEffect">
                                  <p:stCondLst>
                                    <p:cond delay="0"/>
                                  </p:stCondLst>
                                  <p:childTnLst>
                                    <p:animEffect transition="out" filter="wipe(right)">
                                      <p:cBhvr>
                                        <p:cTn id="100" dur="500"/>
                                        <p:tgtEl>
                                          <p:spTgt spid="15"/>
                                        </p:tgtEl>
                                      </p:cBhvr>
                                    </p:animEffect>
                                    <p:set>
                                      <p:cBhvr>
                                        <p:cTn id="101" dur="1" fill="hold">
                                          <p:stCondLst>
                                            <p:cond delay="499"/>
                                          </p:stCondLst>
                                        </p:cTn>
                                        <p:tgtEl>
                                          <p:spTgt spid="15"/>
                                        </p:tgtEl>
                                        <p:attrNameLst>
                                          <p:attrName>style.visibility</p:attrName>
                                        </p:attrNameLst>
                                      </p:cBhvr>
                                      <p:to>
                                        <p:strVal val="hidden"/>
                                      </p:to>
                                    </p:set>
                                  </p:childTnLst>
                                </p:cTn>
                              </p:par>
                              <p:par>
                                <p:cTn id="102" presetID="22" presetClass="exit" presetSubtype="2" fill="hold" grpId="1" nodeType="withEffect">
                                  <p:stCondLst>
                                    <p:cond delay="0"/>
                                  </p:stCondLst>
                                  <p:childTnLst>
                                    <p:animEffect transition="out" filter="wipe(right)">
                                      <p:cBhvr>
                                        <p:cTn id="103" dur="500"/>
                                        <p:tgtEl>
                                          <p:spTgt spid="7"/>
                                        </p:tgtEl>
                                      </p:cBhvr>
                                    </p:animEffect>
                                    <p:set>
                                      <p:cBhvr>
                                        <p:cTn id="104" dur="1" fill="hold">
                                          <p:stCondLst>
                                            <p:cond delay="499"/>
                                          </p:stCondLst>
                                        </p:cTn>
                                        <p:tgtEl>
                                          <p:spTgt spid="7"/>
                                        </p:tgtEl>
                                        <p:attrNameLst>
                                          <p:attrName>style.visibility</p:attrName>
                                        </p:attrNameLst>
                                      </p:cBhvr>
                                      <p:to>
                                        <p:strVal val="hidden"/>
                                      </p:to>
                                    </p:set>
                                  </p:childTnLst>
                                </p:cTn>
                              </p:par>
                              <p:par>
                                <p:cTn id="105" presetID="22" presetClass="exit" presetSubtype="2" fill="hold" grpId="1" nodeType="withEffect">
                                  <p:stCondLst>
                                    <p:cond delay="0"/>
                                  </p:stCondLst>
                                  <p:childTnLst>
                                    <p:animEffect transition="out" filter="wipe(right)">
                                      <p:cBhvr>
                                        <p:cTn id="106" dur="500"/>
                                        <p:tgtEl>
                                          <p:spTgt spid="21"/>
                                        </p:tgtEl>
                                      </p:cBhvr>
                                    </p:animEffect>
                                    <p:set>
                                      <p:cBhvr>
                                        <p:cTn id="107" dur="1" fill="hold">
                                          <p:stCondLst>
                                            <p:cond delay="499"/>
                                          </p:stCondLst>
                                        </p:cTn>
                                        <p:tgtEl>
                                          <p:spTgt spid="21"/>
                                        </p:tgtEl>
                                        <p:attrNameLst>
                                          <p:attrName>style.visibility</p:attrName>
                                        </p:attrNameLst>
                                      </p:cBhvr>
                                      <p:to>
                                        <p:strVal val="hidden"/>
                                      </p:to>
                                    </p:set>
                                  </p:childTnLst>
                                </p:cTn>
                              </p:par>
                              <p:par>
                                <p:cTn id="108" presetID="22" presetClass="exit" presetSubtype="2" fill="hold" nodeType="withEffect">
                                  <p:stCondLst>
                                    <p:cond delay="0"/>
                                  </p:stCondLst>
                                  <p:childTnLst>
                                    <p:animEffect transition="out" filter="wipe(right)">
                                      <p:cBhvr>
                                        <p:cTn id="109" dur="500"/>
                                        <p:tgtEl>
                                          <p:spTgt spid="22"/>
                                        </p:tgtEl>
                                      </p:cBhvr>
                                    </p:animEffect>
                                    <p:set>
                                      <p:cBhvr>
                                        <p:cTn id="110" dur="1" fill="hold">
                                          <p:stCondLst>
                                            <p:cond delay="499"/>
                                          </p:stCondLst>
                                        </p:cTn>
                                        <p:tgtEl>
                                          <p:spTgt spid="22"/>
                                        </p:tgtEl>
                                        <p:attrNameLst>
                                          <p:attrName>style.visibility</p:attrName>
                                        </p:attrNameLst>
                                      </p:cBhvr>
                                      <p:to>
                                        <p:strVal val="hidden"/>
                                      </p:to>
                                    </p:set>
                                  </p:childTnLst>
                                </p:cTn>
                              </p:par>
                              <p:par>
                                <p:cTn id="111" presetID="22" presetClass="exit" presetSubtype="2" fill="hold" grpId="1" nodeType="withEffect">
                                  <p:stCondLst>
                                    <p:cond delay="0"/>
                                  </p:stCondLst>
                                  <p:childTnLst>
                                    <p:animEffect transition="out" filter="wipe(right)">
                                      <p:cBhvr>
                                        <p:cTn id="112" dur="500"/>
                                        <p:tgtEl>
                                          <p:spTgt spid="24"/>
                                        </p:tgtEl>
                                      </p:cBhvr>
                                    </p:animEffect>
                                    <p:set>
                                      <p:cBhvr>
                                        <p:cTn id="113" dur="1" fill="hold">
                                          <p:stCondLst>
                                            <p:cond delay="499"/>
                                          </p:stCondLst>
                                        </p:cTn>
                                        <p:tgtEl>
                                          <p:spTgt spid="24"/>
                                        </p:tgtEl>
                                        <p:attrNameLst>
                                          <p:attrName>style.visibility</p:attrName>
                                        </p:attrNameLst>
                                      </p:cBhvr>
                                      <p:to>
                                        <p:strVal val="hidden"/>
                                      </p:to>
                                    </p:set>
                                  </p:childTnLst>
                                </p:cTn>
                              </p:par>
                              <p:par>
                                <p:cTn id="114" presetID="22" presetClass="exit" presetSubtype="2" fill="hold" grpId="1" nodeType="withEffect">
                                  <p:stCondLst>
                                    <p:cond delay="0"/>
                                  </p:stCondLst>
                                  <p:childTnLst>
                                    <p:animEffect transition="out" filter="wipe(right)">
                                      <p:cBhvr>
                                        <p:cTn id="115" dur="500"/>
                                        <p:tgtEl>
                                          <p:spTgt spid="30"/>
                                        </p:tgtEl>
                                      </p:cBhvr>
                                    </p:animEffect>
                                    <p:set>
                                      <p:cBhvr>
                                        <p:cTn id="116" dur="1" fill="hold">
                                          <p:stCondLst>
                                            <p:cond delay="499"/>
                                          </p:stCondLst>
                                        </p:cTn>
                                        <p:tgtEl>
                                          <p:spTgt spid="30"/>
                                        </p:tgtEl>
                                        <p:attrNameLst>
                                          <p:attrName>style.visibility</p:attrName>
                                        </p:attrNameLst>
                                      </p:cBhvr>
                                      <p:to>
                                        <p:strVal val="hidden"/>
                                      </p:to>
                                    </p:set>
                                  </p:childTnLst>
                                </p:cTn>
                              </p:par>
                              <p:par>
                                <p:cTn id="117" presetID="22" presetClass="exit" presetSubtype="2" fill="hold" nodeType="withEffect">
                                  <p:stCondLst>
                                    <p:cond delay="0"/>
                                  </p:stCondLst>
                                  <p:childTnLst>
                                    <p:animEffect transition="out" filter="wipe(right)">
                                      <p:cBhvr>
                                        <p:cTn id="118" dur="500"/>
                                        <p:tgtEl>
                                          <p:spTgt spid="31"/>
                                        </p:tgtEl>
                                      </p:cBhvr>
                                    </p:animEffect>
                                    <p:set>
                                      <p:cBhvr>
                                        <p:cTn id="119" dur="1" fill="hold">
                                          <p:stCondLst>
                                            <p:cond delay="499"/>
                                          </p:stCondLst>
                                        </p:cTn>
                                        <p:tgtEl>
                                          <p:spTgt spid="31"/>
                                        </p:tgtEl>
                                        <p:attrNameLst>
                                          <p:attrName>style.visibility</p:attrName>
                                        </p:attrNameLst>
                                      </p:cBhvr>
                                      <p:to>
                                        <p:strVal val="hidden"/>
                                      </p:to>
                                    </p:set>
                                  </p:childTnLst>
                                </p:cTn>
                              </p:par>
                              <p:par>
                                <p:cTn id="120" presetID="22" presetClass="exit" presetSubtype="2" fill="hold" grpId="1" nodeType="withEffect">
                                  <p:stCondLst>
                                    <p:cond delay="0"/>
                                  </p:stCondLst>
                                  <p:childTnLst>
                                    <p:animEffect transition="out" filter="wipe(right)">
                                      <p:cBhvr>
                                        <p:cTn id="121" dur="500"/>
                                        <p:tgtEl>
                                          <p:spTgt spid="41"/>
                                        </p:tgtEl>
                                      </p:cBhvr>
                                    </p:animEffect>
                                    <p:set>
                                      <p:cBhvr>
                                        <p:cTn id="122" dur="1" fill="hold">
                                          <p:stCondLst>
                                            <p:cond delay="499"/>
                                          </p:stCondLst>
                                        </p:cTn>
                                        <p:tgtEl>
                                          <p:spTgt spid="41"/>
                                        </p:tgtEl>
                                        <p:attrNameLst>
                                          <p:attrName>style.visibility</p:attrName>
                                        </p:attrNameLst>
                                      </p:cBhvr>
                                      <p:to>
                                        <p:strVal val="hidden"/>
                                      </p:to>
                                    </p:set>
                                  </p:childTnLst>
                                </p:cTn>
                              </p:par>
                              <p:par>
                                <p:cTn id="123" presetID="22" presetClass="exit" presetSubtype="2" fill="hold" nodeType="withEffect">
                                  <p:stCondLst>
                                    <p:cond delay="0"/>
                                  </p:stCondLst>
                                  <p:childTnLst>
                                    <p:animEffect transition="out" filter="wipe(right)">
                                      <p:cBhvr>
                                        <p:cTn id="124" dur="500"/>
                                        <p:tgtEl>
                                          <p:spTgt spid="42"/>
                                        </p:tgtEl>
                                      </p:cBhvr>
                                    </p:animEffect>
                                    <p:set>
                                      <p:cBhvr>
                                        <p:cTn id="125" dur="1" fill="hold">
                                          <p:stCondLst>
                                            <p:cond delay="499"/>
                                          </p:stCondLst>
                                        </p:cTn>
                                        <p:tgtEl>
                                          <p:spTgt spid="42"/>
                                        </p:tgtEl>
                                        <p:attrNameLst>
                                          <p:attrName>style.visibility</p:attrName>
                                        </p:attrNameLst>
                                      </p:cBhvr>
                                      <p:to>
                                        <p:strVal val="hidden"/>
                                      </p:to>
                                    </p:set>
                                  </p:childTnLst>
                                </p:cTn>
                              </p:par>
                              <p:par>
                                <p:cTn id="126" presetID="22" presetClass="exit" presetSubtype="2" fill="hold" nodeType="withEffect">
                                  <p:stCondLst>
                                    <p:cond delay="0"/>
                                  </p:stCondLst>
                                  <p:childTnLst>
                                    <p:animEffect transition="out" filter="wipe(right)">
                                      <p:cBhvr>
                                        <p:cTn id="127" dur="500"/>
                                        <p:tgtEl>
                                          <p:spTgt spid="6"/>
                                        </p:tgtEl>
                                      </p:cBhvr>
                                    </p:animEffect>
                                    <p:set>
                                      <p:cBhvr>
                                        <p:cTn id="128" dur="1" fill="hold">
                                          <p:stCondLst>
                                            <p:cond delay="499"/>
                                          </p:stCondLst>
                                        </p:cTn>
                                        <p:tgtEl>
                                          <p:spTgt spid="6"/>
                                        </p:tgtEl>
                                        <p:attrNameLst>
                                          <p:attrName>style.visibility</p:attrName>
                                        </p:attrNameLst>
                                      </p:cBhvr>
                                      <p:to>
                                        <p:strVal val="hidden"/>
                                      </p:to>
                                    </p:set>
                                  </p:childTnLst>
                                </p:cTn>
                              </p:par>
                              <p:par>
                                <p:cTn id="129" presetID="35" presetClass="exit" presetSubtype="0" fill="hold" nodeType="withEffect">
                                  <p:stCondLst>
                                    <p:cond delay="0"/>
                                  </p:stCondLst>
                                  <p:childTnLst>
                                    <p:animEffect transition="out" filter="fade">
                                      <p:cBhvr>
                                        <p:cTn id="130" dur="2000"/>
                                        <p:tgtEl>
                                          <p:spTgt spid="3"/>
                                        </p:tgtEl>
                                      </p:cBhvr>
                                    </p:animEffect>
                                    <p:anim calcmode="lin" valueType="num">
                                      <p:cBhvr>
                                        <p:cTn id="131" dur="2000"/>
                                        <p:tgtEl>
                                          <p:spTgt spid="3"/>
                                        </p:tgtEl>
                                        <p:attrNameLst>
                                          <p:attrName>style.rotation</p:attrName>
                                        </p:attrNameLst>
                                      </p:cBhvr>
                                      <p:tavLst>
                                        <p:tav tm="0">
                                          <p:val>
                                            <p:fltVal val="0"/>
                                          </p:val>
                                        </p:tav>
                                        <p:tav tm="100000">
                                          <p:val>
                                            <p:fltVal val="720"/>
                                          </p:val>
                                        </p:tav>
                                      </p:tavLst>
                                    </p:anim>
                                    <p:anim calcmode="lin" valueType="num">
                                      <p:cBhvr>
                                        <p:cTn id="132" dur="2000"/>
                                        <p:tgtEl>
                                          <p:spTgt spid="3"/>
                                        </p:tgtEl>
                                        <p:attrNameLst>
                                          <p:attrName>ppt_h</p:attrName>
                                        </p:attrNameLst>
                                      </p:cBhvr>
                                      <p:tavLst>
                                        <p:tav tm="0">
                                          <p:val>
                                            <p:strVal val="ppt_h"/>
                                          </p:val>
                                        </p:tav>
                                        <p:tav tm="100000">
                                          <p:val>
                                            <p:fltVal val="0"/>
                                          </p:val>
                                        </p:tav>
                                      </p:tavLst>
                                    </p:anim>
                                    <p:anim calcmode="lin" valueType="num">
                                      <p:cBhvr>
                                        <p:cTn id="133" dur="2000"/>
                                        <p:tgtEl>
                                          <p:spTgt spid="3"/>
                                        </p:tgtEl>
                                        <p:attrNameLst>
                                          <p:attrName>ppt_w</p:attrName>
                                        </p:attrNameLst>
                                      </p:cBhvr>
                                      <p:tavLst>
                                        <p:tav tm="0">
                                          <p:val>
                                            <p:strVal val="ppt_w"/>
                                          </p:val>
                                        </p:tav>
                                        <p:tav tm="100000">
                                          <p:val>
                                            <p:fltVal val="0"/>
                                          </p:val>
                                        </p:tav>
                                      </p:tavLst>
                                    </p:anim>
                                    <p:set>
                                      <p:cBhvr>
                                        <p:cTn id="134" dur="1" fill="hold">
                                          <p:stCondLst>
                                            <p:cond delay="1999"/>
                                          </p:stCondLst>
                                        </p:cTn>
                                        <p:tgtEl>
                                          <p:spTgt spid="3"/>
                                        </p:tgtEl>
                                        <p:attrNameLst>
                                          <p:attrName>style.visibility</p:attrName>
                                        </p:attrNameLst>
                                      </p:cBhvr>
                                      <p:to>
                                        <p:strVal val="hidden"/>
                                      </p:to>
                                    </p:set>
                                  </p:childTnLst>
                                </p:cTn>
                              </p:par>
                              <p:par>
                                <p:cTn id="135" presetID="10" presetClass="exit" presetSubtype="0" fill="hold" nodeType="withEffect">
                                  <p:stCondLst>
                                    <p:cond delay="0"/>
                                  </p:stCondLst>
                                  <p:childTnLst>
                                    <p:animEffect transition="out" filter="fade">
                                      <p:cBhvr>
                                        <p:cTn id="136" dur="500"/>
                                        <p:tgtEl>
                                          <p:spTgt spid="25"/>
                                        </p:tgtEl>
                                      </p:cBhvr>
                                    </p:animEffect>
                                    <p:set>
                                      <p:cBhvr>
                                        <p:cTn id="137"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7" grpId="0" animBg="1"/>
      <p:bldP spid="27" grpId="1" animBg="1"/>
      <p:bldP spid="41" grpId="0" animBg="1"/>
      <p:bldP spid="41" grpId="1" animBg="1"/>
      <p:bldP spid="14" grpId="0" animBg="1"/>
      <p:bldP spid="14" grpId="1" animBg="1"/>
      <p:bldP spid="7" grpId="0" animBg="1"/>
      <p:bldP spid="7" grpId="1" animBg="1"/>
      <p:bldP spid="21" grpId="0" animBg="1"/>
      <p:bldP spid="21" grpId="1" animBg="1"/>
      <p:bldP spid="24" grpId="0" animBg="1"/>
      <p:bldP spid="24" grpId="1" animBg="1"/>
      <p:bldP spid="30" grpId="0" animBg="1"/>
      <p:bldP spid="30"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396F51F-C2BE-46A7-9666-2B4E0CB71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451" y="649592"/>
            <a:ext cx="9539323" cy="6208408"/>
          </a:xfrm>
          <a:prstGeom prst="rect">
            <a:avLst/>
          </a:prstGeom>
        </p:spPr>
      </p:pic>
      <p:sp>
        <p:nvSpPr>
          <p:cNvPr id="5" name="TextBox 4">
            <a:extLst>
              <a:ext uri="{FF2B5EF4-FFF2-40B4-BE49-F238E27FC236}">
                <a16:creationId xmlns:a16="http://schemas.microsoft.com/office/drawing/2014/main" id="{57A6D3FA-6F2A-4878-8F66-6D2D8B790F9D}"/>
              </a:ext>
            </a:extLst>
          </p:cNvPr>
          <p:cNvSpPr txBox="1"/>
          <p:nvPr/>
        </p:nvSpPr>
        <p:spPr>
          <a:xfrm>
            <a:off x="390424" y="892835"/>
            <a:ext cx="9135209" cy="400110"/>
          </a:xfrm>
          <a:prstGeom prst="rect">
            <a:avLst/>
          </a:prstGeom>
          <a:solidFill>
            <a:schemeClr val="bg1"/>
          </a:solidFill>
          <a:ln w="19050">
            <a:solidFill>
              <a:schemeClr val="accent2"/>
            </a:solidFill>
          </a:ln>
          <a:effectLst/>
        </p:spPr>
        <p:txBody>
          <a:bodyPr wrap="square" rtlCol="0">
            <a:spAutoFit/>
          </a:bodyPr>
          <a:lstStyle/>
          <a:p>
            <a:r>
              <a:rPr lang="en-CA" sz="2000" dirty="0"/>
              <a:t>This is what you should see now after connecting to </a:t>
            </a:r>
            <a:r>
              <a:rPr lang="en-CA" sz="2000" b="1" i="1" dirty="0" err="1"/>
              <a:t>Smoking_Stats</a:t>
            </a:r>
            <a:r>
              <a:rPr lang="en-CA" sz="2000" b="1" i="1" dirty="0"/>
              <a:t> </a:t>
            </a:r>
            <a:r>
              <a:rPr lang="en-CA" sz="2000" dirty="0"/>
              <a:t>Access database.</a:t>
            </a:r>
            <a:endParaRPr lang="en-CA" sz="2000" b="1" i="1" dirty="0"/>
          </a:p>
        </p:txBody>
      </p:sp>
      <p:sp>
        <p:nvSpPr>
          <p:cNvPr id="6" name="Slide Number Placeholder 2">
            <a:extLst>
              <a:ext uri="{FF2B5EF4-FFF2-40B4-BE49-F238E27FC236}">
                <a16:creationId xmlns:a16="http://schemas.microsoft.com/office/drawing/2014/main" id="{21D1E58B-3519-4C2A-9E15-296B17A7D4A4}"/>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25</a:t>
            </a:fld>
            <a:endParaRPr lang="en-GB" dirty="0">
              <a:solidFill>
                <a:schemeClr val="tx1"/>
              </a:solidFill>
            </a:endParaRPr>
          </a:p>
        </p:txBody>
      </p:sp>
      <p:sp>
        <p:nvSpPr>
          <p:cNvPr id="7" name="TextBox 6">
            <a:extLst>
              <a:ext uri="{FF2B5EF4-FFF2-40B4-BE49-F238E27FC236}">
                <a16:creationId xmlns:a16="http://schemas.microsoft.com/office/drawing/2014/main" id="{4F19B92B-C22B-4F6B-9151-0DE9A05E00CB}"/>
              </a:ext>
            </a:extLst>
          </p:cNvPr>
          <p:cNvSpPr txBox="1"/>
          <p:nvPr/>
        </p:nvSpPr>
        <p:spPr>
          <a:xfrm>
            <a:off x="77979" y="134507"/>
            <a:ext cx="3729090"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Connected to the Access database</a:t>
            </a:r>
          </a:p>
        </p:txBody>
      </p:sp>
    </p:spTree>
    <p:extLst>
      <p:ext uri="{BB962C8B-B14F-4D97-AF65-F5344CB8AC3E}">
        <p14:creationId xmlns:p14="http://schemas.microsoft.com/office/powerpoint/2010/main" val="9409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194B691-09A0-426C-BDE0-09CA743FA6CB}"/>
              </a:ext>
            </a:extLst>
          </p:cNvPr>
          <p:cNvPicPr>
            <a:picLocks noChangeAspect="1"/>
          </p:cNvPicPr>
          <p:nvPr/>
        </p:nvPicPr>
        <p:blipFill>
          <a:blip r:embed="rId2"/>
          <a:stretch>
            <a:fillRect/>
          </a:stretch>
        </p:blipFill>
        <p:spPr>
          <a:xfrm>
            <a:off x="2593730" y="617363"/>
            <a:ext cx="9562975" cy="6217685"/>
          </a:xfrm>
          <a:prstGeom prst="rect">
            <a:avLst/>
          </a:prstGeom>
          <a:ln>
            <a:solidFill>
              <a:schemeClr val="bg1">
                <a:lumMod val="65000"/>
              </a:schemeClr>
            </a:solidFill>
          </a:ln>
        </p:spPr>
      </p:pic>
      <p:grpSp>
        <p:nvGrpSpPr>
          <p:cNvPr id="10" name="Group 9">
            <a:extLst>
              <a:ext uri="{FF2B5EF4-FFF2-40B4-BE49-F238E27FC236}">
                <a16:creationId xmlns:a16="http://schemas.microsoft.com/office/drawing/2014/main" id="{DA180CA9-047A-4506-8D1B-EF32BB551734}"/>
              </a:ext>
            </a:extLst>
          </p:cNvPr>
          <p:cNvGrpSpPr/>
          <p:nvPr/>
        </p:nvGrpSpPr>
        <p:grpSpPr>
          <a:xfrm>
            <a:off x="3263380" y="2721140"/>
            <a:ext cx="855031" cy="3779965"/>
            <a:chOff x="5643092" y="2707449"/>
            <a:chExt cx="855031" cy="3779965"/>
          </a:xfrm>
        </p:grpSpPr>
        <p:cxnSp>
          <p:nvCxnSpPr>
            <p:cNvPr id="18" name="Straight Arrow Connector 17">
              <a:extLst>
                <a:ext uri="{FF2B5EF4-FFF2-40B4-BE49-F238E27FC236}">
                  <a16:creationId xmlns:a16="http://schemas.microsoft.com/office/drawing/2014/main" id="{3FFF95A0-136C-436D-A11E-F034F780B0EE}"/>
                </a:ext>
              </a:extLst>
            </p:cNvPr>
            <p:cNvCxnSpPr>
              <a:cxnSpLocks/>
            </p:cNvCxnSpPr>
            <p:nvPr/>
          </p:nvCxnSpPr>
          <p:spPr>
            <a:xfrm flipH="1" flipV="1">
              <a:off x="5643092" y="2707449"/>
              <a:ext cx="855031" cy="37799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75C03B2-39BC-42BD-B538-667E6A78129C}"/>
                </a:ext>
              </a:extLst>
            </p:cNvPr>
            <p:cNvSpPr txBox="1"/>
            <p:nvPr/>
          </p:nvSpPr>
          <p:spPr>
            <a:xfrm rot="4697805">
              <a:off x="5304134" y="3850075"/>
              <a:ext cx="1456946" cy="369332"/>
            </a:xfrm>
            <a:prstGeom prst="rect">
              <a:avLst/>
            </a:prstGeom>
            <a:noFill/>
          </p:spPr>
          <p:txBody>
            <a:bodyPr wrap="square" rtlCol="0">
              <a:spAutoFit/>
            </a:bodyPr>
            <a:lstStyle/>
            <a:p>
              <a:r>
                <a:rPr lang="en-CA" dirty="0"/>
                <a:t>Select cell A1</a:t>
              </a:r>
            </a:p>
          </p:txBody>
        </p:sp>
      </p:grpSp>
      <p:pic>
        <p:nvPicPr>
          <p:cNvPr id="30" name="Picture 29">
            <a:extLst>
              <a:ext uri="{FF2B5EF4-FFF2-40B4-BE49-F238E27FC236}">
                <a16:creationId xmlns:a16="http://schemas.microsoft.com/office/drawing/2014/main" id="{2CBA41D0-C94A-44A5-B87A-EE33FC9BC7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1314" y="1205010"/>
            <a:ext cx="3858285" cy="4557974"/>
          </a:xfrm>
          <a:prstGeom prst="rect">
            <a:avLst/>
          </a:prstGeom>
        </p:spPr>
      </p:pic>
      <p:sp>
        <p:nvSpPr>
          <p:cNvPr id="11" name="TextBox 10"/>
          <p:cNvSpPr txBox="1"/>
          <p:nvPr/>
        </p:nvSpPr>
        <p:spPr>
          <a:xfrm>
            <a:off x="4688691" y="1004955"/>
            <a:ext cx="3637809" cy="400110"/>
          </a:xfrm>
          <a:prstGeom prst="rect">
            <a:avLst/>
          </a:prstGeom>
          <a:solidFill>
            <a:schemeClr val="bg1"/>
          </a:solidFill>
          <a:ln w="19050">
            <a:solidFill>
              <a:schemeClr val="accent2"/>
            </a:solidFill>
          </a:ln>
        </p:spPr>
        <p:txBody>
          <a:bodyPr wrap="square" rtlCol="0">
            <a:spAutoFit/>
          </a:bodyPr>
          <a:lstStyle/>
          <a:p>
            <a:pPr marL="342900" indent="-342900">
              <a:buFont typeface="+mj-lt"/>
              <a:buAutoNum type="arabicPeriod" startAt="2"/>
            </a:pPr>
            <a:r>
              <a:rPr lang="en-CA" sz="2000" dirty="0"/>
              <a:t>Click on the </a:t>
            </a:r>
            <a:r>
              <a:rPr lang="en-CA" sz="2000" b="1" i="1" dirty="0"/>
              <a:t>Get Data </a:t>
            </a:r>
            <a:r>
              <a:rPr lang="en-CA" sz="2000" dirty="0"/>
              <a:t>button.</a:t>
            </a:r>
          </a:p>
        </p:txBody>
      </p:sp>
      <p:cxnSp>
        <p:nvCxnSpPr>
          <p:cNvPr id="16" name="Straight Arrow Connector 15"/>
          <p:cNvCxnSpPr>
            <a:cxnSpLocks/>
            <a:stCxn id="12" idx="1"/>
          </p:cNvCxnSpPr>
          <p:nvPr/>
        </p:nvCxnSpPr>
        <p:spPr>
          <a:xfrm flipH="1">
            <a:off x="6469599" y="2641471"/>
            <a:ext cx="1075274"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6507596" y="5850281"/>
            <a:ext cx="4326967" cy="400110"/>
          </a:xfrm>
          <a:prstGeom prst="rect">
            <a:avLst/>
          </a:prstGeom>
          <a:solidFill>
            <a:schemeClr val="bg1"/>
          </a:solidFill>
          <a:ln w="19050">
            <a:solidFill>
              <a:schemeClr val="accent2"/>
            </a:solidFill>
          </a:ln>
        </p:spPr>
        <p:txBody>
          <a:bodyPr wrap="square" rtlCol="0">
            <a:spAutoFit/>
          </a:bodyPr>
          <a:lstStyle/>
          <a:p>
            <a:pPr marL="342900" indent="-342900">
              <a:buFont typeface="+mj-lt"/>
              <a:buAutoNum type="arabicPeriod"/>
            </a:pPr>
            <a:r>
              <a:rPr lang="en-CA" sz="2000" dirty="0"/>
              <a:t>Select the </a:t>
            </a:r>
            <a:r>
              <a:rPr lang="en-CA" sz="2000" b="1" i="1" dirty="0" err="1"/>
              <a:t>Health_Indicators</a:t>
            </a:r>
            <a:r>
              <a:rPr lang="en-CA" sz="2000" b="1" i="1" dirty="0"/>
              <a:t> </a:t>
            </a:r>
            <a:r>
              <a:rPr lang="en-CA" sz="2000" dirty="0"/>
              <a:t>sheet.</a:t>
            </a:r>
          </a:p>
        </p:txBody>
      </p:sp>
      <p:sp>
        <p:nvSpPr>
          <p:cNvPr id="12" name="TextBox 11"/>
          <p:cNvSpPr txBox="1"/>
          <p:nvPr/>
        </p:nvSpPr>
        <p:spPr>
          <a:xfrm>
            <a:off x="7544873" y="2441416"/>
            <a:ext cx="2979519" cy="400110"/>
          </a:xfrm>
          <a:prstGeom prst="rect">
            <a:avLst/>
          </a:prstGeom>
          <a:solidFill>
            <a:schemeClr val="bg1"/>
          </a:solidFill>
          <a:ln w="19050">
            <a:solidFill>
              <a:schemeClr val="accent2"/>
            </a:solidFill>
          </a:ln>
        </p:spPr>
        <p:txBody>
          <a:bodyPr wrap="square" rtlCol="0">
            <a:spAutoFit/>
          </a:bodyPr>
          <a:lstStyle/>
          <a:p>
            <a:pPr marL="342900" indent="-342900">
              <a:buFont typeface="+mj-lt"/>
              <a:buAutoNum type="arabicPeriod" startAt="4"/>
            </a:pPr>
            <a:r>
              <a:rPr lang="en-CA" sz="2000" dirty="0"/>
              <a:t>Select </a:t>
            </a:r>
            <a:r>
              <a:rPr lang="en-CA" sz="2000" b="1" dirty="0"/>
              <a:t>From Text/CSV</a:t>
            </a:r>
            <a:endParaRPr lang="en-CA" sz="2000" dirty="0"/>
          </a:p>
        </p:txBody>
      </p:sp>
      <p:sp>
        <p:nvSpPr>
          <p:cNvPr id="36" name="TextBox 35"/>
          <p:cNvSpPr txBox="1"/>
          <p:nvPr/>
        </p:nvSpPr>
        <p:spPr>
          <a:xfrm>
            <a:off x="4688691" y="1470816"/>
            <a:ext cx="3140941" cy="400110"/>
          </a:xfrm>
          <a:prstGeom prst="rect">
            <a:avLst/>
          </a:prstGeom>
          <a:solidFill>
            <a:schemeClr val="bg1"/>
          </a:solidFill>
          <a:ln w="19050">
            <a:solidFill>
              <a:schemeClr val="accent2"/>
            </a:solidFill>
          </a:ln>
        </p:spPr>
        <p:txBody>
          <a:bodyPr wrap="square" rtlCol="0">
            <a:spAutoFit/>
          </a:bodyPr>
          <a:lstStyle/>
          <a:p>
            <a:pPr marL="342900" indent="-342900">
              <a:buFont typeface="+mj-lt"/>
              <a:buAutoNum type="arabicPeriod" startAt="3"/>
            </a:pPr>
            <a:r>
              <a:rPr lang="en-CA" sz="2000" dirty="0"/>
              <a:t>Select </a:t>
            </a:r>
            <a:r>
              <a:rPr lang="en-CA" sz="2000" b="1" i="1" dirty="0"/>
              <a:t>From File</a:t>
            </a:r>
            <a:r>
              <a:rPr lang="en-CA" sz="2000" i="1" dirty="0"/>
              <a:t>.</a:t>
            </a:r>
            <a:endParaRPr lang="en-CA" sz="2000" dirty="0"/>
          </a:p>
        </p:txBody>
      </p:sp>
      <p:cxnSp>
        <p:nvCxnSpPr>
          <p:cNvPr id="39" name="Straight Arrow Connector 38"/>
          <p:cNvCxnSpPr>
            <a:cxnSpLocks/>
          </p:cNvCxnSpPr>
          <p:nvPr/>
        </p:nvCxnSpPr>
        <p:spPr>
          <a:xfrm flipH="1">
            <a:off x="3903785" y="1635649"/>
            <a:ext cx="784906" cy="4353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cxnSpLocks/>
            <a:stCxn id="11" idx="1"/>
          </p:cNvCxnSpPr>
          <p:nvPr/>
        </p:nvCxnSpPr>
        <p:spPr>
          <a:xfrm flipH="1">
            <a:off x="2999047" y="1205010"/>
            <a:ext cx="1689644" cy="3574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BA836211-9CD3-49FF-B710-D31DBA80B323}"/>
              </a:ext>
            </a:extLst>
          </p:cNvPr>
          <p:cNvCxnSpPr>
            <a:cxnSpLocks/>
            <a:stCxn id="3" idx="1"/>
          </p:cNvCxnSpPr>
          <p:nvPr/>
        </p:nvCxnSpPr>
        <p:spPr>
          <a:xfrm flipH="1">
            <a:off x="4484077" y="6050336"/>
            <a:ext cx="2023519" cy="4507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Slide Number Placeholder 2">
            <a:extLst>
              <a:ext uri="{FF2B5EF4-FFF2-40B4-BE49-F238E27FC236}">
                <a16:creationId xmlns:a16="http://schemas.microsoft.com/office/drawing/2014/main" id="{7F6B50A2-5E56-4E07-AB2A-C4D148AAB859}"/>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26</a:t>
            </a:fld>
            <a:endParaRPr lang="en-GB" dirty="0">
              <a:solidFill>
                <a:schemeClr val="tx1"/>
              </a:solidFill>
            </a:endParaRPr>
          </a:p>
        </p:txBody>
      </p:sp>
      <p:sp>
        <p:nvSpPr>
          <p:cNvPr id="26" name="TextBox 25">
            <a:extLst>
              <a:ext uri="{FF2B5EF4-FFF2-40B4-BE49-F238E27FC236}">
                <a16:creationId xmlns:a16="http://schemas.microsoft.com/office/drawing/2014/main" id="{E99A00F7-955F-4951-B2E7-43B59073EDAF}"/>
              </a:ext>
            </a:extLst>
          </p:cNvPr>
          <p:cNvSpPr txBox="1"/>
          <p:nvPr/>
        </p:nvSpPr>
        <p:spPr>
          <a:xfrm>
            <a:off x="82254" y="134646"/>
            <a:ext cx="2137243" cy="400110"/>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stStyle>
          <a:p>
            <a:r>
              <a:rPr lang="en-CA" sz="2000" dirty="0"/>
              <a:t>Load the CSV data</a:t>
            </a:r>
          </a:p>
        </p:txBody>
      </p:sp>
    </p:spTree>
    <p:extLst>
      <p:ext uri="{BB962C8B-B14F-4D97-AF65-F5344CB8AC3E}">
        <p14:creationId xmlns:p14="http://schemas.microsoft.com/office/powerpoint/2010/main" val="2217837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par>
                          <p:cTn id="12" fill="hold">
                            <p:stCondLst>
                              <p:cond delay="500"/>
                            </p:stCondLst>
                            <p:childTnLst>
                              <p:par>
                                <p:cTn id="13" presetID="2" presetClass="entr" presetSubtype="2"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1+#ppt_w/2"/>
                                          </p:val>
                                        </p:tav>
                                        <p:tav tm="100000">
                                          <p:val>
                                            <p:strVal val="#ppt_x"/>
                                          </p:val>
                                        </p:tav>
                                      </p:tavLst>
                                    </p:anim>
                                    <p:anim calcmode="lin" valueType="num">
                                      <p:cBhvr additive="base">
                                        <p:cTn id="16" dur="500" fill="hold"/>
                                        <p:tgtEl>
                                          <p:spTgt spid="3"/>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2" presetClass="entr" presetSubtype="2"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right)">
                                      <p:cBhvr>
                                        <p:cTn id="20" dur="500"/>
                                        <p:tgtEl>
                                          <p:spTgt spid="29"/>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1+#ppt_w/2"/>
                                          </p:val>
                                        </p:tav>
                                        <p:tav tm="100000">
                                          <p:val>
                                            <p:strVal val="#ppt_x"/>
                                          </p:val>
                                        </p:tav>
                                      </p:tavLst>
                                    </p:anim>
                                    <p:anim calcmode="lin" valueType="num">
                                      <p:cBhvr additive="base">
                                        <p:cTn id="30" dur="500" fill="hold"/>
                                        <p:tgtEl>
                                          <p:spTgt spid="11"/>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2" fill="hold" nodeType="after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wipe(right)">
                                      <p:cBhvr>
                                        <p:cTn id="34" dur="500"/>
                                        <p:tgtEl>
                                          <p:spTgt spid="27"/>
                                        </p:tgtEl>
                                      </p:cBhvr>
                                    </p:animEffect>
                                  </p:childTnLst>
                                </p:cTn>
                              </p:par>
                            </p:childTnLst>
                          </p:cTn>
                        </p:par>
                        <p:par>
                          <p:cTn id="35" fill="hold">
                            <p:stCondLst>
                              <p:cond delay="1000"/>
                            </p:stCondLst>
                            <p:childTnLst>
                              <p:par>
                                <p:cTn id="36" presetID="22" presetClass="entr" presetSubtype="1" fill="hold" nodeType="after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wipe(up)">
                                      <p:cBhvr>
                                        <p:cTn id="38" dur="5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1+#ppt_w/2"/>
                                          </p:val>
                                        </p:tav>
                                        <p:tav tm="100000">
                                          <p:val>
                                            <p:strVal val="#ppt_x"/>
                                          </p:val>
                                        </p:tav>
                                      </p:tavLst>
                                    </p:anim>
                                    <p:anim calcmode="lin" valueType="num">
                                      <p:cBhvr additive="base">
                                        <p:cTn id="44" dur="500" fill="hold"/>
                                        <p:tgtEl>
                                          <p:spTgt spid="36"/>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wipe(up)">
                                      <p:cBhvr>
                                        <p:cTn id="48" dur="500"/>
                                        <p:tgtEl>
                                          <p:spTgt spid="39"/>
                                        </p:tgtEl>
                                      </p:cBhvr>
                                    </p:animEffect>
                                  </p:childTnLst>
                                </p:cTn>
                              </p:par>
                            </p:childTnLst>
                          </p:cTn>
                        </p:par>
                        <p:par>
                          <p:cTn id="49" fill="hold">
                            <p:stCondLst>
                              <p:cond delay="1000"/>
                            </p:stCondLst>
                            <p:childTnLst>
                              <p:par>
                                <p:cTn id="50" presetID="2" presetClass="entr" presetSubtype="2" fill="hold" grpId="0"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1+#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par>
                          <p:cTn id="54" fill="hold">
                            <p:stCondLst>
                              <p:cond delay="1500"/>
                            </p:stCondLst>
                            <p:childTnLst>
                              <p:par>
                                <p:cTn id="55" presetID="22" presetClass="entr" presetSubtype="2" fill="hold" nodeType="after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right)">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xit" presetSubtype="8" fill="hold" grpId="1" nodeType="clickEffect">
                                  <p:stCondLst>
                                    <p:cond delay="0"/>
                                  </p:stCondLst>
                                  <p:childTnLst>
                                    <p:animEffect transition="out" filter="wipe(left)">
                                      <p:cBhvr>
                                        <p:cTn id="61" dur="500"/>
                                        <p:tgtEl>
                                          <p:spTgt spid="3"/>
                                        </p:tgtEl>
                                      </p:cBhvr>
                                    </p:animEffect>
                                    <p:set>
                                      <p:cBhvr>
                                        <p:cTn id="62" dur="1" fill="hold">
                                          <p:stCondLst>
                                            <p:cond delay="499"/>
                                          </p:stCondLst>
                                        </p:cTn>
                                        <p:tgtEl>
                                          <p:spTgt spid="3"/>
                                        </p:tgtEl>
                                        <p:attrNameLst>
                                          <p:attrName>style.visibility</p:attrName>
                                        </p:attrNameLst>
                                      </p:cBhvr>
                                      <p:to>
                                        <p:strVal val="hidden"/>
                                      </p:to>
                                    </p:set>
                                  </p:childTnLst>
                                </p:cTn>
                              </p:par>
                              <p:par>
                                <p:cTn id="63" presetID="22" presetClass="exit" presetSubtype="8" fill="hold" nodeType="withEffect">
                                  <p:stCondLst>
                                    <p:cond delay="0"/>
                                  </p:stCondLst>
                                  <p:childTnLst>
                                    <p:animEffect transition="out" filter="wipe(left)">
                                      <p:cBhvr>
                                        <p:cTn id="64" dur="500"/>
                                        <p:tgtEl>
                                          <p:spTgt spid="29"/>
                                        </p:tgtEl>
                                      </p:cBhvr>
                                    </p:animEffect>
                                    <p:set>
                                      <p:cBhvr>
                                        <p:cTn id="65" dur="1" fill="hold">
                                          <p:stCondLst>
                                            <p:cond delay="499"/>
                                          </p:stCondLst>
                                        </p:cTn>
                                        <p:tgtEl>
                                          <p:spTgt spid="29"/>
                                        </p:tgtEl>
                                        <p:attrNameLst>
                                          <p:attrName>style.visibility</p:attrName>
                                        </p:attrNameLst>
                                      </p:cBhvr>
                                      <p:to>
                                        <p:strVal val="hidden"/>
                                      </p:to>
                                    </p:set>
                                  </p:childTnLst>
                                </p:cTn>
                              </p:par>
                              <p:par>
                                <p:cTn id="66" presetID="22" presetClass="exit" presetSubtype="8" fill="hold" nodeType="withEffect">
                                  <p:stCondLst>
                                    <p:cond delay="0"/>
                                  </p:stCondLst>
                                  <p:childTnLst>
                                    <p:animEffect transition="out" filter="wipe(left)">
                                      <p:cBhvr>
                                        <p:cTn id="67" dur="500"/>
                                        <p:tgtEl>
                                          <p:spTgt spid="10"/>
                                        </p:tgtEl>
                                      </p:cBhvr>
                                    </p:animEffect>
                                    <p:set>
                                      <p:cBhvr>
                                        <p:cTn id="68" dur="1" fill="hold">
                                          <p:stCondLst>
                                            <p:cond delay="499"/>
                                          </p:stCondLst>
                                        </p:cTn>
                                        <p:tgtEl>
                                          <p:spTgt spid="10"/>
                                        </p:tgtEl>
                                        <p:attrNameLst>
                                          <p:attrName>style.visibility</p:attrName>
                                        </p:attrNameLst>
                                      </p:cBhvr>
                                      <p:to>
                                        <p:strVal val="hidden"/>
                                      </p:to>
                                    </p:set>
                                  </p:childTnLst>
                                </p:cTn>
                              </p:par>
                              <p:par>
                                <p:cTn id="69" presetID="22" presetClass="exit" presetSubtype="8" fill="hold" grpId="1" nodeType="withEffect">
                                  <p:stCondLst>
                                    <p:cond delay="0"/>
                                  </p:stCondLst>
                                  <p:childTnLst>
                                    <p:animEffect transition="out" filter="wipe(left)">
                                      <p:cBhvr>
                                        <p:cTn id="70" dur="500"/>
                                        <p:tgtEl>
                                          <p:spTgt spid="11"/>
                                        </p:tgtEl>
                                      </p:cBhvr>
                                    </p:animEffect>
                                    <p:set>
                                      <p:cBhvr>
                                        <p:cTn id="71" dur="1" fill="hold">
                                          <p:stCondLst>
                                            <p:cond delay="499"/>
                                          </p:stCondLst>
                                        </p:cTn>
                                        <p:tgtEl>
                                          <p:spTgt spid="11"/>
                                        </p:tgtEl>
                                        <p:attrNameLst>
                                          <p:attrName>style.visibility</p:attrName>
                                        </p:attrNameLst>
                                      </p:cBhvr>
                                      <p:to>
                                        <p:strVal val="hidden"/>
                                      </p:to>
                                    </p:set>
                                  </p:childTnLst>
                                </p:cTn>
                              </p:par>
                              <p:par>
                                <p:cTn id="72" presetID="22" presetClass="exit" presetSubtype="8" fill="hold" nodeType="withEffect">
                                  <p:stCondLst>
                                    <p:cond delay="0"/>
                                  </p:stCondLst>
                                  <p:childTnLst>
                                    <p:animEffect transition="out" filter="wipe(left)">
                                      <p:cBhvr>
                                        <p:cTn id="73" dur="500"/>
                                        <p:tgtEl>
                                          <p:spTgt spid="27"/>
                                        </p:tgtEl>
                                      </p:cBhvr>
                                    </p:animEffect>
                                    <p:set>
                                      <p:cBhvr>
                                        <p:cTn id="74" dur="1" fill="hold">
                                          <p:stCondLst>
                                            <p:cond delay="499"/>
                                          </p:stCondLst>
                                        </p:cTn>
                                        <p:tgtEl>
                                          <p:spTgt spid="27"/>
                                        </p:tgtEl>
                                        <p:attrNameLst>
                                          <p:attrName>style.visibility</p:attrName>
                                        </p:attrNameLst>
                                      </p:cBhvr>
                                      <p:to>
                                        <p:strVal val="hidden"/>
                                      </p:to>
                                    </p:set>
                                  </p:childTnLst>
                                </p:cTn>
                              </p:par>
                              <p:par>
                                <p:cTn id="75" presetID="22" presetClass="exit" presetSubtype="8" fill="hold" nodeType="withEffect">
                                  <p:stCondLst>
                                    <p:cond delay="0"/>
                                  </p:stCondLst>
                                  <p:childTnLst>
                                    <p:animEffect transition="out" filter="wipe(left)">
                                      <p:cBhvr>
                                        <p:cTn id="76" dur="500"/>
                                        <p:tgtEl>
                                          <p:spTgt spid="30"/>
                                        </p:tgtEl>
                                      </p:cBhvr>
                                    </p:animEffect>
                                    <p:set>
                                      <p:cBhvr>
                                        <p:cTn id="77" dur="1" fill="hold">
                                          <p:stCondLst>
                                            <p:cond delay="499"/>
                                          </p:stCondLst>
                                        </p:cTn>
                                        <p:tgtEl>
                                          <p:spTgt spid="30"/>
                                        </p:tgtEl>
                                        <p:attrNameLst>
                                          <p:attrName>style.visibility</p:attrName>
                                        </p:attrNameLst>
                                      </p:cBhvr>
                                      <p:to>
                                        <p:strVal val="hidden"/>
                                      </p:to>
                                    </p:set>
                                  </p:childTnLst>
                                </p:cTn>
                              </p:par>
                              <p:par>
                                <p:cTn id="78" presetID="22" presetClass="exit" presetSubtype="8" fill="hold" grpId="1" nodeType="withEffect">
                                  <p:stCondLst>
                                    <p:cond delay="0"/>
                                  </p:stCondLst>
                                  <p:childTnLst>
                                    <p:animEffect transition="out" filter="wipe(left)">
                                      <p:cBhvr>
                                        <p:cTn id="79" dur="500"/>
                                        <p:tgtEl>
                                          <p:spTgt spid="36"/>
                                        </p:tgtEl>
                                      </p:cBhvr>
                                    </p:animEffect>
                                    <p:set>
                                      <p:cBhvr>
                                        <p:cTn id="80" dur="1" fill="hold">
                                          <p:stCondLst>
                                            <p:cond delay="499"/>
                                          </p:stCondLst>
                                        </p:cTn>
                                        <p:tgtEl>
                                          <p:spTgt spid="36"/>
                                        </p:tgtEl>
                                        <p:attrNameLst>
                                          <p:attrName>style.visibility</p:attrName>
                                        </p:attrNameLst>
                                      </p:cBhvr>
                                      <p:to>
                                        <p:strVal val="hidden"/>
                                      </p:to>
                                    </p:set>
                                  </p:childTnLst>
                                </p:cTn>
                              </p:par>
                              <p:par>
                                <p:cTn id="81" presetID="22" presetClass="exit" presetSubtype="8" fill="hold" nodeType="withEffect">
                                  <p:stCondLst>
                                    <p:cond delay="0"/>
                                  </p:stCondLst>
                                  <p:childTnLst>
                                    <p:animEffect transition="out" filter="wipe(left)">
                                      <p:cBhvr>
                                        <p:cTn id="82" dur="500"/>
                                        <p:tgtEl>
                                          <p:spTgt spid="39"/>
                                        </p:tgtEl>
                                      </p:cBhvr>
                                    </p:animEffect>
                                    <p:set>
                                      <p:cBhvr>
                                        <p:cTn id="83" dur="1" fill="hold">
                                          <p:stCondLst>
                                            <p:cond delay="499"/>
                                          </p:stCondLst>
                                        </p:cTn>
                                        <p:tgtEl>
                                          <p:spTgt spid="39"/>
                                        </p:tgtEl>
                                        <p:attrNameLst>
                                          <p:attrName>style.visibility</p:attrName>
                                        </p:attrNameLst>
                                      </p:cBhvr>
                                      <p:to>
                                        <p:strVal val="hidden"/>
                                      </p:to>
                                    </p:set>
                                  </p:childTnLst>
                                </p:cTn>
                              </p:par>
                              <p:par>
                                <p:cTn id="84" presetID="22" presetClass="exit" presetSubtype="8" fill="hold" grpId="1" nodeType="withEffect">
                                  <p:stCondLst>
                                    <p:cond delay="0"/>
                                  </p:stCondLst>
                                  <p:childTnLst>
                                    <p:animEffect transition="out" filter="wipe(left)">
                                      <p:cBhvr>
                                        <p:cTn id="85" dur="500"/>
                                        <p:tgtEl>
                                          <p:spTgt spid="12"/>
                                        </p:tgtEl>
                                      </p:cBhvr>
                                    </p:animEffect>
                                    <p:set>
                                      <p:cBhvr>
                                        <p:cTn id="86" dur="1" fill="hold">
                                          <p:stCondLst>
                                            <p:cond delay="499"/>
                                          </p:stCondLst>
                                        </p:cTn>
                                        <p:tgtEl>
                                          <p:spTgt spid="12"/>
                                        </p:tgtEl>
                                        <p:attrNameLst>
                                          <p:attrName>style.visibility</p:attrName>
                                        </p:attrNameLst>
                                      </p:cBhvr>
                                      <p:to>
                                        <p:strVal val="hidden"/>
                                      </p:to>
                                    </p:set>
                                  </p:childTnLst>
                                </p:cTn>
                              </p:par>
                              <p:par>
                                <p:cTn id="87" presetID="22" presetClass="exit" presetSubtype="8" fill="hold" nodeType="withEffect">
                                  <p:stCondLst>
                                    <p:cond delay="0"/>
                                  </p:stCondLst>
                                  <p:childTnLst>
                                    <p:animEffect transition="out" filter="wipe(left)">
                                      <p:cBhvr>
                                        <p:cTn id="88" dur="500"/>
                                        <p:tgtEl>
                                          <p:spTgt spid="16"/>
                                        </p:tgtEl>
                                      </p:cBhvr>
                                    </p:animEffect>
                                    <p:set>
                                      <p:cBhvr>
                                        <p:cTn id="89"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3" grpId="0" animBg="1"/>
      <p:bldP spid="3" grpId="1" animBg="1"/>
      <p:bldP spid="12" grpId="0" animBg="1"/>
      <p:bldP spid="12" grpId="1" animBg="1"/>
      <p:bldP spid="36" grpId="0" animBg="1"/>
      <p:bldP spid="36" grpId="1" animBg="1"/>
      <p:bldP spid="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B52A7231-E7AE-4E58-BC11-611A0E2531A4}"/>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27</a:t>
            </a:fld>
            <a:endParaRPr lang="en-GB" dirty="0">
              <a:solidFill>
                <a:schemeClr val="tx1"/>
              </a:solidFill>
            </a:endParaRPr>
          </a:p>
        </p:txBody>
      </p:sp>
      <p:sp>
        <p:nvSpPr>
          <p:cNvPr id="6" name="TextBox 5">
            <a:extLst>
              <a:ext uri="{FF2B5EF4-FFF2-40B4-BE49-F238E27FC236}">
                <a16:creationId xmlns:a16="http://schemas.microsoft.com/office/drawing/2014/main" id="{803EB11A-C5C4-4AA0-8D1F-FD9505505B82}"/>
              </a:ext>
            </a:extLst>
          </p:cNvPr>
          <p:cNvSpPr txBox="1"/>
          <p:nvPr/>
        </p:nvSpPr>
        <p:spPr>
          <a:xfrm>
            <a:off x="82254" y="134646"/>
            <a:ext cx="2137243" cy="400110"/>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stStyle>
          <a:p>
            <a:r>
              <a:rPr lang="en-CA" sz="2000" dirty="0"/>
              <a:t>Load the CSV data</a:t>
            </a:r>
          </a:p>
        </p:txBody>
      </p:sp>
      <p:pic>
        <p:nvPicPr>
          <p:cNvPr id="7" name="Picture 6">
            <a:extLst>
              <a:ext uri="{FF2B5EF4-FFF2-40B4-BE49-F238E27FC236}">
                <a16:creationId xmlns:a16="http://schemas.microsoft.com/office/drawing/2014/main" id="{AD55BA57-E3AC-44C8-9AA6-EC887D884F5F}"/>
              </a:ext>
            </a:extLst>
          </p:cNvPr>
          <p:cNvPicPr>
            <a:picLocks noChangeAspect="1"/>
          </p:cNvPicPr>
          <p:nvPr/>
        </p:nvPicPr>
        <p:blipFill>
          <a:blip r:embed="rId2"/>
          <a:stretch>
            <a:fillRect/>
          </a:stretch>
        </p:blipFill>
        <p:spPr>
          <a:xfrm>
            <a:off x="2593730" y="617363"/>
            <a:ext cx="9562975" cy="6217685"/>
          </a:xfrm>
          <a:prstGeom prst="rect">
            <a:avLst/>
          </a:prstGeom>
          <a:ln>
            <a:solidFill>
              <a:schemeClr val="bg1">
                <a:lumMod val="65000"/>
              </a:schemeClr>
            </a:solidFill>
          </a:ln>
        </p:spPr>
      </p:pic>
      <p:pic>
        <p:nvPicPr>
          <p:cNvPr id="9" name="Picture 8">
            <a:extLst>
              <a:ext uri="{FF2B5EF4-FFF2-40B4-BE49-F238E27FC236}">
                <a16:creationId xmlns:a16="http://schemas.microsoft.com/office/drawing/2014/main" id="{6FB96FA8-09E2-4F12-9154-94AABB6D502B}"/>
              </a:ext>
            </a:extLst>
          </p:cNvPr>
          <p:cNvPicPr>
            <a:picLocks noChangeAspect="1"/>
          </p:cNvPicPr>
          <p:nvPr/>
        </p:nvPicPr>
        <p:blipFill>
          <a:blip r:embed="rId3"/>
          <a:stretch>
            <a:fillRect/>
          </a:stretch>
        </p:blipFill>
        <p:spPr>
          <a:xfrm>
            <a:off x="3023957" y="1138636"/>
            <a:ext cx="8535591" cy="4791744"/>
          </a:xfrm>
          <a:prstGeom prst="rect">
            <a:avLst/>
          </a:prstGeom>
          <a:ln w="12700">
            <a:solidFill>
              <a:schemeClr val="bg1">
                <a:lumMod val="65000"/>
              </a:schemeClr>
            </a:solidFill>
          </a:ln>
        </p:spPr>
      </p:pic>
      <p:sp>
        <p:nvSpPr>
          <p:cNvPr id="10" name="TextBox 9">
            <a:extLst>
              <a:ext uri="{FF2B5EF4-FFF2-40B4-BE49-F238E27FC236}">
                <a16:creationId xmlns:a16="http://schemas.microsoft.com/office/drawing/2014/main" id="{101DD04D-8CED-4C42-B828-E615459712BF}"/>
              </a:ext>
            </a:extLst>
          </p:cNvPr>
          <p:cNvSpPr txBox="1"/>
          <p:nvPr/>
        </p:nvSpPr>
        <p:spPr>
          <a:xfrm>
            <a:off x="522844" y="1256642"/>
            <a:ext cx="4141772" cy="400110"/>
          </a:xfrm>
          <a:prstGeom prst="rect">
            <a:avLst/>
          </a:prstGeom>
          <a:solidFill>
            <a:schemeClr val="bg1"/>
          </a:solidFill>
          <a:ln w="19050">
            <a:solidFill>
              <a:schemeClr val="accent2"/>
            </a:solidFill>
          </a:ln>
        </p:spPr>
        <p:txBody>
          <a:bodyPr wrap="square" rtlCol="0">
            <a:spAutoFit/>
          </a:bodyPr>
          <a:lstStyle/>
          <a:p>
            <a:r>
              <a:rPr lang="en-CA" sz="2000" dirty="0"/>
              <a:t>Click on the </a:t>
            </a:r>
            <a:r>
              <a:rPr lang="en-CA" sz="2000" b="1" i="1" dirty="0" err="1"/>
              <a:t>Health_Indicators</a:t>
            </a:r>
            <a:r>
              <a:rPr lang="en-CA" sz="2000" b="1" i="1" dirty="0"/>
              <a:t> </a:t>
            </a:r>
            <a:r>
              <a:rPr lang="en-CA" sz="2000" dirty="0"/>
              <a:t>button.</a:t>
            </a:r>
          </a:p>
        </p:txBody>
      </p:sp>
      <p:cxnSp>
        <p:nvCxnSpPr>
          <p:cNvPr id="11" name="Straight Arrow Connector 10">
            <a:extLst>
              <a:ext uri="{FF2B5EF4-FFF2-40B4-BE49-F238E27FC236}">
                <a16:creationId xmlns:a16="http://schemas.microsoft.com/office/drawing/2014/main" id="{C39C5983-C6E4-418F-A3C5-5D71EE267172}"/>
              </a:ext>
            </a:extLst>
          </p:cNvPr>
          <p:cNvCxnSpPr>
            <a:cxnSpLocks/>
          </p:cNvCxnSpPr>
          <p:nvPr/>
        </p:nvCxnSpPr>
        <p:spPr>
          <a:xfrm>
            <a:off x="4664616" y="1456697"/>
            <a:ext cx="1305361" cy="16030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0F621C6-D25B-447F-A96A-B8E9DCA6DC6F}"/>
              </a:ext>
            </a:extLst>
          </p:cNvPr>
          <p:cNvSpPr txBox="1"/>
          <p:nvPr/>
        </p:nvSpPr>
        <p:spPr>
          <a:xfrm>
            <a:off x="1168185" y="5519309"/>
            <a:ext cx="1874436" cy="400110"/>
          </a:xfrm>
          <a:prstGeom prst="rect">
            <a:avLst/>
          </a:prstGeom>
          <a:solidFill>
            <a:schemeClr val="bg1"/>
          </a:solidFill>
          <a:ln w="19050">
            <a:solidFill>
              <a:schemeClr val="accent2"/>
            </a:solidFill>
          </a:ln>
        </p:spPr>
        <p:txBody>
          <a:bodyPr wrap="square" rtlCol="0">
            <a:spAutoFit/>
          </a:bodyPr>
          <a:lstStyle/>
          <a:p>
            <a:r>
              <a:rPr lang="en-CA" sz="2000" dirty="0"/>
              <a:t>Click on </a:t>
            </a:r>
            <a:r>
              <a:rPr lang="en-CA" sz="2000" b="1" dirty="0"/>
              <a:t>Import</a:t>
            </a:r>
          </a:p>
        </p:txBody>
      </p:sp>
      <p:cxnSp>
        <p:nvCxnSpPr>
          <p:cNvPr id="14" name="Straight Arrow Connector 13">
            <a:extLst>
              <a:ext uri="{FF2B5EF4-FFF2-40B4-BE49-F238E27FC236}">
                <a16:creationId xmlns:a16="http://schemas.microsoft.com/office/drawing/2014/main" id="{6ED2CF17-BF64-44D5-A3E5-0439D20DC60D}"/>
              </a:ext>
            </a:extLst>
          </p:cNvPr>
          <p:cNvCxnSpPr>
            <a:cxnSpLocks/>
          </p:cNvCxnSpPr>
          <p:nvPr/>
        </p:nvCxnSpPr>
        <p:spPr>
          <a:xfrm>
            <a:off x="3042621" y="5719364"/>
            <a:ext cx="6690464"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5990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0-#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6A0AC7D6-5208-42A5-8FEE-B32DE018E00E}"/>
              </a:ext>
            </a:extLst>
          </p:cNvPr>
          <p:cNvPicPr>
            <a:picLocks noChangeAspect="1"/>
          </p:cNvPicPr>
          <p:nvPr/>
        </p:nvPicPr>
        <p:blipFill>
          <a:blip r:embed="rId2"/>
          <a:stretch>
            <a:fillRect/>
          </a:stretch>
        </p:blipFill>
        <p:spPr>
          <a:xfrm>
            <a:off x="2593730" y="617363"/>
            <a:ext cx="9562975" cy="6217685"/>
          </a:xfrm>
          <a:prstGeom prst="rect">
            <a:avLst/>
          </a:prstGeom>
          <a:ln>
            <a:solidFill>
              <a:schemeClr val="bg1">
                <a:lumMod val="65000"/>
              </a:schemeClr>
            </a:solidFill>
          </a:ln>
        </p:spPr>
      </p:pic>
      <p:pic>
        <p:nvPicPr>
          <p:cNvPr id="5" name="Picture 4">
            <a:extLst>
              <a:ext uri="{FF2B5EF4-FFF2-40B4-BE49-F238E27FC236}">
                <a16:creationId xmlns:a16="http://schemas.microsoft.com/office/drawing/2014/main" id="{102A4141-8139-4E01-9AB6-E3259F78E7D2}"/>
              </a:ext>
            </a:extLst>
          </p:cNvPr>
          <p:cNvPicPr>
            <a:picLocks noChangeAspect="1"/>
          </p:cNvPicPr>
          <p:nvPr/>
        </p:nvPicPr>
        <p:blipFill>
          <a:blip r:embed="rId3"/>
          <a:stretch>
            <a:fillRect/>
          </a:stretch>
        </p:blipFill>
        <p:spPr>
          <a:xfrm>
            <a:off x="4840548" y="890585"/>
            <a:ext cx="7297043" cy="5458221"/>
          </a:xfrm>
          <a:prstGeom prst="rect">
            <a:avLst/>
          </a:prstGeom>
          <a:ln w="12700">
            <a:solidFill>
              <a:schemeClr val="bg1">
                <a:lumMod val="65000"/>
              </a:schemeClr>
            </a:solidFill>
          </a:ln>
        </p:spPr>
      </p:pic>
      <p:sp>
        <p:nvSpPr>
          <p:cNvPr id="8" name="TextBox 7"/>
          <p:cNvSpPr txBox="1"/>
          <p:nvPr/>
        </p:nvSpPr>
        <p:spPr>
          <a:xfrm>
            <a:off x="2419004" y="78373"/>
            <a:ext cx="9614845" cy="707886"/>
          </a:xfrm>
          <a:prstGeom prst="rect">
            <a:avLst/>
          </a:prstGeom>
          <a:solidFill>
            <a:schemeClr val="bg1"/>
          </a:solidFill>
          <a:ln w="19050">
            <a:solidFill>
              <a:schemeClr val="accent2"/>
            </a:solidFill>
          </a:ln>
        </p:spPr>
        <p:txBody>
          <a:bodyPr wrap="square" rtlCol="0">
            <a:spAutoFit/>
          </a:bodyPr>
          <a:lstStyle/>
          <a:p>
            <a:r>
              <a:rPr lang="en-CA" sz="2000" dirty="0"/>
              <a:t>The first screen you see when you start the import process of the CSV file we just selected, Step </a:t>
            </a:r>
            <a:r>
              <a:rPr lang="en-CA" sz="2000" b="1" dirty="0"/>
              <a:t>1</a:t>
            </a:r>
            <a:r>
              <a:rPr lang="en-CA" sz="2000" dirty="0"/>
              <a:t> of 3, is where we have to tell Excel what character is used to separated the data.</a:t>
            </a:r>
          </a:p>
        </p:txBody>
      </p:sp>
      <p:sp>
        <p:nvSpPr>
          <p:cNvPr id="10" name="TextBox 9"/>
          <p:cNvSpPr txBox="1"/>
          <p:nvPr/>
        </p:nvSpPr>
        <p:spPr>
          <a:xfrm>
            <a:off x="7211769" y="804833"/>
            <a:ext cx="4822076" cy="400110"/>
          </a:xfrm>
          <a:prstGeom prst="rect">
            <a:avLst/>
          </a:prstGeom>
          <a:solidFill>
            <a:schemeClr val="bg1"/>
          </a:solidFill>
          <a:ln w="19050">
            <a:solidFill>
              <a:schemeClr val="accent2"/>
            </a:solidFill>
          </a:ln>
        </p:spPr>
        <p:txBody>
          <a:bodyPr wrap="square" rtlCol="0">
            <a:spAutoFit/>
          </a:bodyPr>
          <a:lstStyle>
            <a:defPPr>
              <a:defRPr lang="en-US"/>
            </a:defPPr>
          </a:lstStyle>
          <a:p>
            <a:r>
              <a:rPr lang="en-CA" sz="2000" dirty="0"/>
              <a:t>Select the delimiter, in this case is a comma.</a:t>
            </a:r>
          </a:p>
        </p:txBody>
      </p:sp>
      <p:cxnSp>
        <p:nvCxnSpPr>
          <p:cNvPr id="12" name="Straight Arrow Connector 11"/>
          <p:cNvCxnSpPr>
            <a:cxnSpLocks/>
          </p:cNvCxnSpPr>
          <p:nvPr/>
        </p:nvCxnSpPr>
        <p:spPr>
          <a:xfrm flipH="1">
            <a:off x="7728440" y="1204943"/>
            <a:ext cx="1" cy="3853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Slide Number Placeholder 2">
            <a:extLst>
              <a:ext uri="{FF2B5EF4-FFF2-40B4-BE49-F238E27FC236}">
                <a16:creationId xmlns:a16="http://schemas.microsoft.com/office/drawing/2014/main" id="{3657C124-2E8A-4F49-B68B-91773961E6BD}"/>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28</a:t>
            </a:fld>
            <a:endParaRPr lang="en-GB" dirty="0">
              <a:solidFill>
                <a:schemeClr val="tx1"/>
              </a:solidFill>
            </a:endParaRPr>
          </a:p>
        </p:txBody>
      </p:sp>
      <p:sp>
        <p:nvSpPr>
          <p:cNvPr id="15" name="TextBox 14"/>
          <p:cNvSpPr txBox="1"/>
          <p:nvPr/>
        </p:nvSpPr>
        <p:spPr>
          <a:xfrm>
            <a:off x="300064" y="1121351"/>
            <a:ext cx="4680169" cy="400110"/>
          </a:xfrm>
          <a:prstGeom prst="rect">
            <a:avLst/>
          </a:prstGeom>
          <a:solidFill>
            <a:schemeClr val="bg1"/>
          </a:solidFill>
          <a:ln w="19050">
            <a:solidFill>
              <a:schemeClr val="accent2"/>
            </a:solidFill>
          </a:ln>
        </p:spPr>
        <p:txBody>
          <a:bodyPr wrap="square" rtlCol="0">
            <a:spAutoFit/>
          </a:bodyPr>
          <a:lstStyle>
            <a:defPPr>
              <a:defRPr lang="en-US"/>
            </a:defPPr>
          </a:lstStyle>
          <a:p>
            <a:r>
              <a:rPr lang="en-CA" sz="2000" dirty="0"/>
              <a:t>Select </a:t>
            </a:r>
            <a:r>
              <a:rPr lang="en-CA" sz="2000" b="1" i="1" dirty="0"/>
              <a:t>1252: Western European (Windows)</a:t>
            </a:r>
            <a:endParaRPr lang="en-CA" sz="2000" dirty="0"/>
          </a:p>
        </p:txBody>
      </p:sp>
      <p:sp>
        <p:nvSpPr>
          <p:cNvPr id="19" name="TextBox 18">
            <a:extLst>
              <a:ext uri="{FF2B5EF4-FFF2-40B4-BE49-F238E27FC236}">
                <a16:creationId xmlns:a16="http://schemas.microsoft.com/office/drawing/2014/main" id="{4431B875-F5CB-4BAB-B21D-4746B1AC459F}"/>
              </a:ext>
            </a:extLst>
          </p:cNvPr>
          <p:cNvSpPr txBox="1"/>
          <p:nvPr/>
        </p:nvSpPr>
        <p:spPr>
          <a:xfrm>
            <a:off x="82254" y="134646"/>
            <a:ext cx="2137243" cy="400110"/>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stStyle>
          <a:p>
            <a:r>
              <a:rPr lang="en-CA" sz="2000" dirty="0"/>
              <a:t>Load the CSV data</a:t>
            </a:r>
          </a:p>
        </p:txBody>
      </p:sp>
      <p:cxnSp>
        <p:nvCxnSpPr>
          <p:cNvPr id="21" name="Straight Arrow Connector 20">
            <a:extLst>
              <a:ext uri="{FF2B5EF4-FFF2-40B4-BE49-F238E27FC236}">
                <a16:creationId xmlns:a16="http://schemas.microsoft.com/office/drawing/2014/main" id="{F7B2B026-A29C-457A-8C1D-AACCDCBCA35C}"/>
              </a:ext>
            </a:extLst>
          </p:cNvPr>
          <p:cNvCxnSpPr>
            <a:cxnSpLocks/>
          </p:cNvCxnSpPr>
          <p:nvPr/>
        </p:nvCxnSpPr>
        <p:spPr>
          <a:xfrm>
            <a:off x="4980233" y="1347591"/>
            <a:ext cx="673221" cy="2427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4A9635B-6123-492D-9507-D5559EB6B94E}"/>
              </a:ext>
            </a:extLst>
          </p:cNvPr>
          <p:cNvSpPr txBox="1"/>
          <p:nvPr/>
        </p:nvSpPr>
        <p:spPr>
          <a:xfrm>
            <a:off x="300064" y="2399509"/>
            <a:ext cx="4680169" cy="1015663"/>
          </a:xfrm>
          <a:prstGeom prst="rect">
            <a:avLst/>
          </a:prstGeom>
          <a:solidFill>
            <a:schemeClr val="bg1"/>
          </a:solidFill>
          <a:ln w="19050">
            <a:solidFill>
              <a:schemeClr val="accent2"/>
            </a:solidFill>
          </a:ln>
        </p:spPr>
        <p:txBody>
          <a:bodyPr wrap="square" rtlCol="0">
            <a:spAutoFit/>
          </a:bodyPr>
          <a:lstStyle>
            <a:defPPr>
              <a:defRPr lang="en-US"/>
            </a:defPPr>
          </a:lstStyle>
          <a:p>
            <a:r>
              <a:rPr lang="en-CA" sz="2000" b="1" dirty="0"/>
              <a:t>Data Type Detection </a:t>
            </a:r>
            <a:r>
              <a:rPr lang="en-CA" sz="2000" dirty="0"/>
              <a:t>– How many rows do you need Excel to sample to automatically detect the delimiter.</a:t>
            </a:r>
          </a:p>
        </p:txBody>
      </p:sp>
      <p:cxnSp>
        <p:nvCxnSpPr>
          <p:cNvPr id="26" name="Straight Arrow Connector 25">
            <a:extLst>
              <a:ext uri="{FF2B5EF4-FFF2-40B4-BE49-F238E27FC236}">
                <a16:creationId xmlns:a16="http://schemas.microsoft.com/office/drawing/2014/main" id="{897ACBCF-1F74-4734-B727-75AF31F82041}"/>
              </a:ext>
            </a:extLst>
          </p:cNvPr>
          <p:cNvCxnSpPr>
            <a:cxnSpLocks/>
          </p:cNvCxnSpPr>
          <p:nvPr/>
        </p:nvCxnSpPr>
        <p:spPr>
          <a:xfrm flipV="1">
            <a:off x="4980233" y="1712116"/>
            <a:ext cx="4005505" cy="91363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50B5B93-FCE4-4AAE-BAAC-9C9B30A36283}"/>
              </a:ext>
            </a:extLst>
          </p:cNvPr>
          <p:cNvSpPr txBox="1"/>
          <p:nvPr/>
        </p:nvSpPr>
        <p:spPr>
          <a:xfrm>
            <a:off x="300064" y="3952809"/>
            <a:ext cx="5036867" cy="1631216"/>
          </a:xfrm>
          <a:prstGeom prst="rect">
            <a:avLst/>
          </a:prstGeom>
          <a:solidFill>
            <a:schemeClr val="bg1"/>
          </a:solidFill>
          <a:ln w="19050">
            <a:solidFill>
              <a:schemeClr val="accent2"/>
            </a:solidFill>
          </a:ln>
        </p:spPr>
        <p:txBody>
          <a:bodyPr wrap="square" rtlCol="0">
            <a:spAutoFit/>
          </a:bodyPr>
          <a:lstStyle>
            <a:defPPr>
              <a:defRPr lang="en-US"/>
            </a:defPPr>
          </a:lstStyle>
          <a:p>
            <a:r>
              <a:rPr lang="en-CA" sz="2000" b="1" dirty="0"/>
              <a:t>Load </a:t>
            </a:r>
            <a:r>
              <a:rPr lang="en-CA" sz="2000" dirty="0"/>
              <a:t>– In the drop menu:</a:t>
            </a:r>
          </a:p>
          <a:p>
            <a:pPr marL="457200" indent="-457200">
              <a:buAutoNum type="arabicPeriod"/>
            </a:pPr>
            <a:r>
              <a:rPr lang="en-CA" sz="2000" b="1" dirty="0"/>
              <a:t>Load</a:t>
            </a:r>
            <a:r>
              <a:rPr lang="en-CA" sz="2000" dirty="0"/>
              <a:t> places the data into a new worksheet.</a:t>
            </a:r>
          </a:p>
          <a:p>
            <a:pPr marL="457200" indent="-457200">
              <a:buAutoNum type="arabicPeriod"/>
            </a:pPr>
            <a:r>
              <a:rPr lang="en-CA" sz="2000" b="1" dirty="0"/>
              <a:t>Load to</a:t>
            </a:r>
            <a:r>
              <a:rPr lang="en-CA" sz="2000" dirty="0"/>
              <a:t> places the data into the worksheet you choose.</a:t>
            </a:r>
          </a:p>
        </p:txBody>
      </p:sp>
      <p:pic>
        <p:nvPicPr>
          <p:cNvPr id="36" name="Picture 35">
            <a:extLst>
              <a:ext uri="{FF2B5EF4-FFF2-40B4-BE49-F238E27FC236}">
                <a16:creationId xmlns:a16="http://schemas.microsoft.com/office/drawing/2014/main" id="{92213AEF-1092-452D-A4B6-C6990CFB4263}"/>
              </a:ext>
            </a:extLst>
          </p:cNvPr>
          <p:cNvPicPr>
            <a:picLocks noChangeAspect="1"/>
          </p:cNvPicPr>
          <p:nvPr/>
        </p:nvPicPr>
        <p:blipFill>
          <a:blip r:embed="rId4"/>
          <a:stretch>
            <a:fillRect/>
          </a:stretch>
        </p:blipFill>
        <p:spPr>
          <a:xfrm>
            <a:off x="9838594" y="5897078"/>
            <a:ext cx="1464080" cy="600437"/>
          </a:xfrm>
          <a:prstGeom prst="rect">
            <a:avLst/>
          </a:prstGeom>
        </p:spPr>
      </p:pic>
      <p:cxnSp>
        <p:nvCxnSpPr>
          <p:cNvPr id="29" name="Straight Arrow Connector 28">
            <a:extLst>
              <a:ext uri="{FF2B5EF4-FFF2-40B4-BE49-F238E27FC236}">
                <a16:creationId xmlns:a16="http://schemas.microsoft.com/office/drawing/2014/main" id="{DC0CC30B-0E45-4B2C-86E2-AFC1386A16E6}"/>
              </a:ext>
            </a:extLst>
          </p:cNvPr>
          <p:cNvCxnSpPr>
            <a:cxnSpLocks/>
            <a:stCxn id="28" idx="3"/>
          </p:cNvCxnSpPr>
          <p:nvPr/>
        </p:nvCxnSpPr>
        <p:spPr>
          <a:xfrm>
            <a:off x="5336931" y="4768417"/>
            <a:ext cx="5161084" cy="162359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B90B755F-2C54-425E-9702-9B3E0CF5EDEE}"/>
              </a:ext>
            </a:extLst>
          </p:cNvPr>
          <p:cNvSpPr txBox="1"/>
          <p:nvPr/>
        </p:nvSpPr>
        <p:spPr>
          <a:xfrm>
            <a:off x="6540803" y="3646713"/>
            <a:ext cx="4680169" cy="1015663"/>
          </a:xfrm>
          <a:prstGeom prst="rect">
            <a:avLst/>
          </a:prstGeom>
          <a:solidFill>
            <a:schemeClr val="bg1"/>
          </a:solidFill>
          <a:ln w="19050">
            <a:solidFill>
              <a:schemeClr val="accent2"/>
            </a:solidFill>
          </a:ln>
        </p:spPr>
        <p:txBody>
          <a:bodyPr wrap="square" rtlCol="0">
            <a:spAutoFit/>
          </a:bodyPr>
          <a:lstStyle>
            <a:defPPr>
              <a:defRPr lang="en-US"/>
            </a:defPPr>
          </a:lstStyle>
          <a:p>
            <a:r>
              <a:rPr lang="en-CA" sz="2000" b="1" dirty="0"/>
              <a:t>Transform Data</a:t>
            </a:r>
            <a:r>
              <a:rPr lang="en-CA" sz="2000" dirty="0"/>
              <a:t> – flips rows to columns and columns to rows and places the data into a new worksheet.</a:t>
            </a:r>
          </a:p>
        </p:txBody>
      </p:sp>
      <p:cxnSp>
        <p:nvCxnSpPr>
          <p:cNvPr id="39" name="Straight Arrow Connector 38">
            <a:extLst>
              <a:ext uri="{FF2B5EF4-FFF2-40B4-BE49-F238E27FC236}">
                <a16:creationId xmlns:a16="http://schemas.microsoft.com/office/drawing/2014/main" id="{309363FB-0B4B-460F-953A-D772B1D24D2C}"/>
              </a:ext>
            </a:extLst>
          </p:cNvPr>
          <p:cNvCxnSpPr>
            <a:cxnSpLocks/>
            <a:stCxn id="38" idx="2"/>
          </p:cNvCxnSpPr>
          <p:nvPr/>
        </p:nvCxnSpPr>
        <p:spPr>
          <a:xfrm>
            <a:off x="8880888" y="4662376"/>
            <a:ext cx="1786519" cy="13050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0420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 presetClass="entr" presetSubtype="2"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1+#ppt_w/2"/>
                                          </p:val>
                                        </p:tav>
                                        <p:tav tm="100000">
                                          <p:val>
                                            <p:strVal val="#ppt_x"/>
                                          </p:val>
                                        </p:tav>
                                      </p:tavLst>
                                    </p:anim>
                                    <p:anim calcmode="lin" valueType="num">
                                      <p:cBhvr additive="base">
                                        <p:cTn id="18" dur="500" fill="hold"/>
                                        <p:tgtEl>
                                          <p:spTgt spid="10"/>
                                        </p:tgtEl>
                                        <p:attrNameLst>
                                          <p:attrName>ppt_y</p:attrName>
                                        </p:attrNameLst>
                                      </p:cBhvr>
                                      <p:tavLst>
                                        <p:tav tm="0">
                                          <p:val>
                                            <p:strVal val="#ppt_y"/>
                                          </p:val>
                                        </p:tav>
                                        <p:tav tm="100000">
                                          <p:val>
                                            <p:strVal val="#ppt_y"/>
                                          </p:val>
                                        </p:tav>
                                      </p:tavLst>
                                    </p:anim>
                                  </p:childTnLst>
                                </p:cTn>
                              </p:par>
                            </p:childTnLst>
                          </p:cTn>
                        </p:par>
                        <p:par>
                          <p:cTn id="19" fill="hold">
                            <p:stCondLst>
                              <p:cond delay="1000"/>
                            </p:stCondLst>
                            <p:childTnLst>
                              <p:par>
                                <p:cTn id="20" presetID="22" presetClass="entr" presetSubtype="1"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0-#ppt_w/2"/>
                                          </p:val>
                                        </p:tav>
                                        <p:tav tm="100000">
                                          <p:val>
                                            <p:strVal val="#ppt_x"/>
                                          </p:val>
                                        </p:tav>
                                      </p:tavLst>
                                    </p:anim>
                                    <p:anim calcmode="lin" valueType="num">
                                      <p:cBhvr additive="base">
                                        <p:cTn id="38" dur="500" fill="hold"/>
                                        <p:tgtEl>
                                          <p:spTgt spid="25"/>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4"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down)">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9"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500" fill="hold"/>
                                        <p:tgtEl>
                                          <p:spTgt spid="38"/>
                                        </p:tgtEl>
                                        <p:attrNameLst>
                                          <p:attrName>ppt_x</p:attrName>
                                        </p:attrNameLst>
                                      </p:cBhvr>
                                      <p:tavLst>
                                        <p:tav tm="0">
                                          <p:val>
                                            <p:strVal val="0-#ppt_w/2"/>
                                          </p:val>
                                        </p:tav>
                                        <p:tav tm="100000">
                                          <p:val>
                                            <p:strVal val="#ppt_x"/>
                                          </p:val>
                                        </p:tav>
                                      </p:tavLst>
                                    </p:anim>
                                    <p:anim calcmode="lin" valueType="num">
                                      <p:cBhvr additive="base">
                                        <p:cTn id="48" dur="500" fill="hold"/>
                                        <p:tgtEl>
                                          <p:spTgt spid="38"/>
                                        </p:tgtEl>
                                        <p:attrNameLst>
                                          <p:attrName>ppt_y</p:attrName>
                                        </p:attrNameLst>
                                      </p:cBhvr>
                                      <p:tavLst>
                                        <p:tav tm="0">
                                          <p:val>
                                            <p:strVal val="0-#ppt_h/2"/>
                                          </p:val>
                                        </p:tav>
                                        <p:tav tm="100000">
                                          <p:val>
                                            <p:strVal val="#ppt_y"/>
                                          </p:val>
                                        </p:tav>
                                      </p:tavLst>
                                    </p:anim>
                                  </p:childTnLst>
                                </p:cTn>
                              </p:par>
                            </p:childTnLst>
                          </p:cTn>
                        </p:par>
                        <p:par>
                          <p:cTn id="49" fill="hold">
                            <p:stCondLst>
                              <p:cond delay="500"/>
                            </p:stCondLst>
                            <p:childTnLst>
                              <p:par>
                                <p:cTn id="50" presetID="22" presetClass="entr" presetSubtype="1" fill="hold" nodeType="after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wipe(up)">
                                      <p:cBhvr>
                                        <p:cTn id="52" dur="500"/>
                                        <p:tgtEl>
                                          <p:spTgt spid="39"/>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0-#ppt_w/2"/>
                                          </p:val>
                                        </p:tav>
                                        <p:tav tm="100000">
                                          <p:val>
                                            <p:strVal val="#ppt_x"/>
                                          </p:val>
                                        </p:tav>
                                      </p:tavLst>
                                    </p:anim>
                                    <p:anim calcmode="lin" valueType="num">
                                      <p:cBhvr additive="base">
                                        <p:cTn id="58" dur="500" fill="hold"/>
                                        <p:tgtEl>
                                          <p:spTgt spid="28"/>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22" presetClass="entr" presetSubtype="8" fill="hold" nodeType="after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wipe(left)">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xit" presetSubtype="2" fill="hold" nodeType="clickEffect">
                                  <p:stCondLst>
                                    <p:cond delay="0"/>
                                  </p:stCondLst>
                                  <p:childTnLst>
                                    <p:animEffect transition="out" filter="wipe(right)">
                                      <p:cBhvr>
                                        <p:cTn id="66" dur="500"/>
                                        <p:tgtEl>
                                          <p:spTgt spid="5"/>
                                        </p:tgtEl>
                                      </p:cBhvr>
                                    </p:animEffect>
                                    <p:set>
                                      <p:cBhvr>
                                        <p:cTn id="67" dur="1" fill="hold">
                                          <p:stCondLst>
                                            <p:cond delay="499"/>
                                          </p:stCondLst>
                                        </p:cTn>
                                        <p:tgtEl>
                                          <p:spTgt spid="5"/>
                                        </p:tgtEl>
                                        <p:attrNameLst>
                                          <p:attrName>style.visibility</p:attrName>
                                        </p:attrNameLst>
                                      </p:cBhvr>
                                      <p:to>
                                        <p:strVal val="hidden"/>
                                      </p:to>
                                    </p:set>
                                  </p:childTnLst>
                                </p:cTn>
                              </p:par>
                              <p:par>
                                <p:cTn id="68" presetID="22" presetClass="exit" presetSubtype="2" fill="hold" grpId="1" nodeType="withEffect">
                                  <p:stCondLst>
                                    <p:cond delay="0"/>
                                  </p:stCondLst>
                                  <p:childTnLst>
                                    <p:animEffect transition="out" filter="wipe(right)">
                                      <p:cBhvr>
                                        <p:cTn id="69" dur="500"/>
                                        <p:tgtEl>
                                          <p:spTgt spid="8"/>
                                        </p:tgtEl>
                                      </p:cBhvr>
                                    </p:animEffect>
                                    <p:set>
                                      <p:cBhvr>
                                        <p:cTn id="70" dur="1" fill="hold">
                                          <p:stCondLst>
                                            <p:cond delay="499"/>
                                          </p:stCondLst>
                                        </p:cTn>
                                        <p:tgtEl>
                                          <p:spTgt spid="8"/>
                                        </p:tgtEl>
                                        <p:attrNameLst>
                                          <p:attrName>style.visibility</p:attrName>
                                        </p:attrNameLst>
                                      </p:cBhvr>
                                      <p:to>
                                        <p:strVal val="hidden"/>
                                      </p:to>
                                    </p:set>
                                  </p:childTnLst>
                                </p:cTn>
                              </p:par>
                              <p:par>
                                <p:cTn id="71" presetID="22" presetClass="exit" presetSubtype="2" fill="hold" grpId="1" nodeType="withEffect">
                                  <p:stCondLst>
                                    <p:cond delay="0"/>
                                  </p:stCondLst>
                                  <p:childTnLst>
                                    <p:animEffect transition="out" filter="wipe(right)">
                                      <p:cBhvr>
                                        <p:cTn id="72" dur="500"/>
                                        <p:tgtEl>
                                          <p:spTgt spid="10"/>
                                        </p:tgtEl>
                                      </p:cBhvr>
                                    </p:animEffect>
                                    <p:set>
                                      <p:cBhvr>
                                        <p:cTn id="73" dur="1" fill="hold">
                                          <p:stCondLst>
                                            <p:cond delay="499"/>
                                          </p:stCondLst>
                                        </p:cTn>
                                        <p:tgtEl>
                                          <p:spTgt spid="10"/>
                                        </p:tgtEl>
                                        <p:attrNameLst>
                                          <p:attrName>style.visibility</p:attrName>
                                        </p:attrNameLst>
                                      </p:cBhvr>
                                      <p:to>
                                        <p:strVal val="hidden"/>
                                      </p:to>
                                    </p:set>
                                  </p:childTnLst>
                                </p:cTn>
                              </p:par>
                              <p:par>
                                <p:cTn id="74" presetID="22" presetClass="exit" presetSubtype="2" fill="hold" nodeType="withEffect">
                                  <p:stCondLst>
                                    <p:cond delay="0"/>
                                  </p:stCondLst>
                                  <p:childTnLst>
                                    <p:animEffect transition="out" filter="wipe(right)">
                                      <p:cBhvr>
                                        <p:cTn id="75" dur="500"/>
                                        <p:tgtEl>
                                          <p:spTgt spid="12"/>
                                        </p:tgtEl>
                                      </p:cBhvr>
                                    </p:animEffect>
                                    <p:set>
                                      <p:cBhvr>
                                        <p:cTn id="76" dur="1" fill="hold">
                                          <p:stCondLst>
                                            <p:cond delay="499"/>
                                          </p:stCondLst>
                                        </p:cTn>
                                        <p:tgtEl>
                                          <p:spTgt spid="12"/>
                                        </p:tgtEl>
                                        <p:attrNameLst>
                                          <p:attrName>style.visibility</p:attrName>
                                        </p:attrNameLst>
                                      </p:cBhvr>
                                      <p:to>
                                        <p:strVal val="hidden"/>
                                      </p:to>
                                    </p:set>
                                  </p:childTnLst>
                                </p:cTn>
                              </p:par>
                              <p:par>
                                <p:cTn id="77" presetID="22" presetClass="exit" presetSubtype="2" fill="hold" grpId="1" nodeType="withEffect">
                                  <p:stCondLst>
                                    <p:cond delay="0"/>
                                  </p:stCondLst>
                                  <p:childTnLst>
                                    <p:animEffect transition="out" filter="wipe(right)">
                                      <p:cBhvr>
                                        <p:cTn id="78" dur="500"/>
                                        <p:tgtEl>
                                          <p:spTgt spid="15"/>
                                        </p:tgtEl>
                                      </p:cBhvr>
                                    </p:animEffect>
                                    <p:set>
                                      <p:cBhvr>
                                        <p:cTn id="79" dur="1" fill="hold">
                                          <p:stCondLst>
                                            <p:cond delay="499"/>
                                          </p:stCondLst>
                                        </p:cTn>
                                        <p:tgtEl>
                                          <p:spTgt spid="15"/>
                                        </p:tgtEl>
                                        <p:attrNameLst>
                                          <p:attrName>style.visibility</p:attrName>
                                        </p:attrNameLst>
                                      </p:cBhvr>
                                      <p:to>
                                        <p:strVal val="hidden"/>
                                      </p:to>
                                    </p:set>
                                  </p:childTnLst>
                                </p:cTn>
                              </p:par>
                              <p:par>
                                <p:cTn id="80" presetID="22" presetClass="exit" presetSubtype="2" fill="hold" nodeType="withEffect">
                                  <p:stCondLst>
                                    <p:cond delay="0"/>
                                  </p:stCondLst>
                                  <p:childTnLst>
                                    <p:animEffect transition="out" filter="wipe(right)">
                                      <p:cBhvr>
                                        <p:cTn id="81" dur="500"/>
                                        <p:tgtEl>
                                          <p:spTgt spid="21"/>
                                        </p:tgtEl>
                                      </p:cBhvr>
                                    </p:animEffect>
                                    <p:set>
                                      <p:cBhvr>
                                        <p:cTn id="82" dur="1" fill="hold">
                                          <p:stCondLst>
                                            <p:cond delay="499"/>
                                          </p:stCondLst>
                                        </p:cTn>
                                        <p:tgtEl>
                                          <p:spTgt spid="21"/>
                                        </p:tgtEl>
                                        <p:attrNameLst>
                                          <p:attrName>style.visibility</p:attrName>
                                        </p:attrNameLst>
                                      </p:cBhvr>
                                      <p:to>
                                        <p:strVal val="hidden"/>
                                      </p:to>
                                    </p:set>
                                  </p:childTnLst>
                                </p:cTn>
                              </p:par>
                              <p:par>
                                <p:cTn id="83" presetID="22" presetClass="exit" presetSubtype="2" fill="hold" grpId="1" nodeType="withEffect">
                                  <p:stCondLst>
                                    <p:cond delay="0"/>
                                  </p:stCondLst>
                                  <p:childTnLst>
                                    <p:animEffect transition="out" filter="wipe(right)">
                                      <p:cBhvr>
                                        <p:cTn id="84" dur="500"/>
                                        <p:tgtEl>
                                          <p:spTgt spid="25"/>
                                        </p:tgtEl>
                                      </p:cBhvr>
                                    </p:animEffect>
                                    <p:set>
                                      <p:cBhvr>
                                        <p:cTn id="85" dur="1" fill="hold">
                                          <p:stCondLst>
                                            <p:cond delay="499"/>
                                          </p:stCondLst>
                                        </p:cTn>
                                        <p:tgtEl>
                                          <p:spTgt spid="25"/>
                                        </p:tgtEl>
                                        <p:attrNameLst>
                                          <p:attrName>style.visibility</p:attrName>
                                        </p:attrNameLst>
                                      </p:cBhvr>
                                      <p:to>
                                        <p:strVal val="hidden"/>
                                      </p:to>
                                    </p:set>
                                  </p:childTnLst>
                                </p:cTn>
                              </p:par>
                              <p:par>
                                <p:cTn id="86" presetID="22" presetClass="exit" presetSubtype="2" fill="hold" nodeType="withEffect">
                                  <p:stCondLst>
                                    <p:cond delay="0"/>
                                  </p:stCondLst>
                                  <p:childTnLst>
                                    <p:animEffect transition="out" filter="wipe(right)">
                                      <p:cBhvr>
                                        <p:cTn id="87" dur="500"/>
                                        <p:tgtEl>
                                          <p:spTgt spid="26"/>
                                        </p:tgtEl>
                                      </p:cBhvr>
                                    </p:animEffect>
                                    <p:set>
                                      <p:cBhvr>
                                        <p:cTn id="88" dur="1" fill="hold">
                                          <p:stCondLst>
                                            <p:cond delay="499"/>
                                          </p:stCondLst>
                                        </p:cTn>
                                        <p:tgtEl>
                                          <p:spTgt spid="26"/>
                                        </p:tgtEl>
                                        <p:attrNameLst>
                                          <p:attrName>style.visibility</p:attrName>
                                        </p:attrNameLst>
                                      </p:cBhvr>
                                      <p:to>
                                        <p:strVal val="hidden"/>
                                      </p:to>
                                    </p:set>
                                  </p:childTnLst>
                                </p:cTn>
                              </p:par>
                              <p:par>
                                <p:cTn id="89" presetID="22" presetClass="exit" presetSubtype="2" fill="hold" grpId="1" nodeType="withEffect">
                                  <p:stCondLst>
                                    <p:cond delay="0"/>
                                  </p:stCondLst>
                                  <p:childTnLst>
                                    <p:animEffect transition="out" filter="wipe(right)">
                                      <p:cBhvr>
                                        <p:cTn id="90" dur="500"/>
                                        <p:tgtEl>
                                          <p:spTgt spid="38"/>
                                        </p:tgtEl>
                                      </p:cBhvr>
                                    </p:animEffect>
                                    <p:set>
                                      <p:cBhvr>
                                        <p:cTn id="91" dur="1" fill="hold">
                                          <p:stCondLst>
                                            <p:cond delay="499"/>
                                          </p:stCondLst>
                                        </p:cTn>
                                        <p:tgtEl>
                                          <p:spTgt spid="38"/>
                                        </p:tgtEl>
                                        <p:attrNameLst>
                                          <p:attrName>style.visibility</p:attrName>
                                        </p:attrNameLst>
                                      </p:cBhvr>
                                      <p:to>
                                        <p:strVal val="hidden"/>
                                      </p:to>
                                    </p:set>
                                  </p:childTnLst>
                                </p:cTn>
                              </p:par>
                              <p:par>
                                <p:cTn id="92" presetID="22" presetClass="exit" presetSubtype="2" fill="hold" nodeType="withEffect">
                                  <p:stCondLst>
                                    <p:cond delay="0"/>
                                  </p:stCondLst>
                                  <p:childTnLst>
                                    <p:animEffect transition="out" filter="wipe(right)">
                                      <p:cBhvr>
                                        <p:cTn id="93" dur="500"/>
                                        <p:tgtEl>
                                          <p:spTgt spid="39"/>
                                        </p:tgtEl>
                                      </p:cBhvr>
                                    </p:animEffect>
                                    <p:set>
                                      <p:cBhvr>
                                        <p:cTn id="94" dur="1" fill="hold">
                                          <p:stCondLst>
                                            <p:cond delay="499"/>
                                          </p:stCondLst>
                                        </p:cTn>
                                        <p:tgtEl>
                                          <p:spTgt spid="39"/>
                                        </p:tgtEl>
                                        <p:attrNameLst>
                                          <p:attrName>style.visibility</p:attrName>
                                        </p:attrNameLst>
                                      </p:cBhvr>
                                      <p:to>
                                        <p:strVal val="hidden"/>
                                      </p:to>
                                    </p:set>
                                  </p:childTnLst>
                                </p:cTn>
                              </p:par>
                              <p:par>
                                <p:cTn id="95" presetID="22" presetClass="exit" presetSubtype="2" fill="hold" grpId="1" nodeType="withEffect">
                                  <p:stCondLst>
                                    <p:cond delay="0"/>
                                  </p:stCondLst>
                                  <p:childTnLst>
                                    <p:animEffect transition="out" filter="wipe(right)">
                                      <p:cBhvr>
                                        <p:cTn id="96" dur="500"/>
                                        <p:tgtEl>
                                          <p:spTgt spid="28"/>
                                        </p:tgtEl>
                                      </p:cBhvr>
                                    </p:animEffect>
                                    <p:set>
                                      <p:cBhvr>
                                        <p:cTn id="97" dur="1" fill="hold">
                                          <p:stCondLst>
                                            <p:cond delay="499"/>
                                          </p:stCondLst>
                                        </p:cTn>
                                        <p:tgtEl>
                                          <p:spTgt spid="28"/>
                                        </p:tgtEl>
                                        <p:attrNameLst>
                                          <p:attrName>style.visibility</p:attrName>
                                        </p:attrNameLst>
                                      </p:cBhvr>
                                      <p:to>
                                        <p:strVal val="hidden"/>
                                      </p:to>
                                    </p:set>
                                  </p:childTnLst>
                                </p:cTn>
                              </p:par>
                              <p:par>
                                <p:cTn id="98" presetID="22" presetClass="exit" presetSubtype="2" fill="hold" nodeType="withEffect">
                                  <p:stCondLst>
                                    <p:cond delay="0"/>
                                  </p:stCondLst>
                                  <p:childTnLst>
                                    <p:animEffect transition="out" filter="wipe(right)">
                                      <p:cBhvr>
                                        <p:cTn id="99" dur="500"/>
                                        <p:tgtEl>
                                          <p:spTgt spid="29"/>
                                        </p:tgtEl>
                                      </p:cBhvr>
                                    </p:animEffect>
                                    <p:set>
                                      <p:cBhvr>
                                        <p:cTn id="100" dur="1" fill="hold">
                                          <p:stCondLst>
                                            <p:cond delay="499"/>
                                          </p:stCondLst>
                                        </p:cTn>
                                        <p:tgtEl>
                                          <p:spTgt spid="29"/>
                                        </p:tgtEl>
                                        <p:attrNameLst>
                                          <p:attrName>style.visibility</p:attrName>
                                        </p:attrNameLst>
                                      </p:cBhvr>
                                      <p:to>
                                        <p:strVal val="hidden"/>
                                      </p:to>
                                    </p:set>
                                  </p:childTnLst>
                                </p:cTn>
                              </p:par>
                              <p:par>
                                <p:cTn id="101" presetID="22" presetClass="exit" presetSubtype="2" fill="hold" nodeType="withEffect">
                                  <p:stCondLst>
                                    <p:cond delay="0"/>
                                  </p:stCondLst>
                                  <p:childTnLst>
                                    <p:animEffect transition="out" filter="wipe(right)">
                                      <p:cBhvr>
                                        <p:cTn id="102" dur="500"/>
                                        <p:tgtEl>
                                          <p:spTgt spid="36"/>
                                        </p:tgtEl>
                                      </p:cBhvr>
                                    </p:animEffect>
                                    <p:set>
                                      <p:cBhvr>
                                        <p:cTn id="103"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0" grpId="0" animBg="1"/>
      <p:bldP spid="10" grpId="1" animBg="1"/>
      <p:bldP spid="15" grpId="0" animBg="1"/>
      <p:bldP spid="15" grpId="1" animBg="1"/>
      <p:bldP spid="25" grpId="0" animBg="1"/>
      <p:bldP spid="25" grpId="1" animBg="1"/>
      <p:bldP spid="28" grpId="0" animBg="1"/>
      <p:bldP spid="28" grpId="1" animBg="1"/>
      <p:bldP spid="38" grpId="0" animBg="1"/>
      <p:bldP spid="38"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517355F-5DE5-422D-BF9B-45126E1067E4}"/>
              </a:ext>
            </a:extLst>
          </p:cNvPr>
          <p:cNvPicPr>
            <a:picLocks noChangeAspect="1"/>
          </p:cNvPicPr>
          <p:nvPr/>
        </p:nvPicPr>
        <p:blipFill>
          <a:blip r:embed="rId2"/>
          <a:stretch>
            <a:fillRect/>
          </a:stretch>
        </p:blipFill>
        <p:spPr>
          <a:xfrm>
            <a:off x="2593730" y="617363"/>
            <a:ext cx="9562975" cy="6217685"/>
          </a:xfrm>
          <a:prstGeom prst="rect">
            <a:avLst/>
          </a:prstGeom>
          <a:ln>
            <a:solidFill>
              <a:schemeClr val="bg1">
                <a:lumMod val="65000"/>
              </a:schemeClr>
            </a:solidFill>
          </a:ln>
        </p:spPr>
      </p:pic>
      <p:pic>
        <p:nvPicPr>
          <p:cNvPr id="5" name="Picture 4">
            <a:extLst>
              <a:ext uri="{FF2B5EF4-FFF2-40B4-BE49-F238E27FC236}">
                <a16:creationId xmlns:a16="http://schemas.microsoft.com/office/drawing/2014/main" id="{D83581B5-782A-4FF2-ACE7-6249BFE39AD2}"/>
              </a:ext>
            </a:extLst>
          </p:cNvPr>
          <p:cNvPicPr>
            <a:picLocks noChangeAspect="1"/>
          </p:cNvPicPr>
          <p:nvPr/>
        </p:nvPicPr>
        <p:blipFill>
          <a:blip r:embed="rId3"/>
          <a:stretch>
            <a:fillRect/>
          </a:stretch>
        </p:blipFill>
        <p:spPr>
          <a:xfrm>
            <a:off x="5790460" y="2817072"/>
            <a:ext cx="2876951" cy="2543530"/>
          </a:xfrm>
          <a:prstGeom prst="rect">
            <a:avLst/>
          </a:prstGeom>
          <a:noFill/>
          <a:ln w="12700">
            <a:solidFill>
              <a:schemeClr val="bg1">
                <a:lumMod val="65000"/>
              </a:schemeClr>
            </a:solidFill>
          </a:ln>
        </p:spPr>
      </p:pic>
      <p:sp>
        <p:nvSpPr>
          <p:cNvPr id="20" name="TextBox 19"/>
          <p:cNvSpPr txBox="1"/>
          <p:nvPr/>
        </p:nvSpPr>
        <p:spPr>
          <a:xfrm>
            <a:off x="263770" y="1220550"/>
            <a:ext cx="4267984" cy="1938992"/>
          </a:xfrm>
          <a:prstGeom prst="rect">
            <a:avLst/>
          </a:prstGeom>
          <a:solidFill>
            <a:schemeClr val="bg1"/>
          </a:solidFill>
          <a:ln w="19050">
            <a:solidFill>
              <a:schemeClr val="accent2"/>
            </a:solidFill>
          </a:ln>
        </p:spPr>
        <p:txBody>
          <a:bodyPr wrap="square" rtlCol="0">
            <a:spAutoFit/>
          </a:bodyPr>
          <a:lstStyle/>
          <a:p>
            <a:r>
              <a:rPr lang="en-CA" sz="2000" dirty="0"/>
              <a:t>How do you want the data to appear;</a:t>
            </a:r>
          </a:p>
          <a:p>
            <a:pPr marL="342900" indent="-342900">
              <a:buFont typeface="Arial" panose="020B0604020202020204" pitchFamily="34" charset="0"/>
              <a:buChar char="•"/>
            </a:pPr>
            <a:r>
              <a:rPr lang="en-CA" sz="2000" dirty="0"/>
              <a:t>in a table</a:t>
            </a:r>
          </a:p>
          <a:p>
            <a:pPr marL="342900" indent="-342900">
              <a:buFont typeface="Arial" panose="020B0604020202020204" pitchFamily="34" charset="0"/>
              <a:buChar char="•"/>
            </a:pPr>
            <a:r>
              <a:rPr lang="en-CA" sz="2000" dirty="0"/>
              <a:t>as a PivotTable Report</a:t>
            </a:r>
          </a:p>
          <a:p>
            <a:pPr marL="342900" indent="-342900">
              <a:buFont typeface="Arial" panose="020B0604020202020204" pitchFamily="34" charset="0"/>
              <a:buChar char="•"/>
            </a:pPr>
            <a:r>
              <a:rPr lang="en-CA" sz="2000" dirty="0"/>
              <a:t>as a PivotChart, or</a:t>
            </a:r>
          </a:p>
          <a:p>
            <a:pPr marL="342900" indent="-342900">
              <a:buFont typeface="Arial" panose="020B0604020202020204" pitchFamily="34" charset="0"/>
              <a:buChar char="•"/>
            </a:pPr>
            <a:r>
              <a:rPr lang="en-CA" sz="2000" dirty="0"/>
              <a:t>only create the connection without importing the data.</a:t>
            </a:r>
          </a:p>
        </p:txBody>
      </p:sp>
      <p:sp>
        <p:nvSpPr>
          <p:cNvPr id="3" name="TextBox 2"/>
          <p:cNvSpPr txBox="1"/>
          <p:nvPr/>
        </p:nvSpPr>
        <p:spPr>
          <a:xfrm>
            <a:off x="2157033" y="5575284"/>
            <a:ext cx="1538253" cy="400110"/>
          </a:xfrm>
          <a:prstGeom prst="rect">
            <a:avLst/>
          </a:prstGeom>
          <a:solidFill>
            <a:schemeClr val="bg1"/>
          </a:solidFill>
          <a:ln w="19050">
            <a:solidFill>
              <a:schemeClr val="accent2"/>
            </a:solidFill>
          </a:ln>
        </p:spPr>
        <p:txBody>
          <a:bodyPr wrap="square" rtlCol="0">
            <a:spAutoFit/>
          </a:bodyPr>
          <a:lstStyle/>
          <a:p>
            <a:r>
              <a:rPr lang="en-CA" sz="2000" dirty="0"/>
              <a:t>Click on </a:t>
            </a:r>
            <a:r>
              <a:rPr lang="en-CA" sz="2000" b="1" dirty="0"/>
              <a:t>OK</a:t>
            </a:r>
            <a:r>
              <a:rPr lang="en-CA" sz="2000" dirty="0"/>
              <a:t>.</a:t>
            </a:r>
          </a:p>
        </p:txBody>
      </p:sp>
      <p:cxnSp>
        <p:nvCxnSpPr>
          <p:cNvPr id="9" name="Straight Arrow Connector 8"/>
          <p:cNvCxnSpPr>
            <a:cxnSpLocks/>
            <a:stCxn id="3" idx="3"/>
          </p:cNvCxnSpPr>
          <p:nvPr/>
        </p:nvCxnSpPr>
        <p:spPr>
          <a:xfrm flipV="1">
            <a:off x="3695286" y="5224190"/>
            <a:ext cx="3496822" cy="5511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2">
            <a:extLst>
              <a:ext uri="{FF2B5EF4-FFF2-40B4-BE49-F238E27FC236}">
                <a16:creationId xmlns:a16="http://schemas.microsoft.com/office/drawing/2014/main" id="{A9387D52-55E2-4F6C-854F-7244523440F2}"/>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29</a:t>
            </a:fld>
            <a:endParaRPr lang="en-GB" dirty="0">
              <a:solidFill>
                <a:schemeClr val="tx1"/>
              </a:solidFill>
            </a:endParaRPr>
          </a:p>
        </p:txBody>
      </p:sp>
      <p:cxnSp>
        <p:nvCxnSpPr>
          <p:cNvPr id="23" name="Straight Arrow Connector 22"/>
          <p:cNvCxnSpPr>
            <a:cxnSpLocks/>
            <a:stCxn id="20" idx="2"/>
            <a:endCxn id="14" idx="1"/>
          </p:cNvCxnSpPr>
          <p:nvPr/>
        </p:nvCxnSpPr>
        <p:spPr>
          <a:xfrm>
            <a:off x="2397762" y="3159542"/>
            <a:ext cx="3308446" cy="5112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EEDD936-89D0-4391-B009-5EBD8F8AC4F0}"/>
              </a:ext>
            </a:extLst>
          </p:cNvPr>
          <p:cNvSpPr txBox="1"/>
          <p:nvPr/>
        </p:nvSpPr>
        <p:spPr>
          <a:xfrm>
            <a:off x="82254" y="134646"/>
            <a:ext cx="2137243" cy="400110"/>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stStyle>
          <a:p>
            <a:r>
              <a:rPr lang="en-CA" sz="2000" dirty="0"/>
              <a:t>Load the CSV data</a:t>
            </a:r>
          </a:p>
        </p:txBody>
      </p:sp>
      <p:sp>
        <p:nvSpPr>
          <p:cNvPr id="14" name="Left Brace 13">
            <a:extLst>
              <a:ext uri="{FF2B5EF4-FFF2-40B4-BE49-F238E27FC236}">
                <a16:creationId xmlns:a16="http://schemas.microsoft.com/office/drawing/2014/main" id="{F060DC43-E4EF-40F5-9E61-AD321D5F2091}"/>
              </a:ext>
            </a:extLst>
          </p:cNvPr>
          <p:cNvSpPr/>
          <p:nvPr/>
        </p:nvSpPr>
        <p:spPr>
          <a:xfrm>
            <a:off x="5706208" y="3314700"/>
            <a:ext cx="228600" cy="712177"/>
          </a:xfrm>
          <a:prstGeom prst="leftBrace">
            <a:avLst>
              <a:gd name="adj1" fmla="val 58333"/>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8" name="TextBox 17">
            <a:extLst>
              <a:ext uri="{FF2B5EF4-FFF2-40B4-BE49-F238E27FC236}">
                <a16:creationId xmlns:a16="http://schemas.microsoft.com/office/drawing/2014/main" id="{ADC8FAB1-00EE-46D9-97AF-19C1DD9EC4F8}"/>
              </a:ext>
            </a:extLst>
          </p:cNvPr>
          <p:cNvSpPr txBox="1"/>
          <p:nvPr/>
        </p:nvSpPr>
        <p:spPr>
          <a:xfrm>
            <a:off x="263770" y="4285581"/>
            <a:ext cx="3431516" cy="400110"/>
          </a:xfrm>
          <a:prstGeom prst="rect">
            <a:avLst/>
          </a:prstGeom>
          <a:solidFill>
            <a:schemeClr val="bg1"/>
          </a:solidFill>
          <a:ln w="19050">
            <a:solidFill>
              <a:schemeClr val="accent2"/>
            </a:solidFill>
          </a:ln>
        </p:spPr>
        <p:txBody>
          <a:bodyPr wrap="square" rtlCol="0">
            <a:spAutoFit/>
          </a:bodyPr>
          <a:lstStyle/>
          <a:p>
            <a:r>
              <a:rPr lang="en-CA" sz="2000" dirty="0"/>
              <a:t>Select the location of the data.</a:t>
            </a:r>
          </a:p>
        </p:txBody>
      </p:sp>
      <p:cxnSp>
        <p:nvCxnSpPr>
          <p:cNvPr id="19" name="Straight Arrow Connector 18">
            <a:extLst>
              <a:ext uri="{FF2B5EF4-FFF2-40B4-BE49-F238E27FC236}">
                <a16:creationId xmlns:a16="http://schemas.microsoft.com/office/drawing/2014/main" id="{41431279-DE11-4D71-9BA1-5A962FBA95C4}"/>
              </a:ext>
            </a:extLst>
          </p:cNvPr>
          <p:cNvCxnSpPr>
            <a:cxnSpLocks/>
            <a:stCxn id="18" idx="3"/>
          </p:cNvCxnSpPr>
          <p:nvPr/>
        </p:nvCxnSpPr>
        <p:spPr>
          <a:xfrm>
            <a:off x="3695286" y="4485636"/>
            <a:ext cx="2010922"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Left Brace 23">
            <a:extLst>
              <a:ext uri="{FF2B5EF4-FFF2-40B4-BE49-F238E27FC236}">
                <a16:creationId xmlns:a16="http://schemas.microsoft.com/office/drawing/2014/main" id="{A9798AFF-C961-4BE5-9705-6B659B11DC04}"/>
              </a:ext>
            </a:extLst>
          </p:cNvPr>
          <p:cNvSpPr/>
          <p:nvPr/>
        </p:nvSpPr>
        <p:spPr>
          <a:xfrm>
            <a:off x="5735519" y="4196866"/>
            <a:ext cx="228600" cy="568565"/>
          </a:xfrm>
          <a:prstGeom prst="leftBrace">
            <a:avLst>
              <a:gd name="adj1" fmla="val 58333"/>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7" name="TextBox 26">
            <a:extLst>
              <a:ext uri="{FF2B5EF4-FFF2-40B4-BE49-F238E27FC236}">
                <a16:creationId xmlns:a16="http://schemas.microsoft.com/office/drawing/2014/main" id="{BDC3CA94-2832-43B8-8AEB-8A7B8868CDE1}"/>
              </a:ext>
            </a:extLst>
          </p:cNvPr>
          <p:cNvSpPr txBox="1"/>
          <p:nvPr/>
        </p:nvSpPr>
        <p:spPr>
          <a:xfrm>
            <a:off x="259194" y="4971829"/>
            <a:ext cx="3431516" cy="400110"/>
          </a:xfrm>
          <a:prstGeom prst="rect">
            <a:avLst/>
          </a:prstGeom>
          <a:solidFill>
            <a:schemeClr val="bg1"/>
          </a:solidFill>
          <a:ln w="19050">
            <a:solidFill>
              <a:schemeClr val="accent2"/>
            </a:solidFill>
          </a:ln>
        </p:spPr>
        <p:txBody>
          <a:bodyPr wrap="square" rtlCol="0">
            <a:spAutoFit/>
          </a:bodyPr>
          <a:lstStyle/>
          <a:p>
            <a:r>
              <a:rPr lang="en-CA" sz="2000" dirty="0"/>
              <a:t>Add the data to a Data Model.</a:t>
            </a:r>
          </a:p>
        </p:txBody>
      </p:sp>
      <p:cxnSp>
        <p:nvCxnSpPr>
          <p:cNvPr id="28" name="Straight Arrow Connector 27">
            <a:extLst>
              <a:ext uri="{FF2B5EF4-FFF2-40B4-BE49-F238E27FC236}">
                <a16:creationId xmlns:a16="http://schemas.microsoft.com/office/drawing/2014/main" id="{3EA50AE9-DAA6-4EDF-8DC8-6C9636F87F04}"/>
              </a:ext>
            </a:extLst>
          </p:cNvPr>
          <p:cNvCxnSpPr>
            <a:cxnSpLocks/>
            <a:stCxn id="27" idx="3"/>
          </p:cNvCxnSpPr>
          <p:nvPr/>
        </p:nvCxnSpPr>
        <p:spPr>
          <a:xfrm flipV="1">
            <a:off x="3690710" y="4885748"/>
            <a:ext cx="2164967" cy="2861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5254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0-#ppt_w/2"/>
                                          </p:val>
                                        </p:tav>
                                        <p:tav tm="100000">
                                          <p:val>
                                            <p:strVal val="#ppt_x"/>
                                          </p:val>
                                        </p:tav>
                                      </p:tavLst>
                                    </p:anim>
                                    <p:anim calcmode="lin" valueType="num">
                                      <p:cBhvr additive="base">
                                        <p:cTn id="13" dur="500" fill="hold"/>
                                        <p:tgtEl>
                                          <p:spTgt spid="20"/>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0-#ppt_w/2"/>
                                          </p:val>
                                        </p:tav>
                                        <p:tav tm="100000">
                                          <p:val>
                                            <p:strVal val="#ppt_x"/>
                                          </p:val>
                                        </p:tav>
                                      </p:tavLst>
                                    </p:anim>
                                    <p:anim calcmode="lin" valueType="num">
                                      <p:cBhvr additive="base">
                                        <p:cTn id="27" dur="500" fill="hold"/>
                                        <p:tgtEl>
                                          <p:spTgt spid="18"/>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left)">
                                      <p:cBhvr>
                                        <p:cTn id="31" dur="500"/>
                                        <p:tgtEl>
                                          <p:spTgt spid="19"/>
                                        </p:tgtEl>
                                      </p:cBhvr>
                                    </p:animEffect>
                                  </p:childTnLst>
                                </p:cTn>
                              </p:par>
                            </p:childTnLst>
                          </p:cTn>
                        </p:par>
                        <p:par>
                          <p:cTn id="32" fill="hold">
                            <p:stCondLst>
                              <p:cond delay="1000"/>
                            </p:stCondLst>
                            <p:childTnLst>
                              <p:par>
                                <p:cTn id="33" presetID="22" presetClass="entr" presetSubtype="8" fill="hold" grpId="0" nodeType="after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left)">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additive="base">
                                        <p:cTn id="40" dur="500" fill="hold"/>
                                        <p:tgtEl>
                                          <p:spTgt spid="27"/>
                                        </p:tgtEl>
                                        <p:attrNameLst>
                                          <p:attrName>ppt_x</p:attrName>
                                        </p:attrNameLst>
                                      </p:cBhvr>
                                      <p:tavLst>
                                        <p:tav tm="0">
                                          <p:val>
                                            <p:strVal val="0-#ppt_w/2"/>
                                          </p:val>
                                        </p:tav>
                                        <p:tav tm="100000">
                                          <p:val>
                                            <p:strVal val="#ppt_x"/>
                                          </p:val>
                                        </p:tav>
                                      </p:tavLst>
                                    </p:anim>
                                    <p:anim calcmode="lin" valueType="num">
                                      <p:cBhvr additive="base">
                                        <p:cTn id="41" dur="500" fill="hold"/>
                                        <p:tgtEl>
                                          <p:spTgt spid="27"/>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8" fill="hold" nodeType="after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wipe(left)">
                                      <p:cBhvr>
                                        <p:cTn id="45" dur="500"/>
                                        <p:tgtEl>
                                          <p:spTgt spid="28"/>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3"/>
                                        </p:tgtEl>
                                        <p:attrNameLst>
                                          <p:attrName>style.visibility</p:attrName>
                                        </p:attrNameLst>
                                      </p:cBhvr>
                                      <p:to>
                                        <p:strVal val="visible"/>
                                      </p:to>
                                    </p:set>
                                    <p:anim calcmode="lin" valueType="num">
                                      <p:cBhvr additive="base">
                                        <p:cTn id="50" dur="500" fill="hold"/>
                                        <p:tgtEl>
                                          <p:spTgt spid="3"/>
                                        </p:tgtEl>
                                        <p:attrNameLst>
                                          <p:attrName>ppt_x</p:attrName>
                                        </p:attrNameLst>
                                      </p:cBhvr>
                                      <p:tavLst>
                                        <p:tav tm="0">
                                          <p:val>
                                            <p:strVal val="0-#ppt_w/2"/>
                                          </p:val>
                                        </p:tav>
                                        <p:tav tm="100000">
                                          <p:val>
                                            <p:strVal val="#ppt_x"/>
                                          </p:val>
                                        </p:tav>
                                      </p:tavLst>
                                    </p:anim>
                                    <p:anim calcmode="lin" valueType="num">
                                      <p:cBhvr additive="base">
                                        <p:cTn id="51" dur="500" fill="hold"/>
                                        <p:tgtEl>
                                          <p:spTgt spid="3"/>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left)">
                                      <p:cBhvr>
                                        <p:cTn id="55" dur="500"/>
                                        <p:tgtEl>
                                          <p:spTgt spid="9"/>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xit" presetSubtype="2" fill="hold" nodeType="clickEffect">
                                  <p:stCondLst>
                                    <p:cond delay="0"/>
                                  </p:stCondLst>
                                  <p:childTnLst>
                                    <p:animEffect transition="out" filter="wipe(right)">
                                      <p:cBhvr>
                                        <p:cTn id="59" dur="500"/>
                                        <p:tgtEl>
                                          <p:spTgt spid="5"/>
                                        </p:tgtEl>
                                      </p:cBhvr>
                                    </p:animEffect>
                                    <p:set>
                                      <p:cBhvr>
                                        <p:cTn id="60" dur="1" fill="hold">
                                          <p:stCondLst>
                                            <p:cond delay="499"/>
                                          </p:stCondLst>
                                        </p:cTn>
                                        <p:tgtEl>
                                          <p:spTgt spid="5"/>
                                        </p:tgtEl>
                                        <p:attrNameLst>
                                          <p:attrName>style.visibility</p:attrName>
                                        </p:attrNameLst>
                                      </p:cBhvr>
                                      <p:to>
                                        <p:strVal val="hidden"/>
                                      </p:to>
                                    </p:set>
                                  </p:childTnLst>
                                </p:cTn>
                              </p:par>
                              <p:par>
                                <p:cTn id="61" presetID="22" presetClass="exit" presetSubtype="2" fill="hold" grpId="1" nodeType="withEffect">
                                  <p:stCondLst>
                                    <p:cond delay="0"/>
                                  </p:stCondLst>
                                  <p:childTnLst>
                                    <p:animEffect transition="out" filter="wipe(right)">
                                      <p:cBhvr>
                                        <p:cTn id="62" dur="500"/>
                                        <p:tgtEl>
                                          <p:spTgt spid="20"/>
                                        </p:tgtEl>
                                      </p:cBhvr>
                                    </p:animEffect>
                                    <p:set>
                                      <p:cBhvr>
                                        <p:cTn id="63" dur="1" fill="hold">
                                          <p:stCondLst>
                                            <p:cond delay="499"/>
                                          </p:stCondLst>
                                        </p:cTn>
                                        <p:tgtEl>
                                          <p:spTgt spid="20"/>
                                        </p:tgtEl>
                                        <p:attrNameLst>
                                          <p:attrName>style.visibility</p:attrName>
                                        </p:attrNameLst>
                                      </p:cBhvr>
                                      <p:to>
                                        <p:strVal val="hidden"/>
                                      </p:to>
                                    </p:set>
                                  </p:childTnLst>
                                </p:cTn>
                              </p:par>
                              <p:par>
                                <p:cTn id="64" presetID="22" presetClass="exit" presetSubtype="2" fill="hold" nodeType="withEffect">
                                  <p:stCondLst>
                                    <p:cond delay="0"/>
                                  </p:stCondLst>
                                  <p:childTnLst>
                                    <p:animEffect transition="out" filter="wipe(right)">
                                      <p:cBhvr>
                                        <p:cTn id="65" dur="500"/>
                                        <p:tgtEl>
                                          <p:spTgt spid="23"/>
                                        </p:tgtEl>
                                      </p:cBhvr>
                                    </p:animEffect>
                                    <p:set>
                                      <p:cBhvr>
                                        <p:cTn id="66" dur="1" fill="hold">
                                          <p:stCondLst>
                                            <p:cond delay="499"/>
                                          </p:stCondLst>
                                        </p:cTn>
                                        <p:tgtEl>
                                          <p:spTgt spid="23"/>
                                        </p:tgtEl>
                                        <p:attrNameLst>
                                          <p:attrName>style.visibility</p:attrName>
                                        </p:attrNameLst>
                                      </p:cBhvr>
                                      <p:to>
                                        <p:strVal val="hidden"/>
                                      </p:to>
                                    </p:set>
                                  </p:childTnLst>
                                </p:cTn>
                              </p:par>
                              <p:par>
                                <p:cTn id="67" presetID="22" presetClass="exit" presetSubtype="2" fill="hold" grpId="1" nodeType="withEffect">
                                  <p:stCondLst>
                                    <p:cond delay="0"/>
                                  </p:stCondLst>
                                  <p:childTnLst>
                                    <p:animEffect transition="out" filter="wipe(right)">
                                      <p:cBhvr>
                                        <p:cTn id="68" dur="500"/>
                                        <p:tgtEl>
                                          <p:spTgt spid="14"/>
                                        </p:tgtEl>
                                      </p:cBhvr>
                                    </p:animEffect>
                                    <p:set>
                                      <p:cBhvr>
                                        <p:cTn id="69" dur="1" fill="hold">
                                          <p:stCondLst>
                                            <p:cond delay="499"/>
                                          </p:stCondLst>
                                        </p:cTn>
                                        <p:tgtEl>
                                          <p:spTgt spid="14"/>
                                        </p:tgtEl>
                                        <p:attrNameLst>
                                          <p:attrName>style.visibility</p:attrName>
                                        </p:attrNameLst>
                                      </p:cBhvr>
                                      <p:to>
                                        <p:strVal val="hidden"/>
                                      </p:to>
                                    </p:set>
                                  </p:childTnLst>
                                </p:cTn>
                              </p:par>
                              <p:par>
                                <p:cTn id="70" presetID="22" presetClass="exit" presetSubtype="2" fill="hold" grpId="1" nodeType="withEffect">
                                  <p:stCondLst>
                                    <p:cond delay="0"/>
                                  </p:stCondLst>
                                  <p:childTnLst>
                                    <p:animEffect transition="out" filter="wipe(right)">
                                      <p:cBhvr>
                                        <p:cTn id="71" dur="500"/>
                                        <p:tgtEl>
                                          <p:spTgt spid="18"/>
                                        </p:tgtEl>
                                      </p:cBhvr>
                                    </p:animEffect>
                                    <p:set>
                                      <p:cBhvr>
                                        <p:cTn id="72" dur="1" fill="hold">
                                          <p:stCondLst>
                                            <p:cond delay="499"/>
                                          </p:stCondLst>
                                        </p:cTn>
                                        <p:tgtEl>
                                          <p:spTgt spid="18"/>
                                        </p:tgtEl>
                                        <p:attrNameLst>
                                          <p:attrName>style.visibility</p:attrName>
                                        </p:attrNameLst>
                                      </p:cBhvr>
                                      <p:to>
                                        <p:strVal val="hidden"/>
                                      </p:to>
                                    </p:set>
                                  </p:childTnLst>
                                </p:cTn>
                              </p:par>
                              <p:par>
                                <p:cTn id="73" presetID="22" presetClass="exit" presetSubtype="2" fill="hold" nodeType="withEffect">
                                  <p:stCondLst>
                                    <p:cond delay="0"/>
                                  </p:stCondLst>
                                  <p:childTnLst>
                                    <p:animEffect transition="out" filter="wipe(right)">
                                      <p:cBhvr>
                                        <p:cTn id="74" dur="500"/>
                                        <p:tgtEl>
                                          <p:spTgt spid="19"/>
                                        </p:tgtEl>
                                      </p:cBhvr>
                                    </p:animEffect>
                                    <p:set>
                                      <p:cBhvr>
                                        <p:cTn id="75" dur="1" fill="hold">
                                          <p:stCondLst>
                                            <p:cond delay="499"/>
                                          </p:stCondLst>
                                        </p:cTn>
                                        <p:tgtEl>
                                          <p:spTgt spid="19"/>
                                        </p:tgtEl>
                                        <p:attrNameLst>
                                          <p:attrName>style.visibility</p:attrName>
                                        </p:attrNameLst>
                                      </p:cBhvr>
                                      <p:to>
                                        <p:strVal val="hidden"/>
                                      </p:to>
                                    </p:set>
                                  </p:childTnLst>
                                </p:cTn>
                              </p:par>
                              <p:par>
                                <p:cTn id="76" presetID="22" presetClass="exit" presetSubtype="2" fill="hold" grpId="1" nodeType="withEffect">
                                  <p:stCondLst>
                                    <p:cond delay="0"/>
                                  </p:stCondLst>
                                  <p:childTnLst>
                                    <p:animEffect transition="out" filter="wipe(right)">
                                      <p:cBhvr>
                                        <p:cTn id="77" dur="500"/>
                                        <p:tgtEl>
                                          <p:spTgt spid="24"/>
                                        </p:tgtEl>
                                      </p:cBhvr>
                                    </p:animEffect>
                                    <p:set>
                                      <p:cBhvr>
                                        <p:cTn id="78" dur="1" fill="hold">
                                          <p:stCondLst>
                                            <p:cond delay="499"/>
                                          </p:stCondLst>
                                        </p:cTn>
                                        <p:tgtEl>
                                          <p:spTgt spid="24"/>
                                        </p:tgtEl>
                                        <p:attrNameLst>
                                          <p:attrName>style.visibility</p:attrName>
                                        </p:attrNameLst>
                                      </p:cBhvr>
                                      <p:to>
                                        <p:strVal val="hidden"/>
                                      </p:to>
                                    </p:set>
                                  </p:childTnLst>
                                </p:cTn>
                              </p:par>
                              <p:par>
                                <p:cTn id="79" presetID="22" presetClass="exit" presetSubtype="2" fill="hold" grpId="1" nodeType="withEffect">
                                  <p:stCondLst>
                                    <p:cond delay="0"/>
                                  </p:stCondLst>
                                  <p:childTnLst>
                                    <p:animEffect transition="out" filter="wipe(right)">
                                      <p:cBhvr>
                                        <p:cTn id="80" dur="500"/>
                                        <p:tgtEl>
                                          <p:spTgt spid="27"/>
                                        </p:tgtEl>
                                      </p:cBhvr>
                                    </p:animEffect>
                                    <p:set>
                                      <p:cBhvr>
                                        <p:cTn id="81" dur="1" fill="hold">
                                          <p:stCondLst>
                                            <p:cond delay="499"/>
                                          </p:stCondLst>
                                        </p:cTn>
                                        <p:tgtEl>
                                          <p:spTgt spid="27"/>
                                        </p:tgtEl>
                                        <p:attrNameLst>
                                          <p:attrName>style.visibility</p:attrName>
                                        </p:attrNameLst>
                                      </p:cBhvr>
                                      <p:to>
                                        <p:strVal val="hidden"/>
                                      </p:to>
                                    </p:set>
                                  </p:childTnLst>
                                </p:cTn>
                              </p:par>
                              <p:par>
                                <p:cTn id="82" presetID="22" presetClass="exit" presetSubtype="2" fill="hold" nodeType="withEffect">
                                  <p:stCondLst>
                                    <p:cond delay="0"/>
                                  </p:stCondLst>
                                  <p:childTnLst>
                                    <p:animEffect transition="out" filter="wipe(right)">
                                      <p:cBhvr>
                                        <p:cTn id="83" dur="500"/>
                                        <p:tgtEl>
                                          <p:spTgt spid="28"/>
                                        </p:tgtEl>
                                      </p:cBhvr>
                                    </p:animEffect>
                                    <p:set>
                                      <p:cBhvr>
                                        <p:cTn id="84" dur="1" fill="hold">
                                          <p:stCondLst>
                                            <p:cond delay="499"/>
                                          </p:stCondLst>
                                        </p:cTn>
                                        <p:tgtEl>
                                          <p:spTgt spid="28"/>
                                        </p:tgtEl>
                                        <p:attrNameLst>
                                          <p:attrName>style.visibility</p:attrName>
                                        </p:attrNameLst>
                                      </p:cBhvr>
                                      <p:to>
                                        <p:strVal val="hidden"/>
                                      </p:to>
                                    </p:set>
                                  </p:childTnLst>
                                </p:cTn>
                              </p:par>
                              <p:par>
                                <p:cTn id="85" presetID="22" presetClass="exit" presetSubtype="2" fill="hold" grpId="1" nodeType="withEffect">
                                  <p:stCondLst>
                                    <p:cond delay="0"/>
                                  </p:stCondLst>
                                  <p:childTnLst>
                                    <p:animEffect transition="out" filter="wipe(right)">
                                      <p:cBhvr>
                                        <p:cTn id="86" dur="500"/>
                                        <p:tgtEl>
                                          <p:spTgt spid="3"/>
                                        </p:tgtEl>
                                      </p:cBhvr>
                                    </p:animEffect>
                                    <p:set>
                                      <p:cBhvr>
                                        <p:cTn id="87" dur="1" fill="hold">
                                          <p:stCondLst>
                                            <p:cond delay="499"/>
                                          </p:stCondLst>
                                        </p:cTn>
                                        <p:tgtEl>
                                          <p:spTgt spid="3"/>
                                        </p:tgtEl>
                                        <p:attrNameLst>
                                          <p:attrName>style.visibility</p:attrName>
                                        </p:attrNameLst>
                                      </p:cBhvr>
                                      <p:to>
                                        <p:strVal val="hidden"/>
                                      </p:to>
                                    </p:set>
                                  </p:childTnLst>
                                </p:cTn>
                              </p:par>
                              <p:par>
                                <p:cTn id="88" presetID="22" presetClass="exit" presetSubtype="2" fill="hold" nodeType="withEffect">
                                  <p:stCondLst>
                                    <p:cond delay="0"/>
                                  </p:stCondLst>
                                  <p:childTnLst>
                                    <p:animEffect transition="out" filter="wipe(right)">
                                      <p:cBhvr>
                                        <p:cTn id="89" dur="500"/>
                                        <p:tgtEl>
                                          <p:spTgt spid="9"/>
                                        </p:tgtEl>
                                      </p:cBhvr>
                                    </p:animEffect>
                                    <p:set>
                                      <p:cBhvr>
                                        <p:cTn id="90" dur="1" fill="hold">
                                          <p:stCondLst>
                                            <p:cond delay="499"/>
                                          </p:stCondLst>
                                        </p:cTn>
                                        <p:tgtEl>
                                          <p:spTgt spid="9"/>
                                        </p:tgtEl>
                                        <p:attrNameLst>
                                          <p:attrName>style.visibility</p:attrName>
                                        </p:attrNameLst>
                                      </p:cBhvr>
                                      <p:to>
                                        <p:strVal val="hidden"/>
                                      </p:to>
                                    </p:set>
                                  </p:childTnLst>
                                </p:cTn>
                              </p:par>
                              <p:par>
                                <p:cTn id="91" presetID="9" presetClass="exit" presetSubtype="0" fill="hold" nodeType="withEffect">
                                  <p:stCondLst>
                                    <p:cond delay="500"/>
                                  </p:stCondLst>
                                  <p:childTnLst>
                                    <p:animEffect transition="out" filter="dissolve">
                                      <p:cBhvr>
                                        <p:cTn id="92" dur="500"/>
                                        <p:tgtEl>
                                          <p:spTgt spid="13"/>
                                        </p:tgtEl>
                                      </p:cBhvr>
                                    </p:animEffect>
                                    <p:set>
                                      <p:cBhvr>
                                        <p:cTn id="93"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3" grpId="0" animBg="1"/>
      <p:bldP spid="3" grpId="1" animBg="1"/>
      <p:bldP spid="14" grpId="0" animBg="1"/>
      <p:bldP spid="14" grpId="1" animBg="1"/>
      <p:bldP spid="18" grpId="0" animBg="1"/>
      <p:bldP spid="18" grpId="1" animBg="1"/>
      <p:bldP spid="24" grpId="0" animBg="1"/>
      <p:bldP spid="24" grpId="1" animBg="1"/>
      <p:bldP spid="27" grpId="0" animBg="1"/>
      <p:bldP spid="27"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p:nvPr/>
        </p:nvSpPr>
        <p:spPr>
          <a:xfrm>
            <a:off x="657224" y="2394315"/>
            <a:ext cx="5070245" cy="400110"/>
          </a:xfrm>
          <a:prstGeom prst="rect">
            <a:avLst/>
          </a:prstGeom>
          <a:noFill/>
          <a:ln w="19050">
            <a:solidFill>
              <a:schemeClr val="accent2"/>
            </a:solidFill>
          </a:ln>
        </p:spPr>
        <p:txBody>
          <a:bodyPr wrap="square" rtlCol="0">
            <a:spAutoFit/>
          </a:bodyPr>
          <a:lstStyle/>
          <a:p>
            <a:r>
              <a:rPr lang="en-CA" sz="2000" dirty="0"/>
              <a:t>What is the direction for this course.</a:t>
            </a:r>
          </a:p>
        </p:txBody>
      </p:sp>
      <p:sp>
        <p:nvSpPr>
          <p:cNvPr id="14" name="TextBox 13"/>
          <p:cNvSpPr txBox="1"/>
          <p:nvPr/>
        </p:nvSpPr>
        <p:spPr>
          <a:xfrm>
            <a:off x="657224" y="3023588"/>
            <a:ext cx="5070245" cy="400110"/>
          </a:xfrm>
          <a:prstGeom prst="rect">
            <a:avLst/>
          </a:prstGeom>
          <a:noFill/>
          <a:ln w="19050">
            <a:solidFill>
              <a:schemeClr val="accent2"/>
            </a:solidFill>
          </a:ln>
        </p:spPr>
        <p:txBody>
          <a:bodyPr wrap="square" rtlCol="0">
            <a:spAutoFit/>
          </a:bodyPr>
          <a:lstStyle/>
          <a:p>
            <a:r>
              <a:rPr lang="en-CA" sz="2000" dirty="0"/>
              <a:t>The Ribbons &amp; the Commands</a:t>
            </a:r>
          </a:p>
        </p:txBody>
      </p:sp>
      <p:sp>
        <p:nvSpPr>
          <p:cNvPr id="15" name="TextBox 14"/>
          <p:cNvSpPr txBox="1"/>
          <p:nvPr/>
        </p:nvSpPr>
        <p:spPr>
          <a:xfrm>
            <a:off x="652463" y="3652861"/>
            <a:ext cx="5075006" cy="400110"/>
          </a:xfrm>
          <a:prstGeom prst="rect">
            <a:avLst/>
          </a:prstGeom>
          <a:noFill/>
          <a:ln w="19050">
            <a:solidFill>
              <a:schemeClr val="accent2"/>
            </a:solidFill>
          </a:ln>
        </p:spPr>
        <p:txBody>
          <a:bodyPr wrap="square" rtlCol="0">
            <a:spAutoFit/>
          </a:bodyPr>
          <a:lstStyle/>
          <a:p>
            <a:r>
              <a:rPr lang="en-CA" sz="2000" dirty="0"/>
              <a:t>Some Relevant Definitions</a:t>
            </a:r>
          </a:p>
        </p:txBody>
      </p:sp>
      <p:sp>
        <p:nvSpPr>
          <p:cNvPr id="16" name="TextBox 15"/>
          <p:cNvSpPr txBox="1"/>
          <p:nvPr/>
        </p:nvSpPr>
        <p:spPr>
          <a:xfrm>
            <a:off x="652463" y="4282134"/>
            <a:ext cx="5075006" cy="400110"/>
          </a:xfrm>
          <a:prstGeom prst="rect">
            <a:avLst/>
          </a:prstGeom>
          <a:noFill/>
          <a:ln w="19050">
            <a:solidFill>
              <a:schemeClr val="accent2"/>
            </a:solidFill>
          </a:ln>
        </p:spPr>
        <p:txBody>
          <a:bodyPr wrap="square" rtlCol="0">
            <a:spAutoFit/>
          </a:bodyPr>
          <a:lstStyle/>
          <a:p>
            <a:r>
              <a:rPr lang="en-CA" sz="2000" dirty="0"/>
              <a:t>Connecting to MS Access Data</a:t>
            </a:r>
          </a:p>
        </p:txBody>
      </p:sp>
      <p:sp>
        <p:nvSpPr>
          <p:cNvPr id="17" name="TextBox 16"/>
          <p:cNvSpPr txBox="1"/>
          <p:nvPr/>
        </p:nvSpPr>
        <p:spPr>
          <a:xfrm>
            <a:off x="652462" y="4910024"/>
            <a:ext cx="5075007" cy="400110"/>
          </a:xfrm>
          <a:prstGeom prst="rect">
            <a:avLst/>
          </a:prstGeom>
          <a:noFill/>
          <a:ln w="19050">
            <a:solidFill>
              <a:schemeClr val="accent2"/>
            </a:solidFill>
          </a:ln>
        </p:spPr>
        <p:txBody>
          <a:bodyPr wrap="square" rtlCol="0">
            <a:spAutoFit/>
          </a:bodyPr>
          <a:lstStyle/>
          <a:p>
            <a:r>
              <a:rPr lang="en-CA" sz="2000" dirty="0"/>
              <a:t>Importing CSV Data</a:t>
            </a:r>
          </a:p>
        </p:txBody>
      </p:sp>
      <p:sp>
        <p:nvSpPr>
          <p:cNvPr id="18" name="TextBox 17"/>
          <p:cNvSpPr txBox="1"/>
          <p:nvPr/>
        </p:nvSpPr>
        <p:spPr>
          <a:xfrm>
            <a:off x="652462" y="5534525"/>
            <a:ext cx="5075007" cy="400110"/>
          </a:xfrm>
          <a:prstGeom prst="rect">
            <a:avLst/>
          </a:prstGeom>
          <a:noFill/>
          <a:ln w="19050">
            <a:solidFill>
              <a:schemeClr val="accent2"/>
            </a:solidFill>
          </a:ln>
        </p:spPr>
        <p:txBody>
          <a:bodyPr wrap="square" rtlCol="0">
            <a:spAutoFit/>
          </a:bodyPr>
          <a:lstStyle/>
          <a:p>
            <a:r>
              <a:rPr lang="en-CA" sz="2000" dirty="0"/>
              <a:t>Database Function &amp; an Exercise in Using Them</a:t>
            </a:r>
          </a:p>
        </p:txBody>
      </p:sp>
      <p:sp>
        <p:nvSpPr>
          <p:cNvPr id="23" name="TextBox 22"/>
          <p:cNvSpPr txBox="1"/>
          <p:nvPr/>
        </p:nvSpPr>
        <p:spPr>
          <a:xfrm>
            <a:off x="6653213" y="2394315"/>
            <a:ext cx="4819651" cy="400110"/>
          </a:xfrm>
          <a:prstGeom prst="rect">
            <a:avLst/>
          </a:prstGeom>
          <a:noFill/>
          <a:ln w="19050">
            <a:solidFill>
              <a:schemeClr val="accent2"/>
            </a:solidFill>
          </a:ln>
        </p:spPr>
        <p:txBody>
          <a:bodyPr wrap="square" rtlCol="0">
            <a:spAutoFit/>
          </a:bodyPr>
          <a:lstStyle/>
          <a:p>
            <a:r>
              <a:rPr lang="en-CA" sz="2000" dirty="0"/>
              <a:t>Sorting, Filtering and Restricting the Data</a:t>
            </a:r>
          </a:p>
        </p:txBody>
      </p:sp>
      <p:sp>
        <p:nvSpPr>
          <p:cNvPr id="28" name="TextBox 27"/>
          <p:cNvSpPr txBox="1"/>
          <p:nvPr/>
        </p:nvSpPr>
        <p:spPr>
          <a:xfrm>
            <a:off x="6653213" y="3023588"/>
            <a:ext cx="4819651" cy="400110"/>
          </a:xfrm>
          <a:prstGeom prst="rect">
            <a:avLst/>
          </a:prstGeom>
          <a:noFill/>
          <a:ln w="19050">
            <a:solidFill>
              <a:schemeClr val="accent2"/>
            </a:solidFill>
          </a:ln>
        </p:spPr>
        <p:txBody>
          <a:bodyPr wrap="square" rtlCol="0">
            <a:spAutoFit/>
          </a:bodyPr>
          <a:lstStyle/>
          <a:p>
            <a:r>
              <a:rPr lang="en-CA" sz="2000" dirty="0"/>
              <a:t>Categories of Functions Provided By Excel</a:t>
            </a:r>
          </a:p>
        </p:txBody>
      </p:sp>
      <p:sp>
        <p:nvSpPr>
          <p:cNvPr id="29" name="TextBox 28"/>
          <p:cNvSpPr txBox="1"/>
          <p:nvPr/>
        </p:nvSpPr>
        <p:spPr>
          <a:xfrm>
            <a:off x="6653214" y="3661174"/>
            <a:ext cx="4760162" cy="1938992"/>
          </a:xfrm>
          <a:prstGeom prst="rect">
            <a:avLst/>
          </a:prstGeom>
          <a:noFill/>
          <a:ln w="19050">
            <a:solidFill>
              <a:schemeClr val="accent2"/>
            </a:solidFill>
          </a:ln>
        </p:spPr>
        <p:txBody>
          <a:bodyPr wrap="square" rtlCol="0">
            <a:spAutoFit/>
          </a:bodyPr>
          <a:lstStyle/>
          <a:p>
            <a:r>
              <a:rPr lang="en-CA" sz="2000" dirty="0"/>
              <a:t>Exercise in Using:</a:t>
            </a:r>
          </a:p>
          <a:p>
            <a:endParaRPr lang="en-CA" sz="2000" dirty="0"/>
          </a:p>
          <a:p>
            <a:endParaRPr lang="en-CA" sz="2000" dirty="0"/>
          </a:p>
          <a:p>
            <a:endParaRPr lang="en-CA" sz="2000" dirty="0"/>
          </a:p>
          <a:p>
            <a:endParaRPr lang="en-CA" sz="2000" dirty="0"/>
          </a:p>
          <a:p>
            <a:endParaRPr lang="en-CA" sz="2000" dirty="0"/>
          </a:p>
        </p:txBody>
      </p:sp>
      <p:sp>
        <p:nvSpPr>
          <p:cNvPr id="30" name="Rectangle 29"/>
          <p:cNvSpPr/>
          <p:nvPr/>
        </p:nvSpPr>
        <p:spPr>
          <a:xfrm>
            <a:off x="6705600" y="3984435"/>
            <a:ext cx="4648200"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sz="2000" dirty="0">
                <a:solidFill>
                  <a:schemeClr val="tx1"/>
                </a:solidFill>
              </a:rPr>
              <a:t>Information Functions</a:t>
            </a:r>
          </a:p>
        </p:txBody>
      </p:sp>
      <p:sp>
        <p:nvSpPr>
          <p:cNvPr id="31" name="Rectangle 30"/>
          <p:cNvSpPr/>
          <p:nvPr/>
        </p:nvSpPr>
        <p:spPr>
          <a:xfrm>
            <a:off x="6705600" y="4269315"/>
            <a:ext cx="4648200"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sz="2000" dirty="0">
                <a:solidFill>
                  <a:schemeClr val="tx1"/>
                </a:solidFill>
              </a:rPr>
              <a:t>Logical Functions</a:t>
            </a:r>
          </a:p>
        </p:txBody>
      </p:sp>
      <p:sp>
        <p:nvSpPr>
          <p:cNvPr id="32" name="Rectangle 31"/>
          <p:cNvSpPr/>
          <p:nvPr/>
        </p:nvSpPr>
        <p:spPr>
          <a:xfrm>
            <a:off x="6705600" y="4551744"/>
            <a:ext cx="4648200"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sz="2000" dirty="0">
                <a:solidFill>
                  <a:schemeClr val="tx1"/>
                </a:solidFill>
              </a:rPr>
              <a:t>Math Functions</a:t>
            </a:r>
          </a:p>
        </p:txBody>
      </p:sp>
      <p:sp>
        <p:nvSpPr>
          <p:cNvPr id="33" name="Rectangle 32"/>
          <p:cNvSpPr/>
          <p:nvPr/>
        </p:nvSpPr>
        <p:spPr>
          <a:xfrm>
            <a:off x="6705600" y="4837665"/>
            <a:ext cx="4648200"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sz="2000" dirty="0">
                <a:solidFill>
                  <a:schemeClr val="tx1"/>
                </a:solidFill>
              </a:rPr>
              <a:t>Statistical Functions</a:t>
            </a:r>
          </a:p>
        </p:txBody>
      </p:sp>
      <p:sp>
        <p:nvSpPr>
          <p:cNvPr id="34" name="Rectangle 33"/>
          <p:cNvSpPr/>
          <p:nvPr/>
        </p:nvSpPr>
        <p:spPr>
          <a:xfrm>
            <a:off x="6705600" y="5117092"/>
            <a:ext cx="4648200"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sz="2000" dirty="0">
                <a:solidFill>
                  <a:schemeClr val="tx1"/>
                </a:solidFill>
              </a:rPr>
              <a:t>Text Functions</a:t>
            </a:r>
          </a:p>
        </p:txBody>
      </p:sp>
      <p:sp>
        <p:nvSpPr>
          <p:cNvPr id="19" name="Title 1">
            <a:extLst>
              <a:ext uri="{FF2B5EF4-FFF2-40B4-BE49-F238E27FC236}">
                <a16:creationId xmlns:a16="http://schemas.microsoft.com/office/drawing/2014/main" id="{E16CE4FB-5A65-4FD7-A81E-D127421B890B}"/>
              </a:ext>
            </a:extLst>
          </p:cNvPr>
          <p:cNvSpPr txBox="1">
            <a:spLocks/>
          </p:cNvSpPr>
          <p:nvPr/>
        </p:nvSpPr>
        <p:spPr>
          <a:xfrm>
            <a:off x="288348" y="1176267"/>
            <a:ext cx="11412842" cy="1143000"/>
          </a:xfrm>
          <a:prstGeom prst="rect">
            <a:avLst/>
          </a:prstGeom>
          <a:no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Tree>
    <p:extLst>
      <p:ext uri="{BB962C8B-B14F-4D97-AF65-F5344CB8AC3E}">
        <p14:creationId xmlns:p14="http://schemas.microsoft.com/office/powerpoint/2010/main" val="170911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right)">
                                      <p:cBhvr>
                                        <p:cTn id="47" dur="5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ipe(right)">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up)">
                                      <p:cBhvr>
                                        <p:cTn id="57" dur="5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left)">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wipe(left)">
                                      <p:cBhvr>
                                        <p:cTn id="67" dur="500"/>
                                        <p:tgtEl>
                                          <p:spTgt spid="3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32">
                                            <p:txEl>
                                              <p:pRg st="0" end="0"/>
                                            </p:txEl>
                                          </p:spTgt>
                                        </p:tgtEl>
                                        <p:attrNameLst>
                                          <p:attrName>style.visibility</p:attrName>
                                        </p:attrNameLst>
                                      </p:cBhvr>
                                      <p:to>
                                        <p:strVal val="visible"/>
                                      </p:to>
                                    </p:set>
                                    <p:animEffect transition="in" filter="wipe(left)">
                                      <p:cBhvr>
                                        <p:cTn id="72" dur="500"/>
                                        <p:tgtEl>
                                          <p:spTgt spid="32">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33">
                                            <p:txEl>
                                              <p:pRg st="0" end="0"/>
                                            </p:txEl>
                                          </p:spTgt>
                                        </p:tgtEl>
                                        <p:attrNameLst>
                                          <p:attrName>style.visibility</p:attrName>
                                        </p:attrNameLst>
                                      </p:cBhvr>
                                      <p:to>
                                        <p:strVal val="visible"/>
                                      </p:to>
                                    </p:set>
                                    <p:animEffect transition="in" filter="wipe(left)">
                                      <p:cBhvr>
                                        <p:cTn id="77" dur="500"/>
                                        <p:tgtEl>
                                          <p:spTgt spid="33">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34">
                                            <p:txEl>
                                              <p:pRg st="0" end="0"/>
                                            </p:txEl>
                                          </p:spTgt>
                                        </p:tgtEl>
                                        <p:attrNameLst>
                                          <p:attrName>style.visibility</p:attrName>
                                        </p:attrNameLst>
                                      </p:cBhvr>
                                      <p:to>
                                        <p:strVal val="visible"/>
                                      </p:to>
                                    </p:set>
                                    <p:animEffect transition="in" filter="wipe(left)">
                                      <p:cBhvr>
                                        <p:cTn id="82" dur="500"/>
                                        <p:tgtEl>
                                          <p:spTgt spid="34">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xit" presetSubtype="2" fill="hold" grpId="1" nodeType="clickEffect">
                                  <p:stCondLst>
                                    <p:cond delay="0"/>
                                  </p:stCondLst>
                                  <p:childTnLst>
                                    <p:animEffect transition="out" filter="wipe(right)">
                                      <p:cBhvr>
                                        <p:cTn id="86" dur="500"/>
                                        <p:tgtEl>
                                          <p:spTgt spid="13"/>
                                        </p:tgtEl>
                                      </p:cBhvr>
                                    </p:animEffect>
                                    <p:set>
                                      <p:cBhvr>
                                        <p:cTn id="87" dur="1" fill="hold">
                                          <p:stCondLst>
                                            <p:cond delay="499"/>
                                          </p:stCondLst>
                                        </p:cTn>
                                        <p:tgtEl>
                                          <p:spTgt spid="13"/>
                                        </p:tgtEl>
                                        <p:attrNameLst>
                                          <p:attrName>style.visibility</p:attrName>
                                        </p:attrNameLst>
                                      </p:cBhvr>
                                      <p:to>
                                        <p:strVal val="hidden"/>
                                      </p:to>
                                    </p:set>
                                  </p:childTnLst>
                                </p:cTn>
                              </p:par>
                              <p:par>
                                <p:cTn id="88" presetID="22" presetClass="exit" presetSubtype="2" fill="hold" grpId="1" nodeType="withEffect">
                                  <p:stCondLst>
                                    <p:cond delay="0"/>
                                  </p:stCondLst>
                                  <p:childTnLst>
                                    <p:animEffect transition="out" filter="wipe(right)">
                                      <p:cBhvr>
                                        <p:cTn id="89" dur="500"/>
                                        <p:tgtEl>
                                          <p:spTgt spid="14"/>
                                        </p:tgtEl>
                                      </p:cBhvr>
                                    </p:animEffect>
                                    <p:set>
                                      <p:cBhvr>
                                        <p:cTn id="90" dur="1" fill="hold">
                                          <p:stCondLst>
                                            <p:cond delay="499"/>
                                          </p:stCondLst>
                                        </p:cTn>
                                        <p:tgtEl>
                                          <p:spTgt spid="14"/>
                                        </p:tgtEl>
                                        <p:attrNameLst>
                                          <p:attrName>style.visibility</p:attrName>
                                        </p:attrNameLst>
                                      </p:cBhvr>
                                      <p:to>
                                        <p:strVal val="hidden"/>
                                      </p:to>
                                    </p:set>
                                  </p:childTnLst>
                                </p:cTn>
                              </p:par>
                              <p:par>
                                <p:cTn id="91" presetID="22" presetClass="exit" presetSubtype="2" fill="hold" grpId="1" nodeType="withEffect">
                                  <p:stCondLst>
                                    <p:cond delay="0"/>
                                  </p:stCondLst>
                                  <p:childTnLst>
                                    <p:animEffect transition="out" filter="wipe(right)">
                                      <p:cBhvr>
                                        <p:cTn id="92" dur="500"/>
                                        <p:tgtEl>
                                          <p:spTgt spid="15"/>
                                        </p:tgtEl>
                                      </p:cBhvr>
                                    </p:animEffect>
                                    <p:set>
                                      <p:cBhvr>
                                        <p:cTn id="93" dur="1" fill="hold">
                                          <p:stCondLst>
                                            <p:cond delay="499"/>
                                          </p:stCondLst>
                                        </p:cTn>
                                        <p:tgtEl>
                                          <p:spTgt spid="15"/>
                                        </p:tgtEl>
                                        <p:attrNameLst>
                                          <p:attrName>style.visibility</p:attrName>
                                        </p:attrNameLst>
                                      </p:cBhvr>
                                      <p:to>
                                        <p:strVal val="hidden"/>
                                      </p:to>
                                    </p:set>
                                  </p:childTnLst>
                                </p:cTn>
                              </p:par>
                              <p:par>
                                <p:cTn id="94" presetID="22" presetClass="exit" presetSubtype="2" fill="hold" grpId="1" nodeType="withEffect">
                                  <p:stCondLst>
                                    <p:cond delay="0"/>
                                  </p:stCondLst>
                                  <p:childTnLst>
                                    <p:animEffect transition="out" filter="wipe(right)">
                                      <p:cBhvr>
                                        <p:cTn id="95" dur="500"/>
                                        <p:tgtEl>
                                          <p:spTgt spid="16"/>
                                        </p:tgtEl>
                                      </p:cBhvr>
                                    </p:animEffect>
                                    <p:set>
                                      <p:cBhvr>
                                        <p:cTn id="96" dur="1" fill="hold">
                                          <p:stCondLst>
                                            <p:cond delay="499"/>
                                          </p:stCondLst>
                                        </p:cTn>
                                        <p:tgtEl>
                                          <p:spTgt spid="16"/>
                                        </p:tgtEl>
                                        <p:attrNameLst>
                                          <p:attrName>style.visibility</p:attrName>
                                        </p:attrNameLst>
                                      </p:cBhvr>
                                      <p:to>
                                        <p:strVal val="hidden"/>
                                      </p:to>
                                    </p:set>
                                  </p:childTnLst>
                                </p:cTn>
                              </p:par>
                              <p:par>
                                <p:cTn id="97" presetID="22" presetClass="exit" presetSubtype="2" fill="hold" grpId="1" nodeType="withEffect">
                                  <p:stCondLst>
                                    <p:cond delay="0"/>
                                  </p:stCondLst>
                                  <p:childTnLst>
                                    <p:animEffect transition="out" filter="wipe(right)">
                                      <p:cBhvr>
                                        <p:cTn id="98" dur="500"/>
                                        <p:tgtEl>
                                          <p:spTgt spid="17"/>
                                        </p:tgtEl>
                                      </p:cBhvr>
                                    </p:animEffect>
                                    <p:set>
                                      <p:cBhvr>
                                        <p:cTn id="99" dur="1" fill="hold">
                                          <p:stCondLst>
                                            <p:cond delay="499"/>
                                          </p:stCondLst>
                                        </p:cTn>
                                        <p:tgtEl>
                                          <p:spTgt spid="17"/>
                                        </p:tgtEl>
                                        <p:attrNameLst>
                                          <p:attrName>style.visibility</p:attrName>
                                        </p:attrNameLst>
                                      </p:cBhvr>
                                      <p:to>
                                        <p:strVal val="hidden"/>
                                      </p:to>
                                    </p:set>
                                  </p:childTnLst>
                                </p:cTn>
                              </p:par>
                              <p:par>
                                <p:cTn id="100" presetID="22" presetClass="exit" presetSubtype="2" fill="hold" grpId="1" nodeType="withEffect">
                                  <p:stCondLst>
                                    <p:cond delay="0"/>
                                  </p:stCondLst>
                                  <p:childTnLst>
                                    <p:animEffect transition="out" filter="wipe(right)">
                                      <p:cBhvr>
                                        <p:cTn id="101" dur="500"/>
                                        <p:tgtEl>
                                          <p:spTgt spid="18"/>
                                        </p:tgtEl>
                                      </p:cBhvr>
                                    </p:animEffect>
                                    <p:set>
                                      <p:cBhvr>
                                        <p:cTn id="102" dur="1" fill="hold">
                                          <p:stCondLst>
                                            <p:cond delay="499"/>
                                          </p:stCondLst>
                                        </p:cTn>
                                        <p:tgtEl>
                                          <p:spTgt spid="18"/>
                                        </p:tgtEl>
                                        <p:attrNameLst>
                                          <p:attrName>style.visibility</p:attrName>
                                        </p:attrNameLst>
                                      </p:cBhvr>
                                      <p:to>
                                        <p:strVal val="hidden"/>
                                      </p:to>
                                    </p:set>
                                  </p:childTnLst>
                                </p:cTn>
                              </p:par>
                              <p:par>
                                <p:cTn id="103" presetID="22" presetClass="exit" presetSubtype="8" fill="hold" grpId="1" nodeType="withEffect">
                                  <p:stCondLst>
                                    <p:cond delay="0"/>
                                  </p:stCondLst>
                                  <p:childTnLst>
                                    <p:animEffect transition="out" filter="wipe(left)">
                                      <p:cBhvr>
                                        <p:cTn id="104" dur="500"/>
                                        <p:tgtEl>
                                          <p:spTgt spid="23"/>
                                        </p:tgtEl>
                                      </p:cBhvr>
                                    </p:animEffect>
                                    <p:set>
                                      <p:cBhvr>
                                        <p:cTn id="105" dur="1" fill="hold">
                                          <p:stCondLst>
                                            <p:cond delay="499"/>
                                          </p:stCondLst>
                                        </p:cTn>
                                        <p:tgtEl>
                                          <p:spTgt spid="23"/>
                                        </p:tgtEl>
                                        <p:attrNameLst>
                                          <p:attrName>style.visibility</p:attrName>
                                        </p:attrNameLst>
                                      </p:cBhvr>
                                      <p:to>
                                        <p:strVal val="hidden"/>
                                      </p:to>
                                    </p:set>
                                  </p:childTnLst>
                                </p:cTn>
                              </p:par>
                              <p:par>
                                <p:cTn id="106" presetID="22" presetClass="exit" presetSubtype="8" fill="hold" grpId="1" nodeType="withEffect">
                                  <p:stCondLst>
                                    <p:cond delay="0"/>
                                  </p:stCondLst>
                                  <p:childTnLst>
                                    <p:animEffect transition="out" filter="wipe(left)">
                                      <p:cBhvr>
                                        <p:cTn id="107" dur="500"/>
                                        <p:tgtEl>
                                          <p:spTgt spid="28"/>
                                        </p:tgtEl>
                                      </p:cBhvr>
                                    </p:animEffect>
                                    <p:set>
                                      <p:cBhvr>
                                        <p:cTn id="108" dur="1" fill="hold">
                                          <p:stCondLst>
                                            <p:cond delay="499"/>
                                          </p:stCondLst>
                                        </p:cTn>
                                        <p:tgtEl>
                                          <p:spTgt spid="28"/>
                                        </p:tgtEl>
                                        <p:attrNameLst>
                                          <p:attrName>style.visibility</p:attrName>
                                        </p:attrNameLst>
                                      </p:cBhvr>
                                      <p:to>
                                        <p:strVal val="hidden"/>
                                      </p:to>
                                    </p:set>
                                  </p:childTnLst>
                                </p:cTn>
                              </p:par>
                              <p:par>
                                <p:cTn id="109" presetID="22" presetClass="exit" presetSubtype="8" fill="hold" grpId="1" nodeType="withEffect">
                                  <p:stCondLst>
                                    <p:cond delay="0"/>
                                  </p:stCondLst>
                                  <p:childTnLst>
                                    <p:animEffect transition="out" filter="wipe(left)">
                                      <p:cBhvr>
                                        <p:cTn id="110" dur="500"/>
                                        <p:tgtEl>
                                          <p:spTgt spid="29"/>
                                        </p:tgtEl>
                                      </p:cBhvr>
                                    </p:animEffect>
                                    <p:set>
                                      <p:cBhvr>
                                        <p:cTn id="111" dur="1" fill="hold">
                                          <p:stCondLst>
                                            <p:cond delay="499"/>
                                          </p:stCondLst>
                                        </p:cTn>
                                        <p:tgtEl>
                                          <p:spTgt spid="29"/>
                                        </p:tgtEl>
                                        <p:attrNameLst>
                                          <p:attrName>style.visibility</p:attrName>
                                        </p:attrNameLst>
                                      </p:cBhvr>
                                      <p:to>
                                        <p:strVal val="hidden"/>
                                      </p:to>
                                    </p:set>
                                  </p:childTnLst>
                                </p:cTn>
                              </p:par>
                              <p:par>
                                <p:cTn id="112" presetID="22" presetClass="exit" presetSubtype="8" fill="hold" grpId="1" nodeType="withEffect">
                                  <p:stCondLst>
                                    <p:cond delay="0"/>
                                  </p:stCondLst>
                                  <p:childTnLst>
                                    <p:animEffect transition="out" filter="wipe(left)">
                                      <p:cBhvr>
                                        <p:cTn id="113" dur="500"/>
                                        <p:tgtEl>
                                          <p:spTgt spid="30"/>
                                        </p:tgtEl>
                                      </p:cBhvr>
                                    </p:animEffect>
                                    <p:set>
                                      <p:cBhvr>
                                        <p:cTn id="114" dur="1" fill="hold">
                                          <p:stCondLst>
                                            <p:cond delay="499"/>
                                          </p:stCondLst>
                                        </p:cTn>
                                        <p:tgtEl>
                                          <p:spTgt spid="30"/>
                                        </p:tgtEl>
                                        <p:attrNameLst>
                                          <p:attrName>style.visibility</p:attrName>
                                        </p:attrNameLst>
                                      </p:cBhvr>
                                      <p:to>
                                        <p:strVal val="hidden"/>
                                      </p:to>
                                    </p:set>
                                  </p:childTnLst>
                                </p:cTn>
                              </p:par>
                              <p:par>
                                <p:cTn id="115" presetID="22" presetClass="exit" presetSubtype="8" fill="hold" grpId="1" nodeType="withEffect">
                                  <p:stCondLst>
                                    <p:cond delay="0"/>
                                  </p:stCondLst>
                                  <p:childTnLst>
                                    <p:animEffect transition="out" filter="wipe(left)">
                                      <p:cBhvr>
                                        <p:cTn id="116" dur="500"/>
                                        <p:tgtEl>
                                          <p:spTgt spid="31"/>
                                        </p:tgtEl>
                                      </p:cBhvr>
                                    </p:animEffect>
                                    <p:set>
                                      <p:cBhvr>
                                        <p:cTn id="117" dur="1" fill="hold">
                                          <p:stCondLst>
                                            <p:cond delay="499"/>
                                          </p:stCondLst>
                                        </p:cTn>
                                        <p:tgtEl>
                                          <p:spTgt spid="31"/>
                                        </p:tgtEl>
                                        <p:attrNameLst>
                                          <p:attrName>style.visibility</p:attrName>
                                        </p:attrNameLst>
                                      </p:cBhvr>
                                      <p:to>
                                        <p:strVal val="hidden"/>
                                      </p:to>
                                    </p:set>
                                  </p:childTnLst>
                                </p:cTn>
                              </p:par>
                              <p:par>
                                <p:cTn id="118" presetID="22" presetClass="exit" presetSubtype="8" fill="hold" grpId="0" nodeType="withEffect">
                                  <p:stCondLst>
                                    <p:cond delay="0"/>
                                  </p:stCondLst>
                                  <p:childTnLst>
                                    <p:animEffect transition="out" filter="wipe(left)">
                                      <p:cBhvr>
                                        <p:cTn id="119" dur="500"/>
                                        <p:tgtEl>
                                          <p:spTgt spid="32">
                                            <p:txEl>
                                              <p:pRg st="0" end="0"/>
                                            </p:txEl>
                                          </p:spTgt>
                                        </p:tgtEl>
                                      </p:cBhvr>
                                    </p:animEffect>
                                    <p:set>
                                      <p:cBhvr>
                                        <p:cTn id="120" dur="1" fill="hold">
                                          <p:stCondLst>
                                            <p:cond delay="499"/>
                                          </p:stCondLst>
                                        </p:cTn>
                                        <p:tgtEl>
                                          <p:spTgt spid="32">
                                            <p:txEl>
                                              <p:pRg st="0" end="0"/>
                                            </p:txEl>
                                          </p:spTgt>
                                        </p:tgtEl>
                                        <p:attrNameLst>
                                          <p:attrName>style.visibility</p:attrName>
                                        </p:attrNameLst>
                                      </p:cBhvr>
                                      <p:to>
                                        <p:strVal val="hidden"/>
                                      </p:to>
                                    </p:set>
                                  </p:childTnLst>
                                </p:cTn>
                              </p:par>
                              <p:par>
                                <p:cTn id="121" presetID="22" presetClass="exit" presetSubtype="8" fill="hold" grpId="0" nodeType="withEffect">
                                  <p:stCondLst>
                                    <p:cond delay="0"/>
                                  </p:stCondLst>
                                  <p:childTnLst>
                                    <p:animEffect transition="out" filter="wipe(left)">
                                      <p:cBhvr>
                                        <p:cTn id="122" dur="500"/>
                                        <p:tgtEl>
                                          <p:spTgt spid="33">
                                            <p:txEl>
                                              <p:pRg st="0" end="0"/>
                                            </p:txEl>
                                          </p:spTgt>
                                        </p:tgtEl>
                                      </p:cBhvr>
                                    </p:animEffect>
                                    <p:set>
                                      <p:cBhvr>
                                        <p:cTn id="123" dur="1" fill="hold">
                                          <p:stCondLst>
                                            <p:cond delay="499"/>
                                          </p:stCondLst>
                                        </p:cTn>
                                        <p:tgtEl>
                                          <p:spTgt spid="33">
                                            <p:txEl>
                                              <p:pRg st="0" end="0"/>
                                            </p:txEl>
                                          </p:spTgt>
                                        </p:tgtEl>
                                        <p:attrNameLst>
                                          <p:attrName>style.visibility</p:attrName>
                                        </p:attrNameLst>
                                      </p:cBhvr>
                                      <p:to>
                                        <p:strVal val="hidden"/>
                                      </p:to>
                                    </p:set>
                                  </p:childTnLst>
                                </p:cTn>
                              </p:par>
                              <p:par>
                                <p:cTn id="124" presetID="22" presetClass="exit" presetSubtype="8" fill="hold" grpId="0" nodeType="withEffect">
                                  <p:stCondLst>
                                    <p:cond delay="0"/>
                                  </p:stCondLst>
                                  <p:childTnLst>
                                    <p:animEffect transition="out" filter="wipe(left)">
                                      <p:cBhvr>
                                        <p:cTn id="125" dur="500"/>
                                        <p:tgtEl>
                                          <p:spTgt spid="34">
                                            <p:txEl>
                                              <p:pRg st="0" end="0"/>
                                            </p:txEl>
                                          </p:spTgt>
                                        </p:tgtEl>
                                      </p:cBhvr>
                                    </p:animEffect>
                                    <p:set>
                                      <p:cBhvr>
                                        <p:cTn id="126" dur="1" fill="hold">
                                          <p:stCondLst>
                                            <p:cond delay="499"/>
                                          </p:stCondLst>
                                        </p:cTn>
                                        <p:tgtEl>
                                          <p:spTgt spid="34">
                                            <p:txEl>
                                              <p:pRg st="0" end="0"/>
                                            </p:txEl>
                                          </p:spTgt>
                                        </p:tgtEl>
                                        <p:attrNameLst>
                                          <p:attrName>style.visibility</p:attrName>
                                        </p:attrNameLst>
                                      </p:cBhvr>
                                      <p:to>
                                        <p:strVal val="hidden"/>
                                      </p:to>
                                    </p:set>
                                  </p:childTnLst>
                                </p:cTn>
                              </p:par>
                              <p:par>
                                <p:cTn id="127" presetID="14" presetClass="exit" presetSubtype="10" fill="hold" nodeType="withEffect">
                                  <p:stCondLst>
                                    <p:cond delay="0"/>
                                  </p:stCondLst>
                                  <p:childTnLst>
                                    <p:animEffect transition="out" filter="randombar(horizontal)">
                                      <p:cBhvr>
                                        <p:cTn id="128" dur="500"/>
                                        <p:tgtEl>
                                          <p:spTgt spid="3"/>
                                        </p:tgtEl>
                                      </p:cBhvr>
                                    </p:animEffect>
                                    <p:set>
                                      <p:cBhvr>
                                        <p:cTn id="129" dur="1" fill="hold">
                                          <p:stCondLst>
                                            <p:cond delay="499"/>
                                          </p:stCondLst>
                                        </p:cTn>
                                        <p:tgtEl>
                                          <p:spTgt spid="3"/>
                                        </p:tgtEl>
                                        <p:attrNameLst>
                                          <p:attrName>style.visibility</p:attrName>
                                        </p:attrNameLst>
                                      </p:cBhvr>
                                      <p:to>
                                        <p:strVal val="hidden"/>
                                      </p:to>
                                    </p:set>
                                  </p:childTnLst>
                                </p:cTn>
                              </p:par>
                              <p:par>
                                <p:cTn id="130" presetID="2" presetClass="exit" presetSubtype="8" fill="hold" grpId="1" nodeType="withEffect">
                                  <p:stCondLst>
                                    <p:cond delay="0"/>
                                  </p:stCondLst>
                                  <p:childTnLst>
                                    <p:anim calcmode="lin" valueType="num">
                                      <p:cBhvr additive="base">
                                        <p:cTn id="131" dur="500"/>
                                        <p:tgtEl>
                                          <p:spTgt spid="19"/>
                                        </p:tgtEl>
                                        <p:attrNameLst>
                                          <p:attrName>ppt_x</p:attrName>
                                        </p:attrNameLst>
                                      </p:cBhvr>
                                      <p:tavLst>
                                        <p:tav tm="0">
                                          <p:val>
                                            <p:strVal val="ppt_x"/>
                                          </p:val>
                                        </p:tav>
                                        <p:tav tm="100000">
                                          <p:val>
                                            <p:strVal val="0-ppt_w/2"/>
                                          </p:val>
                                        </p:tav>
                                      </p:tavLst>
                                    </p:anim>
                                    <p:anim calcmode="lin" valueType="num">
                                      <p:cBhvr additive="base">
                                        <p:cTn id="132" dur="500"/>
                                        <p:tgtEl>
                                          <p:spTgt spid="19"/>
                                        </p:tgtEl>
                                        <p:attrNameLst>
                                          <p:attrName>ppt_y</p:attrName>
                                        </p:attrNameLst>
                                      </p:cBhvr>
                                      <p:tavLst>
                                        <p:tav tm="0">
                                          <p:val>
                                            <p:strVal val="ppt_y"/>
                                          </p:val>
                                        </p:tav>
                                        <p:tav tm="100000">
                                          <p:val>
                                            <p:strVal val="ppt_y"/>
                                          </p:val>
                                        </p:tav>
                                      </p:tavLst>
                                    </p:anim>
                                    <p:set>
                                      <p:cBhvr>
                                        <p:cTn id="133"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23" grpId="0" animBg="1"/>
      <p:bldP spid="23" grpId="1" animBg="1"/>
      <p:bldP spid="28" grpId="0" animBg="1"/>
      <p:bldP spid="28" grpId="1" animBg="1"/>
      <p:bldP spid="29" grpId="0" animBg="1"/>
      <p:bldP spid="29" grpId="1" animBg="1"/>
      <p:bldP spid="30" grpId="0"/>
      <p:bldP spid="30" grpId="1"/>
      <p:bldP spid="31" grpId="0"/>
      <p:bldP spid="31" grpId="1"/>
      <p:bldP spid="32" grpId="0" build="allAtOnce"/>
      <p:bldP spid="33" grpId="0" build="allAtOnce"/>
      <p:bldP spid="34" grpId="0" build="allAtOnce"/>
      <p:bldP spid="19" grpId="0" animBg="1"/>
      <p:bldP spid="19"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F9E21C8-7794-4A2C-BACC-2250CC244A08}"/>
              </a:ext>
            </a:extLst>
          </p:cNvPr>
          <p:cNvPicPr>
            <a:picLocks noChangeAspect="1"/>
          </p:cNvPicPr>
          <p:nvPr/>
        </p:nvPicPr>
        <p:blipFill>
          <a:blip r:embed="rId2"/>
          <a:stretch>
            <a:fillRect/>
          </a:stretch>
        </p:blipFill>
        <p:spPr>
          <a:xfrm>
            <a:off x="2488222" y="551162"/>
            <a:ext cx="9646085" cy="6274809"/>
          </a:xfrm>
          <a:prstGeom prst="rect">
            <a:avLst/>
          </a:prstGeom>
          <a:ln w="19050">
            <a:solidFill>
              <a:schemeClr val="bg1">
                <a:lumMod val="65000"/>
              </a:schemeClr>
            </a:solidFill>
          </a:ln>
        </p:spPr>
      </p:pic>
      <p:sp>
        <p:nvSpPr>
          <p:cNvPr id="7" name="TextBox 6">
            <a:extLst>
              <a:ext uri="{FF2B5EF4-FFF2-40B4-BE49-F238E27FC236}">
                <a16:creationId xmlns:a16="http://schemas.microsoft.com/office/drawing/2014/main" id="{5A22C041-3B0D-4DB9-8FD5-472D605C961B}"/>
              </a:ext>
            </a:extLst>
          </p:cNvPr>
          <p:cNvSpPr txBox="1"/>
          <p:nvPr/>
        </p:nvSpPr>
        <p:spPr>
          <a:xfrm>
            <a:off x="5026416" y="134646"/>
            <a:ext cx="4317529" cy="369332"/>
          </a:xfrm>
          <a:prstGeom prst="rect">
            <a:avLst/>
          </a:prstGeom>
          <a:noFill/>
          <a:ln w="19050">
            <a:solidFill>
              <a:schemeClr val="accent2"/>
            </a:solidFill>
          </a:ln>
        </p:spPr>
        <p:txBody>
          <a:bodyPr wrap="square" rtlCol="0">
            <a:spAutoFit/>
          </a:bodyPr>
          <a:lstStyle/>
          <a:p>
            <a:r>
              <a:rPr lang="en-CA" dirty="0"/>
              <a:t>Once imported, this is what you should see.</a:t>
            </a:r>
          </a:p>
        </p:txBody>
      </p:sp>
      <p:sp>
        <p:nvSpPr>
          <p:cNvPr id="8" name="TextBox 7">
            <a:extLst>
              <a:ext uri="{FF2B5EF4-FFF2-40B4-BE49-F238E27FC236}">
                <a16:creationId xmlns:a16="http://schemas.microsoft.com/office/drawing/2014/main" id="{7EE01F7E-95CD-42CF-9067-C04AE0D142F4}"/>
              </a:ext>
            </a:extLst>
          </p:cNvPr>
          <p:cNvSpPr txBox="1"/>
          <p:nvPr/>
        </p:nvSpPr>
        <p:spPr>
          <a:xfrm>
            <a:off x="4095846" y="3344812"/>
            <a:ext cx="6178667" cy="2554545"/>
          </a:xfrm>
          <a:prstGeom prst="rect">
            <a:avLst/>
          </a:prstGeom>
          <a:solidFill>
            <a:schemeClr val="bg1"/>
          </a:solidFill>
          <a:ln w="19050">
            <a:solidFill>
              <a:schemeClr val="accent2"/>
            </a:solidFill>
          </a:ln>
        </p:spPr>
        <p:txBody>
          <a:bodyPr wrap="square" rtlCol="0">
            <a:spAutoFit/>
          </a:bodyPr>
          <a:lstStyle/>
          <a:p>
            <a:r>
              <a:rPr lang="en-CA" sz="2000" dirty="0"/>
              <a:t>CSV files, once imported, are no longer necessary because the import is a one-time process, unlike Access, which is a “live” connection.</a:t>
            </a:r>
          </a:p>
          <a:p>
            <a:endParaRPr lang="en-CA" sz="2000" dirty="0"/>
          </a:p>
          <a:p>
            <a:r>
              <a:rPr lang="en-CA" sz="2000" dirty="0"/>
              <a:t>When the data changes by another agent on the source database, MS Access, then when your spreadsheet connection is refreshed, your data is also updated to reflect the new data.</a:t>
            </a:r>
          </a:p>
        </p:txBody>
      </p:sp>
      <p:sp>
        <p:nvSpPr>
          <p:cNvPr id="6" name="Slide Number Placeholder 2">
            <a:extLst>
              <a:ext uri="{FF2B5EF4-FFF2-40B4-BE49-F238E27FC236}">
                <a16:creationId xmlns:a16="http://schemas.microsoft.com/office/drawing/2014/main" id="{3B63224D-9DC4-4CCC-A45A-1FE7A87C3C1A}"/>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30</a:t>
            </a:fld>
            <a:endParaRPr lang="en-GB" dirty="0">
              <a:solidFill>
                <a:schemeClr val="tx1"/>
              </a:solidFill>
            </a:endParaRPr>
          </a:p>
        </p:txBody>
      </p:sp>
      <p:sp>
        <p:nvSpPr>
          <p:cNvPr id="10" name="TextBox 9">
            <a:extLst>
              <a:ext uri="{FF2B5EF4-FFF2-40B4-BE49-F238E27FC236}">
                <a16:creationId xmlns:a16="http://schemas.microsoft.com/office/drawing/2014/main" id="{8C9D5DFC-0043-479E-A2ED-1B9425D20B9D}"/>
              </a:ext>
            </a:extLst>
          </p:cNvPr>
          <p:cNvSpPr txBox="1"/>
          <p:nvPr/>
        </p:nvSpPr>
        <p:spPr>
          <a:xfrm>
            <a:off x="82254" y="134646"/>
            <a:ext cx="2137243" cy="400110"/>
          </a:xfrm>
          <a:prstGeom prst="rect">
            <a:avLst/>
          </a:prstGeom>
          <a:solidFill>
            <a:schemeClr val="bg1"/>
          </a:solidFill>
          <a:effectLst>
            <a:glow rad="101600">
              <a:schemeClr val="accent2">
                <a:alpha val="40000"/>
              </a:schemeClr>
            </a:glow>
            <a:softEdge rad="31750"/>
          </a:effectLst>
        </p:spPr>
        <p:txBody>
          <a:bodyPr wrap="square" rtlCol="0">
            <a:spAutoFit/>
          </a:bodyPr>
          <a:lstStyle>
            <a:defPPr>
              <a:defRPr lang="en-US"/>
            </a:defPPr>
          </a:lstStyle>
          <a:p>
            <a:r>
              <a:rPr lang="en-CA" sz="2000" dirty="0"/>
              <a:t>Load the CSV data</a:t>
            </a:r>
          </a:p>
        </p:txBody>
      </p:sp>
    </p:spTree>
    <p:extLst>
      <p:ext uri="{BB962C8B-B14F-4D97-AF65-F5344CB8AC3E}">
        <p14:creationId xmlns:p14="http://schemas.microsoft.com/office/powerpoint/2010/main" val="81874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CAA148B-55EF-4961-9C6E-791E2401E2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pic>
        <p:nvPicPr>
          <p:cNvPr id="22" name="Picture 21">
            <a:extLst>
              <a:ext uri="{FF2B5EF4-FFF2-40B4-BE49-F238E27FC236}">
                <a16:creationId xmlns:a16="http://schemas.microsoft.com/office/drawing/2014/main" id="{2D3569DA-FFCF-4CD6-8D63-E5577F96215B}"/>
              </a:ext>
            </a:extLst>
          </p:cNvPr>
          <p:cNvPicPr>
            <a:picLocks noChangeAspect="1"/>
          </p:cNvPicPr>
          <p:nvPr/>
        </p:nvPicPr>
        <p:blipFill>
          <a:blip r:embed="rId3"/>
          <a:stretch>
            <a:fillRect/>
          </a:stretch>
        </p:blipFill>
        <p:spPr>
          <a:xfrm>
            <a:off x="7501129" y="2068669"/>
            <a:ext cx="4628571" cy="4695238"/>
          </a:xfrm>
          <a:prstGeom prst="rect">
            <a:avLst/>
          </a:prstGeom>
        </p:spPr>
      </p:pic>
      <p:sp>
        <p:nvSpPr>
          <p:cNvPr id="43" name="TextBox 42">
            <a:extLst>
              <a:ext uri="{FF2B5EF4-FFF2-40B4-BE49-F238E27FC236}">
                <a16:creationId xmlns:a16="http://schemas.microsoft.com/office/drawing/2014/main" id="{7C8C271C-DA71-44A6-9D60-BEFA60BF4154}"/>
              </a:ext>
            </a:extLst>
          </p:cNvPr>
          <p:cNvSpPr txBox="1"/>
          <p:nvPr/>
        </p:nvSpPr>
        <p:spPr>
          <a:xfrm>
            <a:off x="67844" y="2393671"/>
            <a:ext cx="7390986" cy="707886"/>
          </a:xfrm>
          <a:prstGeom prst="rect">
            <a:avLst/>
          </a:prstGeom>
          <a:solidFill>
            <a:schemeClr val="bg1"/>
          </a:solidFill>
          <a:ln w="19050">
            <a:solidFill>
              <a:schemeClr val="accent2"/>
            </a:solidFill>
          </a:ln>
        </p:spPr>
        <p:txBody>
          <a:bodyPr wrap="square" rtlCol="0">
            <a:spAutoFit/>
          </a:bodyPr>
          <a:lstStyle/>
          <a:p>
            <a:pPr marL="342900" indent="-342900">
              <a:buFont typeface="+mj-lt"/>
              <a:buAutoNum type="arabicPeriod"/>
            </a:pPr>
            <a:r>
              <a:rPr lang="en-CA" sz="2000" b="1" dirty="0"/>
              <a:t>Recent Sources </a:t>
            </a:r>
            <a:r>
              <a:rPr lang="en-CA" sz="2000" dirty="0"/>
              <a:t>– For any source to which you had once connected, you can connect again.  That is all this command does. </a:t>
            </a:r>
            <a:endParaRPr lang="en-GB" sz="2000" dirty="0"/>
          </a:p>
        </p:txBody>
      </p:sp>
      <p:sp>
        <p:nvSpPr>
          <p:cNvPr id="46" name="TextBox 45">
            <a:extLst>
              <a:ext uri="{FF2B5EF4-FFF2-40B4-BE49-F238E27FC236}">
                <a16:creationId xmlns:a16="http://schemas.microsoft.com/office/drawing/2014/main" id="{E2D5224A-FA37-46C8-A444-940E26B43819}"/>
              </a:ext>
            </a:extLst>
          </p:cNvPr>
          <p:cNvSpPr txBox="1"/>
          <p:nvPr/>
        </p:nvSpPr>
        <p:spPr>
          <a:xfrm>
            <a:off x="3765666" y="182142"/>
            <a:ext cx="5760720" cy="1015663"/>
          </a:xfrm>
          <a:prstGeom prst="rect">
            <a:avLst/>
          </a:prstGeom>
          <a:solidFill>
            <a:schemeClr val="bg1"/>
          </a:solidFill>
          <a:ln w="19050">
            <a:solidFill>
              <a:schemeClr val="accent2"/>
            </a:solidFill>
          </a:ln>
        </p:spPr>
        <p:txBody>
          <a:bodyPr wrap="square" rtlCol="0">
            <a:spAutoFit/>
          </a:bodyPr>
          <a:lstStyle/>
          <a:p>
            <a:r>
              <a:rPr lang="en-CA" sz="2000" b="1" dirty="0"/>
              <a:t>Existing Connections </a:t>
            </a:r>
            <a:r>
              <a:rPr lang="en-CA" sz="2000" dirty="0"/>
              <a:t>– Existing Connections, in the </a:t>
            </a:r>
            <a:r>
              <a:rPr lang="en-CA" sz="2000" b="1" dirty="0"/>
              <a:t>Get &amp; Transform Data</a:t>
            </a:r>
            <a:r>
              <a:rPr lang="en-CA" sz="2000" dirty="0"/>
              <a:t> group, displays a dialog box that is divided into two tabs: </a:t>
            </a:r>
            <a:r>
              <a:rPr lang="en-CA" sz="2000" b="1" dirty="0"/>
              <a:t>Connections</a:t>
            </a:r>
            <a:r>
              <a:rPr lang="en-CA" sz="2000" dirty="0"/>
              <a:t> and </a:t>
            </a:r>
            <a:r>
              <a:rPr lang="en-CA" sz="2000" b="1" dirty="0"/>
              <a:t>Tables</a:t>
            </a:r>
            <a:endParaRPr lang="en-GB" sz="2000" b="1" dirty="0"/>
          </a:p>
        </p:txBody>
      </p:sp>
      <p:cxnSp>
        <p:nvCxnSpPr>
          <p:cNvPr id="50" name="Straight Arrow Connector 49">
            <a:extLst>
              <a:ext uri="{FF2B5EF4-FFF2-40B4-BE49-F238E27FC236}">
                <a16:creationId xmlns:a16="http://schemas.microsoft.com/office/drawing/2014/main" id="{D9189432-6F1F-46C7-90FE-FD7CFC7CF3DF}"/>
              </a:ext>
            </a:extLst>
          </p:cNvPr>
          <p:cNvCxnSpPr>
            <a:cxnSpLocks/>
          </p:cNvCxnSpPr>
          <p:nvPr/>
        </p:nvCxnSpPr>
        <p:spPr>
          <a:xfrm>
            <a:off x="7672647" y="1113905"/>
            <a:ext cx="243135" cy="16832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05B64CD-E328-4730-B9A9-5FD34367F8D1}"/>
              </a:ext>
            </a:extLst>
          </p:cNvPr>
          <p:cNvCxnSpPr>
            <a:cxnSpLocks/>
          </p:cNvCxnSpPr>
          <p:nvPr/>
        </p:nvCxnSpPr>
        <p:spPr>
          <a:xfrm flipH="1">
            <a:off x="8520546" y="1113905"/>
            <a:ext cx="673330" cy="16832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497003A8-425F-453D-8E1A-DCFB8FFCCA4E}"/>
              </a:ext>
            </a:extLst>
          </p:cNvPr>
          <p:cNvSpPr txBox="1"/>
          <p:nvPr/>
        </p:nvSpPr>
        <p:spPr>
          <a:xfrm>
            <a:off x="59531" y="4619747"/>
            <a:ext cx="7390986" cy="1323439"/>
          </a:xfrm>
          <a:prstGeom prst="rect">
            <a:avLst/>
          </a:prstGeom>
          <a:noFill/>
          <a:ln w="19050">
            <a:solidFill>
              <a:schemeClr val="accent2"/>
            </a:solidFill>
          </a:ln>
        </p:spPr>
        <p:txBody>
          <a:bodyPr wrap="square" rtlCol="0">
            <a:spAutoFit/>
          </a:bodyPr>
          <a:lstStyle/>
          <a:p>
            <a:r>
              <a:rPr lang="en-CA" sz="2000" dirty="0"/>
              <a:t>The Connections panel is divided into three sections:</a:t>
            </a:r>
          </a:p>
          <a:p>
            <a:pPr marL="461963" indent="-285750">
              <a:buFont typeface="Wingdings" panose="05000000000000000000" pitchFamily="2" charset="2"/>
              <a:buChar char="Ø"/>
            </a:pPr>
            <a:r>
              <a:rPr lang="en-CA" sz="2000" dirty="0"/>
              <a:t>Connections in this workbook</a:t>
            </a:r>
          </a:p>
          <a:p>
            <a:pPr marL="461963" indent="-285750">
              <a:buFont typeface="Wingdings" panose="05000000000000000000" pitchFamily="2" charset="2"/>
              <a:buChar char="Ø"/>
            </a:pPr>
            <a:r>
              <a:rPr lang="en-CA" sz="2000" dirty="0"/>
              <a:t>Connection files on the network (.</a:t>
            </a:r>
            <a:r>
              <a:rPr lang="en-CA" sz="2000" dirty="0" err="1"/>
              <a:t>odc</a:t>
            </a:r>
            <a:r>
              <a:rPr lang="en-CA" sz="2000" dirty="0"/>
              <a:t> file)</a:t>
            </a:r>
          </a:p>
          <a:p>
            <a:pPr marL="461963" indent="-285750">
              <a:buFont typeface="Wingdings" panose="05000000000000000000" pitchFamily="2" charset="2"/>
              <a:buChar char="Ø"/>
            </a:pPr>
            <a:r>
              <a:rPr lang="en-CA" sz="2000" dirty="0"/>
              <a:t>Connection files on this computer (.</a:t>
            </a:r>
            <a:r>
              <a:rPr lang="en-CA" sz="2000" dirty="0" err="1"/>
              <a:t>odc</a:t>
            </a:r>
            <a:r>
              <a:rPr lang="en-CA" sz="2000" dirty="0"/>
              <a:t> file)</a:t>
            </a:r>
          </a:p>
        </p:txBody>
      </p:sp>
      <p:sp>
        <p:nvSpPr>
          <p:cNvPr id="54" name="TextBox 53">
            <a:extLst>
              <a:ext uri="{FF2B5EF4-FFF2-40B4-BE49-F238E27FC236}">
                <a16:creationId xmlns:a16="http://schemas.microsoft.com/office/drawing/2014/main" id="{011DC5C2-D838-4C8C-8EC4-278D9570BF75}"/>
              </a:ext>
            </a:extLst>
          </p:cNvPr>
          <p:cNvSpPr txBox="1"/>
          <p:nvPr/>
        </p:nvSpPr>
        <p:spPr>
          <a:xfrm>
            <a:off x="68211" y="3179707"/>
            <a:ext cx="7390986" cy="1323439"/>
          </a:xfrm>
          <a:prstGeom prst="rect">
            <a:avLst/>
          </a:prstGeom>
          <a:noFill/>
          <a:ln w="19050">
            <a:solidFill>
              <a:schemeClr val="accent2"/>
            </a:solidFill>
          </a:ln>
        </p:spPr>
        <p:txBody>
          <a:bodyPr wrap="square" rtlCol="0">
            <a:spAutoFit/>
          </a:bodyPr>
          <a:lstStyle/>
          <a:p>
            <a:r>
              <a:rPr lang="en-CA" sz="2000" dirty="0"/>
              <a:t>The Connections panel allows you to modify existing connections and/or to add more from a file.  The files have the extension of </a:t>
            </a:r>
            <a:r>
              <a:rPr lang="en-CA" sz="2000" b="1" dirty="0"/>
              <a:t>.ODC </a:t>
            </a:r>
            <a:r>
              <a:rPr lang="en-CA" sz="2000" dirty="0"/>
              <a:t>and are by default located in your</a:t>
            </a:r>
            <a:r>
              <a:rPr lang="en-CA" sz="2000" b="1" dirty="0"/>
              <a:t> documents </a:t>
            </a:r>
            <a:r>
              <a:rPr lang="en-CA" sz="2000" dirty="0"/>
              <a:t>folder in the </a:t>
            </a:r>
            <a:r>
              <a:rPr lang="en-CA" sz="2000" b="1" dirty="0"/>
              <a:t>My Data Sources</a:t>
            </a:r>
            <a:r>
              <a:rPr lang="en-CA" sz="2000" dirty="0"/>
              <a:t> sub-folder.</a:t>
            </a:r>
            <a:endParaRPr lang="en-GB" sz="2000" dirty="0"/>
          </a:p>
        </p:txBody>
      </p:sp>
      <p:sp>
        <p:nvSpPr>
          <p:cNvPr id="55" name="TextBox 54">
            <a:extLst>
              <a:ext uri="{FF2B5EF4-FFF2-40B4-BE49-F238E27FC236}">
                <a16:creationId xmlns:a16="http://schemas.microsoft.com/office/drawing/2014/main" id="{0D42176F-F3B5-429D-934E-15E041C68D9D}"/>
              </a:ext>
            </a:extLst>
          </p:cNvPr>
          <p:cNvSpPr txBox="1"/>
          <p:nvPr/>
        </p:nvSpPr>
        <p:spPr>
          <a:xfrm>
            <a:off x="59531" y="6073535"/>
            <a:ext cx="7390986" cy="707886"/>
          </a:xfrm>
          <a:prstGeom prst="rect">
            <a:avLst/>
          </a:prstGeom>
          <a:noFill/>
          <a:ln w="19050">
            <a:solidFill>
              <a:schemeClr val="accent2"/>
            </a:solidFill>
          </a:ln>
        </p:spPr>
        <p:txBody>
          <a:bodyPr wrap="square" rtlCol="0">
            <a:spAutoFit/>
          </a:bodyPr>
          <a:lstStyle/>
          <a:p>
            <a:r>
              <a:rPr lang="en-CA" sz="2000" dirty="0"/>
              <a:t>The </a:t>
            </a:r>
            <a:r>
              <a:rPr lang="en-CA" sz="2000" b="1" dirty="0"/>
              <a:t>Tables</a:t>
            </a:r>
            <a:r>
              <a:rPr lang="en-CA" sz="2000" dirty="0"/>
              <a:t> panel simply allows you to choose a table in all the active connections in the current or other workbooks.</a:t>
            </a:r>
            <a:endParaRPr lang="en-GB" sz="2000" dirty="0"/>
          </a:p>
        </p:txBody>
      </p:sp>
      <p:sp>
        <p:nvSpPr>
          <p:cNvPr id="16" name="TextBox 15">
            <a:extLst>
              <a:ext uri="{FF2B5EF4-FFF2-40B4-BE49-F238E27FC236}">
                <a16:creationId xmlns:a16="http://schemas.microsoft.com/office/drawing/2014/main" id="{43A7470A-8116-4D24-96F5-732AC2557BE3}"/>
              </a:ext>
            </a:extLst>
          </p:cNvPr>
          <p:cNvSpPr txBox="1"/>
          <p:nvPr/>
        </p:nvSpPr>
        <p:spPr>
          <a:xfrm>
            <a:off x="124237" y="68025"/>
            <a:ext cx="2710403"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Queries &amp; Connections</a:t>
            </a:r>
          </a:p>
        </p:txBody>
      </p:sp>
      <p:cxnSp>
        <p:nvCxnSpPr>
          <p:cNvPr id="13" name="Straight Arrow Connector 12">
            <a:extLst>
              <a:ext uri="{FF2B5EF4-FFF2-40B4-BE49-F238E27FC236}">
                <a16:creationId xmlns:a16="http://schemas.microsoft.com/office/drawing/2014/main" id="{30D20D0E-BC49-4135-A849-A6364E7473CA}"/>
              </a:ext>
            </a:extLst>
          </p:cNvPr>
          <p:cNvCxnSpPr>
            <a:cxnSpLocks/>
            <a:endCxn id="46" idx="1"/>
          </p:cNvCxnSpPr>
          <p:nvPr/>
        </p:nvCxnSpPr>
        <p:spPr>
          <a:xfrm flipV="1">
            <a:off x="831273" y="689974"/>
            <a:ext cx="2934393" cy="9993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198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ssolve">
                                      <p:cBhvr>
                                        <p:cTn id="7" dur="500"/>
                                        <p:tgtEl>
                                          <p:spTgt spid="16"/>
                                        </p:tgtEl>
                                      </p:cBhvr>
                                    </p:animEffect>
                                  </p:childTnLst>
                                </p:cTn>
                              </p:par>
                              <p:par>
                                <p:cTn id="8" presetID="9"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dissolve">
                                      <p:cBhvr>
                                        <p:cTn id="10" dur="500"/>
                                        <p:tgtEl>
                                          <p:spTgt spid="14"/>
                                        </p:tgtEl>
                                      </p:cBhvr>
                                    </p:animEffect>
                                  </p:childTnLst>
                                </p:cTn>
                              </p:par>
                              <p:par>
                                <p:cTn id="11" presetID="22" presetClass="entr" presetSubtype="1"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500"/>
                                        <p:tgtEl>
                                          <p:spTgt spid="22"/>
                                        </p:tgtEl>
                                      </p:cBhvr>
                                    </p:animEffect>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46"/>
                                        </p:tgtEl>
                                        <p:attrNameLst>
                                          <p:attrName>style.visibility</p:attrName>
                                        </p:attrNameLst>
                                      </p:cBhvr>
                                      <p:to>
                                        <p:strVal val="visible"/>
                                      </p:to>
                                    </p:set>
                                    <p:animEffect transition="in" filter="wipe(left)">
                                      <p:cBhvr>
                                        <p:cTn id="21" dur="500"/>
                                        <p:tgtEl>
                                          <p:spTgt spid="46"/>
                                        </p:tgtEl>
                                      </p:cBhvr>
                                    </p:animEffect>
                                  </p:childTnLst>
                                </p:cTn>
                              </p:par>
                            </p:childTnLst>
                          </p:cTn>
                        </p:par>
                        <p:par>
                          <p:cTn id="22" fill="hold">
                            <p:stCondLst>
                              <p:cond delay="1500"/>
                            </p:stCondLst>
                            <p:childTnLst>
                              <p:par>
                                <p:cTn id="23" presetID="22" presetClass="entr" presetSubtype="1" fill="hold" nodeType="after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wipe(up)">
                                      <p:cBhvr>
                                        <p:cTn id="25" dur="500"/>
                                        <p:tgtEl>
                                          <p:spTgt spid="50"/>
                                        </p:tgtEl>
                                      </p:cBhvr>
                                    </p:animEffect>
                                  </p:childTnLst>
                                </p:cTn>
                              </p:par>
                            </p:childTnLst>
                          </p:cTn>
                        </p:par>
                        <p:par>
                          <p:cTn id="26" fill="hold">
                            <p:stCondLst>
                              <p:cond delay="2000"/>
                            </p:stCondLst>
                            <p:childTnLst>
                              <p:par>
                                <p:cTn id="27" presetID="2" presetClass="entr" presetSubtype="8" fill="hold" grpId="0" nodeType="afterEffect">
                                  <p:stCondLst>
                                    <p:cond delay="0"/>
                                  </p:stCondLst>
                                  <p:childTnLst>
                                    <p:set>
                                      <p:cBhvr>
                                        <p:cTn id="28" dur="1" fill="hold">
                                          <p:stCondLst>
                                            <p:cond delay="0"/>
                                          </p:stCondLst>
                                        </p:cTn>
                                        <p:tgtEl>
                                          <p:spTgt spid="43"/>
                                        </p:tgtEl>
                                        <p:attrNameLst>
                                          <p:attrName>style.visibility</p:attrName>
                                        </p:attrNameLst>
                                      </p:cBhvr>
                                      <p:to>
                                        <p:strVal val="visible"/>
                                      </p:to>
                                    </p:set>
                                    <p:anim calcmode="lin" valueType="num">
                                      <p:cBhvr additive="base">
                                        <p:cTn id="29" dur="500" fill="hold"/>
                                        <p:tgtEl>
                                          <p:spTgt spid="43"/>
                                        </p:tgtEl>
                                        <p:attrNameLst>
                                          <p:attrName>ppt_x</p:attrName>
                                        </p:attrNameLst>
                                      </p:cBhvr>
                                      <p:tavLst>
                                        <p:tav tm="0">
                                          <p:val>
                                            <p:strVal val="0-#ppt_w/2"/>
                                          </p:val>
                                        </p:tav>
                                        <p:tav tm="100000">
                                          <p:val>
                                            <p:strVal val="#ppt_x"/>
                                          </p:val>
                                        </p:tav>
                                      </p:tavLst>
                                    </p:anim>
                                    <p:anim calcmode="lin" valueType="num">
                                      <p:cBhvr additive="base">
                                        <p:cTn id="30" dur="500" fill="hold"/>
                                        <p:tgtEl>
                                          <p:spTgt spid="43"/>
                                        </p:tgtEl>
                                        <p:attrNameLst>
                                          <p:attrName>ppt_y</p:attrName>
                                        </p:attrNameLst>
                                      </p:cBhvr>
                                      <p:tavLst>
                                        <p:tav tm="0">
                                          <p:val>
                                            <p:strVal val="#ppt_y"/>
                                          </p:val>
                                        </p:tav>
                                        <p:tav tm="100000">
                                          <p:val>
                                            <p:strVal val="#ppt_y"/>
                                          </p:val>
                                        </p:tav>
                                      </p:tavLst>
                                    </p:anim>
                                  </p:childTnLst>
                                </p:cTn>
                              </p:par>
                            </p:childTnLst>
                          </p:cTn>
                        </p:par>
                        <p:par>
                          <p:cTn id="31" fill="hold">
                            <p:stCondLst>
                              <p:cond delay="2500"/>
                            </p:stCondLst>
                            <p:childTnLst>
                              <p:par>
                                <p:cTn id="32" presetID="22" presetClass="entr" presetSubtype="1" fill="hold" nodeType="after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wipe(up)">
                                      <p:cBhvr>
                                        <p:cTn id="34" dur="500"/>
                                        <p:tgtEl>
                                          <p:spTgt spid="51"/>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54"/>
                                        </p:tgtEl>
                                        <p:attrNameLst>
                                          <p:attrName>style.visibility</p:attrName>
                                        </p:attrNameLst>
                                      </p:cBhvr>
                                      <p:to>
                                        <p:strVal val="visible"/>
                                      </p:to>
                                    </p:set>
                                    <p:anim calcmode="lin" valueType="num">
                                      <p:cBhvr additive="base">
                                        <p:cTn id="39" dur="500" fill="hold"/>
                                        <p:tgtEl>
                                          <p:spTgt spid="54"/>
                                        </p:tgtEl>
                                        <p:attrNameLst>
                                          <p:attrName>ppt_x</p:attrName>
                                        </p:attrNameLst>
                                      </p:cBhvr>
                                      <p:tavLst>
                                        <p:tav tm="0">
                                          <p:val>
                                            <p:strVal val="0-#ppt_w/2"/>
                                          </p:val>
                                        </p:tav>
                                        <p:tav tm="100000">
                                          <p:val>
                                            <p:strVal val="#ppt_x"/>
                                          </p:val>
                                        </p:tav>
                                      </p:tavLst>
                                    </p:anim>
                                    <p:anim calcmode="lin" valueType="num">
                                      <p:cBhvr additive="base">
                                        <p:cTn id="40"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53"/>
                                        </p:tgtEl>
                                        <p:attrNameLst>
                                          <p:attrName>style.visibility</p:attrName>
                                        </p:attrNameLst>
                                      </p:cBhvr>
                                      <p:to>
                                        <p:strVal val="visible"/>
                                      </p:to>
                                    </p:set>
                                    <p:anim calcmode="lin" valueType="num">
                                      <p:cBhvr additive="base">
                                        <p:cTn id="45" dur="500" fill="hold"/>
                                        <p:tgtEl>
                                          <p:spTgt spid="53"/>
                                        </p:tgtEl>
                                        <p:attrNameLst>
                                          <p:attrName>ppt_x</p:attrName>
                                        </p:attrNameLst>
                                      </p:cBhvr>
                                      <p:tavLst>
                                        <p:tav tm="0">
                                          <p:val>
                                            <p:strVal val="0-#ppt_w/2"/>
                                          </p:val>
                                        </p:tav>
                                        <p:tav tm="100000">
                                          <p:val>
                                            <p:strVal val="#ppt_x"/>
                                          </p:val>
                                        </p:tav>
                                      </p:tavLst>
                                    </p:anim>
                                    <p:anim calcmode="lin" valueType="num">
                                      <p:cBhvr additive="base">
                                        <p:cTn id="46" dur="50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55"/>
                                        </p:tgtEl>
                                        <p:attrNameLst>
                                          <p:attrName>style.visibility</p:attrName>
                                        </p:attrNameLst>
                                      </p:cBhvr>
                                      <p:to>
                                        <p:strVal val="visible"/>
                                      </p:to>
                                    </p:set>
                                    <p:anim calcmode="lin" valueType="num">
                                      <p:cBhvr additive="base">
                                        <p:cTn id="51" dur="500" fill="hold"/>
                                        <p:tgtEl>
                                          <p:spTgt spid="55"/>
                                        </p:tgtEl>
                                        <p:attrNameLst>
                                          <p:attrName>ppt_x</p:attrName>
                                        </p:attrNameLst>
                                      </p:cBhvr>
                                      <p:tavLst>
                                        <p:tav tm="0">
                                          <p:val>
                                            <p:strVal val="0-#ppt_w/2"/>
                                          </p:val>
                                        </p:tav>
                                        <p:tav tm="100000">
                                          <p:val>
                                            <p:strVal val="#ppt_x"/>
                                          </p:val>
                                        </p:tav>
                                      </p:tavLst>
                                    </p:anim>
                                    <p:anim calcmode="lin" valueType="num">
                                      <p:cBhvr additive="base">
                                        <p:cTn id="52"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xit" presetSubtype="2" fill="hold" grpId="1" nodeType="clickEffect">
                                  <p:stCondLst>
                                    <p:cond delay="0"/>
                                  </p:stCondLst>
                                  <p:childTnLst>
                                    <p:animEffect transition="out" filter="wipe(right)">
                                      <p:cBhvr>
                                        <p:cTn id="56" dur="500"/>
                                        <p:tgtEl>
                                          <p:spTgt spid="46"/>
                                        </p:tgtEl>
                                      </p:cBhvr>
                                    </p:animEffect>
                                    <p:set>
                                      <p:cBhvr>
                                        <p:cTn id="57" dur="1" fill="hold">
                                          <p:stCondLst>
                                            <p:cond delay="499"/>
                                          </p:stCondLst>
                                        </p:cTn>
                                        <p:tgtEl>
                                          <p:spTgt spid="46"/>
                                        </p:tgtEl>
                                        <p:attrNameLst>
                                          <p:attrName>style.visibility</p:attrName>
                                        </p:attrNameLst>
                                      </p:cBhvr>
                                      <p:to>
                                        <p:strVal val="hidden"/>
                                      </p:to>
                                    </p:set>
                                  </p:childTnLst>
                                </p:cTn>
                              </p:par>
                              <p:par>
                                <p:cTn id="58" presetID="22" presetClass="exit" presetSubtype="2" fill="hold" grpId="1" nodeType="withEffect">
                                  <p:stCondLst>
                                    <p:cond delay="0"/>
                                  </p:stCondLst>
                                  <p:childTnLst>
                                    <p:animEffect transition="out" filter="wipe(right)">
                                      <p:cBhvr>
                                        <p:cTn id="59" dur="500"/>
                                        <p:tgtEl>
                                          <p:spTgt spid="43"/>
                                        </p:tgtEl>
                                      </p:cBhvr>
                                    </p:animEffect>
                                    <p:set>
                                      <p:cBhvr>
                                        <p:cTn id="60" dur="1" fill="hold">
                                          <p:stCondLst>
                                            <p:cond delay="499"/>
                                          </p:stCondLst>
                                        </p:cTn>
                                        <p:tgtEl>
                                          <p:spTgt spid="43"/>
                                        </p:tgtEl>
                                        <p:attrNameLst>
                                          <p:attrName>style.visibility</p:attrName>
                                        </p:attrNameLst>
                                      </p:cBhvr>
                                      <p:to>
                                        <p:strVal val="hidden"/>
                                      </p:to>
                                    </p:set>
                                  </p:childTnLst>
                                </p:cTn>
                              </p:par>
                              <p:par>
                                <p:cTn id="61" presetID="22" presetClass="exit" presetSubtype="2" fill="hold" nodeType="withEffect">
                                  <p:stCondLst>
                                    <p:cond delay="0"/>
                                  </p:stCondLst>
                                  <p:childTnLst>
                                    <p:animEffect transition="out" filter="wipe(right)">
                                      <p:cBhvr>
                                        <p:cTn id="62" dur="500"/>
                                        <p:tgtEl>
                                          <p:spTgt spid="50"/>
                                        </p:tgtEl>
                                      </p:cBhvr>
                                    </p:animEffect>
                                    <p:set>
                                      <p:cBhvr>
                                        <p:cTn id="63" dur="1" fill="hold">
                                          <p:stCondLst>
                                            <p:cond delay="499"/>
                                          </p:stCondLst>
                                        </p:cTn>
                                        <p:tgtEl>
                                          <p:spTgt spid="50"/>
                                        </p:tgtEl>
                                        <p:attrNameLst>
                                          <p:attrName>style.visibility</p:attrName>
                                        </p:attrNameLst>
                                      </p:cBhvr>
                                      <p:to>
                                        <p:strVal val="hidden"/>
                                      </p:to>
                                    </p:set>
                                  </p:childTnLst>
                                </p:cTn>
                              </p:par>
                              <p:par>
                                <p:cTn id="64" presetID="22" presetClass="exit" presetSubtype="2" fill="hold" nodeType="withEffect">
                                  <p:stCondLst>
                                    <p:cond delay="0"/>
                                  </p:stCondLst>
                                  <p:childTnLst>
                                    <p:animEffect transition="out" filter="wipe(right)">
                                      <p:cBhvr>
                                        <p:cTn id="65" dur="500"/>
                                        <p:tgtEl>
                                          <p:spTgt spid="51"/>
                                        </p:tgtEl>
                                      </p:cBhvr>
                                    </p:animEffect>
                                    <p:set>
                                      <p:cBhvr>
                                        <p:cTn id="66" dur="1" fill="hold">
                                          <p:stCondLst>
                                            <p:cond delay="499"/>
                                          </p:stCondLst>
                                        </p:cTn>
                                        <p:tgtEl>
                                          <p:spTgt spid="51"/>
                                        </p:tgtEl>
                                        <p:attrNameLst>
                                          <p:attrName>style.visibility</p:attrName>
                                        </p:attrNameLst>
                                      </p:cBhvr>
                                      <p:to>
                                        <p:strVal val="hidden"/>
                                      </p:to>
                                    </p:set>
                                  </p:childTnLst>
                                </p:cTn>
                              </p:par>
                              <p:par>
                                <p:cTn id="67" presetID="22" presetClass="exit" presetSubtype="2" fill="hold" grpId="1" nodeType="withEffect">
                                  <p:stCondLst>
                                    <p:cond delay="0"/>
                                  </p:stCondLst>
                                  <p:childTnLst>
                                    <p:animEffect transition="out" filter="wipe(right)">
                                      <p:cBhvr>
                                        <p:cTn id="68" dur="500"/>
                                        <p:tgtEl>
                                          <p:spTgt spid="54"/>
                                        </p:tgtEl>
                                      </p:cBhvr>
                                    </p:animEffect>
                                    <p:set>
                                      <p:cBhvr>
                                        <p:cTn id="69" dur="1" fill="hold">
                                          <p:stCondLst>
                                            <p:cond delay="499"/>
                                          </p:stCondLst>
                                        </p:cTn>
                                        <p:tgtEl>
                                          <p:spTgt spid="54"/>
                                        </p:tgtEl>
                                        <p:attrNameLst>
                                          <p:attrName>style.visibility</p:attrName>
                                        </p:attrNameLst>
                                      </p:cBhvr>
                                      <p:to>
                                        <p:strVal val="hidden"/>
                                      </p:to>
                                    </p:set>
                                  </p:childTnLst>
                                </p:cTn>
                              </p:par>
                              <p:par>
                                <p:cTn id="70" presetID="22" presetClass="exit" presetSubtype="2" fill="hold" grpId="1" nodeType="withEffect">
                                  <p:stCondLst>
                                    <p:cond delay="0"/>
                                  </p:stCondLst>
                                  <p:childTnLst>
                                    <p:animEffect transition="out" filter="wipe(right)">
                                      <p:cBhvr>
                                        <p:cTn id="71" dur="500"/>
                                        <p:tgtEl>
                                          <p:spTgt spid="53"/>
                                        </p:tgtEl>
                                      </p:cBhvr>
                                    </p:animEffect>
                                    <p:set>
                                      <p:cBhvr>
                                        <p:cTn id="72" dur="1" fill="hold">
                                          <p:stCondLst>
                                            <p:cond delay="499"/>
                                          </p:stCondLst>
                                        </p:cTn>
                                        <p:tgtEl>
                                          <p:spTgt spid="53"/>
                                        </p:tgtEl>
                                        <p:attrNameLst>
                                          <p:attrName>style.visibility</p:attrName>
                                        </p:attrNameLst>
                                      </p:cBhvr>
                                      <p:to>
                                        <p:strVal val="hidden"/>
                                      </p:to>
                                    </p:set>
                                  </p:childTnLst>
                                </p:cTn>
                              </p:par>
                              <p:par>
                                <p:cTn id="73" presetID="22" presetClass="exit" presetSubtype="2" fill="hold" grpId="1" nodeType="withEffect">
                                  <p:stCondLst>
                                    <p:cond delay="0"/>
                                  </p:stCondLst>
                                  <p:childTnLst>
                                    <p:animEffect transition="out" filter="wipe(right)">
                                      <p:cBhvr>
                                        <p:cTn id="74" dur="500"/>
                                        <p:tgtEl>
                                          <p:spTgt spid="55"/>
                                        </p:tgtEl>
                                      </p:cBhvr>
                                    </p:animEffect>
                                    <p:set>
                                      <p:cBhvr>
                                        <p:cTn id="75" dur="1" fill="hold">
                                          <p:stCondLst>
                                            <p:cond delay="499"/>
                                          </p:stCondLst>
                                        </p:cTn>
                                        <p:tgtEl>
                                          <p:spTgt spid="55"/>
                                        </p:tgtEl>
                                        <p:attrNameLst>
                                          <p:attrName>style.visibility</p:attrName>
                                        </p:attrNameLst>
                                      </p:cBhvr>
                                      <p:to>
                                        <p:strVal val="hidden"/>
                                      </p:to>
                                    </p:set>
                                  </p:childTnLst>
                                </p:cTn>
                              </p:par>
                              <p:par>
                                <p:cTn id="76" presetID="22" presetClass="exit" presetSubtype="4" fill="hold" nodeType="withEffect">
                                  <p:stCondLst>
                                    <p:cond delay="0"/>
                                  </p:stCondLst>
                                  <p:childTnLst>
                                    <p:animEffect transition="out" filter="wipe(down)">
                                      <p:cBhvr>
                                        <p:cTn id="77" dur="500"/>
                                        <p:tgtEl>
                                          <p:spTgt spid="22"/>
                                        </p:tgtEl>
                                      </p:cBhvr>
                                    </p:animEffect>
                                    <p:set>
                                      <p:cBhvr>
                                        <p:cTn id="78" dur="1" fill="hold">
                                          <p:stCondLst>
                                            <p:cond delay="499"/>
                                          </p:stCondLst>
                                        </p:cTn>
                                        <p:tgtEl>
                                          <p:spTgt spid="22"/>
                                        </p:tgtEl>
                                        <p:attrNameLst>
                                          <p:attrName>style.visibility</p:attrName>
                                        </p:attrNameLst>
                                      </p:cBhvr>
                                      <p:to>
                                        <p:strVal val="hidden"/>
                                      </p:to>
                                    </p:set>
                                  </p:childTnLst>
                                </p:cTn>
                              </p:par>
                              <p:par>
                                <p:cTn id="79" presetID="22" presetClass="exit" presetSubtype="2" fill="hold" nodeType="withEffect">
                                  <p:stCondLst>
                                    <p:cond delay="0"/>
                                  </p:stCondLst>
                                  <p:childTnLst>
                                    <p:animEffect transition="out" filter="wipe(right)">
                                      <p:cBhvr>
                                        <p:cTn id="80" dur="500"/>
                                        <p:tgtEl>
                                          <p:spTgt spid="13"/>
                                        </p:tgtEl>
                                      </p:cBhvr>
                                    </p:animEffect>
                                    <p:set>
                                      <p:cBhvr>
                                        <p:cTn id="81"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46" grpId="0" animBg="1"/>
      <p:bldP spid="46" grpId="1" animBg="1"/>
      <p:bldP spid="53" grpId="0" animBg="1"/>
      <p:bldP spid="53" grpId="1" animBg="1"/>
      <p:bldP spid="54" grpId="0" animBg="1"/>
      <p:bldP spid="54" grpId="1" animBg="1"/>
      <p:bldP spid="55" grpId="0" animBg="1"/>
      <p:bldP spid="55" grpId="1" animBg="1"/>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CAA148B-55EF-4961-9C6E-791E2401E2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pic>
        <p:nvPicPr>
          <p:cNvPr id="22" name="Picture 21">
            <a:extLst>
              <a:ext uri="{FF2B5EF4-FFF2-40B4-BE49-F238E27FC236}">
                <a16:creationId xmlns:a16="http://schemas.microsoft.com/office/drawing/2014/main" id="{2D3569DA-FFCF-4CD6-8D63-E5577F96215B}"/>
              </a:ext>
            </a:extLst>
          </p:cNvPr>
          <p:cNvPicPr>
            <a:picLocks noChangeAspect="1"/>
          </p:cNvPicPr>
          <p:nvPr/>
        </p:nvPicPr>
        <p:blipFill>
          <a:blip r:embed="rId3"/>
          <a:stretch>
            <a:fillRect/>
          </a:stretch>
        </p:blipFill>
        <p:spPr>
          <a:xfrm>
            <a:off x="7501129" y="2068669"/>
            <a:ext cx="4628571" cy="4695238"/>
          </a:xfrm>
          <a:prstGeom prst="rect">
            <a:avLst/>
          </a:prstGeom>
        </p:spPr>
      </p:pic>
      <p:sp>
        <p:nvSpPr>
          <p:cNvPr id="43" name="TextBox 42">
            <a:extLst>
              <a:ext uri="{FF2B5EF4-FFF2-40B4-BE49-F238E27FC236}">
                <a16:creationId xmlns:a16="http://schemas.microsoft.com/office/drawing/2014/main" id="{7C8C271C-DA71-44A6-9D60-BEFA60BF4154}"/>
              </a:ext>
            </a:extLst>
          </p:cNvPr>
          <p:cNvSpPr txBox="1"/>
          <p:nvPr/>
        </p:nvSpPr>
        <p:spPr>
          <a:xfrm>
            <a:off x="67844" y="2393671"/>
            <a:ext cx="7390986" cy="707886"/>
          </a:xfrm>
          <a:prstGeom prst="rect">
            <a:avLst/>
          </a:prstGeom>
          <a:solidFill>
            <a:schemeClr val="bg1"/>
          </a:solidFill>
          <a:ln w="19050">
            <a:solidFill>
              <a:schemeClr val="accent2"/>
            </a:solidFill>
          </a:ln>
        </p:spPr>
        <p:txBody>
          <a:bodyPr wrap="square" rtlCol="0">
            <a:spAutoFit/>
          </a:bodyPr>
          <a:lstStyle/>
          <a:p>
            <a:pPr marL="342900" indent="-342900">
              <a:buFont typeface="+mj-lt"/>
              <a:buAutoNum type="arabicPeriod"/>
            </a:pPr>
            <a:r>
              <a:rPr lang="en-CA" sz="2000" b="1" dirty="0"/>
              <a:t>Recent Sources </a:t>
            </a:r>
            <a:r>
              <a:rPr lang="en-CA" sz="2000" dirty="0"/>
              <a:t>– For any source to which you had once connected, you can connect again.  That is all this command does. </a:t>
            </a:r>
            <a:endParaRPr lang="en-GB" sz="2000" dirty="0"/>
          </a:p>
        </p:txBody>
      </p:sp>
      <p:sp>
        <p:nvSpPr>
          <p:cNvPr id="46" name="TextBox 45">
            <a:extLst>
              <a:ext uri="{FF2B5EF4-FFF2-40B4-BE49-F238E27FC236}">
                <a16:creationId xmlns:a16="http://schemas.microsoft.com/office/drawing/2014/main" id="{E2D5224A-FA37-46C8-A444-940E26B43819}"/>
              </a:ext>
            </a:extLst>
          </p:cNvPr>
          <p:cNvSpPr txBox="1"/>
          <p:nvPr/>
        </p:nvSpPr>
        <p:spPr>
          <a:xfrm>
            <a:off x="3765666" y="182142"/>
            <a:ext cx="5760720" cy="1015663"/>
          </a:xfrm>
          <a:prstGeom prst="rect">
            <a:avLst/>
          </a:prstGeom>
          <a:solidFill>
            <a:schemeClr val="bg1"/>
          </a:solidFill>
          <a:ln w="19050">
            <a:solidFill>
              <a:schemeClr val="accent2"/>
            </a:solidFill>
          </a:ln>
        </p:spPr>
        <p:txBody>
          <a:bodyPr wrap="square" rtlCol="0">
            <a:spAutoFit/>
          </a:bodyPr>
          <a:lstStyle/>
          <a:p>
            <a:r>
              <a:rPr lang="en-CA" sz="2000" b="1" dirty="0"/>
              <a:t>Existing Connections </a:t>
            </a:r>
            <a:r>
              <a:rPr lang="en-CA" sz="2000" dirty="0"/>
              <a:t>– Existing Connections, in the </a:t>
            </a:r>
            <a:r>
              <a:rPr lang="en-CA" sz="2000" b="1" dirty="0"/>
              <a:t>Get &amp; Transform Data</a:t>
            </a:r>
            <a:r>
              <a:rPr lang="en-CA" sz="2000" dirty="0"/>
              <a:t> group, displays a dialog box that is divided into two tabs: </a:t>
            </a:r>
            <a:r>
              <a:rPr lang="en-CA" sz="2000" b="1" dirty="0"/>
              <a:t>Connections</a:t>
            </a:r>
            <a:r>
              <a:rPr lang="en-CA" sz="2000" dirty="0"/>
              <a:t> and </a:t>
            </a:r>
            <a:r>
              <a:rPr lang="en-CA" sz="2000" b="1" dirty="0"/>
              <a:t>Tables</a:t>
            </a:r>
            <a:endParaRPr lang="en-GB" sz="2000" b="1" dirty="0"/>
          </a:p>
        </p:txBody>
      </p:sp>
      <p:cxnSp>
        <p:nvCxnSpPr>
          <p:cNvPr id="50" name="Straight Arrow Connector 49">
            <a:extLst>
              <a:ext uri="{FF2B5EF4-FFF2-40B4-BE49-F238E27FC236}">
                <a16:creationId xmlns:a16="http://schemas.microsoft.com/office/drawing/2014/main" id="{D9189432-6F1F-46C7-90FE-FD7CFC7CF3DF}"/>
              </a:ext>
            </a:extLst>
          </p:cNvPr>
          <p:cNvCxnSpPr>
            <a:cxnSpLocks/>
          </p:cNvCxnSpPr>
          <p:nvPr/>
        </p:nvCxnSpPr>
        <p:spPr>
          <a:xfrm>
            <a:off x="7672647" y="1113905"/>
            <a:ext cx="243135" cy="16832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05B64CD-E328-4730-B9A9-5FD34367F8D1}"/>
              </a:ext>
            </a:extLst>
          </p:cNvPr>
          <p:cNvCxnSpPr>
            <a:cxnSpLocks/>
          </p:cNvCxnSpPr>
          <p:nvPr/>
        </p:nvCxnSpPr>
        <p:spPr>
          <a:xfrm flipH="1">
            <a:off x="8520546" y="1113905"/>
            <a:ext cx="673330" cy="16832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497003A8-425F-453D-8E1A-DCFB8FFCCA4E}"/>
              </a:ext>
            </a:extLst>
          </p:cNvPr>
          <p:cNvSpPr txBox="1"/>
          <p:nvPr/>
        </p:nvSpPr>
        <p:spPr>
          <a:xfrm>
            <a:off x="59531" y="4619747"/>
            <a:ext cx="7390986" cy="1323439"/>
          </a:xfrm>
          <a:prstGeom prst="rect">
            <a:avLst/>
          </a:prstGeom>
          <a:noFill/>
          <a:ln w="19050">
            <a:solidFill>
              <a:schemeClr val="accent2"/>
            </a:solidFill>
          </a:ln>
        </p:spPr>
        <p:txBody>
          <a:bodyPr wrap="square" rtlCol="0">
            <a:spAutoFit/>
          </a:bodyPr>
          <a:lstStyle/>
          <a:p>
            <a:r>
              <a:rPr lang="en-CA" sz="2000" dirty="0"/>
              <a:t>The Connections panel is divided into three sections:</a:t>
            </a:r>
          </a:p>
          <a:p>
            <a:pPr marL="461963" indent="-285750">
              <a:buFont typeface="Wingdings" panose="05000000000000000000" pitchFamily="2" charset="2"/>
              <a:buChar char="Ø"/>
            </a:pPr>
            <a:r>
              <a:rPr lang="en-CA" sz="2000" dirty="0"/>
              <a:t>Connections in this workbook</a:t>
            </a:r>
          </a:p>
          <a:p>
            <a:pPr marL="461963" indent="-285750">
              <a:buFont typeface="Wingdings" panose="05000000000000000000" pitchFamily="2" charset="2"/>
              <a:buChar char="Ø"/>
            </a:pPr>
            <a:r>
              <a:rPr lang="en-CA" sz="2000" dirty="0"/>
              <a:t>Connection files on the network (.</a:t>
            </a:r>
            <a:r>
              <a:rPr lang="en-CA" sz="2000" dirty="0" err="1"/>
              <a:t>odc</a:t>
            </a:r>
            <a:r>
              <a:rPr lang="en-CA" sz="2000" dirty="0"/>
              <a:t> file)</a:t>
            </a:r>
          </a:p>
          <a:p>
            <a:pPr marL="461963" indent="-285750">
              <a:buFont typeface="Wingdings" panose="05000000000000000000" pitchFamily="2" charset="2"/>
              <a:buChar char="Ø"/>
            </a:pPr>
            <a:r>
              <a:rPr lang="en-CA" sz="2000" dirty="0"/>
              <a:t>Connection files on this computer (.</a:t>
            </a:r>
            <a:r>
              <a:rPr lang="en-CA" sz="2000" dirty="0" err="1"/>
              <a:t>odc</a:t>
            </a:r>
            <a:r>
              <a:rPr lang="en-CA" sz="2000" dirty="0"/>
              <a:t> file)</a:t>
            </a:r>
          </a:p>
        </p:txBody>
      </p:sp>
      <p:sp>
        <p:nvSpPr>
          <p:cNvPr id="54" name="TextBox 53">
            <a:extLst>
              <a:ext uri="{FF2B5EF4-FFF2-40B4-BE49-F238E27FC236}">
                <a16:creationId xmlns:a16="http://schemas.microsoft.com/office/drawing/2014/main" id="{011DC5C2-D838-4C8C-8EC4-278D9570BF75}"/>
              </a:ext>
            </a:extLst>
          </p:cNvPr>
          <p:cNvSpPr txBox="1"/>
          <p:nvPr/>
        </p:nvSpPr>
        <p:spPr>
          <a:xfrm>
            <a:off x="68211" y="3179707"/>
            <a:ext cx="7390986" cy="1323439"/>
          </a:xfrm>
          <a:prstGeom prst="rect">
            <a:avLst/>
          </a:prstGeom>
          <a:noFill/>
          <a:ln w="19050">
            <a:solidFill>
              <a:schemeClr val="accent2"/>
            </a:solidFill>
          </a:ln>
        </p:spPr>
        <p:txBody>
          <a:bodyPr wrap="square" rtlCol="0">
            <a:spAutoFit/>
          </a:bodyPr>
          <a:lstStyle/>
          <a:p>
            <a:r>
              <a:rPr lang="en-CA" sz="2000" dirty="0"/>
              <a:t>The Connections panel allows you to modify existing connections and/or to add more from file.  The files have the extension of </a:t>
            </a:r>
            <a:r>
              <a:rPr lang="en-CA" sz="2000" b="1" dirty="0"/>
              <a:t>.ODC </a:t>
            </a:r>
            <a:r>
              <a:rPr lang="en-CA" sz="2000" dirty="0"/>
              <a:t>and are by default located in your</a:t>
            </a:r>
            <a:r>
              <a:rPr lang="en-CA" sz="2000" b="1" dirty="0"/>
              <a:t> documents </a:t>
            </a:r>
            <a:r>
              <a:rPr lang="en-CA" sz="2000" dirty="0"/>
              <a:t>folder in the </a:t>
            </a:r>
            <a:r>
              <a:rPr lang="en-CA" sz="2000" b="1" dirty="0"/>
              <a:t>My Data Sources</a:t>
            </a:r>
            <a:r>
              <a:rPr lang="en-CA" sz="2000" dirty="0"/>
              <a:t> sub-folder.</a:t>
            </a:r>
            <a:endParaRPr lang="en-GB" sz="2000" dirty="0"/>
          </a:p>
        </p:txBody>
      </p:sp>
      <p:sp>
        <p:nvSpPr>
          <p:cNvPr id="55" name="TextBox 54">
            <a:extLst>
              <a:ext uri="{FF2B5EF4-FFF2-40B4-BE49-F238E27FC236}">
                <a16:creationId xmlns:a16="http://schemas.microsoft.com/office/drawing/2014/main" id="{0D42176F-F3B5-429D-934E-15E041C68D9D}"/>
              </a:ext>
            </a:extLst>
          </p:cNvPr>
          <p:cNvSpPr txBox="1"/>
          <p:nvPr/>
        </p:nvSpPr>
        <p:spPr>
          <a:xfrm>
            <a:off x="59531" y="6073535"/>
            <a:ext cx="7390986" cy="707886"/>
          </a:xfrm>
          <a:prstGeom prst="rect">
            <a:avLst/>
          </a:prstGeom>
          <a:noFill/>
          <a:ln w="19050">
            <a:solidFill>
              <a:schemeClr val="accent2"/>
            </a:solidFill>
          </a:ln>
        </p:spPr>
        <p:txBody>
          <a:bodyPr wrap="square" rtlCol="0">
            <a:spAutoFit/>
          </a:bodyPr>
          <a:lstStyle/>
          <a:p>
            <a:r>
              <a:rPr lang="en-CA" sz="2000" dirty="0"/>
              <a:t>The </a:t>
            </a:r>
            <a:r>
              <a:rPr lang="en-CA" sz="2000" b="1" dirty="0"/>
              <a:t>Tables</a:t>
            </a:r>
            <a:r>
              <a:rPr lang="en-CA" sz="2000" dirty="0"/>
              <a:t> panel simply allows you to choose a table in all the active connections in the current or other workbooks.</a:t>
            </a:r>
            <a:endParaRPr lang="en-GB" sz="2000" dirty="0"/>
          </a:p>
        </p:txBody>
      </p:sp>
      <p:sp>
        <p:nvSpPr>
          <p:cNvPr id="16" name="TextBox 15">
            <a:extLst>
              <a:ext uri="{FF2B5EF4-FFF2-40B4-BE49-F238E27FC236}">
                <a16:creationId xmlns:a16="http://schemas.microsoft.com/office/drawing/2014/main" id="{43A7470A-8116-4D24-96F5-732AC2557BE3}"/>
              </a:ext>
            </a:extLst>
          </p:cNvPr>
          <p:cNvSpPr txBox="1"/>
          <p:nvPr/>
        </p:nvSpPr>
        <p:spPr>
          <a:xfrm>
            <a:off x="124237" y="68025"/>
            <a:ext cx="2710403"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Queries &amp; Connections</a:t>
            </a:r>
          </a:p>
        </p:txBody>
      </p:sp>
      <p:cxnSp>
        <p:nvCxnSpPr>
          <p:cNvPr id="13" name="Straight Arrow Connector 12">
            <a:extLst>
              <a:ext uri="{FF2B5EF4-FFF2-40B4-BE49-F238E27FC236}">
                <a16:creationId xmlns:a16="http://schemas.microsoft.com/office/drawing/2014/main" id="{30D20D0E-BC49-4135-A849-A6364E7473CA}"/>
              </a:ext>
            </a:extLst>
          </p:cNvPr>
          <p:cNvCxnSpPr>
            <a:cxnSpLocks/>
            <a:endCxn id="46" idx="1"/>
          </p:cNvCxnSpPr>
          <p:nvPr/>
        </p:nvCxnSpPr>
        <p:spPr>
          <a:xfrm flipV="1">
            <a:off x="831273" y="689974"/>
            <a:ext cx="2934393" cy="9993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828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500"/>
                                        <p:tgtEl>
                                          <p:spTgt spid="13"/>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wipe(left)">
                                      <p:cBhvr>
                                        <p:cTn id="15" dur="500"/>
                                        <p:tgtEl>
                                          <p:spTgt spid="4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43"/>
                                        </p:tgtEl>
                                        <p:attrNameLst>
                                          <p:attrName>style.visibility</p:attrName>
                                        </p:attrNameLst>
                                      </p:cBhvr>
                                      <p:to>
                                        <p:strVal val="visible"/>
                                      </p:to>
                                    </p:set>
                                    <p:anim calcmode="lin" valueType="num">
                                      <p:cBhvr additive="base">
                                        <p:cTn id="20" dur="500" fill="hold"/>
                                        <p:tgtEl>
                                          <p:spTgt spid="43"/>
                                        </p:tgtEl>
                                        <p:attrNameLst>
                                          <p:attrName>ppt_x</p:attrName>
                                        </p:attrNameLst>
                                      </p:cBhvr>
                                      <p:tavLst>
                                        <p:tav tm="0">
                                          <p:val>
                                            <p:strVal val="0-#ppt_w/2"/>
                                          </p:val>
                                        </p:tav>
                                        <p:tav tm="100000">
                                          <p:val>
                                            <p:strVal val="#ppt_x"/>
                                          </p:val>
                                        </p:tav>
                                      </p:tavLst>
                                    </p:anim>
                                    <p:anim calcmode="lin" valueType="num">
                                      <p:cBhvr additive="base">
                                        <p:cTn id="21" dur="500" fill="hold"/>
                                        <p:tgtEl>
                                          <p:spTgt spid="43"/>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wipe(up)">
                                      <p:cBhvr>
                                        <p:cTn id="25" dur="500"/>
                                        <p:tgtEl>
                                          <p:spTgt spid="50"/>
                                        </p:tgtEl>
                                      </p:cBhvr>
                                    </p:animEffect>
                                  </p:childTnLst>
                                </p:cTn>
                              </p:par>
                            </p:childTnLst>
                          </p:cTn>
                        </p:par>
                        <p:par>
                          <p:cTn id="26" fill="hold">
                            <p:stCondLst>
                              <p:cond delay="1000"/>
                            </p:stCondLst>
                            <p:childTnLst>
                              <p:par>
                                <p:cTn id="27" presetID="22" presetClass="entr" presetSubtype="1" fill="hold" nodeType="afterEffect">
                                  <p:stCondLst>
                                    <p:cond delay="1000"/>
                                  </p:stCondLst>
                                  <p:childTnLst>
                                    <p:set>
                                      <p:cBhvr>
                                        <p:cTn id="28" dur="1" fill="hold">
                                          <p:stCondLst>
                                            <p:cond delay="0"/>
                                          </p:stCondLst>
                                        </p:cTn>
                                        <p:tgtEl>
                                          <p:spTgt spid="51"/>
                                        </p:tgtEl>
                                        <p:attrNameLst>
                                          <p:attrName>style.visibility</p:attrName>
                                        </p:attrNameLst>
                                      </p:cBhvr>
                                      <p:to>
                                        <p:strVal val="visible"/>
                                      </p:to>
                                    </p:set>
                                    <p:animEffect transition="in" filter="wipe(up)">
                                      <p:cBhvr>
                                        <p:cTn id="29" dur="500"/>
                                        <p:tgtEl>
                                          <p:spTgt spid="51"/>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54"/>
                                        </p:tgtEl>
                                        <p:attrNameLst>
                                          <p:attrName>style.visibility</p:attrName>
                                        </p:attrNameLst>
                                      </p:cBhvr>
                                      <p:to>
                                        <p:strVal val="visible"/>
                                      </p:to>
                                    </p:set>
                                    <p:anim calcmode="lin" valueType="num">
                                      <p:cBhvr additive="base">
                                        <p:cTn id="34" dur="500" fill="hold"/>
                                        <p:tgtEl>
                                          <p:spTgt spid="54"/>
                                        </p:tgtEl>
                                        <p:attrNameLst>
                                          <p:attrName>ppt_x</p:attrName>
                                        </p:attrNameLst>
                                      </p:cBhvr>
                                      <p:tavLst>
                                        <p:tav tm="0">
                                          <p:val>
                                            <p:strVal val="0-#ppt_w/2"/>
                                          </p:val>
                                        </p:tav>
                                        <p:tav tm="100000">
                                          <p:val>
                                            <p:strVal val="#ppt_x"/>
                                          </p:val>
                                        </p:tav>
                                      </p:tavLst>
                                    </p:anim>
                                    <p:anim calcmode="lin" valueType="num">
                                      <p:cBhvr additive="base">
                                        <p:cTn id="35"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53"/>
                                        </p:tgtEl>
                                        <p:attrNameLst>
                                          <p:attrName>style.visibility</p:attrName>
                                        </p:attrNameLst>
                                      </p:cBhvr>
                                      <p:to>
                                        <p:strVal val="visible"/>
                                      </p:to>
                                    </p:set>
                                    <p:anim calcmode="lin" valueType="num">
                                      <p:cBhvr additive="base">
                                        <p:cTn id="40" dur="500" fill="hold"/>
                                        <p:tgtEl>
                                          <p:spTgt spid="53"/>
                                        </p:tgtEl>
                                        <p:attrNameLst>
                                          <p:attrName>ppt_x</p:attrName>
                                        </p:attrNameLst>
                                      </p:cBhvr>
                                      <p:tavLst>
                                        <p:tav tm="0">
                                          <p:val>
                                            <p:strVal val="0-#ppt_w/2"/>
                                          </p:val>
                                        </p:tav>
                                        <p:tav tm="100000">
                                          <p:val>
                                            <p:strVal val="#ppt_x"/>
                                          </p:val>
                                        </p:tav>
                                      </p:tavLst>
                                    </p:anim>
                                    <p:anim calcmode="lin" valueType="num">
                                      <p:cBhvr additive="base">
                                        <p:cTn id="41" dur="50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55"/>
                                        </p:tgtEl>
                                        <p:attrNameLst>
                                          <p:attrName>style.visibility</p:attrName>
                                        </p:attrNameLst>
                                      </p:cBhvr>
                                      <p:to>
                                        <p:strVal val="visible"/>
                                      </p:to>
                                    </p:set>
                                    <p:anim calcmode="lin" valueType="num">
                                      <p:cBhvr additive="base">
                                        <p:cTn id="46" dur="500" fill="hold"/>
                                        <p:tgtEl>
                                          <p:spTgt spid="55"/>
                                        </p:tgtEl>
                                        <p:attrNameLst>
                                          <p:attrName>ppt_x</p:attrName>
                                        </p:attrNameLst>
                                      </p:cBhvr>
                                      <p:tavLst>
                                        <p:tav tm="0">
                                          <p:val>
                                            <p:strVal val="0-#ppt_w/2"/>
                                          </p:val>
                                        </p:tav>
                                        <p:tav tm="100000">
                                          <p:val>
                                            <p:strVal val="#ppt_x"/>
                                          </p:val>
                                        </p:tav>
                                      </p:tavLst>
                                    </p:anim>
                                    <p:anim calcmode="lin" valueType="num">
                                      <p:cBhvr additive="base">
                                        <p:cTn id="47"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xit" presetSubtype="2" fill="hold" grpId="1" nodeType="clickEffect">
                                  <p:stCondLst>
                                    <p:cond delay="0"/>
                                  </p:stCondLst>
                                  <p:childTnLst>
                                    <p:animEffect transition="out" filter="wipe(right)">
                                      <p:cBhvr>
                                        <p:cTn id="51" dur="500"/>
                                        <p:tgtEl>
                                          <p:spTgt spid="46"/>
                                        </p:tgtEl>
                                      </p:cBhvr>
                                    </p:animEffect>
                                    <p:set>
                                      <p:cBhvr>
                                        <p:cTn id="52" dur="1" fill="hold">
                                          <p:stCondLst>
                                            <p:cond delay="499"/>
                                          </p:stCondLst>
                                        </p:cTn>
                                        <p:tgtEl>
                                          <p:spTgt spid="46"/>
                                        </p:tgtEl>
                                        <p:attrNameLst>
                                          <p:attrName>style.visibility</p:attrName>
                                        </p:attrNameLst>
                                      </p:cBhvr>
                                      <p:to>
                                        <p:strVal val="hidden"/>
                                      </p:to>
                                    </p:set>
                                  </p:childTnLst>
                                </p:cTn>
                              </p:par>
                              <p:par>
                                <p:cTn id="53" presetID="22" presetClass="exit" presetSubtype="2" fill="hold" grpId="1" nodeType="withEffect">
                                  <p:stCondLst>
                                    <p:cond delay="0"/>
                                  </p:stCondLst>
                                  <p:childTnLst>
                                    <p:animEffect transition="out" filter="wipe(right)">
                                      <p:cBhvr>
                                        <p:cTn id="54" dur="500"/>
                                        <p:tgtEl>
                                          <p:spTgt spid="43"/>
                                        </p:tgtEl>
                                      </p:cBhvr>
                                    </p:animEffect>
                                    <p:set>
                                      <p:cBhvr>
                                        <p:cTn id="55" dur="1" fill="hold">
                                          <p:stCondLst>
                                            <p:cond delay="499"/>
                                          </p:stCondLst>
                                        </p:cTn>
                                        <p:tgtEl>
                                          <p:spTgt spid="43"/>
                                        </p:tgtEl>
                                        <p:attrNameLst>
                                          <p:attrName>style.visibility</p:attrName>
                                        </p:attrNameLst>
                                      </p:cBhvr>
                                      <p:to>
                                        <p:strVal val="hidden"/>
                                      </p:to>
                                    </p:set>
                                  </p:childTnLst>
                                </p:cTn>
                              </p:par>
                              <p:par>
                                <p:cTn id="56" presetID="22" presetClass="exit" presetSubtype="2" fill="hold" nodeType="withEffect">
                                  <p:stCondLst>
                                    <p:cond delay="0"/>
                                  </p:stCondLst>
                                  <p:childTnLst>
                                    <p:animEffect transition="out" filter="wipe(right)">
                                      <p:cBhvr>
                                        <p:cTn id="57" dur="500"/>
                                        <p:tgtEl>
                                          <p:spTgt spid="50"/>
                                        </p:tgtEl>
                                      </p:cBhvr>
                                    </p:animEffect>
                                    <p:set>
                                      <p:cBhvr>
                                        <p:cTn id="58" dur="1" fill="hold">
                                          <p:stCondLst>
                                            <p:cond delay="499"/>
                                          </p:stCondLst>
                                        </p:cTn>
                                        <p:tgtEl>
                                          <p:spTgt spid="50"/>
                                        </p:tgtEl>
                                        <p:attrNameLst>
                                          <p:attrName>style.visibility</p:attrName>
                                        </p:attrNameLst>
                                      </p:cBhvr>
                                      <p:to>
                                        <p:strVal val="hidden"/>
                                      </p:to>
                                    </p:set>
                                  </p:childTnLst>
                                </p:cTn>
                              </p:par>
                              <p:par>
                                <p:cTn id="59" presetID="22" presetClass="exit" presetSubtype="2" fill="hold" nodeType="withEffect">
                                  <p:stCondLst>
                                    <p:cond delay="0"/>
                                  </p:stCondLst>
                                  <p:childTnLst>
                                    <p:animEffect transition="out" filter="wipe(right)">
                                      <p:cBhvr>
                                        <p:cTn id="60" dur="500"/>
                                        <p:tgtEl>
                                          <p:spTgt spid="51"/>
                                        </p:tgtEl>
                                      </p:cBhvr>
                                    </p:animEffect>
                                    <p:set>
                                      <p:cBhvr>
                                        <p:cTn id="61" dur="1" fill="hold">
                                          <p:stCondLst>
                                            <p:cond delay="499"/>
                                          </p:stCondLst>
                                        </p:cTn>
                                        <p:tgtEl>
                                          <p:spTgt spid="51"/>
                                        </p:tgtEl>
                                        <p:attrNameLst>
                                          <p:attrName>style.visibility</p:attrName>
                                        </p:attrNameLst>
                                      </p:cBhvr>
                                      <p:to>
                                        <p:strVal val="hidden"/>
                                      </p:to>
                                    </p:set>
                                  </p:childTnLst>
                                </p:cTn>
                              </p:par>
                              <p:par>
                                <p:cTn id="62" presetID="22" presetClass="exit" presetSubtype="2" fill="hold" grpId="1" nodeType="withEffect">
                                  <p:stCondLst>
                                    <p:cond delay="0"/>
                                  </p:stCondLst>
                                  <p:childTnLst>
                                    <p:animEffect transition="out" filter="wipe(right)">
                                      <p:cBhvr>
                                        <p:cTn id="63" dur="500"/>
                                        <p:tgtEl>
                                          <p:spTgt spid="54"/>
                                        </p:tgtEl>
                                      </p:cBhvr>
                                    </p:animEffect>
                                    <p:set>
                                      <p:cBhvr>
                                        <p:cTn id="64" dur="1" fill="hold">
                                          <p:stCondLst>
                                            <p:cond delay="499"/>
                                          </p:stCondLst>
                                        </p:cTn>
                                        <p:tgtEl>
                                          <p:spTgt spid="54"/>
                                        </p:tgtEl>
                                        <p:attrNameLst>
                                          <p:attrName>style.visibility</p:attrName>
                                        </p:attrNameLst>
                                      </p:cBhvr>
                                      <p:to>
                                        <p:strVal val="hidden"/>
                                      </p:to>
                                    </p:set>
                                  </p:childTnLst>
                                </p:cTn>
                              </p:par>
                              <p:par>
                                <p:cTn id="65" presetID="22" presetClass="exit" presetSubtype="2" fill="hold" grpId="1" nodeType="withEffect">
                                  <p:stCondLst>
                                    <p:cond delay="0"/>
                                  </p:stCondLst>
                                  <p:childTnLst>
                                    <p:animEffect transition="out" filter="wipe(right)">
                                      <p:cBhvr>
                                        <p:cTn id="66" dur="500"/>
                                        <p:tgtEl>
                                          <p:spTgt spid="53"/>
                                        </p:tgtEl>
                                      </p:cBhvr>
                                    </p:animEffect>
                                    <p:set>
                                      <p:cBhvr>
                                        <p:cTn id="67" dur="1" fill="hold">
                                          <p:stCondLst>
                                            <p:cond delay="499"/>
                                          </p:stCondLst>
                                        </p:cTn>
                                        <p:tgtEl>
                                          <p:spTgt spid="53"/>
                                        </p:tgtEl>
                                        <p:attrNameLst>
                                          <p:attrName>style.visibility</p:attrName>
                                        </p:attrNameLst>
                                      </p:cBhvr>
                                      <p:to>
                                        <p:strVal val="hidden"/>
                                      </p:to>
                                    </p:set>
                                  </p:childTnLst>
                                </p:cTn>
                              </p:par>
                              <p:par>
                                <p:cTn id="68" presetID="22" presetClass="exit" presetSubtype="2" fill="hold" grpId="1" nodeType="withEffect">
                                  <p:stCondLst>
                                    <p:cond delay="0"/>
                                  </p:stCondLst>
                                  <p:childTnLst>
                                    <p:animEffect transition="out" filter="wipe(right)">
                                      <p:cBhvr>
                                        <p:cTn id="69" dur="500"/>
                                        <p:tgtEl>
                                          <p:spTgt spid="55"/>
                                        </p:tgtEl>
                                      </p:cBhvr>
                                    </p:animEffect>
                                    <p:set>
                                      <p:cBhvr>
                                        <p:cTn id="70" dur="1" fill="hold">
                                          <p:stCondLst>
                                            <p:cond delay="499"/>
                                          </p:stCondLst>
                                        </p:cTn>
                                        <p:tgtEl>
                                          <p:spTgt spid="55"/>
                                        </p:tgtEl>
                                        <p:attrNameLst>
                                          <p:attrName>style.visibility</p:attrName>
                                        </p:attrNameLst>
                                      </p:cBhvr>
                                      <p:to>
                                        <p:strVal val="hidden"/>
                                      </p:to>
                                    </p:set>
                                  </p:childTnLst>
                                </p:cTn>
                              </p:par>
                              <p:par>
                                <p:cTn id="71" presetID="22" presetClass="exit" presetSubtype="4" fill="hold" nodeType="withEffect">
                                  <p:stCondLst>
                                    <p:cond delay="0"/>
                                  </p:stCondLst>
                                  <p:childTnLst>
                                    <p:animEffect transition="out" filter="wipe(down)">
                                      <p:cBhvr>
                                        <p:cTn id="72" dur="500"/>
                                        <p:tgtEl>
                                          <p:spTgt spid="22"/>
                                        </p:tgtEl>
                                      </p:cBhvr>
                                    </p:animEffect>
                                    <p:set>
                                      <p:cBhvr>
                                        <p:cTn id="73" dur="1" fill="hold">
                                          <p:stCondLst>
                                            <p:cond delay="499"/>
                                          </p:stCondLst>
                                        </p:cTn>
                                        <p:tgtEl>
                                          <p:spTgt spid="22"/>
                                        </p:tgtEl>
                                        <p:attrNameLst>
                                          <p:attrName>style.visibility</p:attrName>
                                        </p:attrNameLst>
                                      </p:cBhvr>
                                      <p:to>
                                        <p:strVal val="hidden"/>
                                      </p:to>
                                    </p:set>
                                  </p:childTnLst>
                                </p:cTn>
                              </p:par>
                              <p:par>
                                <p:cTn id="74" presetID="22" presetClass="exit" presetSubtype="2" fill="hold" nodeType="withEffect">
                                  <p:stCondLst>
                                    <p:cond delay="0"/>
                                  </p:stCondLst>
                                  <p:childTnLst>
                                    <p:animEffect transition="out" filter="wipe(right)">
                                      <p:cBhvr>
                                        <p:cTn id="75" dur="500"/>
                                        <p:tgtEl>
                                          <p:spTgt spid="13"/>
                                        </p:tgtEl>
                                      </p:cBhvr>
                                    </p:animEffect>
                                    <p:set>
                                      <p:cBhvr>
                                        <p:cTn id="76" dur="1" fill="hold">
                                          <p:stCondLst>
                                            <p:cond delay="499"/>
                                          </p:stCondLst>
                                        </p:cTn>
                                        <p:tgtEl>
                                          <p:spTgt spid="13"/>
                                        </p:tgtEl>
                                        <p:attrNameLst>
                                          <p:attrName>style.visibility</p:attrName>
                                        </p:attrNameLst>
                                      </p:cBhvr>
                                      <p:to>
                                        <p:strVal val="hidden"/>
                                      </p:to>
                                    </p:set>
                                  </p:childTnLst>
                                </p:cTn>
                              </p:par>
                              <p:par>
                                <p:cTn id="77" presetID="9" presetClass="exit" presetSubtype="0" fill="hold" nodeType="withEffect">
                                  <p:stCondLst>
                                    <p:cond delay="0"/>
                                  </p:stCondLst>
                                  <p:childTnLst>
                                    <p:animEffect transition="out" filter="dissolve">
                                      <p:cBhvr>
                                        <p:cTn id="78" dur="500"/>
                                        <p:tgtEl>
                                          <p:spTgt spid="14"/>
                                        </p:tgtEl>
                                      </p:cBhvr>
                                    </p:animEffect>
                                    <p:set>
                                      <p:cBhvr>
                                        <p:cTn id="79" dur="1" fill="hold">
                                          <p:stCondLst>
                                            <p:cond delay="499"/>
                                          </p:stCondLst>
                                        </p:cTn>
                                        <p:tgtEl>
                                          <p:spTgt spid="14"/>
                                        </p:tgtEl>
                                        <p:attrNameLst>
                                          <p:attrName>style.visibility</p:attrName>
                                        </p:attrNameLst>
                                      </p:cBhvr>
                                      <p:to>
                                        <p:strVal val="hidden"/>
                                      </p:to>
                                    </p:set>
                                  </p:childTnLst>
                                </p:cTn>
                              </p:par>
                              <p:par>
                                <p:cTn id="80" presetID="22" presetClass="exit" presetSubtype="2" fill="hold" grpId="0" nodeType="withEffect">
                                  <p:stCondLst>
                                    <p:cond delay="0"/>
                                  </p:stCondLst>
                                  <p:childTnLst>
                                    <p:animEffect transition="out" filter="wipe(right)">
                                      <p:cBhvr>
                                        <p:cTn id="81" dur="500"/>
                                        <p:tgtEl>
                                          <p:spTgt spid="16"/>
                                        </p:tgtEl>
                                      </p:cBhvr>
                                    </p:animEffect>
                                    <p:set>
                                      <p:cBhvr>
                                        <p:cTn id="82"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46" grpId="0" animBg="1"/>
      <p:bldP spid="46" grpId="1" animBg="1"/>
      <p:bldP spid="53" grpId="0" animBg="1"/>
      <p:bldP spid="53" grpId="1" animBg="1"/>
      <p:bldP spid="54" grpId="0" animBg="1"/>
      <p:bldP spid="54" grpId="1" animBg="1"/>
      <p:bldP spid="55" grpId="0" animBg="1"/>
      <p:bldP spid="55" grpId="1" animBg="1"/>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5121" y="167640"/>
            <a:ext cx="4250624" cy="400110"/>
          </a:xfrm>
          <a:prstGeom prst="rect">
            <a:avLst/>
          </a:prstGeom>
          <a:solidFill>
            <a:schemeClr val="bg1"/>
          </a:solidFill>
          <a:effectLst>
            <a:glow rad="101600">
              <a:schemeClr val="accent2">
                <a:alpha val="40000"/>
              </a:schemeClr>
            </a:glow>
          </a:effectLst>
        </p:spPr>
        <p:txBody>
          <a:bodyPr wrap="square" rtlCol="0">
            <a:spAutoFit/>
          </a:bodyPr>
          <a:lstStyle/>
          <a:p>
            <a:pPr algn="ctr"/>
            <a:r>
              <a:rPr lang="en-CA" sz="2000" dirty="0"/>
              <a:t>Some definitions we will need to know</a:t>
            </a:r>
          </a:p>
        </p:txBody>
      </p:sp>
      <p:sp>
        <p:nvSpPr>
          <p:cNvPr id="6" name="TextBox 5"/>
          <p:cNvSpPr txBox="1"/>
          <p:nvPr/>
        </p:nvSpPr>
        <p:spPr>
          <a:xfrm>
            <a:off x="155121" y="783771"/>
            <a:ext cx="1407672" cy="400110"/>
          </a:xfrm>
          <a:prstGeom prst="rect">
            <a:avLst/>
          </a:prstGeom>
          <a:noFill/>
        </p:spPr>
        <p:txBody>
          <a:bodyPr wrap="square" rtlCol="0">
            <a:spAutoFit/>
          </a:bodyPr>
          <a:lstStyle/>
          <a:p>
            <a:pPr algn="r"/>
            <a:r>
              <a:rPr lang="en-CA" sz="2000" dirty="0"/>
              <a:t>Database</a:t>
            </a:r>
          </a:p>
        </p:txBody>
      </p:sp>
      <p:sp>
        <p:nvSpPr>
          <p:cNvPr id="7" name="TextBox 6"/>
          <p:cNvSpPr txBox="1"/>
          <p:nvPr/>
        </p:nvSpPr>
        <p:spPr>
          <a:xfrm>
            <a:off x="1720735" y="783773"/>
            <a:ext cx="10247613" cy="707886"/>
          </a:xfrm>
          <a:prstGeom prst="rect">
            <a:avLst/>
          </a:prstGeom>
          <a:noFill/>
        </p:spPr>
        <p:txBody>
          <a:bodyPr wrap="square" rtlCol="0">
            <a:spAutoFit/>
          </a:bodyPr>
          <a:lstStyle/>
          <a:p>
            <a:r>
              <a:rPr lang="en-CA" sz="2000" dirty="0"/>
              <a:t>A </a:t>
            </a:r>
            <a:r>
              <a:rPr lang="en-CA" sz="2000" b="1" dirty="0"/>
              <a:t>database,</a:t>
            </a:r>
            <a:r>
              <a:rPr lang="en-CA" sz="2000" dirty="0"/>
              <a:t> as defined in Excel, is a </a:t>
            </a:r>
            <a:r>
              <a:rPr lang="en-CA" sz="2000" i="1" dirty="0"/>
              <a:t>flat database</a:t>
            </a:r>
            <a:r>
              <a:rPr lang="en-CA" sz="2000" dirty="0"/>
              <a:t>, the simplest type of database, which includes a range of columns and rows with the column header the name of the data in that column.</a:t>
            </a:r>
            <a:endParaRPr lang="en-CA" sz="2000" i="1" dirty="0"/>
          </a:p>
        </p:txBody>
      </p:sp>
      <p:sp>
        <p:nvSpPr>
          <p:cNvPr id="8" name="TextBox 7"/>
          <p:cNvSpPr txBox="1"/>
          <p:nvPr/>
        </p:nvSpPr>
        <p:spPr>
          <a:xfrm>
            <a:off x="155121" y="1707103"/>
            <a:ext cx="1407672" cy="400110"/>
          </a:xfrm>
          <a:prstGeom prst="rect">
            <a:avLst/>
          </a:prstGeom>
          <a:noFill/>
        </p:spPr>
        <p:txBody>
          <a:bodyPr wrap="square" rtlCol="0">
            <a:spAutoFit/>
          </a:bodyPr>
          <a:lstStyle/>
          <a:p>
            <a:pPr algn="r"/>
            <a:r>
              <a:rPr lang="en-CA" sz="2000" dirty="0"/>
              <a:t>Record</a:t>
            </a:r>
          </a:p>
        </p:txBody>
      </p:sp>
      <p:sp>
        <p:nvSpPr>
          <p:cNvPr id="9" name="TextBox 8"/>
          <p:cNvSpPr txBox="1"/>
          <p:nvPr/>
        </p:nvSpPr>
        <p:spPr>
          <a:xfrm>
            <a:off x="1875114" y="1707105"/>
            <a:ext cx="10093234" cy="1015663"/>
          </a:xfrm>
          <a:prstGeom prst="rect">
            <a:avLst/>
          </a:prstGeom>
          <a:noFill/>
        </p:spPr>
        <p:txBody>
          <a:bodyPr wrap="square" rtlCol="0">
            <a:spAutoFit/>
          </a:bodyPr>
          <a:lstStyle/>
          <a:p>
            <a:r>
              <a:rPr lang="en-CA" sz="2000" dirty="0"/>
              <a:t>In Excel, a record is defined as a row of data. A typical spreadsheet has column headers which define the name of the data in that column.  A row contains one item of data from each column in the row, and each row is one record.</a:t>
            </a:r>
          </a:p>
        </p:txBody>
      </p:sp>
      <p:sp>
        <p:nvSpPr>
          <p:cNvPr id="10" name="TextBox 9"/>
          <p:cNvSpPr txBox="1"/>
          <p:nvPr/>
        </p:nvSpPr>
        <p:spPr>
          <a:xfrm>
            <a:off x="155121" y="2907434"/>
            <a:ext cx="1407672" cy="400110"/>
          </a:xfrm>
          <a:prstGeom prst="rect">
            <a:avLst/>
          </a:prstGeom>
          <a:noFill/>
        </p:spPr>
        <p:txBody>
          <a:bodyPr wrap="square" rtlCol="0">
            <a:spAutoFit/>
          </a:bodyPr>
          <a:lstStyle/>
          <a:p>
            <a:pPr algn="r"/>
            <a:r>
              <a:rPr lang="en-CA" sz="2000" dirty="0"/>
              <a:t>Field</a:t>
            </a:r>
          </a:p>
        </p:txBody>
      </p:sp>
      <p:sp>
        <p:nvSpPr>
          <p:cNvPr id="11" name="TextBox 10"/>
          <p:cNvSpPr txBox="1"/>
          <p:nvPr/>
        </p:nvSpPr>
        <p:spPr>
          <a:xfrm>
            <a:off x="1875114" y="2907436"/>
            <a:ext cx="10093234" cy="707886"/>
          </a:xfrm>
          <a:prstGeom prst="rect">
            <a:avLst/>
          </a:prstGeom>
          <a:noFill/>
        </p:spPr>
        <p:txBody>
          <a:bodyPr wrap="square" rtlCol="0">
            <a:spAutoFit/>
          </a:bodyPr>
          <a:lstStyle/>
          <a:p>
            <a:r>
              <a:rPr lang="en-CA" sz="2000" dirty="0"/>
              <a:t>A </a:t>
            </a:r>
            <a:r>
              <a:rPr lang="en-CA" sz="2000" b="1" dirty="0"/>
              <a:t>field</a:t>
            </a:r>
            <a:r>
              <a:rPr lang="en-CA" sz="2000" dirty="0"/>
              <a:t> in Excel is typically a single cell of data, but can also refer to a cell range or a defined name of cells.</a:t>
            </a:r>
          </a:p>
        </p:txBody>
      </p:sp>
      <p:sp>
        <p:nvSpPr>
          <p:cNvPr id="13" name="TextBox 12"/>
          <p:cNvSpPr txBox="1"/>
          <p:nvPr/>
        </p:nvSpPr>
        <p:spPr>
          <a:xfrm>
            <a:off x="155121" y="3553763"/>
            <a:ext cx="1407672" cy="400110"/>
          </a:xfrm>
          <a:prstGeom prst="rect">
            <a:avLst/>
          </a:prstGeom>
          <a:noFill/>
        </p:spPr>
        <p:txBody>
          <a:bodyPr wrap="square" rtlCol="0">
            <a:spAutoFit/>
          </a:bodyPr>
          <a:lstStyle/>
          <a:p>
            <a:pPr algn="r"/>
            <a:r>
              <a:rPr lang="en-CA" sz="2000" dirty="0"/>
              <a:t>Field Name</a:t>
            </a:r>
          </a:p>
        </p:txBody>
      </p:sp>
      <p:sp>
        <p:nvSpPr>
          <p:cNvPr id="14" name="TextBox 13"/>
          <p:cNvSpPr txBox="1"/>
          <p:nvPr/>
        </p:nvSpPr>
        <p:spPr>
          <a:xfrm>
            <a:off x="1875113" y="3553765"/>
            <a:ext cx="4711338" cy="400110"/>
          </a:xfrm>
          <a:prstGeom prst="rect">
            <a:avLst/>
          </a:prstGeom>
          <a:noFill/>
        </p:spPr>
        <p:txBody>
          <a:bodyPr wrap="square" rtlCol="0">
            <a:spAutoFit/>
          </a:bodyPr>
          <a:lstStyle/>
          <a:p>
            <a:r>
              <a:rPr lang="en-CA" sz="2000" dirty="0"/>
              <a:t>A </a:t>
            </a:r>
            <a:r>
              <a:rPr lang="en-CA" sz="2000" b="1" dirty="0"/>
              <a:t>field name </a:t>
            </a:r>
            <a:r>
              <a:rPr lang="en-CA" sz="2000" dirty="0"/>
              <a:t>in Excel is the column header.</a:t>
            </a:r>
          </a:p>
        </p:txBody>
      </p:sp>
      <p:sp>
        <p:nvSpPr>
          <p:cNvPr id="15" name="TextBox 14"/>
          <p:cNvSpPr txBox="1"/>
          <p:nvPr/>
        </p:nvSpPr>
        <p:spPr>
          <a:xfrm>
            <a:off x="155121" y="4087950"/>
            <a:ext cx="1407672" cy="400110"/>
          </a:xfrm>
          <a:prstGeom prst="rect">
            <a:avLst/>
          </a:prstGeom>
          <a:noFill/>
        </p:spPr>
        <p:txBody>
          <a:bodyPr wrap="square" rtlCol="0">
            <a:spAutoFit/>
          </a:bodyPr>
          <a:lstStyle/>
          <a:p>
            <a:pPr algn="r"/>
            <a:r>
              <a:rPr lang="en-CA" sz="2000" dirty="0"/>
              <a:t>Data Type</a:t>
            </a:r>
          </a:p>
        </p:txBody>
      </p:sp>
      <p:sp>
        <p:nvSpPr>
          <p:cNvPr id="16" name="TextBox 15"/>
          <p:cNvSpPr txBox="1"/>
          <p:nvPr/>
        </p:nvSpPr>
        <p:spPr>
          <a:xfrm>
            <a:off x="1875114" y="4087952"/>
            <a:ext cx="10093234" cy="707886"/>
          </a:xfrm>
          <a:prstGeom prst="rect">
            <a:avLst/>
          </a:prstGeom>
          <a:noFill/>
        </p:spPr>
        <p:txBody>
          <a:bodyPr wrap="square" rtlCol="0">
            <a:spAutoFit/>
          </a:bodyPr>
          <a:lstStyle/>
          <a:p>
            <a:r>
              <a:rPr lang="en-CA" sz="2000" dirty="0"/>
              <a:t>A </a:t>
            </a:r>
            <a:r>
              <a:rPr lang="en-CA" sz="2000" b="1" dirty="0"/>
              <a:t>data type </a:t>
            </a:r>
            <a:r>
              <a:rPr lang="en-CA" sz="2000" dirty="0"/>
              <a:t>is the formatting applied to the column from the Format Cells / Number column.  For example, number, currency, accounting, date, time, percentage, fraction, text, etc.</a:t>
            </a:r>
          </a:p>
        </p:txBody>
      </p:sp>
      <p:sp>
        <p:nvSpPr>
          <p:cNvPr id="17" name="TextBox 16"/>
          <p:cNvSpPr txBox="1"/>
          <p:nvPr/>
        </p:nvSpPr>
        <p:spPr>
          <a:xfrm>
            <a:off x="163830" y="4872289"/>
            <a:ext cx="1398963" cy="400110"/>
          </a:xfrm>
          <a:prstGeom prst="rect">
            <a:avLst/>
          </a:prstGeom>
          <a:noFill/>
        </p:spPr>
        <p:txBody>
          <a:bodyPr wrap="square" rtlCol="0">
            <a:spAutoFit/>
          </a:bodyPr>
          <a:lstStyle/>
          <a:p>
            <a:pPr algn="r"/>
            <a:r>
              <a:rPr lang="en-CA" sz="2000" dirty="0"/>
              <a:t>Criteria</a:t>
            </a:r>
          </a:p>
        </p:txBody>
      </p:sp>
      <p:sp>
        <p:nvSpPr>
          <p:cNvPr id="18" name="TextBox 17"/>
          <p:cNvSpPr txBox="1"/>
          <p:nvPr/>
        </p:nvSpPr>
        <p:spPr>
          <a:xfrm>
            <a:off x="1883822" y="4872291"/>
            <a:ext cx="10093233" cy="707886"/>
          </a:xfrm>
          <a:prstGeom prst="rect">
            <a:avLst/>
          </a:prstGeom>
          <a:noFill/>
        </p:spPr>
        <p:txBody>
          <a:bodyPr wrap="square" rtlCol="0">
            <a:spAutoFit/>
          </a:bodyPr>
          <a:lstStyle/>
          <a:p>
            <a:r>
              <a:rPr lang="en-CA" sz="2000" dirty="0"/>
              <a:t>Another name for </a:t>
            </a:r>
            <a:r>
              <a:rPr lang="en-CA" sz="2000" b="1" dirty="0"/>
              <a:t>criteria</a:t>
            </a:r>
            <a:r>
              <a:rPr lang="en-CA" sz="2000" dirty="0"/>
              <a:t> is condition.  So, criteria are one or more conditions that have to be met for the function to return a result.</a:t>
            </a:r>
          </a:p>
        </p:txBody>
      </p:sp>
      <p:sp>
        <p:nvSpPr>
          <p:cNvPr id="19" name="TextBox 18"/>
          <p:cNvSpPr txBox="1"/>
          <p:nvPr/>
        </p:nvSpPr>
        <p:spPr>
          <a:xfrm>
            <a:off x="1497044" y="5770701"/>
            <a:ext cx="9774695" cy="707886"/>
          </a:xfrm>
          <a:prstGeom prst="rect">
            <a:avLst/>
          </a:prstGeom>
          <a:solidFill>
            <a:schemeClr val="bg1"/>
          </a:solidFill>
          <a:effectLst>
            <a:glow rad="101600">
              <a:schemeClr val="accent2">
                <a:alpha val="40000"/>
              </a:schemeClr>
            </a:glow>
          </a:effectLst>
        </p:spPr>
        <p:txBody>
          <a:bodyPr wrap="square" rtlCol="0">
            <a:spAutoFit/>
          </a:bodyPr>
          <a:lstStyle/>
          <a:p>
            <a:pPr algn="ctr"/>
            <a:r>
              <a:rPr lang="en-CA" sz="2000" dirty="0"/>
              <a:t>As we go through the course and use the functions, these definitions will become clearer. </a:t>
            </a:r>
          </a:p>
          <a:p>
            <a:pPr algn="ctr"/>
            <a:r>
              <a:rPr lang="en-CA" sz="2000" dirty="0"/>
              <a:t>Probably the most difficult one to understand is the </a:t>
            </a:r>
            <a:r>
              <a:rPr lang="en-CA" sz="2000" b="1" i="1" dirty="0"/>
              <a:t>criteria</a:t>
            </a:r>
            <a:r>
              <a:rPr lang="en-CA" sz="2000" dirty="0"/>
              <a:t>.</a:t>
            </a:r>
          </a:p>
        </p:txBody>
      </p:sp>
      <p:sp>
        <p:nvSpPr>
          <p:cNvPr id="20" name="Slide Number Placeholder 2">
            <a:extLst>
              <a:ext uri="{FF2B5EF4-FFF2-40B4-BE49-F238E27FC236}">
                <a16:creationId xmlns:a16="http://schemas.microsoft.com/office/drawing/2014/main" id="{3C1FBF1A-9F8B-4DF9-9F3C-D1F9F1FEC383}"/>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33</a:t>
            </a:fld>
            <a:endParaRPr lang="en-GB" dirty="0">
              <a:solidFill>
                <a:schemeClr val="tx1"/>
              </a:solidFill>
            </a:endParaRPr>
          </a:p>
        </p:txBody>
      </p:sp>
    </p:spTree>
    <p:extLst>
      <p:ext uri="{BB962C8B-B14F-4D97-AF65-F5344CB8AC3E}">
        <p14:creationId xmlns:p14="http://schemas.microsoft.com/office/powerpoint/2010/main" val="11106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1+#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0-#ppt_w/2"/>
                                          </p:val>
                                        </p:tav>
                                        <p:tav tm="100000">
                                          <p:val>
                                            <p:strVal val="#ppt_x"/>
                                          </p:val>
                                        </p:tav>
                                      </p:tavLst>
                                    </p:anim>
                                    <p:anim calcmode="lin" valueType="num">
                                      <p:cBhvr additive="base">
                                        <p:cTn id="24" dur="500" fill="hold"/>
                                        <p:tgtEl>
                                          <p:spTgt spid="8"/>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1+#ppt_w/2"/>
                                          </p:val>
                                        </p:tav>
                                        <p:tav tm="100000">
                                          <p:val>
                                            <p:strVal val="#ppt_x"/>
                                          </p:val>
                                        </p:tav>
                                      </p:tavLst>
                                    </p:anim>
                                    <p:anim calcmode="lin" valueType="num">
                                      <p:cBhvr additive="base">
                                        <p:cTn id="2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0-#ppt_w/2"/>
                                          </p:val>
                                        </p:tav>
                                        <p:tav tm="100000">
                                          <p:val>
                                            <p:strVal val="#ppt_x"/>
                                          </p:val>
                                        </p:tav>
                                      </p:tavLst>
                                    </p:anim>
                                    <p:anim calcmode="lin" valueType="num">
                                      <p:cBhvr additive="base">
                                        <p:cTn id="34" dur="500" fill="hold"/>
                                        <p:tgtEl>
                                          <p:spTgt spid="10"/>
                                        </p:tgtEl>
                                        <p:attrNameLst>
                                          <p:attrName>ppt_y</p:attrName>
                                        </p:attrNameLst>
                                      </p:cBhvr>
                                      <p:tavLst>
                                        <p:tav tm="0">
                                          <p:val>
                                            <p:strVal val="#ppt_y"/>
                                          </p:val>
                                        </p:tav>
                                        <p:tav tm="100000">
                                          <p:val>
                                            <p:strVal val="#ppt_y"/>
                                          </p:val>
                                        </p:tav>
                                      </p:tavLst>
                                    </p:anim>
                                  </p:childTnLst>
                                </p:cTn>
                              </p:par>
                              <p:par>
                                <p:cTn id="35" presetID="2" presetClass="entr" presetSubtype="2"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1+#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0-#ppt_w/2"/>
                                          </p:val>
                                        </p:tav>
                                        <p:tav tm="100000">
                                          <p:val>
                                            <p:strVal val="#ppt_x"/>
                                          </p:val>
                                        </p:tav>
                                      </p:tavLst>
                                    </p:anim>
                                    <p:anim calcmode="lin" valueType="num">
                                      <p:cBhvr additive="base">
                                        <p:cTn id="44" dur="500" fill="hold"/>
                                        <p:tgtEl>
                                          <p:spTgt spid="13"/>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1+#ppt_w/2"/>
                                          </p:val>
                                        </p:tav>
                                        <p:tav tm="100000">
                                          <p:val>
                                            <p:strVal val="#ppt_x"/>
                                          </p:val>
                                        </p:tav>
                                      </p:tavLst>
                                    </p:anim>
                                    <p:anim calcmode="lin" valueType="num">
                                      <p:cBhvr additive="base">
                                        <p:cTn id="4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500" fill="hold"/>
                                        <p:tgtEl>
                                          <p:spTgt spid="15"/>
                                        </p:tgtEl>
                                        <p:attrNameLst>
                                          <p:attrName>ppt_x</p:attrName>
                                        </p:attrNameLst>
                                      </p:cBhvr>
                                      <p:tavLst>
                                        <p:tav tm="0">
                                          <p:val>
                                            <p:strVal val="0-#ppt_w/2"/>
                                          </p:val>
                                        </p:tav>
                                        <p:tav tm="100000">
                                          <p:val>
                                            <p:strVal val="#ppt_x"/>
                                          </p:val>
                                        </p:tav>
                                      </p:tavLst>
                                    </p:anim>
                                    <p:anim calcmode="lin" valueType="num">
                                      <p:cBhvr additive="base">
                                        <p:cTn id="54" dur="500" fill="hold"/>
                                        <p:tgtEl>
                                          <p:spTgt spid="15"/>
                                        </p:tgtEl>
                                        <p:attrNameLst>
                                          <p:attrName>ppt_y</p:attrName>
                                        </p:attrNameLst>
                                      </p:cBhvr>
                                      <p:tavLst>
                                        <p:tav tm="0">
                                          <p:val>
                                            <p:strVal val="#ppt_y"/>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 calcmode="lin" valueType="num">
                                      <p:cBhvr additive="base">
                                        <p:cTn id="57" dur="500" fill="hold"/>
                                        <p:tgtEl>
                                          <p:spTgt spid="16"/>
                                        </p:tgtEl>
                                        <p:attrNameLst>
                                          <p:attrName>ppt_x</p:attrName>
                                        </p:attrNameLst>
                                      </p:cBhvr>
                                      <p:tavLst>
                                        <p:tav tm="0">
                                          <p:val>
                                            <p:strVal val="1+#ppt_w/2"/>
                                          </p:val>
                                        </p:tav>
                                        <p:tav tm="100000">
                                          <p:val>
                                            <p:strVal val="#ppt_x"/>
                                          </p:val>
                                        </p:tav>
                                      </p:tavLst>
                                    </p:anim>
                                    <p:anim calcmode="lin" valueType="num">
                                      <p:cBhvr additive="base">
                                        <p:cTn id="5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additive="base">
                                        <p:cTn id="63" dur="500" fill="hold"/>
                                        <p:tgtEl>
                                          <p:spTgt spid="17"/>
                                        </p:tgtEl>
                                        <p:attrNameLst>
                                          <p:attrName>ppt_x</p:attrName>
                                        </p:attrNameLst>
                                      </p:cBhvr>
                                      <p:tavLst>
                                        <p:tav tm="0">
                                          <p:val>
                                            <p:strVal val="0-#ppt_w/2"/>
                                          </p:val>
                                        </p:tav>
                                        <p:tav tm="100000">
                                          <p:val>
                                            <p:strVal val="#ppt_x"/>
                                          </p:val>
                                        </p:tav>
                                      </p:tavLst>
                                    </p:anim>
                                    <p:anim calcmode="lin" valueType="num">
                                      <p:cBhvr additive="base">
                                        <p:cTn id="64" dur="500" fill="hold"/>
                                        <p:tgtEl>
                                          <p:spTgt spid="17"/>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1+#ppt_w/2"/>
                                          </p:val>
                                        </p:tav>
                                        <p:tav tm="100000">
                                          <p:val>
                                            <p:strVal val="#ppt_x"/>
                                          </p:val>
                                        </p:tav>
                                      </p:tavLst>
                                    </p:anim>
                                    <p:anim calcmode="lin" valueType="num">
                                      <p:cBhvr additive="base">
                                        <p:cTn id="6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additive="base">
                                        <p:cTn id="73" dur="500" fill="hold"/>
                                        <p:tgtEl>
                                          <p:spTgt spid="19"/>
                                        </p:tgtEl>
                                        <p:attrNameLst>
                                          <p:attrName>ppt_x</p:attrName>
                                        </p:attrNameLst>
                                      </p:cBhvr>
                                      <p:tavLst>
                                        <p:tav tm="0">
                                          <p:val>
                                            <p:strVal val="#ppt_x"/>
                                          </p:val>
                                        </p:tav>
                                        <p:tav tm="100000">
                                          <p:val>
                                            <p:strVal val="#ppt_x"/>
                                          </p:val>
                                        </p:tav>
                                      </p:tavLst>
                                    </p:anim>
                                    <p:anim calcmode="lin" valueType="num">
                                      <p:cBhvr additive="base">
                                        <p:cTn id="7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2" presetClass="exit" presetSubtype="2" fill="hold" grpId="1" nodeType="clickEffect">
                                  <p:stCondLst>
                                    <p:cond delay="0"/>
                                  </p:stCondLst>
                                  <p:childTnLst>
                                    <p:animEffect transition="out" filter="wipe(right)">
                                      <p:cBhvr>
                                        <p:cTn id="78" dur="500"/>
                                        <p:tgtEl>
                                          <p:spTgt spid="6"/>
                                        </p:tgtEl>
                                      </p:cBhvr>
                                    </p:animEffect>
                                    <p:set>
                                      <p:cBhvr>
                                        <p:cTn id="79" dur="1" fill="hold">
                                          <p:stCondLst>
                                            <p:cond delay="499"/>
                                          </p:stCondLst>
                                        </p:cTn>
                                        <p:tgtEl>
                                          <p:spTgt spid="6"/>
                                        </p:tgtEl>
                                        <p:attrNameLst>
                                          <p:attrName>style.visibility</p:attrName>
                                        </p:attrNameLst>
                                      </p:cBhvr>
                                      <p:to>
                                        <p:strVal val="hidden"/>
                                      </p:to>
                                    </p:set>
                                  </p:childTnLst>
                                </p:cTn>
                              </p:par>
                              <p:par>
                                <p:cTn id="80" presetID="22" presetClass="exit" presetSubtype="2" fill="hold" grpId="1" nodeType="withEffect">
                                  <p:stCondLst>
                                    <p:cond delay="0"/>
                                  </p:stCondLst>
                                  <p:childTnLst>
                                    <p:animEffect transition="out" filter="wipe(right)">
                                      <p:cBhvr>
                                        <p:cTn id="81" dur="500"/>
                                        <p:tgtEl>
                                          <p:spTgt spid="8"/>
                                        </p:tgtEl>
                                      </p:cBhvr>
                                    </p:animEffect>
                                    <p:set>
                                      <p:cBhvr>
                                        <p:cTn id="82" dur="1" fill="hold">
                                          <p:stCondLst>
                                            <p:cond delay="499"/>
                                          </p:stCondLst>
                                        </p:cTn>
                                        <p:tgtEl>
                                          <p:spTgt spid="8"/>
                                        </p:tgtEl>
                                        <p:attrNameLst>
                                          <p:attrName>style.visibility</p:attrName>
                                        </p:attrNameLst>
                                      </p:cBhvr>
                                      <p:to>
                                        <p:strVal val="hidden"/>
                                      </p:to>
                                    </p:set>
                                  </p:childTnLst>
                                </p:cTn>
                              </p:par>
                              <p:par>
                                <p:cTn id="83" presetID="22" presetClass="exit" presetSubtype="2" fill="hold" grpId="1" nodeType="withEffect">
                                  <p:stCondLst>
                                    <p:cond delay="0"/>
                                  </p:stCondLst>
                                  <p:childTnLst>
                                    <p:animEffect transition="out" filter="wipe(right)">
                                      <p:cBhvr>
                                        <p:cTn id="84" dur="500"/>
                                        <p:tgtEl>
                                          <p:spTgt spid="10"/>
                                        </p:tgtEl>
                                      </p:cBhvr>
                                    </p:animEffect>
                                    <p:set>
                                      <p:cBhvr>
                                        <p:cTn id="85" dur="1" fill="hold">
                                          <p:stCondLst>
                                            <p:cond delay="499"/>
                                          </p:stCondLst>
                                        </p:cTn>
                                        <p:tgtEl>
                                          <p:spTgt spid="10"/>
                                        </p:tgtEl>
                                        <p:attrNameLst>
                                          <p:attrName>style.visibility</p:attrName>
                                        </p:attrNameLst>
                                      </p:cBhvr>
                                      <p:to>
                                        <p:strVal val="hidden"/>
                                      </p:to>
                                    </p:set>
                                  </p:childTnLst>
                                </p:cTn>
                              </p:par>
                              <p:par>
                                <p:cTn id="86" presetID="22" presetClass="exit" presetSubtype="2" fill="hold" grpId="1" nodeType="withEffect">
                                  <p:stCondLst>
                                    <p:cond delay="0"/>
                                  </p:stCondLst>
                                  <p:childTnLst>
                                    <p:animEffect transition="out" filter="wipe(right)">
                                      <p:cBhvr>
                                        <p:cTn id="87" dur="500"/>
                                        <p:tgtEl>
                                          <p:spTgt spid="13"/>
                                        </p:tgtEl>
                                      </p:cBhvr>
                                    </p:animEffect>
                                    <p:set>
                                      <p:cBhvr>
                                        <p:cTn id="88" dur="1" fill="hold">
                                          <p:stCondLst>
                                            <p:cond delay="499"/>
                                          </p:stCondLst>
                                        </p:cTn>
                                        <p:tgtEl>
                                          <p:spTgt spid="13"/>
                                        </p:tgtEl>
                                        <p:attrNameLst>
                                          <p:attrName>style.visibility</p:attrName>
                                        </p:attrNameLst>
                                      </p:cBhvr>
                                      <p:to>
                                        <p:strVal val="hidden"/>
                                      </p:to>
                                    </p:set>
                                  </p:childTnLst>
                                </p:cTn>
                              </p:par>
                              <p:par>
                                <p:cTn id="89" presetID="22" presetClass="exit" presetSubtype="2" fill="hold" grpId="1" nodeType="withEffect">
                                  <p:stCondLst>
                                    <p:cond delay="0"/>
                                  </p:stCondLst>
                                  <p:childTnLst>
                                    <p:animEffect transition="out" filter="wipe(right)">
                                      <p:cBhvr>
                                        <p:cTn id="90" dur="500"/>
                                        <p:tgtEl>
                                          <p:spTgt spid="15"/>
                                        </p:tgtEl>
                                      </p:cBhvr>
                                    </p:animEffect>
                                    <p:set>
                                      <p:cBhvr>
                                        <p:cTn id="91" dur="1" fill="hold">
                                          <p:stCondLst>
                                            <p:cond delay="499"/>
                                          </p:stCondLst>
                                        </p:cTn>
                                        <p:tgtEl>
                                          <p:spTgt spid="15"/>
                                        </p:tgtEl>
                                        <p:attrNameLst>
                                          <p:attrName>style.visibility</p:attrName>
                                        </p:attrNameLst>
                                      </p:cBhvr>
                                      <p:to>
                                        <p:strVal val="hidden"/>
                                      </p:to>
                                    </p:set>
                                  </p:childTnLst>
                                </p:cTn>
                              </p:par>
                              <p:par>
                                <p:cTn id="92" presetID="22" presetClass="exit" presetSubtype="2" fill="hold" grpId="1" nodeType="withEffect">
                                  <p:stCondLst>
                                    <p:cond delay="0"/>
                                  </p:stCondLst>
                                  <p:childTnLst>
                                    <p:animEffect transition="out" filter="wipe(right)">
                                      <p:cBhvr>
                                        <p:cTn id="93" dur="500"/>
                                        <p:tgtEl>
                                          <p:spTgt spid="17"/>
                                        </p:tgtEl>
                                      </p:cBhvr>
                                    </p:animEffect>
                                    <p:set>
                                      <p:cBhvr>
                                        <p:cTn id="94" dur="1" fill="hold">
                                          <p:stCondLst>
                                            <p:cond delay="499"/>
                                          </p:stCondLst>
                                        </p:cTn>
                                        <p:tgtEl>
                                          <p:spTgt spid="17"/>
                                        </p:tgtEl>
                                        <p:attrNameLst>
                                          <p:attrName>style.visibility</p:attrName>
                                        </p:attrNameLst>
                                      </p:cBhvr>
                                      <p:to>
                                        <p:strVal val="hidden"/>
                                      </p:to>
                                    </p:set>
                                  </p:childTnLst>
                                </p:cTn>
                              </p:par>
                              <p:par>
                                <p:cTn id="95" presetID="22" presetClass="exit" presetSubtype="8" fill="hold" grpId="1" nodeType="withEffect">
                                  <p:stCondLst>
                                    <p:cond delay="0"/>
                                  </p:stCondLst>
                                  <p:childTnLst>
                                    <p:animEffect transition="out" filter="wipe(left)">
                                      <p:cBhvr>
                                        <p:cTn id="96" dur="500"/>
                                        <p:tgtEl>
                                          <p:spTgt spid="7"/>
                                        </p:tgtEl>
                                      </p:cBhvr>
                                    </p:animEffect>
                                    <p:set>
                                      <p:cBhvr>
                                        <p:cTn id="97" dur="1" fill="hold">
                                          <p:stCondLst>
                                            <p:cond delay="499"/>
                                          </p:stCondLst>
                                        </p:cTn>
                                        <p:tgtEl>
                                          <p:spTgt spid="7"/>
                                        </p:tgtEl>
                                        <p:attrNameLst>
                                          <p:attrName>style.visibility</p:attrName>
                                        </p:attrNameLst>
                                      </p:cBhvr>
                                      <p:to>
                                        <p:strVal val="hidden"/>
                                      </p:to>
                                    </p:set>
                                  </p:childTnLst>
                                </p:cTn>
                              </p:par>
                              <p:par>
                                <p:cTn id="98" presetID="22" presetClass="exit" presetSubtype="8" fill="hold" grpId="1" nodeType="withEffect">
                                  <p:stCondLst>
                                    <p:cond delay="0"/>
                                  </p:stCondLst>
                                  <p:childTnLst>
                                    <p:animEffect transition="out" filter="wipe(left)">
                                      <p:cBhvr>
                                        <p:cTn id="99" dur="500"/>
                                        <p:tgtEl>
                                          <p:spTgt spid="9"/>
                                        </p:tgtEl>
                                      </p:cBhvr>
                                    </p:animEffect>
                                    <p:set>
                                      <p:cBhvr>
                                        <p:cTn id="100" dur="1" fill="hold">
                                          <p:stCondLst>
                                            <p:cond delay="499"/>
                                          </p:stCondLst>
                                        </p:cTn>
                                        <p:tgtEl>
                                          <p:spTgt spid="9"/>
                                        </p:tgtEl>
                                        <p:attrNameLst>
                                          <p:attrName>style.visibility</p:attrName>
                                        </p:attrNameLst>
                                      </p:cBhvr>
                                      <p:to>
                                        <p:strVal val="hidden"/>
                                      </p:to>
                                    </p:set>
                                  </p:childTnLst>
                                </p:cTn>
                              </p:par>
                              <p:par>
                                <p:cTn id="101" presetID="22" presetClass="exit" presetSubtype="8" fill="hold" grpId="1" nodeType="withEffect">
                                  <p:stCondLst>
                                    <p:cond delay="0"/>
                                  </p:stCondLst>
                                  <p:childTnLst>
                                    <p:animEffect transition="out" filter="wipe(left)">
                                      <p:cBhvr>
                                        <p:cTn id="102" dur="500"/>
                                        <p:tgtEl>
                                          <p:spTgt spid="11"/>
                                        </p:tgtEl>
                                      </p:cBhvr>
                                    </p:animEffect>
                                    <p:set>
                                      <p:cBhvr>
                                        <p:cTn id="103" dur="1" fill="hold">
                                          <p:stCondLst>
                                            <p:cond delay="499"/>
                                          </p:stCondLst>
                                        </p:cTn>
                                        <p:tgtEl>
                                          <p:spTgt spid="11"/>
                                        </p:tgtEl>
                                        <p:attrNameLst>
                                          <p:attrName>style.visibility</p:attrName>
                                        </p:attrNameLst>
                                      </p:cBhvr>
                                      <p:to>
                                        <p:strVal val="hidden"/>
                                      </p:to>
                                    </p:set>
                                  </p:childTnLst>
                                </p:cTn>
                              </p:par>
                              <p:par>
                                <p:cTn id="104" presetID="22" presetClass="exit" presetSubtype="8" fill="hold" grpId="1" nodeType="withEffect">
                                  <p:stCondLst>
                                    <p:cond delay="0"/>
                                  </p:stCondLst>
                                  <p:childTnLst>
                                    <p:animEffect transition="out" filter="wipe(left)">
                                      <p:cBhvr>
                                        <p:cTn id="105" dur="500"/>
                                        <p:tgtEl>
                                          <p:spTgt spid="14"/>
                                        </p:tgtEl>
                                      </p:cBhvr>
                                    </p:animEffect>
                                    <p:set>
                                      <p:cBhvr>
                                        <p:cTn id="106" dur="1" fill="hold">
                                          <p:stCondLst>
                                            <p:cond delay="499"/>
                                          </p:stCondLst>
                                        </p:cTn>
                                        <p:tgtEl>
                                          <p:spTgt spid="14"/>
                                        </p:tgtEl>
                                        <p:attrNameLst>
                                          <p:attrName>style.visibility</p:attrName>
                                        </p:attrNameLst>
                                      </p:cBhvr>
                                      <p:to>
                                        <p:strVal val="hidden"/>
                                      </p:to>
                                    </p:set>
                                  </p:childTnLst>
                                </p:cTn>
                              </p:par>
                              <p:par>
                                <p:cTn id="107" presetID="22" presetClass="exit" presetSubtype="8" fill="hold" grpId="1" nodeType="withEffect">
                                  <p:stCondLst>
                                    <p:cond delay="0"/>
                                  </p:stCondLst>
                                  <p:childTnLst>
                                    <p:animEffect transition="out" filter="wipe(left)">
                                      <p:cBhvr>
                                        <p:cTn id="108" dur="500"/>
                                        <p:tgtEl>
                                          <p:spTgt spid="16"/>
                                        </p:tgtEl>
                                      </p:cBhvr>
                                    </p:animEffect>
                                    <p:set>
                                      <p:cBhvr>
                                        <p:cTn id="109" dur="1" fill="hold">
                                          <p:stCondLst>
                                            <p:cond delay="499"/>
                                          </p:stCondLst>
                                        </p:cTn>
                                        <p:tgtEl>
                                          <p:spTgt spid="16"/>
                                        </p:tgtEl>
                                        <p:attrNameLst>
                                          <p:attrName>style.visibility</p:attrName>
                                        </p:attrNameLst>
                                      </p:cBhvr>
                                      <p:to>
                                        <p:strVal val="hidden"/>
                                      </p:to>
                                    </p:set>
                                  </p:childTnLst>
                                </p:cTn>
                              </p:par>
                              <p:par>
                                <p:cTn id="110" presetID="22" presetClass="exit" presetSubtype="8" fill="hold" grpId="1" nodeType="withEffect">
                                  <p:stCondLst>
                                    <p:cond delay="0"/>
                                  </p:stCondLst>
                                  <p:childTnLst>
                                    <p:animEffect transition="out" filter="wipe(left)">
                                      <p:cBhvr>
                                        <p:cTn id="111" dur="500"/>
                                        <p:tgtEl>
                                          <p:spTgt spid="18"/>
                                        </p:tgtEl>
                                      </p:cBhvr>
                                    </p:animEffect>
                                    <p:set>
                                      <p:cBhvr>
                                        <p:cTn id="112" dur="1" fill="hold">
                                          <p:stCondLst>
                                            <p:cond delay="499"/>
                                          </p:stCondLst>
                                        </p:cTn>
                                        <p:tgtEl>
                                          <p:spTgt spid="18"/>
                                        </p:tgtEl>
                                        <p:attrNameLst>
                                          <p:attrName>style.visibility</p:attrName>
                                        </p:attrNameLst>
                                      </p:cBhvr>
                                      <p:to>
                                        <p:strVal val="hidden"/>
                                      </p:to>
                                    </p:set>
                                  </p:childTnLst>
                                </p:cTn>
                              </p:par>
                              <p:par>
                                <p:cTn id="113" presetID="16" presetClass="exit" presetSubtype="37" fill="hold" grpId="1" nodeType="withEffect">
                                  <p:stCondLst>
                                    <p:cond delay="0"/>
                                  </p:stCondLst>
                                  <p:childTnLst>
                                    <p:animEffect transition="out" filter="barn(outVertical)">
                                      <p:cBhvr>
                                        <p:cTn id="114" dur="500"/>
                                        <p:tgtEl>
                                          <p:spTgt spid="19"/>
                                        </p:tgtEl>
                                      </p:cBhvr>
                                    </p:animEffect>
                                    <p:set>
                                      <p:cBhvr>
                                        <p:cTn id="115"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6" grpId="1"/>
      <p:bldP spid="7" grpId="0"/>
      <p:bldP spid="7" grpId="1"/>
      <p:bldP spid="8" grpId="0"/>
      <p:bldP spid="8" grpId="1"/>
      <p:bldP spid="9" grpId="0"/>
      <p:bldP spid="9" grpId="1"/>
      <p:bldP spid="10" grpId="0"/>
      <p:bldP spid="10" grpId="1"/>
      <p:bldP spid="11" grpId="0"/>
      <p:bldP spid="11" grpId="1"/>
      <p:bldP spid="13" grpId="0"/>
      <p:bldP spid="13" grpId="1"/>
      <p:bldP spid="14" grpId="0"/>
      <p:bldP spid="14" grpId="1"/>
      <p:bldP spid="15" grpId="0"/>
      <p:bldP spid="15" grpId="1"/>
      <p:bldP spid="16" grpId="0"/>
      <p:bldP spid="16" grpId="1"/>
      <p:bldP spid="17" grpId="0"/>
      <p:bldP spid="17" grpId="1"/>
      <p:bldP spid="18" grpId="0"/>
      <p:bldP spid="18" grpId="1"/>
      <p:bldP spid="19" grpId="0" animBg="1"/>
      <p:bldP spid="19"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p:cNvSpPr txBox="1"/>
          <p:nvPr/>
        </p:nvSpPr>
        <p:spPr>
          <a:xfrm>
            <a:off x="2451783" y="1122057"/>
            <a:ext cx="9457362" cy="1646605"/>
          </a:xfrm>
          <a:prstGeom prst="rect">
            <a:avLst/>
          </a:prstGeom>
          <a:noFill/>
        </p:spPr>
        <p:txBody>
          <a:bodyPr wrap="square" rtlCol="0">
            <a:spAutoFit/>
          </a:bodyPr>
          <a:lstStyle/>
          <a:p>
            <a:r>
              <a:rPr lang="en-CA" sz="2000" i="1" dirty="0"/>
              <a:t>For all database functions the format is … </a:t>
            </a:r>
            <a:r>
              <a:rPr lang="en-CA" sz="2000" b="1" i="1" dirty="0"/>
              <a:t>Database_Function(Database, Field, Criteria) </a:t>
            </a:r>
          </a:p>
          <a:p>
            <a:endParaRPr lang="en-CA" sz="800" b="1" i="1" dirty="0"/>
          </a:p>
          <a:p>
            <a:r>
              <a:rPr lang="en-CA" sz="1900" b="1" i="1" dirty="0"/>
              <a:t>Database</a:t>
            </a:r>
            <a:r>
              <a:rPr lang="en-CA" sz="1900" dirty="0"/>
              <a:t> = The range of cells you want to apply the criteria against, usually the entire table.</a:t>
            </a:r>
            <a:br>
              <a:rPr lang="en-CA" sz="1900" dirty="0"/>
            </a:br>
            <a:endParaRPr lang="en-CA" sz="800" dirty="0"/>
          </a:p>
          <a:p>
            <a:r>
              <a:rPr lang="en-CA" sz="1900" b="1" i="1" dirty="0"/>
              <a:t>Field</a:t>
            </a:r>
            <a:r>
              <a:rPr lang="en-CA" sz="1900" dirty="0"/>
              <a:t> = The column in the database against which the criteria is applied to produce the result.</a:t>
            </a:r>
            <a:br>
              <a:rPr lang="en-CA" sz="1900" dirty="0"/>
            </a:br>
            <a:endParaRPr lang="en-CA" sz="800" dirty="0"/>
          </a:p>
          <a:p>
            <a:r>
              <a:rPr lang="en-CA" sz="1900" b="1" i="1" dirty="0"/>
              <a:t>Criteria</a:t>
            </a:r>
            <a:r>
              <a:rPr lang="en-CA" sz="1900" dirty="0"/>
              <a:t> = The cell or range of cells that contain your criteria, the conditions.</a:t>
            </a:r>
          </a:p>
        </p:txBody>
      </p:sp>
      <p:sp>
        <p:nvSpPr>
          <p:cNvPr id="6" name="Rectangle 5"/>
          <p:cNvSpPr/>
          <p:nvPr/>
        </p:nvSpPr>
        <p:spPr>
          <a:xfrm>
            <a:off x="71917" y="1078594"/>
            <a:ext cx="11824808" cy="559217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0" name="TextBox 9"/>
          <p:cNvSpPr txBox="1"/>
          <p:nvPr/>
        </p:nvSpPr>
        <p:spPr>
          <a:xfrm>
            <a:off x="210788" y="2779306"/>
            <a:ext cx="1674000" cy="400110"/>
          </a:xfrm>
          <a:prstGeom prst="rect">
            <a:avLst/>
          </a:prstGeom>
          <a:noFill/>
          <a:ln>
            <a:noFill/>
          </a:ln>
        </p:spPr>
        <p:txBody>
          <a:bodyPr wrap="square" rtlCol="0">
            <a:spAutoFit/>
          </a:bodyPr>
          <a:lstStyle/>
          <a:p>
            <a:pPr marL="342900" indent="-342900">
              <a:buFont typeface="Arial" panose="020B0604020202020204" pitchFamily="34" charset="0"/>
              <a:buChar char="•"/>
            </a:pPr>
            <a:r>
              <a:rPr lang="en-CA" sz="2000" dirty="0"/>
              <a:t>DAVERAGE</a:t>
            </a:r>
          </a:p>
        </p:txBody>
      </p:sp>
      <p:sp>
        <p:nvSpPr>
          <p:cNvPr id="11" name="TextBox 10"/>
          <p:cNvSpPr txBox="1"/>
          <p:nvPr/>
        </p:nvSpPr>
        <p:spPr>
          <a:xfrm>
            <a:off x="210788" y="3605689"/>
            <a:ext cx="1674000" cy="400110"/>
          </a:xfrm>
          <a:prstGeom prst="rect">
            <a:avLst/>
          </a:prstGeom>
          <a:noFill/>
          <a:ln>
            <a:noFill/>
          </a:ln>
        </p:spPr>
        <p:txBody>
          <a:bodyPr wrap="square" rtlCol="0">
            <a:spAutoFit/>
          </a:bodyPr>
          <a:lstStyle/>
          <a:p>
            <a:pPr marL="342900" indent="-342900">
              <a:buFont typeface="Arial" panose="020B0604020202020204" pitchFamily="34" charset="0"/>
              <a:buChar char="•"/>
            </a:pPr>
            <a:r>
              <a:rPr lang="en-CA" sz="2000" dirty="0"/>
              <a:t>DCOUNT </a:t>
            </a:r>
          </a:p>
        </p:txBody>
      </p:sp>
      <p:sp>
        <p:nvSpPr>
          <p:cNvPr id="12" name="TextBox 11"/>
          <p:cNvSpPr txBox="1"/>
          <p:nvPr/>
        </p:nvSpPr>
        <p:spPr>
          <a:xfrm>
            <a:off x="210788" y="4431602"/>
            <a:ext cx="1674000" cy="400110"/>
          </a:xfrm>
          <a:prstGeom prst="rect">
            <a:avLst/>
          </a:prstGeom>
          <a:noFill/>
          <a:ln>
            <a:noFill/>
          </a:ln>
        </p:spPr>
        <p:txBody>
          <a:bodyPr wrap="square" rtlCol="0">
            <a:spAutoFit/>
          </a:bodyPr>
          <a:lstStyle/>
          <a:p>
            <a:pPr marL="342900" indent="-342900">
              <a:buFont typeface="Arial" panose="020B0604020202020204" pitchFamily="34" charset="0"/>
              <a:buChar char="•"/>
            </a:pPr>
            <a:r>
              <a:rPr lang="en-CA" sz="2000" dirty="0"/>
              <a:t>DCOUNTA</a:t>
            </a:r>
          </a:p>
        </p:txBody>
      </p:sp>
      <p:sp>
        <p:nvSpPr>
          <p:cNvPr id="13" name="TextBox 12"/>
          <p:cNvSpPr txBox="1"/>
          <p:nvPr/>
        </p:nvSpPr>
        <p:spPr>
          <a:xfrm>
            <a:off x="210788" y="5830090"/>
            <a:ext cx="1674000" cy="400110"/>
          </a:xfrm>
          <a:prstGeom prst="rect">
            <a:avLst/>
          </a:prstGeom>
          <a:noFill/>
          <a:ln>
            <a:noFill/>
          </a:ln>
        </p:spPr>
        <p:txBody>
          <a:bodyPr wrap="square" rtlCol="0">
            <a:spAutoFit/>
          </a:bodyPr>
          <a:lstStyle/>
          <a:p>
            <a:pPr marL="342900" indent="-342900">
              <a:buFont typeface="Arial" panose="020B0604020202020204" pitchFamily="34" charset="0"/>
              <a:buChar char="•"/>
            </a:pPr>
            <a:r>
              <a:rPr lang="en-CA" sz="2000" dirty="0"/>
              <a:t>DMAX</a:t>
            </a:r>
          </a:p>
        </p:txBody>
      </p:sp>
      <p:sp>
        <p:nvSpPr>
          <p:cNvPr id="4" name="TextBox 3"/>
          <p:cNvSpPr txBox="1"/>
          <p:nvPr/>
        </p:nvSpPr>
        <p:spPr>
          <a:xfrm>
            <a:off x="52953" y="653545"/>
            <a:ext cx="4699588" cy="400110"/>
          </a:xfrm>
          <a:prstGeom prst="rect">
            <a:avLst/>
          </a:prstGeom>
          <a:noFill/>
        </p:spPr>
        <p:txBody>
          <a:bodyPr wrap="square" rtlCol="0">
            <a:spAutoFit/>
          </a:bodyPr>
          <a:lstStyle/>
          <a:p>
            <a:r>
              <a:rPr lang="en-CA" sz="2000" dirty="0"/>
              <a:t>The following is a list of database functions:</a:t>
            </a:r>
          </a:p>
        </p:txBody>
      </p:sp>
      <p:sp>
        <p:nvSpPr>
          <p:cNvPr id="28" name="TextBox 27"/>
          <p:cNvSpPr txBox="1"/>
          <p:nvPr/>
        </p:nvSpPr>
        <p:spPr>
          <a:xfrm>
            <a:off x="211780" y="5315706"/>
            <a:ext cx="1674000" cy="400110"/>
          </a:xfrm>
          <a:prstGeom prst="rect">
            <a:avLst/>
          </a:prstGeom>
          <a:noFill/>
          <a:ln>
            <a:noFill/>
          </a:ln>
        </p:spPr>
        <p:txBody>
          <a:bodyPr wrap="square" rtlCol="0">
            <a:spAutoFit/>
          </a:bodyPr>
          <a:lstStyle/>
          <a:p>
            <a:pPr marL="342900" indent="-342900">
              <a:buFont typeface="Arial" panose="020B0604020202020204" pitchFamily="34" charset="0"/>
              <a:buChar char="•"/>
            </a:pPr>
            <a:r>
              <a:rPr lang="en-CA" sz="2000" dirty="0"/>
              <a:t>DGET</a:t>
            </a:r>
          </a:p>
        </p:txBody>
      </p:sp>
      <p:sp>
        <p:nvSpPr>
          <p:cNvPr id="29" name="TextBox 28"/>
          <p:cNvSpPr txBox="1"/>
          <p:nvPr/>
        </p:nvSpPr>
        <p:spPr>
          <a:xfrm>
            <a:off x="1883794" y="2773360"/>
            <a:ext cx="9719006" cy="707886"/>
          </a:xfrm>
          <a:prstGeom prst="rect">
            <a:avLst/>
          </a:prstGeom>
          <a:solidFill>
            <a:schemeClr val="bg1">
              <a:lumMod val="95000"/>
            </a:schemeClr>
          </a:solidFill>
          <a:ln>
            <a:noFill/>
          </a:ln>
        </p:spPr>
        <p:txBody>
          <a:bodyPr wrap="square" rtlCol="0">
            <a:spAutoFit/>
          </a:bodyPr>
          <a:lstStyle/>
          <a:p>
            <a:r>
              <a:rPr lang="en-CA" sz="2000" dirty="0"/>
              <a:t>Averages the values of the specified cells, list or database that matches the conditions you have set and returns a numeric value.  </a:t>
            </a:r>
          </a:p>
        </p:txBody>
      </p:sp>
      <p:sp>
        <p:nvSpPr>
          <p:cNvPr id="30" name="TextBox 29"/>
          <p:cNvSpPr txBox="1"/>
          <p:nvPr/>
        </p:nvSpPr>
        <p:spPr>
          <a:xfrm>
            <a:off x="1883793" y="3608054"/>
            <a:ext cx="9719007" cy="707886"/>
          </a:xfrm>
          <a:prstGeom prst="rect">
            <a:avLst/>
          </a:prstGeom>
          <a:solidFill>
            <a:schemeClr val="bg1">
              <a:lumMod val="95000"/>
            </a:schemeClr>
          </a:solidFill>
          <a:ln>
            <a:noFill/>
          </a:ln>
        </p:spPr>
        <p:txBody>
          <a:bodyPr wrap="square" rtlCol="0">
            <a:spAutoFit/>
          </a:bodyPr>
          <a:lstStyle/>
          <a:p>
            <a:r>
              <a:rPr lang="en-CA" sz="2000" dirty="0"/>
              <a:t>Counts the number of cells containing data or records containing data that match the search criteria you provide and returns a positive integer.</a:t>
            </a:r>
          </a:p>
        </p:txBody>
      </p:sp>
      <p:sp>
        <p:nvSpPr>
          <p:cNvPr id="31" name="TextBox 30"/>
          <p:cNvSpPr txBox="1"/>
          <p:nvPr/>
        </p:nvSpPr>
        <p:spPr>
          <a:xfrm>
            <a:off x="1883794" y="4442281"/>
            <a:ext cx="9720000" cy="707886"/>
          </a:xfrm>
          <a:prstGeom prst="rect">
            <a:avLst/>
          </a:prstGeom>
          <a:solidFill>
            <a:schemeClr val="bg1">
              <a:lumMod val="95000"/>
            </a:schemeClr>
          </a:solidFill>
          <a:ln>
            <a:noFill/>
          </a:ln>
        </p:spPr>
        <p:txBody>
          <a:bodyPr wrap="square" rtlCol="0">
            <a:spAutoFit/>
          </a:bodyPr>
          <a:lstStyle/>
          <a:p>
            <a:r>
              <a:rPr lang="en-CA" sz="2000" dirty="0"/>
              <a:t>Counts the number of cells containing nonblank cells or records containing nonblank cells that match the search criteria you provide and returns a positive integer.</a:t>
            </a:r>
          </a:p>
        </p:txBody>
      </p:sp>
      <p:sp>
        <p:nvSpPr>
          <p:cNvPr id="32" name="TextBox 31"/>
          <p:cNvSpPr txBox="1"/>
          <p:nvPr/>
        </p:nvSpPr>
        <p:spPr>
          <a:xfrm>
            <a:off x="1883794" y="5824141"/>
            <a:ext cx="9720000" cy="707886"/>
          </a:xfrm>
          <a:prstGeom prst="rect">
            <a:avLst/>
          </a:prstGeom>
          <a:solidFill>
            <a:schemeClr val="bg1">
              <a:lumMod val="95000"/>
            </a:schemeClr>
          </a:solidFill>
          <a:ln>
            <a:noFill/>
          </a:ln>
        </p:spPr>
        <p:txBody>
          <a:bodyPr wrap="square" rtlCol="0">
            <a:spAutoFit/>
          </a:bodyPr>
          <a:lstStyle/>
          <a:p>
            <a:r>
              <a:rPr lang="en-CA" sz="2000" dirty="0"/>
              <a:t>Returns the largest number in the field of records in the database that matches the criteria you provide.</a:t>
            </a:r>
          </a:p>
        </p:txBody>
      </p:sp>
      <p:sp>
        <p:nvSpPr>
          <p:cNvPr id="40" name="TextBox 39"/>
          <p:cNvSpPr txBox="1"/>
          <p:nvPr/>
        </p:nvSpPr>
        <p:spPr>
          <a:xfrm>
            <a:off x="1884786" y="5301449"/>
            <a:ext cx="9720000" cy="400110"/>
          </a:xfrm>
          <a:prstGeom prst="rect">
            <a:avLst/>
          </a:prstGeom>
          <a:solidFill>
            <a:schemeClr val="bg1">
              <a:lumMod val="95000"/>
            </a:schemeClr>
          </a:solidFill>
          <a:ln>
            <a:noFill/>
          </a:ln>
        </p:spPr>
        <p:txBody>
          <a:bodyPr wrap="square" rtlCol="0">
            <a:spAutoFit/>
          </a:bodyPr>
          <a:lstStyle/>
          <a:p>
            <a:r>
              <a:rPr lang="en-CA" sz="2000" dirty="0"/>
              <a:t>Gets from a database a single record that matches the criteria you provide.</a:t>
            </a:r>
          </a:p>
        </p:txBody>
      </p:sp>
      <p:sp>
        <p:nvSpPr>
          <p:cNvPr id="41" name="TextBox 40"/>
          <p:cNvSpPr txBox="1"/>
          <p:nvPr/>
        </p:nvSpPr>
        <p:spPr>
          <a:xfrm>
            <a:off x="52953" y="1102423"/>
            <a:ext cx="2465803" cy="400110"/>
          </a:xfrm>
          <a:prstGeom prst="rect">
            <a:avLst/>
          </a:prstGeom>
          <a:noFill/>
        </p:spPr>
        <p:txBody>
          <a:bodyPr wrap="square" rtlCol="0">
            <a:spAutoFit/>
          </a:bodyPr>
          <a:lstStyle/>
          <a:p>
            <a:pPr algn="r"/>
            <a:r>
              <a:rPr lang="en-CA" sz="2000" dirty="0"/>
              <a:t>Function Parameters:</a:t>
            </a:r>
          </a:p>
        </p:txBody>
      </p:sp>
      <p:sp>
        <p:nvSpPr>
          <p:cNvPr id="17" name="Horizontal Scroll 16"/>
          <p:cNvSpPr/>
          <p:nvPr/>
        </p:nvSpPr>
        <p:spPr>
          <a:xfrm>
            <a:off x="5524500" y="109946"/>
            <a:ext cx="6372225" cy="894751"/>
          </a:xfrm>
          <a:prstGeom prst="horizontalScroll">
            <a:avLst/>
          </a:prstGeom>
          <a:blipFill dpi="0" rotWithShape="1">
            <a:blip r:embed="rId2">
              <a:alphaModFix amt="20000"/>
            </a:blip>
            <a:srcRect/>
            <a:tile tx="0" ty="0" sx="100000" sy="100000" flip="none" algn="tl"/>
          </a:blipFill>
          <a:ln>
            <a:solidFill>
              <a:srgbClr val="D09E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Parameter – A parameter is a constant or variable value.  In this case, it is the data that you pass to a function.</a:t>
            </a:r>
          </a:p>
        </p:txBody>
      </p:sp>
      <p:sp>
        <p:nvSpPr>
          <p:cNvPr id="23" name="TextBox 22">
            <a:extLst>
              <a:ext uri="{FF2B5EF4-FFF2-40B4-BE49-F238E27FC236}">
                <a16:creationId xmlns:a16="http://schemas.microsoft.com/office/drawing/2014/main" id="{C3DD5EE4-8ECD-4478-A9FA-AE5A63073481}"/>
              </a:ext>
            </a:extLst>
          </p:cNvPr>
          <p:cNvSpPr txBox="1"/>
          <p:nvPr/>
        </p:nvSpPr>
        <p:spPr>
          <a:xfrm>
            <a:off x="155121" y="167640"/>
            <a:ext cx="2305446" cy="400110"/>
          </a:xfrm>
          <a:prstGeom prst="rect">
            <a:avLst/>
          </a:prstGeom>
          <a:solidFill>
            <a:schemeClr val="bg1"/>
          </a:solidFill>
          <a:effectLst>
            <a:glow rad="101600">
              <a:schemeClr val="accent2">
                <a:alpha val="40000"/>
              </a:schemeClr>
            </a:glow>
          </a:effectLst>
        </p:spPr>
        <p:txBody>
          <a:bodyPr wrap="square" rtlCol="0">
            <a:spAutoFit/>
          </a:bodyPr>
          <a:lstStyle/>
          <a:p>
            <a:pPr algn="ctr"/>
            <a:r>
              <a:rPr lang="en-CA" sz="2000" dirty="0"/>
              <a:t>Database Functions</a:t>
            </a:r>
          </a:p>
        </p:txBody>
      </p:sp>
      <p:sp>
        <p:nvSpPr>
          <p:cNvPr id="18" name="Slide Number Placeholder 2">
            <a:extLst>
              <a:ext uri="{FF2B5EF4-FFF2-40B4-BE49-F238E27FC236}">
                <a16:creationId xmlns:a16="http://schemas.microsoft.com/office/drawing/2014/main" id="{BE32BC34-BD5A-4C38-80BF-0539D420CF14}"/>
              </a:ext>
            </a:extLst>
          </p:cNvPr>
          <p:cNvSpPr>
            <a:spLocks noGrp="1"/>
          </p:cNvSpPr>
          <p:nvPr>
            <p:ph type="sldNum" sz="quarter" idx="12"/>
          </p:nvPr>
        </p:nvSpPr>
        <p:spPr>
          <a:xfrm>
            <a:off x="24227" y="6626987"/>
            <a:ext cx="732394" cy="239326"/>
          </a:xfrm>
        </p:spPr>
        <p:txBody>
          <a:bodyPr/>
          <a:lstStyle/>
          <a:p>
            <a:r>
              <a:rPr lang="en-GB" dirty="0">
                <a:solidFill>
                  <a:schemeClr val="tx1"/>
                </a:solidFill>
              </a:rPr>
              <a:t> Slide </a:t>
            </a:r>
            <a:fld id="{C662AB10-2557-4585-9AB3-331B34F2A8FA}" type="slidenum">
              <a:rPr lang="en-GB" smtClean="0">
                <a:solidFill>
                  <a:schemeClr val="tx1"/>
                </a:solidFill>
              </a:rPr>
              <a:t>34</a:t>
            </a:fld>
            <a:endParaRPr lang="en-GB" dirty="0">
              <a:solidFill>
                <a:schemeClr val="tx1"/>
              </a:solidFill>
            </a:endParaRPr>
          </a:p>
        </p:txBody>
      </p:sp>
    </p:spTree>
    <p:extLst>
      <p:ext uri="{BB962C8B-B14F-4D97-AF65-F5344CB8AC3E}">
        <p14:creationId xmlns:p14="http://schemas.microsoft.com/office/powerpoint/2010/main" val="242642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0-#ppt_w/2"/>
                                          </p:val>
                                        </p:tav>
                                        <p:tav tm="100000">
                                          <p:val>
                                            <p:strVal val="#ppt_x"/>
                                          </p:val>
                                        </p:tav>
                                      </p:tavLst>
                                    </p:anim>
                                    <p:anim calcmode="lin" valueType="num">
                                      <p:cBhvr additive="base">
                                        <p:cTn id="8" dur="500" fill="hold"/>
                                        <p:tgtEl>
                                          <p:spTgt spid="2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6" presetClass="entr" presetSubtype="21"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41"/>
                                        </p:tgtEl>
                                        <p:attrNameLst>
                                          <p:attrName>style.visibility</p:attrName>
                                        </p:attrNameLst>
                                      </p:cBhvr>
                                      <p:to>
                                        <p:strVal val="visible"/>
                                      </p:to>
                                    </p:set>
                                    <p:anim calcmode="lin" valueType="num">
                                      <p:cBhvr additive="base">
                                        <p:cTn id="26" dur="500" fill="hold"/>
                                        <p:tgtEl>
                                          <p:spTgt spid="41"/>
                                        </p:tgtEl>
                                        <p:attrNameLst>
                                          <p:attrName>ppt_x</p:attrName>
                                        </p:attrNameLst>
                                      </p:cBhvr>
                                      <p:tavLst>
                                        <p:tav tm="0">
                                          <p:val>
                                            <p:strVal val="#ppt_x"/>
                                          </p:val>
                                        </p:tav>
                                        <p:tav tm="100000">
                                          <p:val>
                                            <p:strVal val="#ppt_x"/>
                                          </p:val>
                                        </p:tav>
                                      </p:tavLst>
                                    </p:anim>
                                    <p:anim calcmode="lin" valueType="num">
                                      <p:cBhvr additive="base">
                                        <p:cTn id="27" dur="500" fill="hold"/>
                                        <p:tgtEl>
                                          <p:spTgt spid="41"/>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8" fill="hold" grpId="0" nodeType="afterEffect">
                                  <p:stCondLst>
                                    <p:cond delay="0"/>
                                  </p:stCondLst>
                                  <p:childTnLst>
                                    <p:set>
                                      <p:cBhvr>
                                        <p:cTn id="30" dur="1" fill="hold">
                                          <p:stCondLst>
                                            <p:cond delay="0"/>
                                          </p:stCondLst>
                                        </p:cTn>
                                        <p:tgtEl>
                                          <p:spTgt spid="42"/>
                                        </p:tgtEl>
                                        <p:attrNameLst>
                                          <p:attrName>style.visibility</p:attrName>
                                        </p:attrNameLst>
                                      </p:cBhvr>
                                      <p:to>
                                        <p:strVal val="visible"/>
                                      </p:to>
                                    </p:set>
                                    <p:anim calcmode="lin" valueType="num">
                                      <p:cBhvr additive="base">
                                        <p:cTn id="31" dur="500" fill="hold"/>
                                        <p:tgtEl>
                                          <p:spTgt spid="42"/>
                                        </p:tgtEl>
                                        <p:attrNameLst>
                                          <p:attrName>ppt_x</p:attrName>
                                        </p:attrNameLst>
                                      </p:cBhvr>
                                      <p:tavLst>
                                        <p:tav tm="0">
                                          <p:val>
                                            <p:strVal val="0-#ppt_w/2"/>
                                          </p:val>
                                        </p:tav>
                                        <p:tav tm="100000">
                                          <p:val>
                                            <p:strVal val="#ppt_x"/>
                                          </p:val>
                                        </p:tav>
                                      </p:tavLst>
                                    </p:anim>
                                    <p:anim calcmode="lin" valueType="num">
                                      <p:cBhvr additive="base">
                                        <p:cTn id="32"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0-#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additive="base">
                                        <p:cTn id="41" dur="500" fill="hold"/>
                                        <p:tgtEl>
                                          <p:spTgt spid="29"/>
                                        </p:tgtEl>
                                        <p:attrNameLst>
                                          <p:attrName>ppt_x</p:attrName>
                                        </p:attrNameLst>
                                      </p:cBhvr>
                                      <p:tavLst>
                                        <p:tav tm="0">
                                          <p:val>
                                            <p:strVal val="1+#ppt_w/2"/>
                                          </p:val>
                                        </p:tav>
                                        <p:tav tm="100000">
                                          <p:val>
                                            <p:strVal val="#ppt_x"/>
                                          </p:val>
                                        </p:tav>
                                      </p:tavLst>
                                    </p:anim>
                                    <p:anim calcmode="lin" valueType="num">
                                      <p:cBhvr additive="base">
                                        <p:cTn id="42"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1+#ppt_w/2"/>
                                          </p:val>
                                        </p:tav>
                                        <p:tav tm="100000">
                                          <p:val>
                                            <p:strVal val="#ppt_x"/>
                                          </p:val>
                                        </p:tav>
                                      </p:tavLst>
                                    </p:anim>
                                    <p:anim calcmode="lin" valueType="num">
                                      <p:cBhvr additive="base">
                                        <p:cTn id="52"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par>
                                <p:cTn id="59" presetID="2" presetClass="entr" presetSubtype="2" fill="hold" grpId="0" nodeType="withEffect">
                                  <p:stCondLst>
                                    <p:cond delay="0"/>
                                  </p:stCondLst>
                                  <p:childTnLst>
                                    <p:set>
                                      <p:cBhvr>
                                        <p:cTn id="60" dur="1" fill="hold">
                                          <p:stCondLst>
                                            <p:cond delay="0"/>
                                          </p:stCondLst>
                                        </p:cTn>
                                        <p:tgtEl>
                                          <p:spTgt spid="31"/>
                                        </p:tgtEl>
                                        <p:attrNameLst>
                                          <p:attrName>style.visibility</p:attrName>
                                        </p:attrNameLst>
                                      </p:cBhvr>
                                      <p:to>
                                        <p:strVal val="visible"/>
                                      </p:to>
                                    </p:set>
                                    <p:anim calcmode="lin" valueType="num">
                                      <p:cBhvr additive="base">
                                        <p:cTn id="61" dur="500" fill="hold"/>
                                        <p:tgtEl>
                                          <p:spTgt spid="31"/>
                                        </p:tgtEl>
                                        <p:attrNameLst>
                                          <p:attrName>ppt_x</p:attrName>
                                        </p:attrNameLst>
                                      </p:cBhvr>
                                      <p:tavLst>
                                        <p:tav tm="0">
                                          <p:val>
                                            <p:strVal val="1+#ppt_w/2"/>
                                          </p:val>
                                        </p:tav>
                                        <p:tav tm="100000">
                                          <p:val>
                                            <p:strVal val="#ppt_x"/>
                                          </p:val>
                                        </p:tav>
                                      </p:tavLst>
                                    </p:anim>
                                    <p:anim calcmode="lin" valueType="num">
                                      <p:cBhvr additive="base">
                                        <p:cTn id="62"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additive="base">
                                        <p:cTn id="67" dur="500" fill="hold"/>
                                        <p:tgtEl>
                                          <p:spTgt spid="28"/>
                                        </p:tgtEl>
                                        <p:attrNameLst>
                                          <p:attrName>ppt_x</p:attrName>
                                        </p:attrNameLst>
                                      </p:cBhvr>
                                      <p:tavLst>
                                        <p:tav tm="0">
                                          <p:val>
                                            <p:strVal val="#ppt_x"/>
                                          </p:val>
                                        </p:tav>
                                        <p:tav tm="100000">
                                          <p:val>
                                            <p:strVal val="#ppt_x"/>
                                          </p:val>
                                        </p:tav>
                                      </p:tavLst>
                                    </p:anim>
                                    <p:anim calcmode="lin" valueType="num">
                                      <p:cBhvr additive="base">
                                        <p:cTn id="68" dur="500" fill="hold"/>
                                        <p:tgtEl>
                                          <p:spTgt spid="28"/>
                                        </p:tgtEl>
                                        <p:attrNameLst>
                                          <p:attrName>ppt_y</p:attrName>
                                        </p:attrNameLst>
                                      </p:cBhvr>
                                      <p:tavLst>
                                        <p:tav tm="0">
                                          <p:val>
                                            <p:strVal val="1+#ppt_h/2"/>
                                          </p:val>
                                        </p:tav>
                                        <p:tav tm="100000">
                                          <p:val>
                                            <p:strVal val="#ppt_y"/>
                                          </p:val>
                                        </p:tav>
                                      </p:tavLst>
                                    </p:anim>
                                  </p:childTnLst>
                                </p:cTn>
                              </p:par>
                              <p:par>
                                <p:cTn id="69" presetID="2" presetClass="entr" presetSubtype="2" fill="hold" grpId="0" nodeType="withEffect">
                                  <p:stCondLst>
                                    <p:cond delay="0"/>
                                  </p:stCondLst>
                                  <p:childTnLst>
                                    <p:set>
                                      <p:cBhvr>
                                        <p:cTn id="70" dur="1" fill="hold">
                                          <p:stCondLst>
                                            <p:cond delay="0"/>
                                          </p:stCondLst>
                                        </p:cTn>
                                        <p:tgtEl>
                                          <p:spTgt spid="40"/>
                                        </p:tgtEl>
                                        <p:attrNameLst>
                                          <p:attrName>style.visibility</p:attrName>
                                        </p:attrNameLst>
                                      </p:cBhvr>
                                      <p:to>
                                        <p:strVal val="visible"/>
                                      </p:to>
                                    </p:set>
                                    <p:anim calcmode="lin" valueType="num">
                                      <p:cBhvr additive="base">
                                        <p:cTn id="71" dur="500" fill="hold"/>
                                        <p:tgtEl>
                                          <p:spTgt spid="40"/>
                                        </p:tgtEl>
                                        <p:attrNameLst>
                                          <p:attrName>ppt_x</p:attrName>
                                        </p:attrNameLst>
                                      </p:cBhvr>
                                      <p:tavLst>
                                        <p:tav tm="0">
                                          <p:val>
                                            <p:strVal val="1+#ppt_w/2"/>
                                          </p:val>
                                        </p:tav>
                                        <p:tav tm="100000">
                                          <p:val>
                                            <p:strVal val="#ppt_x"/>
                                          </p:val>
                                        </p:tav>
                                      </p:tavLst>
                                    </p:anim>
                                    <p:anim calcmode="lin" valueType="num">
                                      <p:cBhvr additive="base">
                                        <p:cTn id="72"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additive="base">
                                        <p:cTn id="77" dur="500" fill="hold"/>
                                        <p:tgtEl>
                                          <p:spTgt spid="13"/>
                                        </p:tgtEl>
                                        <p:attrNameLst>
                                          <p:attrName>ppt_x</p:attrName>
                                        </p:attrNameLst>
                                      </p:cBhvr>
                                      <p:tavLst>
                                        <p:tav tm="0">
                                          <p:val>
                                            <p:strVal val="#ppt_x"/>
                                          </p:val>
                                        </p:tav>
                                        <p:tav tm="100000">
                                          <p:val>
                                            <p:strVal val="#ppt_x"/>
                                          </p:val>
                                        </p:tav>
                                      </p:tavLst>
                                    </p:anim>
                                    <p:anim calcmode="lin" valueType="num">
                                      <p:cBhvr additive="base">
                                        <p:cTn id="78" dur="500" fill="hold"/>
                                        <p:tgtEl>
                                          <p:spTgt spid="13"/>
                                        </p:tgtEl>
                                        <p:attrNameLst>
                                          <p:attrName>ppt_y</p:attrName>
                                        </p:attrNameLst>
                                      </p:cBhvr>
                                      <p:tavLst>
                                        <p:tav tm="0">
                                          <p:val>
                                            <p:strVal val="1+#ppt_h/2"/>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32"/>
                                        </p:tgtEl>
                                        <p:attrNameLst>
                                          <p:attrName>style.visibility</p:attrName>
                                        </p:attrNameLst>
                                      </p:cBhvr>
                                      <p:to>
                                        <p:strVal val="visible"/>
                                      </p:to>
                                    </p:set>
                                    <p:anim calcmode="lin" valueType="num">
                                      <p:cBhvr additive="base">
                                        <p:cTn id="81" dur="500" fill="hold"/>
                                        <p:tgtEl>
                                          <p:spTgt spid="32"/>
                                        </p:tgtEl>
                                        <p:attrNameLst>
                                          <p:attrName>ppt_x</p:attrName>
                                        </p:attrNameLst>
                                      </p:cBhvr>
                                      <p:tavLst>
                                        <p:tav tm="0">
                                          <p:val>
                                            <p:strVal val="1+#ppt_w/2"/>
                                          </p:val>
                                        </p:tav>
                                        <p:tav tm="100000">
                                          <p:val>
                                            <p:strVal val="#ppt_x"/>
                                          </p:val>
                                        </p:tav>
                                      </p:tavLst>
                                    </p:anim>
                                    <p:anim calcmode="lin" valueType="num">
                                      <p:cBhvr additive="base">
                                        <p:cTn id="82"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6" grpId="0" animBg="1"/>
      <p:bldP spid="10" grpId="0"/>
      <p:bldP spid="11" grpId="0"/>
      <p:bldP spid="12" grpId="0"/>
      <p:bldP spid="13" grpId="0"/>
      <p:bldP spid="4" grpId="0"/>
      <p:bldP spid="28" grpId="0"/>
      <p:bldP spid="29" grpId="0" animBg="1"/>
      <p:bldP spid="30" grpId="0" animBg="1"/>
      <p:bldP spid="31" grpId="0" animBg="1"/>
      <p:bldP spid="32" grpId="0" animBg="1"/>
      <p:bldP spid="40" grpId="0" animBg="1"/>
      <p:bldP spid="41" grpId="0"/>
      <p:bldP spid="17" grpId="0" animBg="1"/>
      <p:bldP spid="2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4168" y="840403"/>
            <a:ext cx="11979163" cy="444649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1" name="TextBox 10"/>
          <p:cNvSpPr txBox="1"/>
          <p:nvPr/>
        </p:nvSpPr>
        <p:spPr>
          <a:xfrm>
            <a:off x="245051" y="944962"/>
            <a:ext cx="1583748" cy="400110"/>
          </a:xfrm>
          <a:prstGeom prst="rect">
            <a:avLst/>
          </a:prstGeom>
          <a:noFill/>
          <a:ln>
            <a:noFill/>
          </a:ln>
        </p:spPr>
        <p:txBody>
          <a:bodyPr wrap="square" rtlCol="0">
            <a:spAutoFit/>
          </a:bodyPr>
          <a:lstStyle/>
          <a:p>
            <a:pPr marL="174625" indent="-174625">
              <a:buFont typeface="Arial" panose="020B0604020202020204" pitchFamily="34" charset="0"/>
              <a:buChar char="•"/>
            </a:pPr>
            <a:r>
              <a:rPr lang="en-CA" sz="2000" dirty="0"/>
              <a:t>DMIN</a:t>
            </a:r>
          </a:p>
        </p:txBody>
      </p:sp>
      <p:sp>
        <p:nvSpPr>
          <p:cNvPr id="12" name="TextBox 11"/>
          <p:cNvSpPr txBox="1"/>
          <p:nvPr/>
        </p:nvSpPr>
        <p:spPr>
          <a:xfrm>
            <a:off x="244056" y="1702563"/>
            <a:ext cx="1584743" cy="400110"/>
          </a:xfrm>
          <a:prstGeom prst="rect">
            <a:avLst/>
          </a:prstGeom>
          <a:noFill/>
          <a:ln>
            <a:noFill/>
          </a:ln>
        </p:spPr>
        <p:txBody>
          <a:bodyPr wrap="square" rtlCol="0">
            <a:spAutoFit/>
          </a:bodyPr>
          <a:lstStyle/>
          <a:p>
            <a:pPr marL="174625" indent="-174625">
              <a:buFont typeface="Arial" panose="020B0604020202020204" pitchFamily="34" charset="0"/>
              <a:buChar char="•"/>
            </a:pPr>
            <a:r>
              <a:rPr lang="en-CA" sz="2000" dirty="0"/>
              <a:t>DPRODUCT</a:t>
            </a:r>
          </a:p>
        </p:txBody>
      </p:sp>
      <p:sp>
        <p:nvSpPr>
          <p:cNvPr id="13" name="TextBox 12"/>
          <p:cNvSpPr txBox="1"/>
          <p:nvPr/>
        </p:nvSpPr>
        <p:spPr>
          <a:xfrm>
            <a:off x="244057" y="2447711"/>
            <a:ext cx="1674000" cy="400110"/>
          </a:xfrm>
          <a:prstGeom prst="rect">
            <a:avLst/>
          </a:prstGeom>
          <a:noFill/>
          <a:ln>
            <a:noFill/>
          </a:ln>
        </p:spPr>
        <p:txBody>
          <a:bodyPr wrap="square" rtlCol="0">
            <a:spAutoFit/>
          </a:bodyPr>
          <a:lstStyle/>
          <a:p>
            <a:pPr marL="174625" indent="-174625">
              <a:buFont typeface="Arial" panose="020B0604020202020204" pitchFamily="34" charset="0"/>
              <a:buChar char="•"/>
            </a:pPr>
            <a:r>
              <a:rPr lang="en-CA" sz="2000" dirty="0"/>
              <a:t>DSTDEV </a:t>
            </a:r>
          </a:p>
        </p:txBody>
      </p:sp>
      <p:sp>
        <p:nvSpPr>
          <p:cNvPr id="14" name="TextBox 13"/>
          <p:cNvSpPr txBox="1"/>
          <p:nvPr/>
        </p:nvSpPr>
        <p:spPr>
          <a:xfrm>
            <a:off x="244057" y="3022165"/>
            <a:ext cx="1674000" cy="400110"/>
          </a:xfrm>
          <a:prstGeom prst="rect">
            <a:avLst/>
          </a:prstGeom>
          <a:noFill/>
          <a:ln>
            <a:noFill/>
          </a:ln>
        </p:spPr>
        <p:txBody>
          <a:bodyPr wrap="square" rtlCol="0">
            <a:spAutoFit/>
          </a:bodyPr>
          <a:lstStyle/>
          <a:p>
            <a:pPr marL="174625" indent="-174625">
              <a:buFont typeface="Arial" panose="020B0604020202020204" pitchFamily="34" charset="0"/>
              <a:buChar char="•"/>
            </a:pPr>
            <a:r>
              <a:rPr lang="en-CA" sz="2000" dirty="0"/>
              <a:t>DSTDEVP</a:t>
            </a:r>
          </a:p>
        </p:txBody>
      </p:sp>
      <p:sp>
        <p:nvSpPr>
          <p:cNvPr id="15" name="TextBox 14"/>
          <p:cNvSpPr txBox="1"/>
          <p:nvPr/>
        </p:nvSpPr>
        <p:spPr>
          <a:xfrm>
            <a:off x="244057" y="3848370"/>
            <a:ext cx="1674000" cy="400110"/>
          </a:xfrm>
          <a:prstGeom prst="rect">
            <a:avLst/>
          </a:prstGeom>
          <a:noFill/>
          <a:ln>
            <a:noFill/>
          </a:ln>
        </p:spPr>
        <p:txBody>
          <a:bodyPr wrap="square" rtlCol="0">
            <a:spAutoFit/>
          </a:bodyPr>
          <a:lstStyle/>
          <a:p>
            <a:pPr marL="174625" indent="-174625">
              <a:buFont typeface="Arial" panose="020B0604020202020204" pitchFamily="34" charset="0"/>
              <a:buChar char="•"/>
            </a:pPr>
            <a:r>
              <a:rPr lang="en-CA" sz="2000" dirty="0"/>
              <a:t>DSUM</a:t>
            </a:r>
          </a:p>
        </p:txBody>
      </p:sp>
      <p:sp>
        <p:nvSpPr>
          <p:cNvPr id="16" name="TextBox 15"/>
          <p:cNvSpPr txBox="1"/>
          <p:nvPr/>
        </p:nvSpPr>
        <p:spPr>
          <a:xfrm>
            <a:off x="244057" y="4332731"/>
            <a:ext cx="1674000" cy="400110"/>
          </a:xfrm>
          <a:prstGeom prst="rect">
            <a:avLst/>
          </a:prstGeom>
          <a:noFill/>
          <a:ln>
            <a:noFill/>
          </a:ln>
        </p:spPr>
        <p:txBody>
          <a:bodyPr wrap="square" rtlCol="0">
            <a:spAutoFit/>
          </a:bodyPr>
          <a:lstStyle/>
          <a:p>
            <a:pPr marL="174625" indent="-174625">
              <a:buFont typeface="Arial" panose="020B0604020202020204" pitchFamily="34" charset="0"/>
              <a:buChar char="•"/>
            </a:pPr>
            <a:r>
              <a:rPr lang="en-CA" sz="2000" dirty="0"/>
              <a:t>DVAR</a:t>
            </a:r>
          </a:p>
        </p:txBody>
      </p:sp>
      <p:sp>
        <p:nvSpPr>
          <p:cNvPr id="17" name="TextBox 16"/>
          <p:cNvSpPr txBox="1"/>
          <p:nvPr/>
        </p:nvSpPr>
        <p:spPr>
          <a:xfrm>
            <a:off x="244057" y="4852717"/>
            <a:ext cx="1674000" cy="400110"/>
          </a:xfrm>
          <a:prstGeom prst="rect">
            <a:avLst/>
          </a:prstGeom>
          <a:noFill/>
          <a:ln>
            <a:noFill/>
          </a:ln>
        </p:spPr>
        <p:txBody>
          <a:bodyPr wrap="square" rtlCol="0">
            <a:spAutoFit/>
          </a:bodyPr>
          <a:lstStyle/>
          <a:p>
            <a:pPr marL="174625" indent="-174625">
              <a:buFont typeface="Arial" panose="020B0604020202020204" pitchFamily="34" charset="0"/>
              <a:buChar char="•"/>
            </a:pPr>
            <a:r>
              <a:rPr lang="en-CA" sz="2000" dirty="0"/>
              <a:t>DVARP</a:t>
            </a:r>
          </a:p>
        </p:txBody>
      </p:sp>
      <p:sp>
        <p:nvSpPr>
          <p:cNvPr id="23" name="TextBox 22"/>
          <p:cNvSpPr txBox="1"/>
          <p:nvPr/>
        </p:nvSpPr>
        <p:spPr>
          <a:xfrm>
            <a:off x="1918057" y="939018"/>
            <a:ext cx="9720000" cy="707886"/>
          </a:xfrm>
          <a:prstGeom prst="rect">
            <a:avLst/>
          </a:prstGeom>
          <a:solidFill>
            <a:schemeClr val="bg1">
              <a:lumMod val="95000"/>
            </a:schemeClr>
          </a:solidFill>
          <a:ln>
            <a:noFill/>
          </a:ln>
        </p:spPr>
        <p:txBody>
          <a:bodyPr wrap="square" rtlCol="0">
            <a:spAutoFit/>
          </a:bodyPr>
          <a:lstStyle/>
          <a:p>
            <a:r>
              <a:rPr lang="en-CA" sz="2000" dirty="0"/>
              <a:t>Returns the smallest number in the field of records in the database that matches the criteria you provide.</a:t>
            </a:r>
          </a:p>
        </p:txBody>
      </p:sp>
      <p:sp>
        <p:nvSpPr>
          <p:cNvPr id="24" name="TextBox 23"/>
          <p:cNvSpPr txBox="1"/>
          <p:nvPr/>
        </p:nvSpPr>
        <p:spPr>
          <a:xfrm>
            <a:off x="1917063" y="1729871"/>
            <a:ext cx="10030878" cy="707886"/>
          </a:xfrm>
          <a:prstGeom prst="rect">
            <a:avLst/>
          </a:prstGeom>
          <a:solidFill>
            <a:schemeClr val="bg1">
              <a:lumMod val="95000"/>
            </a:schemeClr>
          </a:solidFill>
          <a:ln>
            <a:noFill/>
          </a:ln>
        </p:spPr>
        <p:txBody>
          <a:bodyPr wrap="square" rtlCol="0">
            <a:spAutoFit/>
          </a:bodyPr>
          <a:lstStyle/>
          <a:p>
            <a:r>
              <a:rPr lang="en-CA" sz="2000" dirty="0"/>
              <a:t>Returns the value of the field of records in the database that matches the criteria you provide multiplied together.</a:t>
            </a:r>
          </a:p>
        </p:txBody>
      </p:sp>
      <p:sp>
        <p:nvSpPr>
          <p:cNvPr id="25" name="TextBox 24"/>
          <p:cNvSpPr txBox="1"/>
          <p:nvPr/>
        </p:nvSpPr>
        <p:spPr>
          <a:xfrm>
            <a:off x="1917062" y="2524896"/>
            <a:ext cx="10030879" cy="400110"/>
          </a:xfrm>
          <a:prstGeom prst="rect">
            <a:avLst/>
          </a:prstGeom>
          <a:solidFill>
            <a:schemeClr val="bg1">
              <a:lumMod val="95000"/>
            </a:schemeClr>
          </a:solidFill>
          <a:ln>
            <a:noFill/>
          </a:ln>
        </p:spPr>
        <p:txBody>
          <a:bodyPr wrap="square" rtlCol="0">
            <a:spAutoFit/>
          </a:bodyPr>
          <a:lstStyle/>
          <a:p>
            <a:r>
              <a:rPr lang="en-CA" sz="2000" dirty="0"/>
              <a:t>Estimates the standard deviation based on your section from the database.</a:t>
            </a:r>
          </a:p>
        </p:txBody>
      </p:sp>
      <p:sp>
        <p:nvSpPr>
          <p:cNvPr id="26" name="TextBox 25"/>
          <p:cNvSpPr txBox="1"/>
          <p:nvPr/>
        </p:nvSpPr>
        <p:spPr>
          <a:xfrm>
            <a:off x="1917063" y="3024533"/>
            <a:ext cx="10030878" cy="707886"/>
          </a:xfrm>
          <a:prstGeom prst="rect">
            <a:avLst/>
          </a:prstGeom>
          <a:solidFill>
            <a:schemeClr val="bg1">
              <a:lumMod val="95000"/>
            </a:schemeClr>
          </a:solidFill>
          <a:ln>
            <a:noFill/>
          </a:ln>
        </p:spPr>
        <p:txBody>
          <a:bodyPr wrap="square" rtlCol="0">
            <a:spAutoFit/>
          </a:bodyPr>
          <a:lstStyle/>
          <a:p>
            <a:r>
              <a:rPr lang="en-CA" sz="2000" dirty="0"/>
              <a:t>Calculates the standard deviation based on the entire population of the selected database entries.</a:t>
            </a:r>
          </a:p>
        </p:txBody>
      </p:sp>
      <p:sp>
        <p:nvSpPr>
          <p:cNvPr id="27" name="TextBox 26"/>
          <p:cNvSpPr txBox="1"/>
          <p:nvPr/>
        </p:nvSpPr>
        <p:spPr>
          <a:xfrm>
            <a:off x="1917062" y="3825801"/>
            <a:ext cx="10030879" cy="400110"/>
          </a:xfrm>
          <a:prstGeom prst="rect">
            <a:avLst/>
          </a:prstGeom>
          <a:solidFill>
            <a:schemeClr val="bg1">
              <a:lumMod val="95000"/>
            </a:schemeClr>
          </a:solidFill>
          <a:ln>
            <a:noFill/>
          </a:ln>
        </p:spPr>
        <p:txBody>
          <a:bodyPr wrap="square" rtlCol="0">
            <a:spAutoFit/>
          </a:bodyPr>
          <a:lstStyle/>
          <a:p>
            <a:r>
              <a:rPr lang="en-CA" sz="2000" dirty="0"/>
              <a:t>Adds the numbers of your selection from the database that match the criteria you specify.</a:t>
            </a:r>
          </a:p>
        </p:txBody>
      </p:sp>
      <p:sp>
        <p:nvSpPr>
          <p:cNvPr id="28" name="TextBox 27"/>
          <p:cNvSpPr txBox="1"/>
          <p:nvPr/>
        </p:nvSpPr>
        <p:spPr>
          <a:xfrm>
            <a:off x="1925377" y="4328134"/>
            <a:ext cx="10030880" cy="400110"/>
          </a:xfrm>
          <a:prstGeom prst="rect">
            <a:avLst/>
          </a:prstGeom>
          <a:solidFill>
            <a:schemeClr val="bg1">
              <a:lumMod val="95000"/>
            </a:schemeClr>
          </a:solidFill>
          <a:ln>
            <a:noFill/>
          </a:ln>
        </p:spPr>
        <p:txBody>
          <a:bodyPr wrap="square" rtlCol="0">
            <a:spAutoFit/>
          </a:bodyPr>
          <a:lstStyle/>
          <a:p>
            <a:r>
              <a:rPr lang="en-CA" sz="2000" dirty="0"/>
              <a:t>Estimates the variance based on your selection from the database matching the criteria.</a:t>
            </a:r>
          </a:p>
        </p:txBody>
      </p:sp>
      <p:sp>
        <p:nvSpPr>
          <p:cNvPr id="29" name="TextBox 28"/>
          <p:cNvSpPr txBox="1"/>
          <p:nvPr/>
        </p:nvSpPr>
        <p:spPr>
          <a:xfrm>
            <a:off x="1917063" y="4846769"/>
            <a:ext cx="10030878" cy="400110"/>
          </a:xfrm>
          <a:prstGeom prst="rect">
            <a:avLst/>
          </a:prstGeom>
          <a:solidFill>
            <a:schemeClr val="bg1">
              <a:lumMod val="95000"/>
            </a:schemeClr>
          </a:solidFill>
          <a:ln>
            <a:noFill/>
          </a:ln>
        </p:spPr>
        <p:txBody>
          <a:bodyPr wrap="square" rtlCol="0">
            <a:spAutoFit/>
          </a:bodyPr>
          <a:lstStyle/>
          <a:p>
            <a:r>
              <a:rPr lang="en-CA" sz="2000" dirty="0"/>
              <a:t>Calculates the variance based on the entire population of the selected database entries.</a:t>
            </a:r>
          </a:p>
        </p:txBody>
      </p:sp>
      <p:sp>
        <p:nvSpPr>
          <p:cNvPr id="31" name="TextBox 30"/>
          <p:cNvSpPr txBox="1"/>
          <p:nvPr/>
        </p:nvSpPr>
        <p:spPr>
          <a:xfrm>
            <a:off x="3792141" y="149517"/>
            <a:ext cx="5971832" cy="400110"/>
          </a:xfrm>
          <a:prstGeom prst="rect">
            <a:avLst/>
          </a:prstGeom>
          <a:noFill/>
        </p:spPr>
        <p:txBody>
          <a:bodyPr wrap="square" rtlCol="0">
            <a:spAutoFit/>
          </a:bodyPr>
          <a:lstStyle/>
          <a:p>
            <a:r>
              <a:rPr lang="en-CA" sz="2000" dirty="0"/>
              <a:t>The following is a list of database functions (continued):</a:t>
            </a:r>
          </a:p>
        </p:txBody>
      </p:sp>
      <p:sp>
        <p:nvSpPr>
          <p:cNvPr id="32" name="TextBox 31"/>
          <p:cNvSpPr txBox="1"/>
          <p:nvPr/>
        </p:nvSpPr>
        <p:spPr>
          <a:xfrm>
            <a:off x="941432" y="6050067"/>
            <a:ext cx="10309135" cy="400110"/>
          </a:xfrm>
          <a:prstGeom prst="rect">
            <a:avLst/>
          </a:prstGeom>
          <a:solidFill>
            <a:schemeClr val="bg1"/>
          </a:solidFill>
          <a:effectLst>
            <a:glow rad="101600">
              <a:schemeClr val="accent2"/>
            </a:glow>
          </a:effectLst>
        </p:spPr>
        <p:txBody>
          <a:bodyPr wrap="square" rtlCol="0">
            <a:spAutoFit/>
          </a:bodyPr>
          <a:lstStyle>
            <a:defPPr>
              <a:defRPr lang="en-US"/>
            </a:defPPr>
            <a:lvl1pPr algn="ctr"/>
          </a:lstStyle>
          <a:p>
            <a:pPr marL="285750" indent="-285750" algn="l">
              <a:buFont typeface="Wingdings" panose="05000000000000000000" pitchFamily="2" charset="2"/>
              <a:buChar char="Ø"/>
            </a:pPr>
            <a:r>
              <a:rPr lang="en-CA" sz="2000" dirty="0"/>
              <a:t>We won’t be using all the database functions, just DAVERAGE, DCOUNT, DMIN, DSTDEV, DVARP</a:t>
            </a:r>
          </a:p>
        </p:txBody>
      </p:sp>
      <p:sp>
        <p:nvSpPr>
          <p:cNvPr id="19" name="Slide Number Placeholder 2">
            <a:extLst>
              <a:ext uri="{FF2B5EF4-FFF2-40B4-BE49-F238E27FC236}">
                <a16:creationId xmlns:a16="http://schemas.microsoft.com/office/drawing/2014/main" id="{0AB9153D-B07E-4D10-9AF7-5A8140D47B19}"/>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35</a:t>
            </a:fld>
            <a:endParaRPr lang="en-GB" dirty="0">
              <a:solidFill>
                <a:schemeClr val="tx1"/>
              </a:solidFill>
            </a:endParaRPr>
          </a:p>
        </p:txBody>
      </p:sp>
      <p:sp>
        <p:nvSpPr>
          <p:cNvPr id="20" name="TextBox 19">
            <a:extLst>
              <a:ext uri="{FF2B5EF4-FFF2-40B4-BE49-F238E27FC236}">
                <a16:creationId xmlns:a16="http://schemas.microsoft.com/office/drawing/2014/main" id="{F3A6BD8F-5B9D-4E29-9481-6217C5BDE70D}"/>
              </a:ext>
            </a:extLst>
          </p:cNvPr>
          <p:cNvSpPr txBox="1"/>
          <p:nvPr/>
        </p:nvSpPr>
        <p:spPr>
          <a:xfrm>
            <a:off x="155121" y="167640"/>
            <a:ext cx="2305446" cy="400110"/>
          </a:xfrm>
          <a:prstGeom prst="rect">
            <a:avLst/>
          </a:prstGeom>
          <a:solidFill>
            <a:schemeClr val="bg1"/>
          </a:solidFill>
          <a:effectLst>
            <a:glow rad="101600">
              <a:schemeClr val="accent2">
                <a:alpha val="40000"/>
              </a:schemeClr>
            </a:glow>
          </a:effectLst>
        </p:spPr>
        <p:txBody>
          <a:bodyPr wrap="square" rtlCol="0">
            <a:spAutoFit/>
          </a:bodyPr>
          <a:lstStyle/>
          <a:p>
            <a:pPr algn="ctr"/>
            <a:r>
              <a:rPr lang="en-CA" sz="2000" dirty="0"/>
              <a:t>Database Functions</a:t>
            </a:r>
          </a:p>
        </p:txBody>
      </p:sp>
    </p:spTree>
    <p:extLst>
      <p:ext uri="{BB962C8B-B14F-4D97-AF65-F5344CB8AC3E}">
        <p14:creationId xmlns:p14="http://schemas.microsoft.com/office/powerpoint/2010/main" val="1524234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0-#ppt_w/2"/>
                                          </p:val>
                                        </p:tav>
                                        <p:tav tm="100000">
                                          <p:val>
                                            <p:strVal val="#ppt_x"/>
                                          </p:val>
                                        </p:tav>
                                      </p:tavLst>
                                    </p:anim>
                                    <p:anim calcmode="lin" valueType="num">
                                      <p:cBhvr additive="base">
                                        <p:cTn id="19" dur="500" fill="hold"/>
                                        <p:tgtEl>
                                          <p:spTgt spid="11"/>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500" fill="hold"/>
                                        <p:tgtEl>
                                          <p:spTgt spid="23"/>
                                        </p:tgtEl>
                                        <p:attrNameLst>
                                          <p:attrName>ppt_x</p:attrName>
                                        </p:attrNameLst>
                                      </p:cBhvr>
                                      <p:tavLst>
                                        <p:tav tm="0">
                                          <p:val>
                                            <p:strVal val="1+#ppt_w/2"/>
                                          </p:val>
                                        </p:tav>
                                        <p:tav tm="100000">
                                          <p:val>
                                            <p:strVal val="#ppt_x"/>
                                          </p:val>
                                        </p:tav>
                                      </p:tavLst>
                                    </p:anim>
                                    <p:anim calcmode="lin" valueType="num">
                                      <p:cBhvr additive="base">
                                        <p:cTn id="23"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0-#ppt_w/2"/>
                                          </p:val>
                                        </p:tav>
                                        <p:tav tm="100000">
                                          <p:val>
                                            <p:strVal val="#ppt_x"/>
                                          </p:val>
                                        </p:tav>
                                      </p:tavLst>
                                    </p:anim>
                                    <p:anim calcmode="lin" valueType="num">
                                      <p:cBhvr additive="base">
                                        <p:cTn id="29" dur="500" fill="hold"/>
                                        <p:tgtEl>
                                          <p:spTgt spid="12"/>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1+#ppt_w/2"/>
                                          </p:val>
                                        </p:tav>
                                        <p:tav tm="100000">
                                          <p:val>
                                            <p:strVal val="#ppt_x"/>
                                          </p:val>
                                        </p:tav>
                                      </p:tavLst>
                                    </p:anim>
                                    <p:anim calcmode="lin" valueType="num">
                                      <p:cBhvr additive="base">
                                        <p:cTn id="3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0-#ppt_w/2"/>
                                          </p:val>
                                        </p:tav>
                                        <p:tav tm="100000">
                                          <p:val>
                                            <p:strVal val="#ppt_x"/>
                                          </p:val>
                                        </p:tav>
                                      </p:tavLst>
                                    </p:anim>
                                    <p:anim calcmode="lin" valueType="num">
                                      <p:cBhvr additive="base">
                                        <p:cTn id="39" dur="500" fill="hold"/>
                                        <p:tgtEl>
                                          <p:spTgt spid="13"/>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additive="base">
                                        <p:cTn id="42" dur="500" fill="hold"/>
                                        <p:tgtEl>
                                          <p:spTgt spid="25"/>
                                        </p:tgtEl>
                                        <p:attrNameLst>
                                          <p:attrName>ppt_x</p:attrName>
                                        </p:attrNameLst>
                                      </p:cBhvr>
                                      <p:tavLst>
                                        <p:tav tm="0">
                                          <p:val>
                                            <p:strVal val="1+#ppt_w/2"/>
                                          </p:val>
                                        </p:tav>
                                        <p:tav tm="100000">
                                          <p:val>
                                            <p:strVal val="#ppt_x"/>
                                          </p:val>
                                        </p:tav>
                                      </p:tavLst>
                                    </p:anim>
                                    <p:anim calcmode="lin" valueType="num">
                                      <p:cBhvr additive="base">
                                        <p:cTn id="43"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0-#ppt_w/2"/>
                                          </p:val>
                                        </p:tav>
                                        <p:tav tm="100000">
                                          <p:val>
                                            <p:strVal val="#ppt_x"/>
                                          </p:val>
                                        </p:tav>
                                      </p:tavLst>
                                    </p:anim>
                                    <p:anim calcmode="lin" valueType="num">
                                      <p:cBhvr additive="base">
                                        <p:cTn id="49" dur="500" fill="hold"/>
                                        <p:tgtEl>
                                          <p:spTgt spid="14"/>
                                        </p:tgtEl>
                                        <p:attrNameLst>
                                          <p:attrName>ppt_y</p:attrName>
                                        </p:attrNameLst>
                                      </p:cBhvr>
                                      <p:tavLst>
                                        <p:tav tm="0">
                                          <p:val>
                                            <p:strVal val="#ppt_y"/>
                                          </p:val>
                                        </p:tav>
                                        <p:tav tm="100000">
                                          <p:val>
                                            <p:strVal val="#ppt_y"/>
                                          </p:val>
                                        </p:tav>
                                      </p:tavLst>
                                    </p:anim>
                                  </p:childTnLst>
                                </p:cTn>
                              </p:par>
                              <p:par>
                                <p:cTn id="50" presetID="2" presetClass="entr" presetSubtype="2"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additive="base">
                                        <p:cTn id="52" dur="500" fill="hold"/>
                                        <p:tgtEl>
                                          <p:spTgt spid="26"/>
                                        </p:tgtEl>
                                        <p:attrNameLst>
                                          <p:attrName>ppt_x</p:attrName>
                                        </p:attrNameLst>
                                      </p:cBhvr>
                                      <p:tavLst>
                                        <p:tav tm="0">
                                          <p:val>
                                            <p:strVal val="1+#ppt_w/2"/>
                                          </p:val>
                                        </p:tav>
                                        <p:tav tm="100000">
                                          <p:val>
                                            <p:strVal val="#ppt_x"/>
                                          </p:val>
                                        </p:tav>
                                      </p:tavLst>
                                    </p:anim>
                                    <p:anim calcmode="lin" valueType="num">
                                      <p:cBhvr additive="base">
                                        <p:cTn id="53"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 calcmode="lin" valueType="num">
                                      <p:cBhvr additive="base">
                                        <p:cTn id="58" dur="500" fill="hold"/>
                                        <p:tgtEl>
                                          <p:spTgt spid="15"/>
                                        </p:tgtEl>
                                        <p:attrNameLst>
                                          <p:attrName>ppt_x</p:attrName>
                                        </p:attrNameLst>
                                      </p:cBhvr>
                                      <p:tavLst>
                                        <p:tav tm="0">
                                          <p:val>
                                            <p:strVal val="0-#ppt_w/2"/>
                                          </p:val>
                                        </p:tav>
                                        <p:tav tm="100000">
                                          <p:val>
                                            <p:strVal val="#ppt_x"/>
                                          </p:val>
                                        </p:tav>
                                      </p:tavLst>
                                    </p:anim>
                                    <p:anim calcmode="lin" valueType="num">
                                      <p:cBhvr additive="base">
                                        <p:cTn id="59" dur="500" fill="hold"/>
                                        <p:tgtEl>
                                          <p:spTgt spid="15"/>
                                        </p:tgtEl>
                                        <p:attrNameLst>
                                          <p:attrName>ppt_y</p:attrName>
                                        </p:attrNameLst>
                                      </p:cBhvr>
                                      <p:tavLst>
                                        <p:tav tm="0">
                                          <p:val>
                                            <p:strVal val="#ppt_y"/>
                                          </p:val>
                                        </p:tav>
                                        <p:tav tm="100000">
                                          <p:val>
                                            <p:strVal val="#ppt_y"/>
                                          </p:val>
                                        </p:tav>
                                      </p:tavLst>
                                    </p:anim>
                                  </p:childTnLst>
                                </p:cTn>
                              </p:par>
                              <p:par>
                                <p:cTn id="60" presetID="2" presetClass="entr" presetSubtype="2" fill="hold" grpId="0" nodeType="withEffect">
                                  <p:stCondLst>
                                    <p:cond delay="0"/>
                                  </p:stCondLst>
                                  <p:childTnLst>
                                    <p:set>
                                      <p:cBhvr>
                                        <p:cTn id="61" dur="1" fill="hold">
                                          <p:stCondLst>
                                            <p:cond delay="0"/>
                                          </p:stCondLst>
                                        </p:cTn>
                                        <p:tgtEl>
                                          <p:spTgt spid="27"/>
                                        </p:tgtEl>
                                        <p:attrNameLst>
                                          <p:attrName>style.visibility</p:attrName>
                                        </p:attrNameLst>
                                      </p:cBhvr>
                                      <p:to>
                                        <p:strVal val="visible"/>
                                      </p:to>
                                    </p:set>
                                    <p:anim calcmode="lin" valueType="num">
                                      <p:cBhvr additive="base">
                                        <p:cTn id="62" dur="500" fill="hold"/>
                                        <p:tgtEl>
                                          <p:spTgt spid="27"/>
                                        </p:tgtEl>
                                        <p:attrNameLst>
                                          <p:attrName>ppt_x</p:attrName>
                                        </p:attrNameLst>
                                      </p:cBhvr>
                                      <p:tavLst>
                                        <p:tav tm="0">
                                          <p:val>
                                            <p:strVal val="1+#ppt_w/2"/>
                                          </p:val>
                                        </p:tav>
                                        <p:tav tm="100000">
                                          <p:val>
                                            <p:strVal val="#ppt_x"/>
                                          </p:val>
                                        </p:tav>
                                      </p:tavLst>
                                    </p:anim>
                                    <p:anim calcmode="lin" valueType="num">
                                      <p:cBhvr additive="base">
                                        <p:cTn id="63"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8" fill="hold" grpId="0" nodeType="click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additive="base">
                                        <p:cTn id="68" dur="500" fill="hold"/>
                                        <p:tgtEl>
                                          <p:spTgt spid="16"/>
                                        </p:tgtEl>
                                        <p:attrNameLst>
                                          <p:attrName>ppt_x</p:attrName>
                                        </p:attrNameLst>
                                      </p:cBhvr>
                                      <p:tavLst>
                                        <p:tav tm="0">
                                          <p:val>
                                            <p:strVal val="0-#ppt_w/2"/>
                                          </p:val>
                                        </p:tav>
                                        <p:tav tm="100000">
                                          <p:val>
                                            <p:strVal val="#ppt_x"/>
                                          </p:val>
                                        </p:tav>
                                      </p:tavLst>
                                    </p:anim>
                                    <p:anim calcmode="lin" valueType="num">
                                      <p:cBhvr additive="base">
                                        <p:cTn id="69" dur="500" fill="hold"/>
                                        <p:tgtEl>
                                          <p:spTgt spid="16"/>
                                        </p:tgtEl>
                                        <p:attrNameLst>
                                          <p:attrName>ppt_y</p:attrName>
                                        </p:attrNameLst>
                                      </p:cBhvr>
                                      <p:tavLst>
                                        <p:tav tm="0">
                                          <p:val>
                                            <p:strVal val="#ppt_y"/>
                                          </p:val>
                                        </p:tav>
                                        <p:tav tm="100000">
                                          <p:val>
                                            <p:strVal val="#ppt_y"/>
                                          </p:val>
                                        </p:tav>
                                      </p:tavLst>
                                    </p:anim>
                                  </p:childTnLst>
                                </p:cTn>
                              </p:par>
                              <p:par>
                                <p:cTn id="70" presetID="2" presetClass="entr" presetSubtype="2"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 calcmode="lin" valueType="num">
                                      <p:cBhvr additive="base">
                                        <p:cTn id="72" dur="500" fill="hold"/>
                                        <p:tgtEl>
                                          <p:spTgt spid="28"/>
                                        </p:tgtEl>
                                        <p:attrNameLst>
                                          <p:attrName>ppt_x</p:attrName>
                                        </p:attrNameLst>
                                      </p:cBhvr>
                                      <p:tavLst>
                                        <p:tav tm="0">
                                          <p:val>
                                            <p:strVal val="1+#ppt_w/2"/>
                                          </p:val>
                                        </p:tav>
                                        <p:tav tm="100000">
                                          <p:val>
                                            <p:strVal val="#ppt_x"/>
                                          </p:val>
                                        </p:tav>
                                      </p:tavLst>
                                    </p:anim>
                                    <p:anim calcmode="lin" valueType="num">
                                      <p:cBhvr additive="base">
                                        <p:cTn id="73"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8" fill="hold" grpId="0" nodeType="clickEffect">
                                  <p:stCondLst>
                                    <p:cond delay="0"/>
                                  </p:stCondLst>
                                  <p:childTnLst>
                                    <p:set>
                                      <p:cBhvr>
                                        <p:cTn id="77" dur="1" fill="hold">
                                          <p:stCondLst>
                                            <p:cond delay="0"/>
                                          </p:stCondLst>
                                        </p:cTn>
                                        <p:tgtEl>
                                          <p:spTgt spid="17"/>
                                        </p:tgtEl>
                                        <p:attrNameLst>
                                          <p:attrName>style.visibility</p:attrName>
                                        </p:attrNameLst>
                                      </p:cBhvr>
                                      <p:to>
                                        <p:strVal val="visible"/>
                                      </p:to>
                                    </p:set>
                                    <p:anim calcmode="lin" valueType="num">
                                      <p:cBhvr additive="base">
                                        <p:cTn id="78" dur="500" fill="hold"/>
                                        <p:tgtEl>
                                          <p:spTgt spid="17"/>
                                        </p:tgtEl>
                                        <p:attrNameLst>
                                          <p:attrName>ppt_x</p:attrName>
                                        </p:attrNameLst>
                                      </p:cBhvr>
                                      <p:tavLst>
                                        <p:tav tm="0">
                                          <p:val>
                                            <p:strVal val="0-#ppt_w/2"/>
                                          </p:val>
                                        </p:tav>
                                        <p:tav tm="100000">
                                          <p:val>
                                            <p:strVal val="#ppt_x"/>
                                          </p:val>
                                        </p:tav>
                                      </p:tavLst>
                                    </p:anim>
                                    <p:anim calcmode="lin" valueType="num">
                                      <p:cBhvr additive="base">
                                        <p:cTn id="79" dur="500" fill="hold"/>
                                        <p:tgtEl>
                                          <p:spTgt spid="17"/>
                                        </p:tgtEl>
                                        <p:attrNameLst>
                                          <p:attrName>ppt_y</p:attrName>
                                        </p:attrNameLst>
                                      </p:cBhvr>
                                      <p:tavLst>
                                        <p:tav tm="0">
                                          <p:val>
                                            <p:strVal val="#ppt_y"/>
                                          </p:val>
                                        </p:tav>
                                        <p:tav tm="100000">
                                          <p:val>
                                            <p:strVal val="#ppt_y"/>
                                          </p:val>
                                        </p:tav>
                                      </p:tavLst>
                                    </p:anim>
                                  </p:childTnLst>
                                </p:cTn>
                              </p:par>
                              <p:par>
                                <p:cTn id="80" presetID="2" presetClass="entr" presetSubtype="2" fill="hold" grpId="0" nodeType="withEffect">
                                  <p:stCondLst>
                                    <p:cond delay="0"/>
                                  </p:stCondLst>
                                  <p:childTnLst>
                                    <p:set>
                                      <p:cBhvr>
                                        <p:cTn id="81" dur="1" fill="hold">
                                          <p:stCondLst>
                                            <p:cond delay="0"/>
                                          </p:stCondLst>
                                        </p:cTn>
                                        <p:tgtEl>
                                          <p:spTgt spid="29"/>
                                        </p:tgtEl>
                                        <p:attrNameLst>
                                          <p:attrName>style.visibility</p:attrName>
                                        </p:attrNameLst>
                                      </p:cBhvr>
                                      <p:to>
                                        <p:strVal val="visible"/>
                                      </p:to>
                                    </p:set>
                                    <p:anim calcmode="lin" valueType="num">
                                      <p:cBhvr additive="base">
                                        <p:cTn id="82" dur="500" fill="hold"/>
                                        <p:tgtEl>
                                          <p:spTgt spid="29"/>
                                        </p:tgtEl>
                                        <p:attrNameLst>
                                          <p:attrName>ppt_x</p:attrName>
                                        </p:attrNameLst>
                                      </p:cBhvr>
                                      <p:tavLst>
                                        <p:tav tm="0">
                                          <p:val>
                                            <p:strVal val="1+#ppt_w/2"/>
                                          </p:val>
                                        </p:tav>
                                        <p:tav tm="100000">
                                          <p:val>
                                            <p:strVal val="#ppt_x"/>
                                          </p:val>
                                        </p:tav>
                                      </p:tavLst>
                                    </p:anim>
                                    <p:anim calcmode="lin" valueType="num">
                                      <p:cBhvr additive="base">
                                        <p:cTn id="83"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grpId="0" nodeType="click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barn(inVertical)">
                                      <p:cBhvr>
                                        <p:cTn id="88"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P spid="12" grpId="0"/>
      <p:bldP spid="13" grpId="0"/>
      <p:bldP spid="14" grpId="0"/>
      <p:bldP spid="15" grpId="0"/>
      <p:bldP spid="16" grpId="0"/>
      <p:bldP spid="17" grpId="0"/>
      <p:bldP spid="23" grpId="0" animBg="1"/>
      <p:bldP spid="24" grpId="0" animBg="1"/>
      <p:bldP spid="25" grpId="0" animBg="1"/>
      <p:bldP spid="26" grpId="0" animBg="1"/>
      <p:bldP spid="27" grpId="0" animBg="1"/>
      <p:bldP spid="28" grpId="0" animBg="1"/>
      <p:bldP spid="29" grpId="0" animBg="1"/>
      <p:bldP spid="31" grpId="0"/>
      <p:bldP spid="3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006304" y="3384318"/>
            <a:ext cx="7766346" cy="646331"/>
          </a:xfrm>
          <a:prstGeom prst="rect">
            <a:avLst/>
          </a:prstGeom>
          <a:noFill/>
        </p:spPr>
        <p:txBody>
          <a:bodyPr wrap="square" rtlCol="0">
            <a:spAutoFit/>
          </a:bodyPr>
          <a:lstStyle/>
          <a:p>
            <a:r>
              <a:rPr lang="en-CA" dirty="0"/>
              <a:t>In cell </a:t>
            </a:r>
            <a:r>
              <a:rPr lang="en-CA" b="1" dirty="0"/>
              <a:t>A5</a:t>
            </a:r>
            <a:r>
              <a:rPr lang="en-CA" dirty="0"/>
              <a:t> enter …</a:t>
            </a:r>
          </a:p>
          <a:p>
            <a:r>
              <a:rPr lang="en-CA" dirty="0"/>
              <a:t>=DAVERAGE(Health_Indicators!A1:I31593,Health_Indicators!I1,Formulas!D2:F3)</a:t>
            </a:r>
          </a:p>
        </p:txBody>
      </p:sp>
      <p:sp>
        <p:nvSpPr>
          <p:cNvPr id="6" name="TextBox 5"/>
          <p:cNvSpPr txBox="1"/>
          <p:nvPr/>
        </p:nvSpPr>
        <p:spPr>
          <a:xfrm>
            <a:off x="2311813" y="2919076"/>
            <a:ext cx="6875319" cy="400110"/>
          </a:xfrm>
          <a:prstGeom prst="rect">
            <a:avLst/>
          </a:prstGeom>
          <a:solidFill>
            <a:schemeClr val="bg1"/>
          </a:solidFill>
          <a:effectLst>
            <a:glow rad="101600">
              <a:schemeClr val="accent2">
                <a:alpha val="40000"/>
              </a:schemeClr>
            </a:glow>
          </a:effectLst>
        </p:spPr>
        <p:txBody>
          <a:bodyPr wrap="square" rtlCol="0">
            <a:spAutoFit/>
          </a:bodyPr>
          <a:lstStyle/>
          <a:p>
            <a:pPr algn="ctr"/>
            <a:r>
              <a:rPr lang="en-CA" sz="2000" dirty="0"/>
              <a:t>On the Formulas sheet enter the following database functions … </a:t>
            </a:r>
          </a:p>
        </p:txBody>
      </p:sp>
      <p:sp>
        <p:nvSpPr>
          <p:cNvPr id="13" name="TextBox 12"/>
          <p:cNvSpPr txBox="1"/>
          <p:nvPr/>
        </p:nvSpPr>
        <p:spPr>
          <a:xfrm>
            <a:off x="108739" y="1050535"/>
            <a:ext cx="11930861" cy="1015663"/>
          </a:xfrm>
          <a:prstGeom prst="rect">
            <a:avLst/>
          </a:prstGeom>
          <a:noFill/>
        </p:spPr>
        <p:txBody>
          <a:bodyPr wrap="square" rtlCol="0">
            <a:spAutoFit/>
          </a:bodyPr>
          <a:lstStyle/>
          <a:p>
            <a:r>
              <a:rPr lang="en-CA" sz="2000" dirty="0"/>
              <a:t>For this exercise, we will use some features of Excel that you may not have used before.  They are …</a:t>
            </a:r>
          </a:p>
          <a:p>
            <a:pPr marL="714375" indent="-285750">
              <a:buFont typeface="Wingdings" panose="05000000000000000000" pitchFamily="2" charset="2"/>
              <a:buChar char="Ø"/>
            </a:pPr>
            <a:r>
              <a:rPr lang="en-CA" sz="2000" dirty="0"/>
              <a:t>Make three lists of unique data values from three columns by using a macro written in Visual Basic for Applications (VBA).</a:t>
            </a:r>
          </a:p>
        </p:txBody>
      </p:sp>
      <p:sp>
        <p:nvSpPr>
          <p:cNvPr id="2" name="TextBox 1"/>
          <p:cNvSpPr txBox="1"/>
          <p:nvPr/>
        </p:nvSpPr>
        <p:spPr>
          <a:xfrm>
            <a:off x="378639" y="172031"/>
            <a:ext cx="11391059" cy="707886"/>
          </a:xfrm>
          <a:prstGeom prst="rect">
            <a:avLst/>
          </a:prstGeom>
          <a:solidFill>
            <a:schemeClr val="bg1"/>
          </a:solidFill>
          <a:ln w="19050">
            <a:solidFill>
              <a:schemeClr val="accent2"/>
            </a:solidFill>
          </a:ln>
          <a:effectLst/>
        </p:spPr>
        <p:txBody>
          <a:bodyPr wrap="square" rtlCol="0">
            <a:spAutoFit/>
          </a:bodyPr>
          <a:lstStyle>
            <a:defPPr>
              <a:defRPr lang="en-US"/>
            </a:defPPr>
            <a:lvl1pPr marL="285750" indent="-285750">
              <a:buFont typeface="Wingdings" panose="05000000000000000000" pitchFamily="2" charset="2"/>
              <a:buChar char="Ø"/>
            </a:lvl1pPr>
          </a:lstStyle>
          <a:p>
            <a:pPr marL="0" indent="0" algn="ctr">
              <a:buNone/>
            </a:pPr>
            <a:r>
              <a:rPr lang="en-CA" sz="2000" b="1" dirty="0"/>
              <a:t>NOTE</a:t>
            </a:r>
            <a:r>
              <a:rPr lang="en-CA" sz="2000" dirty="0"/>
              <a:t>:  There is a text file, called </a:t>
            </a:r>
            <a:r>
              <a:rPr lang="en-CA" sz="2000" b="1" dirty="0"/>
              <a:t>Excel_2021_formulas.txt, </a:t>
            </a:r>
            <a:r>
              <a:rPr lang="en-CA" sz="2000" dirty="0"/>
              <a:t>that</a:t>
            </a:r>
            <a:r>
              <a:rPr lang="en-CA" sz="2000" b="1" dirty="0"/>
              <a:t> </a:t>
            </a:r>
            <a:r>
              <a:rPr lang="en-CA" sz="2000" dirty="0"/>
              <a:t>has all of the formulas and functions already typed up for you.  Just copy and paste them into the cells indicated.</a:t>
            </a:r>
          </a:p>
        </p:txBody>
      </p:sp>
      <p:sp>
        <p:nvSpPr>
          <p:cNvPr id="3" name="TextBox 2"/>
          <p:cNvSpPr txBox="1"/>
          <p:nvPr/>
        </p:nvSpPr>
        <p:spPr>
          <a:xfrm>
            <a:off x="546017" y="2087385"/>
            <a:ext cx="11493583" cy="707886"/>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Make a drop-down selection box for those lists, which will define the </a:t>
            </a:r>
            <a:r>
              <a:rPr lang="en-CA" sz="2000" b="1" i="1" dirty="0"/>
              <a:t>criteria</a:t>
            </a:r>
            <a:r>
              <a:rPr lang="en-CA" sz="2000" dirty="0"/>
              <a:t> parameter of the database function.</a:t>
            </a:r>
          </a:p>
        </p:txBody>
      </p:sp>
      <p:sp>
        <p:nvSpPr>
          <p:cNvPr id="4" name="TextBox 3"/>
          <p:cNvSpPr txBox="1"/>
          <p:nvPr/>
        </p:nvSpPr>
        <p:spPr>
          <a:xfrm>
            <a:off x="2006304" y="4032730"/>
            <a:ext cx="7766346" cy="646331"/>
          </a:xfrm>
          <a:prstGeom prst="rect">
            <a:avLst/>
          </a:prstGeom>
          <a:solidFill>
            <a:schemeClr val="bg1"/>
          </a:solidFill>
        </p:spPr>
        <p:txBody>
          <a:bodyPr wrap="square" rtlCol="0">
            <a:spAutoFit/>
          </a:bodyPr>
          <a:lstStyle/>
          <a:p>
            <a:r>
              <a:rPr lang="en-CA" dirty="0"/>
              <a:t>In cell </a:t>
            </a:r>
            <a:r>
              <a:rPr lang="en-CA" b="1" dirty="0"/>
              <a:t>A8</a:t>
            </a:r>
            <a:r>
              <a:rPr lang="en-CA" dirty="0"/>
              <a:t> enter …</a:t>
            </a:r>
          </a:p>
          <a:p>
            <a:r>
              <a:rPr lang="en-CA" dirty="0"/>
              <a:t>=DCOUNT(Health_Indicators!A1:I31593,Health_Indicators!I1,Formulas!D2:F3)</a:t>
            </a:r>
          </a:p>
        </p:txBody>
      </p:sp>
      <p:sp>
        <p:nvSpPr>
          <p:cNvPr id="5" name="TextBox 4"/>
          <p:cNvSpPr txBox="1"/>
          <p:nvPr/>
        </p:nvSpPr>
        <p:spPr>
          <a:xfrm>
            <a:off x="2006304" y="4720292"/>
            <a:ext cx="7766345" cy="646331"/>
          </a:xfrm>
          <a:prstGeom prst="rect">
            <a:avLst/>
          </a:prstGeom>
          <a:solidFill>
            <a:schemeClr val="bg1"/>
          </a:solidFill>
        </p:spPr>
        <p:txBody>
          <a:bodyPr wrap="square" rtlCol="0">
            <a:spAutoFit/>
          </a:bodyPr>
          <a:lstStyle/>
          <a:p>
            <a:r>
              <a:rPr lang="en-CA" dirty="0"/>
              <a:t>In cell </a:t>
            </a:r>
            <a:r>
              <a:rPr lang="en-CA" b="1" dirty="0"/>
              <a:t>A11</a:t>
            </a:r>
            <a:r>
              <a:rPr lang="en-CA" dirty="0"/>
              <a:t> enter …</a:t>
            </a:r>
          </a:p>
          <a:p>
            <a:r>
              <a:rPr lang="en-CA" dirty="0"/>
              <a:t>=DMIN(Health_Indicators!A1:I31593,Health_Indicators!I1,Formulas!D2:F3)</a:t>
            </a:r>
          </a:p>
        </p:txBody>
      </p:sp>
      <p:sp>
        <p:nvSpPr>
          <p:cNvPr id="16" name="TextBox 15"/>
          <p:cNvSpPr txBox="1"/>
          <p:nvPr/>
        </p:nvSpPr>
        <p:spPr>
          <a:xfrm>
            <a:off x="2006304" y="5353783"/>
            <a:ext cx="7663907" cy="646331"/>
          </a:xfrm>
          <a:prstGeom prst="rect">
            <a:avLst/>
          </a:prstGeom>
          <a:solidFill>
            <a:schemeClr val="bg1"/>
          </a:solidFill>
        </p:spPr>
        <p:txBody>
          <a:bodyPr wrap="square" rtlCol="0">
            <a:spAutoFit/>
          </a:bodyPr>
          <a:lstStyle/>
          <a:p>
            <a:r>
              <a:rPr lang="en-CA" dirty="0"/>
              <a:t>In cell </a:t>
            </a:r>
            <a:r>
              <a:rPr lang="en-CA" b="1" dirty="0"/>
              <a:t>A14</a:t>
            </a:r>
            <a:r>
              <a:rPr lang="en-CA" dirty="0"/>
              <a:t> enter …</a:t>
            </a:r>
          </a:p>
          <a:p>
            <a:r>
              <a:rPr lang="en-CA" dirty="0"/>
              <a:t>=DSTDEV(Health_Indicators!A1:I31593,Health_Indicators!I1,Formulas!D2:F3)</a:t>
            </a:r>
          </a:p>
        </p:txBody>
      </p:sp>
      <p:sp>
        <p:nvSpPr>
          <p:cNvPr id="17" name="TextBox 16"/>
          <p:cNvSpPr txBox="1"/>
          <p:nvPr/>
        </p:nvSpPr>
        <p:spPr>
          <a:xfrm>
            <a:off x="2006304" y="6039638"/>
            <a:ext cx="7766345" cy="646331"/>
          </a:xfrm>
          <a:prstGeom prst="rect">
            <a:avLst/>
          </a:prstGeom>
          <a:solidFill>
            <a:schemeClr val="bg1"/>
          </a:solidFill>
        </p:spPr>
        <p:txBody>
          <a:bodyPr wrap="square" rtlCol="0">
            <a:spAutoFit/>
          </a:bodyPr>
          <a:lstStyle/>
          <a:p>
            <a:r>
              <a:rPr lang="en-CA" dirty="0"/>
              <a:t>In cell </a:t>
            </a:r>
            <a:r>
              <a:rPr lang="en-CA" b="1" dirty="0"/>
              <a:t>A17</a:t>
            </a:r>
            <a:r>
              <a:rPr lang="en-CA" dirty="0"/>
              <a:t> enter …</a:t>
            </a:r>
          </a:p>
          <a:p>
            <a:r>
              <a:rPr lang="en-CA" dirty="0"/>
              <a:t>=DVARP(Health_Indicators!A1:I31593,Health_Indicators!I1,Formulas!D2:F3)</a:t>
            </a:r>
          </a:p>
        </p:txBody>
      </p:sp>
      <p:sp>
        <p:nvSpPr>
          <p:cNvPr id="11" name="Slide Number Placeholder 2">
            <a:extLst>
              <a:ext uri="{FF2B5EF4-FFF2-40B4-BE49-F238E27FC236}">
                <a16:creationId xmlns:a16="http://schemas.microsoft.com/office/drawing/2014/main" id="{643B458F-E5DA-47C1-9FC0-22561302FFC1}"/>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36</a:t>
            </a:fld>
            <a:endParaRPr lang="en-GB" dirty="0">
              <a:solidFill>
                <a:schemeClr val="tx1"/>
              </a:solidFill>
            </a:endParaRPr>
          </a:p>
        </p:txBody>
      </p:sp>
    </p:spTree>
    <p:extLst>
      <p:ext uri="{BB962C8B-B14F-4D97-AF65-F5344CB8AC3E}">
        <p14:creationId xmlns:p14="http://schemas.microsoft.com/office/powerpoint/2010/main" val="22909497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2"/>
                                        </p:tgtEl>
                                      </p:cBhvr>
                                    </p:animEffect>
                                    <p:animScale>
                                      <p:cBhvr>
                                        <p:cTn id="13" dur="250" autoRev="1" fill="hold"/>
                                        <p:tgtEl>
                                          <p:spTgt spid="2"/>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0-#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0-#ppt_w/2"/>
                                          </p:val>
                                        </p:tav>
                                        <p:tav tm="100000">
                                          <p:val>
                                            <p:strVal val="#ppt_x"/>
                                          </p:val>
                                        </p:tav>
                                      </p:tavLst>
                                    </p:anim>
                                    <p:anim calcmode="lin" valueType="num">
                                      <p:cBhvr additive="base">
                                        <p:cTn id="2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ppt_w</p:attrName>
                                        </p:attrNameLst>
                                      </p:cBhvr>
                                      <p:tavLst>
                                        <p:tav tm="0">
                                          <p:val>
                                            <p:fltVal val="0"/>
                                          </p:val>
                                        </p:tav>
                                        <p:tav tm="100000">
                                          <p:val>
                                            <p:strVal val="#ppt_w"/>
                                          </p:val>
                                        </p:tav>
                                      </p:tavLst>
                                    </p:anim>
                                    <p:anim calcmode="lin" valueType="num">
                                      <p:cBhvr>
                                        <p:cTn id="31" dur="500" fill="hold"/>
                                        <p:tgtEl>
                                          <p:spTgt spid="6"/>
                                        </p:tgtEl>
                                        <p:attrNameLst>
                                          <p:attrName>ppt_h</p:attrName>
                                        </p:attrNameLst>
                                      </p:cBhvr>
                                      <p:tavLst>
                                        <p:tav tm="0">
                                          <p:val>
                                            <p:fltVal val="0"/>
                                          </p:val>
                                        </p:tav>
                                        <p:tav tm="100000">
                                          <p:val>
                                            <p:strVal val="#ppt_h"/>
                                          </p:val>
                                        </p:tav>
                                      </p:tavLst>
                                    </p:anim>
                                    <p:animEffect transition="in" filter="fade">
                                      <p:cBhvr>
                                        <p:cTn id="32" dur="500"/>
                                        <p:tgtEl>
                                          <p:spTgt spid="6"/>
                                        </p:tgtEl>
                                      </p:cBhvr>
                                    </p:animEffect>
                                  </p:childTnLst>
                                </p:cTn>
                              </p:par>
                              <p:par>
                                <p:cTn id="33" presetID="2" presetClass="entr" presetSubtype="2"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1+#ppt_w/2"/>
                                          </p:val>
                                        </p:tav>
                                        <p:tav tm="100000">
                                          <p:val>
                                            <p:strVal val="#ppt_x"/>
                                          </p:val>
                                        </p:tav>
                                      </p:tavLst>
                                    </p:anim>
                                    <p:anim calcmode="lin" valueType="num">
                                      <p:cBhvr additive="base">
                                        <p:cTn id="36" dur="500" fill="hold"/>
                                        <p:tgtEl>
                                          <p:spTgt spid="7"/>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additive="base">
                                        <p:cTn id="39" dur="500" fill="hold"/>
                                        <p:tgtEl>
                                          <p:spTgt spid="4"/>
                                        </p:tgtEl>
                                        <p:attrNameLst>
                                          <p:attrName>ppt_x</p:attrName>
                                        </p:attrNameLst>
                                      </p:cBhvr>
                                      <p:tavLst>
                                        <p:tav tm="0">
                                          <p:val>
                                            <p:strVal val="0-#ppt_w/2"/>
                                          </p:val>
                                        </p:tav>
                                        <p:tav tm="100000">
                                          <p:val>
                                            <p:strVal val="#ppt_x"/>
                                          </p:val>
                                        </p:tav>
                                      </p:tavLst>
                                    </p:anim>
                                    <p:anim calcmode="lin" valueType="num">
                                      <p:cBhvr additive="base">
                                        <p:cTn id="40" dur="500" fill="hold"/>
                                        <p:tgtEl>
                                          <p:spTgt spid="4"/>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1+#ppt_w/2"/>
                                          </p:val>
                                        </p:tav>
                                        <p:tav tm="100000">
                                          <p:val>
                                            <p:strVal val="#ppt_x"/>
                                          </p:val>
                                        </p:tav>
                                      </p:tavLst>
                                    </p:anim>
                                    <p:anim calcmode="lin" valueType="num">
                                      <p:cBhvr additive="base">
                                        <p:cTn id="44" dur="500" fill="hold"/>
                                        <p:tgtEl>
                                          <p:spTgt spid="5"/>
                                        </p:tgtEl>
                                        <p:attrNameLst>
                                          <p:attrName>ppt_y</p:attrName>
                                        </p:attrNameLst>
                                      </p:cBhvr>
                                      <p:tavLst>
                                        <p:tav tm="0">
                                          <p:val>
                                            <p:strVal val="#ppt_y"/>
                                          </p:val>
                                        </p:tav>
                                        <p:tav tm="100000">
                                          <p:val>
                                            <p:strVal val="#ppt_y"/>
                                          </p:val>
                                        </p:tav>
                                      </p:tavLst>
                                    </p:anim>
                                  </p:childTnLst>
                                </p:cTn>
                              </p:par>
                              <p:par>
                                <p:cTn id="45" presetID="2" presetClass="entr" presetSubtype="8"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0-#ppt_w/2"/>
                                          </p:val>
                                        </p:tav>
                                        <p:tav tm="100000">
                                          <p:val>
                                            <p:strVal val="#ppt_x"/>
                                          </p:val>
                                        </p:tav>
                                      </p:tavLst>
                                    </p:anim>
                                    <p:anim calcmode="lin" valueType="num">
                                      <p:cBhvr additive="base">
                                        <p:cTn id="48" dur="500" fill="hold"/>
                                        <p:tgtEl>
                                          <p:spTgt spid="16"/>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 fill="hold"/>
                                        <p:tgtEl>
                                          <p:spTgt spid="17"/>
                                        </p:tgtEl>
                                        <p:attrNameLst>
                                          <p:attrName>ppt_x</p:attrName>
                                        </p:attrNameLst>
                                      </p:cBhvr>
                                      <p:tavLst>
                                        <p:tav tm="0">
                                          <p:val>
                                            <p:strVal val="1+#ppt_w/2"/>
                                          </p:val>
                                        </p:tav>
                                        <p:tav tm="100000">
                                          <p:val>
                                            <p:strVal val="#ppt_x"/>
                                          </p:val>
                                        </p:tav>
                                      </p:tavLst>
                                    </p:anim>
                                    <p:anim calcmode="lin" valueType="num">
                                      <p:cBhvr additive="base">
                                        <p:cTn id="5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xit" presetSubtype="4" fill="hold" grpId="2" nodeType="clickEffect">
                                  <p:stCondLst>
                                    <p:cond delay="0"/>
                                  </p:stCondLst>
                                  <p:childTnLst>
                                    <p:anim calcmode="lin" valueType="num">
                                      <p:cBhvr additive="base">
                                        <p:cTn id="56" dur="500"/>
                                        <p:tgtEl>
                                          <p:spTgt spid="2"/>
                                        </p:tgtEl>
                                        <p:attrNameLst>
                                          <p:attrName>ppt_x</p:attrName>
                                        </p:attrNameLst>
                                      </p:cBhvr>
                                      <p:tavLst>
                                        <p:tav tm="0">
                                          <p:val>
                                            <p:strVal val="ppt_x"/>
                                          </p:val>
                                        </p:tav>
                                        <p:tav tm="100000">
                                          <p:val>
                                            <p:strVal val="ppt_x"/>
                                          </p:val>
                                        </p:tav>
                                      </p:tavLst>
                                    </p:anim>
                                    <p:anim calcmode="lin" valueType="num">
                                      <p:cBhvr additive="base">
                                        <p:cTn id="57" dur="500"/>
                                        <p:tgtEl>
                                          <p:spTgt spid="2"/>
                                        </p:tgtEl>
                                        <p:attrNameLst>
                                          <p:attrName>ppt_y</p:attrName>
                                        </p:attrNameLst>
                                      </p:cBhvr>
                                      <p:tavLst>
                                        <p:tav tm="0">
                                          <p:val>
                                            <p:strVal val="ppt_y"/>
                                          </p:val>
                                        </p:tav>
                                        <p:tav tm="100000">
                                          <p:val>
                                            <p:strVal val="1+ppt_h/2"/>
                                          </p:val>
                                        </p:tav>
                                      </p:tavLst>
                                    </p:anim>
                                    <p:set>
                                      <p:cBhvr>
                                        <p:cTn id="58" dur="1" fill="hold">
                                          <p:stCondLst>
                                            <p:cond delay="499"/>
                                          </p:stCondLst>
                                        </p:cTn>
                                        <p:tgtEl>
                                          <p:spTgt spid="2"/>
                                        </p:tgtEl>
                                        <p:attrNameLst>
                                          <p:attrName>style.visibility</p:attrName>
                                        </p:attrNameLst>
                                      </p:cBhvr>
                                      <p:to>
                                        <p:strVal val="hidden"/>
                                      </p:to>
                                    </p:set>
                                  </p:childTnLst>
                                </p:cTn>
                              </p:par>
                              <p:par>
                                <p:cTn id="59" presetID="2" presetClass="exit" presetSubtype="4" fill="hold" grpId="1" nodeType="withEffect">
                                  <p:stCondLst>
                                    <p:cond delay="0"/>
                                  </p:stCondLst>
                                  <p:childTnLst>
                                    <p:anim calcmode="lin" valueType="num">
                                      <p:cBhvr additive="base">
                                        <p:cTn id="60" dur="500"/>
                                        <p:tgtEl>
                                          <p:spTgt spid="13"/>
                                        </p:tgtEl>
                                        <p:attrNameLst>
                                          <p:attrName>ppt_x</p:attrName>
                                        </p:attrNameLst>
                                      </p:cBhvr>
                                      <p:tavLst>
                                        <p:tav tm="0">
                                          <p:val>
                                            <p:strVal val="ppt_x"/>
                                          </p:val>
                                        </p:tav>
                                        <p:tav tm="100000">
                                          <p:val>
                                            <p:strVal val="ppt_x"/>
                                          </p:val>
                                        </p:tav>
                                      </p:tavLst>
                                    </p:anim>
                                    <p:anim calcmode="lin" valueType="num">
                                      <p:cBhvr additive="base">
                                        <p:cTn id="61" dur="500"/>
                                        <p:tgtEl>
                                          <p:spTgt spid="13"/>
                                        </p:tgtEl>
                                        <p:attrNameLst>
                                          <p:attrName>ppt_y</p:attrName>
                                        </p:attrNameLst>
                                      </p:cBhvr>
                                      <p:tavLst>
                                        <p:tav tm="0">
                                          <p:val>
                                            <p:strVal val="ppt_y"/>
                                          </p:val>
                                        </p:tav>
                                        <p:tav tm="100000">
                                          <p:val>
                                            <p:strVal val="1+ppt_h/2"/>
                                          </p:val>
                                        </p:tav>
                                      </p:tavLst>
                                    </p:anim>
                                    <p:set>
                                      <p:cBhvr>
                                        <p:cTn id="62" dur="1" fill="hold">
                                          <p:stCondLst>
                                            <p:cond delay="499"/>
                                          </p:stCondLst>
                                        </p:cTn>
                                        <p:tgtEl>
                                          <p:spTgt spid="13"/>
                                        </p:tgtEl>
                                        <p:attrNameLst>
                                          <p:attrName>style.visibility</p:attrName>
                                        </p:attrNameLst>
                                      </p:cBhvr>
                                      <p:to>
                                        <p:strVal val="hidden"/>
                                      </p:to>
                                    </p:set>
                                  </p:childTnLst>
                                </p:cTn>
                              </p:par>
                              <p:par>
                                <p:cTn id="63" presetID="2" presetClass="exit" presetSubtype="4" fill="hold" grpId="1" nodeType="withEffect">
                                  <p:stCondLst>
                                    <p:cond delay="0"/>
                                  </p:stCondLst>
                                  <p:childTnLst>
                                    <p:anim calcmode="lin" valueType="num">
                                      <p:cBhvr additive="base">
                                        <p:cTn id="64" dur="500"/>
                                        <p:tgtEl>
                                          <p:spTgt spid="3"/>
                                        </p:tgtEl>
                                        <p:attrNameLst>
                                          <p:attrName>ppt_x</p:attrName>
                                        </p:attrNameLst>
                                      </p:cBhvr>
                                      <p:tavLst>
                                        <p:tav tm="0">
                                          <p:val>
                                            <p:strVal val="ppt_x"/>
                                          </p:val>
                                        </p:tav>
                                        <p:tav tm="100000">
                                          <p:val>
                                            <p:strVal val="ppt_x"/>
                                          </p:val>
                                        </p:tav>
                                      </p:tavLst>
                                    </p:anim>
                                    <p:anim calcmode="lin" valueType="num">
                                      <p:cBhvr additive="base">
                                        <p:cTn id="65" dur="500"/>
                                        <p:tgtEl>
                                          <p:spTgt spid="3"/>
                                        </p:tgtEl>
                                        <p:attrNameLst>
                                          <p:attrName>ppt_y</p:attrName>
                                        </p:attrNameLst>
                                      </p:cBhvr>
                                      <p:tavLst>
                                        <p:tav tm="0">
                                          <p:val>
                                            <p:strVal val="ppt_y"/>
                                          </p:val>
                                        </p:tav>
                                        <p:tav tm="100000">
                                          <p:val>
                                            <p:strVal val="1+ppt_h/2"/>
                                          </p:val>
                                        </p:tav>
                                      </p:tavLst>
                                    </p:anim>
                                    <p:set>
                                      <p:cBhvr>
                                        <p:cTn id="66" dur="1" fill="hold">
                                          <p:stCondLst>
                                            <p:cond delay="499"/>
                                          </p:stCondLst>
                                        </p:cTn>
                                        <p:tgtEl>
                                          <p:spTgt spid="3"/>
                                        </p:tgtEl>
                                        <p:attrNameLst>
                                          <p:attrName>style.visibility</p:attrName>
                                        </p:attrNameLst>
                                      </p:cBhvr>
                                      <p:to>
                                        <p:strVal val="hidden"/>
                                      </p:to>
                                    </p:set>
                                  </p:childTnLst>
                                </p:cTn>
                              </p:par>
                              <p:par>
                                <p:cTn id="67" presetID="2" presetClass="exit" presetSubtype="4" fill="hold" grpId="1" nodeType="withEffect">
                                  <p:stCondLst>
                                    <p:cond delay="0"/>
                                  </p:stCondLst>
                                  <p:childTnLst>
                                    <p:anim calcmode="lin" valueType="num">
                                      <p:cBhvr additive="base">
                                        <p:cTn id="68" dur="500"/>
                                        <p:tgtEl>
                                          <p:spTgt spid="6"/>
                                        </p:tgtEl>
                                        <p:attrNameLst>
                                          <p:attrName>ppt_x</p:attrName>
                                        </p:attrNameLst>
                                      </p:cBhvr>
                                      <p:tavLst>
                                        <p:tav tm="0">
                                          <p:val>
                                            <p:strVal val="ppt_x"/>
                                          </p:val>
                                        </p:tav>
                                        <p:tav tm="100000">
                                          <p:val>
                                            <p:strVal val="ppt_x"/>
                                          </p:val>
                                        </p:tav>
                                      </p:tavLst>
                                    </p:anim>
                                    <p:anim calcmode="lin" valueType="num">
                                      <p:cBhvr additive="base">
                                        <p:cTn id="69" dur="500"/>
                                        <p:tgtEl>
                                          <p:spTgt spid="6"/>
                                        </p:tgtEl>
                                        <p:attrNameLst>
                                          <p:attrName>ppt_y</p:attrName>
                                        </p:attrNameLst>
                                      </p:cBhvr>
                                      <p:tavLst>
                                        <p:tav tm="0">
                                          <p:val>
                                            <p:strVal val="ppt_y"/>
                                          </p:val>
                                        </p:tav>
                                        <p:tav tm="100000">
                                          <p:val>
                                            <p:strVal val="1+ppt_h/2"/>
                                          </p:val>
                                        </p:tav>
                                      </p:tavLst>
                                    </p:anim>
                                    <p:set>
                                      <p:cBhvr>
                                        <p:cTn id="70" dur="1" fill="hold">
                                          <p:stCondLst>
                                            <p:cond delay="499"/>
                                          </p:stCondLst>
                                        </p:cTn>
                                        <p:tgtEl>
                                          <p:spTgt spid="6"/>
                                        </p:tgtEl>
                                        <p:attrNameLst>
                                          <p:attrName>style.visibility</p:attrName>
                                        </p:attrNameLst>
                                      </p:cBhvr>
                                      <p:to>
                                        <p:strVal val="hidden"/>
                                      </p:to>
                                    </p:set>
                                  </p:childTnLst>
                                </p:cTn>
                              </p:par>
                              <p:par>
                                <p:cTn id="71" presetID="2" presetClass="exit" presetSubtype="4" fill="hold" grpId="1" nodeType="withEffect">
                                  <p:stCondLst>
                                    <p:cond delay="0"/>
                                  </p:stCondLst>
                                  <p:childTnLst>
                                    <p:anim calcmode="lin" valueType="num">
                                      <p:cBhvr additive="base">
                                        <p:cTn id="72" dur="500"/>
                                        <p:tgtEl>
                                          <p:spTgt spid="7"/>
                                        </p:tgtEl>
                                        <p:attrNameLst>
                                          <p:attrName>ppt_x</p:attrName>
                                        </p:attrNameLst>
                                      </p:cBhvr>
                                      <p:tavLst>
                                        <p:tav tm="0">
                                          <p:val>
                                            <p:strVal val="ppt_x"/>
                                          </p:val>
                                        </p:tav>
                                        <p:tav tm="100000">
                                          <p:val>
                                            <p:strVal val="ppt_x"/>
                                          </p:val>
                                        </p:tav>
                                      </p:tavLst>
                                    </p:anim>
                                    <p:anim calcmode="lin" valueType="num">
                                      <p:cBhvr additive="base">
                                        <p:cTn id="73" dur="500"/>
                                        <p:tgtEl>
                                          <p:spTgt spid="7"/>
                                        </p:tgtEl>
                                        <p:attrNameLst>
                                          <p:attrName>ppt_y</p:attrName>
                                        </p:attrNameLst>
                                      </p:cBhvr>
                                      <p:tavLst>
                                        <p:tav tm="0">
                                          <p:val>
                                            <p:strVal val="ppt_y"/>
                                          </p:val>
                                        </p:tav>
                                        <p:tav tm="100000">
                                          <p:val>
                                            <p:strVal val="1+ppt_h/2"/>
                                          </p:val>
                                        </p:tav>
                                      </p:tavLst>
                                    </p:anim>
                                    <p:set>
                                      <p:cBhvr>
                                        <p:cTn id="74" dur="1" fill="hold">
                                          <p:stCondLst>
                                            <p:cond delay="499"/>
                                          </p:stCondLst>
                                        </p:cTn>
                                        <p:tgtEl>
                                          <p:spTgt spid="7"/>
                                        </p:tgtEl>
                                        <p:attrNameLst>
                                          <p:attrName>style.visibility</p:attrName>
                                        </p:attrNameLst>
                                      </p:cBhvr>
                                      <p:to>
                                        <p:strVal val="hidden"/>
                                      </p:to>
                                    </p:set>
                                  </p:childTnLst>
                                </p:cTn>
                              </p:par>
                              <p:par>
                                <p:cTn id="75" presetID="2" presetClass="exit" presetSubtype="4" fill="hold" grpId="1" nodeType="withEffect">
                                  <p:stCondLst>
                                    <p:cond delay="0"/>
                                  </p:stCondLst>
                                  <p:childTnLst>
                                    <p:anim calcmode="lin" valueType="num">
                                      <p:cBhvr additive="base">
                                        <p:cTn id="76" dur="500"/>
                                        <p:tgtEl>
                                          <p:spTgt spid="4"/>
                                        </p:tgtEl>
                                        <p:attrNameLst>
                                          <p:attrName>ppt_x</p:attrName>
                                        </p:attrNameLst>
                                      </p:cBhvr>
                                      <p:tavLst>
                                        <p:tav tm="0">
                                          <p:val>
                                            <p:strVal val="ppt_x"/>
                                          </p:val>
                                        </p:tav>
                                        <p:tav tm="100000">
                                          <p:val>
                                            <p:strVal val="ppt_x"/>
                                          </p:val>
                                        </p:tav>
                                      </p:tavLst>
                                    </p:anim>
                                    <p:anim calcmode="lin" valueType="num">
                                      <p:cBhvr additive="base">
                                        <p:cTn id="77" dur="500"/>
                                        <p:tgtEl>
                                          <p:spTgt spid="4"/>
                                        </p:tgtEl>
                                        <p:attrNameLst>
                                          <p:attrName>ppt_y</p:attrName>
                                        </p:attrNameLst>
                                      </p:cBhvr>
                                      <p:tavLst>
                                        <p:tav tm="0">
                                          <p:val>
                                            <p:strVal val="ppt_y"/>
                                          </p:val>
                                        </p:tav>
                                        <p:tav tm="100000">
                                          <p:val>
                                            <p:strVal val="1+ppt_h/2"/>
                                          </p:val>
                                        </p:tav>
                                      </p:tavLst>
                                    </p:anim>
                                    <p:set>
                                      <p:cBhvr>
                                        <p:cTn id="78" dur="1" fill="hold">
                                          <p:stCondLst>
                                            <p:cond delay="499"/>
                                          </p:stCondLst>
                                        </p:cTn>
                                        <p:tgtEl>
                                          <p:spTgt spid="4"/>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5"/>
                                        </p:tgtEl>
                                        <p:attrNameLst>
                                          <p:attrName>ppt_x</p:attrName>
                                        </p:attrNameLst>
                                      </p:cBhvr>
                                      <p:tavLst>
                                        <p:tav tm="0">
                                          <p:val>
                                            <p:strVal val="ppt_x"/>
                                          </p:val>
                                        </p:tav>
                                        <p:tav tm="100000">
                                          <p:val>
                                            <p:strVal val="ppt_x"/>
                                          </p:val>
                                        </p:tav>
                                      </p:tavLst>
                                    </p:anim>
                                    <p:anim calcmode="lin" valueType="num">
                                      <p:cBhvr additive="base">
                                        <p:cTn id="81" dur="500"/>
                                        <p:tgtEl>
                                          <p:spTgt spid="5"/>
                                        </p:tgtEl>
                                        <p:attrNameLst>
                                          <p:attrName>ppt_y</p:attrName>
                                        </p:attrNameLst>
                                      </p:cBhvr>
                                      <p:tavLst>
                                        <p:tav tm="0">
                                          <p:val>
                                            <p:strVal val="ppt_y"/>
                                          </p:val>
                                        </p:tav>
                                        <p:tav tm="100000">
                                          <p:val>
                                            <p:strVal val="1+ppt_h/2"/>
                                          </p:val>
                                        </p:tav>
                                      </p:tavLst>
                                    </p:anim>
                                    <p:set>
                                      <p:cBhvr>
                                        <p:cTn id="82" dur="1" fill="hold">
                                          <p:stCondLst>
                                            <p:cond delay="499"/>
                                          </p:stCondLst>
                                        </p:cTn>
                                        <p:tgtEl>
                                          <p:spTgt spid="5"/>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500"/>
                                        <p:tgtEl>
                                          <p:spTgt spid="16"/>
                                        </p:tgtEl>
                                        <p:attrNameLst>
                                          <p:attrName>ppt_x</p:attrName>
                                        </p:attrNameLst>
                                      </p:cBhvr>
                                      <p:tavLst>
                                        <p:tav tm="0">
                                          <p:val>
                                            <p:strVal val="ppt_x"/>
                                          </p:val>
                                        </p:tav>
                                        <p:tav tm="100000">
                                          <p:val>
                                            <p:strVal val="ppt_x"/>
                                          </p:val>
                                        </p:tav>
                                      </p:tavLst>
                                    </p:anim>
                                    <p:anim calcmode="lin" valueType="num">
                                      <p:cBhvr additive="base">
                                        <p:cTn id="85" dur="500"/>
                                        <p:tgtEl>
                                          <p:spTgt spid="16"/>
                                        </p:tgtEl>
                                        <p:attrNameLst>
                                          <p:attrName>ppt_y</p:attrName>
                                        </p:attrNameLst>
                                      </p:cBhvr>
                                      <p:tavLst>
                                        <p:tav tm="0">
                                          <p:val>
                                            <p:strVal val="ppt_y"/>
                                          </p:val>
                                        </p:tav>
                                        <p:tav tm="100000">
                                          <p:val>
                                            <p:strVal val="1+ppt_h/2"/>
                                          </p:val>
                                        </p:tav>
                                      </p:tavLst>
                                    </p:anim>
                                    <p:set>
                                      <p:cBhvr>
                                        <p:cTn id="86" dur="1" fill="hold">
                                          <p:stCondLst>
                                            <p:cond delay="499"/>
                                          </p:stCondLst>
                                        </p:cTn>
                                        <p:tgtEl>
                                          <p:spTgt spid="16"/>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17"/>
                                        </p:tgtEl>
                                        <p:attrNameLst>
                                          <p:attrName>ppt_x</p:attrName>
                                        </p:attrNameLst>
                                      </p:cBhvr>
                                      <p:tavLst>
                                        <p:tav tm="0">
                                          <p:val>
                                            <p:strVal val="ppt_x"/>
                                          </p:val>
                                        </p:tav>
                                        <p:tav tm="100000">
                                          <p:val>
                                            <p:strVal val="ppt_x"/>
                                          </p:val>
                                        </p:tav>
                                      </p:tavLst>
                                    </p:anim>
                                    <p:anim calcmode="lin" valueType="num">
                                      <p:cBhvr additive="base">
                                        <p:cTn id="89" dur="500"/>
                                        <p:tgtEl>
                                          <p:spTgt spid="17"/>
                                        </p:tgtEl>
                                        <p:attrNameLst>
                                          <p:attrName>ppt_y</p:attrName>
                                        </p:attrNameLst>
                                      </p:cBhvr>
                                      <p:tavLst>
                                        <p:tav tm="0">
                                          <p:val>
                                            <p:strVal val="ppt_y"/>
                                          </p:val>
                                        </p:tav>
                                        <p:tav tm="100000">
                                          <p:val>
                                            <p:strVal val="1+ppt_h/2"/>
                                          </p:val>
                                        </p:tav>
                                      </p:tavLst>
                                    </p:anim>
                                    <p:set>
                                      <p:cBhvr>
                                        <p:cTn id="90" dur="1" fill="hold">
                                          <p:stCondLst>
                                            <p:cond delay="499"/>
                                          </p:stCondLst>
                                        </p:cTn>
                                        <p:tgtEl>
                                          <p:spTgt spid="17"/>
                                        </p:tgtEl>
                                        <p:attrNameLst>
                                          <p:attrName>style.visibility</p:attrName>
                                        </p:attrNameLst>
                                      </p:cBhvr>
                                      <p:to>
                                        <p:strVal val="hidden"/>
                                      </p:to>
                                    </p:set>
                                  </p:childTnLst>
                                </p:cTn>
                              </p:par>
                              <p:par>
                                <p:cTn id="91" presetID="2" presetClass="exit" presetSubtype="4" fill="hold" grpId="0" nodeType="withEffect">
                                  <p:stCondLst>
                                    <p:cond delay="0"/>
                                  </p:stCondLst>
                                  <p:childTnLst>
                                    <p:anim calcmode="lin" valueType="num">
                                      <p:cBhvr additive="base">
                                        <p:cTn id="92" dur="500"/>
                                        <p:tgtEl>
                                          <p:spTgt spid="11"/>
                                        </p:tgtEl>
                                        <p:attrNameLst>
                                          <p:attrName>ppt_x</p:attrName>
                                        </p:attrNameLst>
                                      </p:cBhvr>
                                      <p:tavLst>
                                        <p:tav tm="0">
                                          <p:val>
                                            <p:strVal val="ppt_x"/>
                                          </p:val>
                                        </p:tav>
                                        <p:tav tm="100000">
                                          <p:val>
                                            <p:strVal val="ppt_x"/>
                                          </p:val>
                                        </p:tav>
                                      </p:tavLst>
                                    </p:anim>
                                    <p:anim calcmode="lin" valueType="num">
                                      <p:cBhvr additive="base">
                                        <p:cTn id="93" dur="500"/>
                                        <p:tgtEl>
                                          <p:spTgt spid="11"/>
                                        </p:tgtEl>
                                        <p:attrNameLst>
                                          <p:attrName>ppt_y</p:attrName>
                                        </p:attrNameLst>
                                      </p:cBhvr>
                                      <p:tavLst>
                                        <p:tav tm="0">
                                          <p:val>
                                            <p:strVal val="ppt_y"/>
                                          </p:val>
                                        </p:tav>
                                        <p:tav tm="100000">
                                          <p:val>
                                            <p:strVal val="1+ppt_h/2"/>
                                          </p:val>
                                        </p:tav>
                                      </p:tavLst>
                                    </p:anim>
                                    <p:set>
                                      <p:cBhvr>
                                        <p:cTn id="9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6" grpId="0" animBg="1"/>
      <p:bldP spid="6" grpId="1" animBg="1"/>
      <p:bldP spid="13" grpId="0"/>
      <p:bldP spid="13" grpId="1"/>
      <p:bldP spid="2" grpId="0" animBg="1"/>
      <p:bldP spid="2" grpId="1" animBg="1"/>
      <p:bldP spid="2" grpId="2" animBg="1"/>
      <p:bldP spid="3" grpId="0"/>
      <p:bldP spid="3" grpId="1"/>
      <p:bldP spid="4" grpId="0" animBg="1"/>
      <p:bldP spid="4" grpId="1" animBg="1"/>
      <p:bldP spid="5" grpId="0" animBg="1"/>
      <p:bldP spid="5" grpId="1" animBg="1"/>
      <p:bldP spid="16" grpId="0" animBg="1"/>
      <p:bldP spid="16" grpId="1" animBg="1"/>
      <p:bldP spid="17" grpId="0" animBg="1"/>
      <p:bldP spid="17" grpId="1" animBg="1"/>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A38A7ED9-3AA9-4445-A68D-460D956157DC}"/>
              </a:ext>
            </a:extLst>
          </p:cNvPr>
          <p:cNvPicPr>
            <a:picLocks noChangeAspect="1"/>
          </p:cNvPicPr>
          <p:nvPr/>
        </p:nvPicPr>
        <p:blipFill>
          <a:blip r:embed="rId3"/>
          <a:stretch>
            <a:fillRect/>
          </a:stretch>
        </p:blipFill>
        <p:spPr>
          <a:xfrm>
            <a:off x="3110383" y="941362"/>
            <a:ext cx="9005465" cy="5868589"/>
          </a:xfrm>
          <a:prstGeom prst="rect">
            <a:avLst/>
          </a:prstGeom>
        </p:spPr>
      </p:pic>
      <p:sp>
        <p:nvSpPr>
          <p:cNvPr id="4" name="TextBox 3"/>
          <p:cNvSpPr txBox="1"/>
          <p:nvPr/>
        </p:nvSpPr>
        <p:spPr>
          <a:xfrm>
            <a:off x="110827" y="135308"/>
            <a:ext cx="5600017"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b="1" dirty="0" err="1"/>
              <a:t>Health_Indicators</a:t>
            </a:r>
            <a:r>
              <a:rPr lang="en-CA" sz="2000" b="1" dirty="0"/>
              <a:t> </a:t>
            </a:r>
            <a:r>
              <a:rPr lang="en-CA" sz="2000" dirty="0"/>
              <a:t>to restrict the data</a:t>
            </a:r>
          </a:p>
        </p:txBody>
      </p:sp>
      <p:sp>
        <p:nvSpPr>
          <p:cNvPr id="6" name="TextBox 5"/>
          <p:cNvSpPr txBox="1"/>
          <p:nvPr/>
        </p:nvSpPr>
        <p:spPr>
          <a:xfrm>
            <a:off x="110827" y="742876"/>
            <a:ext cx="3085744" cy="1015663"/>
          </a:xfrm>
          <a:prstGeom prst="rect">
            <a:avLst/>
          </a:prstGeom>
          <a:solidFill>
            <a:schemeClr val="bg1"/>
          </a:solidFill>
          <a:ln w="19050">
            <a:solidFill>
              <a:schemeClr val="accent2"/>
            </a:solidFill>
          </a:ln>
        </p:spPr>
        <p:txBody>
          <a:bodyPr wrap="square" rtlCol="0">
            <a:spAutoFit/>
          </a:bodyPr>
          <a:lstStyle/>
          <a:p>
            <a:r>
              <a:rPr lang="en-CA" sz="2000" b="1" i="1" dirty="0"/>
              <a:t>Sort</a:t>
            </a:r>
            <a:r>
              <a:rPr lang="en-CA" sz="2000" dirty="0"/>
              <a:t> the data by</a:t>
            </a:r>
          </a:p>
          <a:p>
            <a:pPr marL="342900" indent="-342900">
              <a:buFont typeface="Arial" panose="020B0604020202020204" pitchFamily="34" charset="0"/>
              <a:buChar char="•"/>
            </a:pPr>
            <a:r>
              <a:rPr lang="en-CA" sz="2000" dirty="0"/>
              <a:t>SEX</a:t>
            </a:r>
          </a:p>
          <a:p>
            <a:pPr marL="342900" indent="-342900">
              <a:buFont typeface="Arial" panose="020B0604020202020204" pitchFamily="34" charset="0"/>
              <a:buChar char="•"/>
            </a:pPr>
            <a:r>
              <a:rPr lang="en-CA" sz="2000" dirty="0"/>
              <a:t>HRPROF</a:t>
            </a:r>
          </a:p>
        </p:txBody>
      </p:sp>
      <p:cxnSp>
        <p:nvCxnSpPr>
          <p:cNvPr id="3" name="Straight Arrow Connector 2"/>
          <p:cNvCxnSpPr>
            <a:cxnSpLocks/>
            <a:stCxn id="6" idx="3"/>
            <a:endCxn id="19" idx="1"/>
          </p:cNvCxnSpPr>
          <p:nvPr/>
        </p:nvCxnSpPr>
        <p:spPr>
          <a:xfrm>
            <a:off x="3196571" y="1250708"/>
            <a:ext cx="2996830" cy="5200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6193401" y="1483920"/>
            <a:ext cx="298835" cy="573709"/>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9" name="Straight Arrow Connector 28"/>
          <p:cNvCxnSpPr>
            <a:cxnSpLocks/>
            <a:stCxn id="19" idx="2"/>
          </p:cNvCxnSpPr>
          <p:nvPr/>
        </p:nvCxnSpPr>
        <p:spPr>
          <a:xfrm>
            <a:off x="6342819" y="2057629"/>
            <a:ext cx="991772" cy="13713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Slide Number Placeholder 2">
            <a:extLst>
              <a:ext uri="{FF2B5EF4-FFF2-40B4-BE49-F238E27FC236}">
                <a16:creationId xmlns:a16="http://schemas.microsoft.com/office/drawing/2014/main" id="{02002D25-57DE-44AB-9D09-96D4A6791A57}"/>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37</a:t>
            </a:fld>
            <a:endParaRPr lang="en-GB" dirty="0">
              <a:solidFill>
                <a:schemeClr val="tx1"/>
              </a:solidFill>
            </a:endParaRPr>
          </a:p>
        </p:txBody>
      </p:sp>
      <p:pic>
        <p:nvPicPr>
          <p:cNvPr id="8" name="Picture 7">
            <a:extLst>
              <a:ext uri="{FF2B5EF4-FFF2-40B4-BE49-F238E27FC236}">
                <a16:creationId xmlns:a16="http://schemas.microsoft.com/office/drawing/2014/main" id="{81A2231D-E4FB-4993-89C0-73C2D37F4274}"/>
              </a:ext>
            </a:extLst>
          </p:cNvPr>
          <p:cNvPicPr>
            <a:picLocks noChangeAspect="1"/>
          </p:cNvPicPr>
          <p:nvPr/>
        </p:nvPicPr>
        <p:blipFill>
          <a:blip r:embed="rId4"/>
          <a:stretch>
            <a:fillRect/>
          </a:stretch>
        </p:blipFill>
        <p:spPr>
          <a:xfrm>
            <a:off x="4656209" y="3429000"/>
            <a:ext cx="5572903" cy="2553056"/>
          </a:xfrm>
          <a:prstGeom prst="rect">
            <a:avLst/>
          </a:prstGeom>
          <a:ln w="6350">
            <a:solidFill>
              <a:schemeClr val="bg1">
                <a:lumMod val="65000"/>
              </a:schemeClr>
            </a:solidFill>
          </a:ln>
        </p:spPr>
      </p:pic>
    </p:spTree>
    <p:extLst>
      <p:ext uri="{BB962C8B-B14F-4D97-AF65-F5344CB8AC3E}">
        <p14:creationId xmlns:p14="http://schemas.microsoft.com/office/powerpoint/2010/main" val="147112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dissolv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0-#ppt_w/2"/>
                                          </p:val>
                                        </p:tav>
                                        <p:tav tm="100000">
                                          <p:val>
                                            <p:strVal val="#ppt_x"/>
                                          </p:val>
                                        </p:tav>
                                      </p:tavLst>
                                    </p:anim>
                                    <p:anim calcmode="lin" valueType="num">
                                      <p:cBhvr additive="base">
                                        <p:cTn id="17" dur="500" fill="hold"/>
                                        <p:tgtEl>
                                          <p:spTgt spid="6"/>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childTnLst>
                          </p:cTn>
                        </p:par>
                        <p:par>
                          <p:cTn id="22" fill="hold">
                            <p:stCondLst>
                              <p:cond delay="1000"/>
                            </p:stCondLst>
                            <p:childTnLst>
                              <p:par>
                                <p:cTn id="23" presetID="22" presetClass="entr" presetSubtype="1"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up)">
                                      <p:cBhvr>
                                        <p:cTn id="25" dur="500"/>
                                        <p:tgtEl>
                                          <p:spTgt spid="19"/>
                                        </p:tgtEl>
                                      </p:cBhvr>
                                    </p:animEffect>
                                  </p:childTnLst>
                                </p:cTn>
                              </p:par>
                            </p:childTnLst>
                          </p:cTn>
                        </p:par>
                        <p:par>
                          <p:cTn id="26" fill="hold">
                            <p:stCondLst>
                              <p:cond delay="1500"/>
                            </p:stCondLst>
                            <p:childTnLst>
                              <p:par>
                                <p:cTn id="27" presetID="22" presetClass="entr" presetSubtype="1" fill="hold"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up)">
                                      <p:cBhvr>
                                        <p:cTn id="29" dur="500"/>
                                        <p:tgtEl>
                                          <p:spTgt spid="29"/>
                                        </p:tgtEl>
                                      </p:cBhvr>
                                    </p:animEffect>
                                  </p:childTnLst>
                                </p:cTn>
                              </p:par>
                            </p:childTnLst>
                          </p:cTn>
                        </p:par>
                        <p:par>
                          <p:cTn id="30" fill="hold">
                            <p:stCondLst>
                              <p:cond delay="2000"/>
                            </p:stCondLst>
                            <p:childTnLst>
                              <p:par>
                                <p:cTn id="31" presetID="22" presetClass="entr" presetSubtype="1"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up)">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xit" presetSubtype="4" fill="hold" grpId="1" nodeType="clickEffect">
                                  <p:stCondLst>
                                    <p:cond delay="0"/>
                                  </p:stCondLst>
                                  <p:childTnLst>
                                    <p:animEffect transition="out" filter="wipe(down)">
                                      <p:cBhvr>
                                        <p:cTn id="37" dur="500"/>
                                        <p:tgtEl>
                                          <p:spTgt spid="6"/>
                                        </p:tgtEl>
                                      </p:cBhvr>
                                    </p:animEffect>
                                    <p:set>
                                      <p:cBhvr>
                                        <p:cTn id="38" dur="1" fill="hold">
                                          <p:stCondLst>
                                            <p:cond delay="499"/>
                                          </p:stCondLst>
                                        </p:cTn>
                                        <p:tgtEl>
                                          <p:spTgt spid="6"/>
                                        </p:tgtEl>
                                        <p:attrNameLst>
                                          <p:attrName>style.visibility</p:attrName>
                                        </p:attrNameLst>
                                      </p:cBhvr>
                                      <p:to>
                                        <p:strVal val="hidden"/>
                                      </p:to>
                                    </p:set>
                                  </p:childTnLst>
                                </p:cTn>
                              </p:par>
                              <p:par>
                                <p:cTn id="39" presetID="22" presetClass="exit" presetSubtype="4" fill="hold" nodeType="withEffect">
                                  <p:stCondLst>
                                    <p:cond delay="0"/>
                                  </p:stCondLst>
                                  <p:childTnLst>
                                    <p:animEffect transition="out" filter="wipe(down)">
                                      <p:cBhvr>
                                        <p:cTn id="40" dur="500"/>
                                        <p:tgtEl>
                                          <p:spTgt spid="3"/>
                                        </p:tgtEl>
                                      </p:cBhvr>
                                    </p:animEffect>
                                    <p:set>
                                      <p:cBhvr>
                                        <p:cTn id="41" dur="1" fill="hold">
                                          <p:stCondLst>
                                            <p:cond delay="499"/>
                                          </p:stCondLst>
                                        </p:cTn>
                                        <p:tgtEl>
                                          <p:spTgt spid="3"/>
                                        </p:tgtEl>
                                        <p:attrNameLst>
                                          <p:attrName>style.visibility</p:attrName>
                                        </p:attrNameLst>
                                      </p:cBhvr>
                                      <p:to>
                                        <p:strVal val="hidden"/>
                                      </p:to>
                                    </p:set>
                                  </p:childTnLst>
                                </p:cTn>
                              </p:par>
                              <p:par>
                                <p:cTn id="42" presetID="22" presetClass="exit" presetSubtype="4" fill="hold" grpId="1" nodeType="withEffect">
                                  <p:stCondLst>
                                    <p:cond delay="0"/>
                                  </p:stCondLst>
                                  <p:childTnLst>
                                    <p:animEffect transition="out" filter="wipe(down)">
                                      <p:cBhvr>
                                        <p:cTn id="43" dur="500"/>
                                        <p:tgtEl>
                                          <p:spTgt spid="19"/>
                                        </p:tgtEl>
                                      </p:cBhvr>
                                    </p:animEffect>
                                    <p:set>
                                      <p:cBhvr>
                                        <p:cTn id="44" dur="1" fill="hold">
                                          <p:stCondLst>
                                            <p:cond delay="499"/>
                                          </p:stCondLst>
                                        </p:cTn>
                                        <p:tgtEl>
                                          <p:spTgt spid="19"/>
                                        </p:tgtEl>
                                        <p:attrNameLst>
                                          <p:attrName>style.visibility</p:attrName>
                                        </p:attrNameLst>
                                      </p:cBhvr>
                                      <p:to>
                                        <p:strVal val="hidden"/>
                                      </p:to>
                                    </p:set>
                                  </p:childTnLst>
                                </p:cTn>
                              </p:par>
                              <p:par>
                                <p:cTn id="45" presetID="22" presetClass="exit" presetSubtype="4" fill="hold" nodeType="withEffect">
                                  <p:stCondLst>
                                    <p:cond delay="0"/>
                                  </p:stCondLst>
                                  <p:childTnLst>
                                    <p:animEffect transition="out" filter="wipe(down)">
                                      <p:cBhvr>
                                        <p:cTn id="46" dur="500"/>
                                        <p:tgtEl>
                                          <p:spTgt spid="29"/>
                                        </p:tgtEl>
                                      </p:cBhvr>
                                    </p:animEffect>
                                    <p:set>
                                      <p:cBhvr>
                                        <p:cTn id="47" dur="1" fill="hold">
                                          <p:stCondLst>
                                            <p:cond delay="499"/>
                                          </p:stCondLst>
                                        </p:cTn>
                                        <p:tgtEl>
                                          <p:spTgt spid="29"/>
                                        </p:tgtEl>
                                        <p:attrNameLst>
                                          <p:attrName>style.visibility</p:attrName>
                                        </p:attrNameLst>
                                      </p:cBhvr>
                                      <p:to>
                                        <p:strVal val="hidden"/>
                                      </p:to>
                                    </p:set>
                                  </p:childTnLst>
                                </p:cTn>
                              </p:par>
                              <p:par>
                                <p:cTn id="48" presetID="22" presetClass="exit" presetSubtype="4" fill="hold" nodeType="withEffect">
                                  <p:stCondLst>
                                    <p:cond delay="0"/>
                                  </p:stCondLst>
                                  <p:childTnLst>
                                    <p:animEffect transition="out" filter="wipe(down)">
                                      <p:cBhvr>
                                        <p:cTn id="49" dur="500"/>
                                        <p:tgtEl>
                                          <p:spTgt spid="8"/>
                                        </p:tgtEl>
                                      </p:cBhvr>
                                    </p:animEffect>
                                    <p:set>
                                      <p:cBhvr>
                                        <p:cTn id="5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6" grpId="1" animBg="1"/>
      <p:bldP spid="19" grpId="0" animBg="1"/>
      <p:bldP spid="19"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9EF4E64-F136-4112-947D-7A63A26D7F2A}"/>
              </a:ext>
            </a:extLst>
          </p:cNvPr>
          <p:cNvPicPr>
            <a:picLocks noChangeAspect="1"/>
          </p:cNvPicPr>
          <p:nvPr/>
        </p:nvPicPr>
        <p:blipFill>
          <a:blip r:embed="rId3"/>
          <a:stretch>
            <a:fillRect/>
          </a:stretch>
        </p:blipFill>
        <p:spPr>
          <a:xfrm>
            <a:off x="3110383" y="927138"/>
            <a:ext cx="9005465" cy="5855609"/>
          </a:xfrm>
          <a:prstGeom prst="rect">
            <a:avLst/>
          </a:prstGeom>
        </p:spPr>
      </p:pic>
      <p:sp>
        <p:nvSpPr>
          <p:cNvPr id="7" name="TextBox 6"/>
          <p:cNvSpPr txBox="1"/>
          <p:nvPr/>
        </p:nvSpPr>
        <p:spPr>
          <a:xfrm>
            <a:off x="110828" y="1316060"/>
            <a:ext cx="2948256" cy="1015663"/>
          </a:xfrm>
          <a:prstGeom prst="rect">
            <a:avLst/>
          </a:prstGeom>
          <a:noFill/>
          <a:ln w="19050">
            <a:solidFill>
              <a:schemeClr val="accent2"/>
            </a:solidFill>
          </a:ln>
        </p:spPr>
        <p:txBody>
          <a:bodyPr wrap="square" rtlCol="0">
            <a:spAutoFit/>
          </a:bodyPr>
          <a:lstStyle/>
          <a:p>
            <a:r>
              <a:rPr lang="en-CA" sz="2000" dirty="0"/>
              <a:t>Filter by the following</a:t>
            </a:r>
            <a:endParaRPr lang="en-CA" sz="2000" b="1" dirty="0"/>
          </a:p>
          <a:p>
            <a:pPr marL="542925" indent="-342900">
              <a:buFont typeface="Wingdings" panose="05000000000000000000" pitchFamily="2" charset="2"/>
              <a:buChar char="Ø"/>
            </a:pPr>
            <a:r>
              <a:rPr lang="en-CA" sz="2000" b="1" i="1" dirty="0"/>
              <a:t>GEO</a:t>
            </a:r>
            <a:endParaRPr lang="en-CA" sz="2000" dirty="0"/>
          </a:p>
          <a:p>
            <a:pPr marL="715963" indent="-342900">
              <a:buFont typeface="Courier New" panose="02070309020205020404" pitchFamily="49" charset="0"/>
              <a:buChar char="o"/>
            </a:pPr>
            <a:r>
              <a:rPr lang="en-CA" sz="2000" dirty="0"/>
              <a:t>Saskatchewan only</a:t>
            </a:r>
          </a:p>
        </p:txBody>
      </p:sp>
      <p:cxnSp>
        <p:nvCxnSpPr>
          <p:cNvPr id="24" name="Straight Arrow Connector 23"/>
          <p:cNvCxnSpPr>
            <a:cxnSpLocks/>
            <a:stCxn id="7" idx="3"/>
          </p:cNvCxnSpPr>
          <p:nvPr/>
        </p:nvCxnSpPr>
        <p:spPr>
          <a:xfrm>
            <a:off x="3059084" y="1823892"/>
            <a:ext cx="2294312" cy="10156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1405" y="2963165"/>
            <a:ext cx="2183530" cy="3878209"/>
          </a:xfrm>
          <a:prstGeom prst="rect">
            <a:avLst/>
          </a:prstGeom>
          <a:ln w="6350">
            <a:solidFill>
              <a:schemeClr val="bg1">
                <a:lumMod val="65000"/>
              </a:schemeClr>
            </a:solidFill>
          </a:ln>
        </p:spPr>
      </p:pic>
      <p:sp>
        <p:nvSpPr>
          <p:cNvPr id="41" name="TextBox 40"/>
          <p:cNvSpPr txBox="1"/>
          <p:nvPr/>
        </p:nvSpPr>
        <p:spPr>
          <a:xfrm>
            <a:off x="228600" y="5981723"/>
            <a:ext cx="2514600" cy="400110"/>
          </a:xfrm>
          <a:prstGeom prst="rect">
            <a:avLst/>
          </a:prstGeom>
          <a:solidFill>
            <a:srgbClr val="FCE7D8"/>
          </a:solidFill>
          <a:ln w="19050">
            <a:solidFill>
              <a:schemeClr val="accent2"/>
            </a:solidFill>
          </a:ln>
          <a:effectLst/>
        </p:spPr>
        <p:txBody>
          <a:bodyPr wrap="square" rtlCol="0">
            <a:spAutoFit/>
          </a:bodyPr>
          <a:lstStyle>
            <a:defPPr>
              <a:defRPr lang="en-US"/>
            </a:defPPr>
          </a:lstStyle>
          <a:p>
            <a:r>
              <a:rPr lang="en-CA" sz="2000" dirty="0"/>
              <a:t>2300 of 31592 records</a:t>
            </a:r>
          </a:p>
        </p:txBody>
      </p:sp>
      <p:cxnSp>
        <p:nvCxnSpPr>
          <p:cNvPr id="42" name="Straight Arrow Connector 41"/>
          <p:cNvCxnSpPr>
            <a:cxnSpLocks/>
          </p:cNvCxnSpPr>
          <p:nvPr/>
        </p:nvCxnSpPr>
        <p:spPr>
          <a:xfrm>
            <a:off x="2751513" y="6181778"/>
            <a:ext cx="599892" cy="4704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Slide Number Placeholder 2">
            <a:extLst>
              <a:ext uri="{FF2B5EF4-FFF2-40B4-BE49-F238E27FC236}">
                <a16:creationId xmlns:a16="http://schemas.microsoft.com/office/drawing/2014/main" id="{CBCC02B9-2952-4976-A2A1-5248591C7430}"/>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38</a:t>
            </a:fld>
            <a:endParaRPr lang="en-GB" dirty="0">
              <a:solidFill>
                <a:schemeClr val="tx1"/>
              </a:solidFill>
            </a:endParaRPr>
          </a:p>
        </p:txBody>
      </p:sp>
      <p:sp>
        <p:nvSpPr>
          <p:cNvPr id="10" name="TextBox 9">
            <a:extLst>
              <a:ext uri="{FF2B5EF4-FFF2-40B4-BE49-F238E27FC236}">
                <a16:creationId xmlns:a16="http://schemas.microsoft.com/office/drawing/2014/main" id="{2D274A4C-BD26-4E69-A83A-7C7AA4B9233B}"/>
              </a:ext>
            </a:extLst>
          </p:cNvPr>
          <p:cNvSpPr txBox="1"/>
          <p:nvPr/>
        </p:nvSpPr>
        <p:spPr>
          <a:xfrm>
            <a:off x="110827" y="135308"/>
            <a:ext cx="5600017"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b="1" dirty="0" err="1"/>
              <a:t>Health_Indicators</a:t>
            </a:r>
            <a:r>
              <a:rPr lang="en-CA" sz="2000" b="1" dirty="0"/>
              <a:t> </a:t>
            </a:r>
            <a:r>
              <a:rPr lang="en-CA" sz="2000" dirty="0"/>
              <a:t>to restrict the data</a:t>
            </a:r>
          </a:p>
        </p:txBody>
      </p:sp>
      <p:sp>
        <p:nvSpPr>
          <p:cNvPr id="11" name="TextBox 10">
            <a:extLst>
              <a:ext uri="{FF2B5EF4-FFF2-40B4-BE49-F238E27FC236}">
                <a16:creationId xmlns:a16="http://schemas.microsoft.com/office/drawing/2014/main" id="{CFDF4563-25B4-4DB6-8F23-1BA8AA8D2B17}"/>
              </a:ext>
            </a:extLst>
          </p:cNvPr>
          <p:cNvSpPr txBox="1"/>
          <p:nvPr/>
        </p:nvSpPr>
        <p:spPr>
          <a:xfrm>
            <a:off x="113771" y="631638"/>
            <a:ext cx="2945313" cy="400110"/>
          </a:xfrm>
          <a:prstGeom prst="rect">
            <a:avLst/>
          </a:prstGeom>
          <a:noFill/>
          <a:ln w="19050">
            <a:solidFill>
              <a:schemeClr val="accent2"/>
            </a:solidFill>
          </a:ln>
        </p:spPr>
        <p:txBody>
          <a:bodyPr wrap="square" rtlCol="0">
            <a:spAutoFit/>
          </a:bodyPr>
          <a:lstStyle/>
          <a:p>
            <a:r>
              <a:rPr lang="en-CA" sz="2000" dirty="0"/>
              <a:t>Click on the </a:t>
            </a:r>
            <a:r>
              <a:rPr lang="en-CA" sz="2000" b="1" dirty="0"/>
              <a:t>Filter</a:t>
            </a:r>
            <a:r>
              <a:rPr lang="en-CA" sz="2000" dirty="0"/>
              <a:t> option.</a:t>
            </a:r>
          </a:p>
        </p:txBody>
      </p:sp>
      <p:cxnSp>
        <p:nvCxnSpPr>
          <p:cNvPr id="12" name="Straight Arrow Connector 11">
            <a:extLst>
              <a:ext uri="{FF2B5EF4-FFF2-40B4-BE49-F238E27FC236}">
                <a16:creationId xmlns:a16="http://schemas.microsoft.com/office/drawing/2014/main" id="{074AE336-AF1B-4B88-97BD-4FF3BA1B28A4}"/>
              </a:ext>
            </a:extLst>
          </p:cNvPr>
          <p:cNvCxnSpPr>
            <a:cxnSpLocks/>
            <a:stCxn id="11" idx="3"/>
          </p:cNvCxnSpPr>
          <p:nvPr/>
        </p:nvCxnSpPr>
        <p:spPr>
          <a:xfrm>
            <a:off x="3059084" y="831693"/>
            <a:ext cx="5120640" cy="90566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529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childTnLst>
                          </p:cTn>
                        </p:par>
                        <p:par>
                          <p:cTn id="23" fill="hold">
                            <p:stCondLst>
                              <p:cond delay="1000"/>
                            </p:stCondLst>
                            <p:childTnLst>
                              <p:par>
                                <p:cTn id="24" presetID="22" presetClass="entr" presetSubtype="1" fill="hold" nodeType="after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wipe(up)">
                                      <p:cBhvr>
                                        <p:cTn id="26" dur="500"/>
                                        <p:tgtEl>
                                          <p:spTgt spid="38"/>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500" fill="hold"/>
                                        <p:tgtEl>
                                          <p:spTgt spid="41"/>
                                        </p:tgtEl>
                                        <p:attrNameLst>
                                          <p:attrName>ppt_x</p:attrName>
                                        </p:attrNameLst>
                                      </p:cBhvr>
                                      <p:tavLst>
                                        <p:tav tm="0">
                                          <p:val>
                                            <p:strVal val="0-#ppt_w/2"/>
                                          </p:val>
                                        </p:tav>
                                        <p:tav tm="100000">
                                          <p:val>
                                            <p:strVal val="#ppt_x"/>
                                          </p:val>
                                        </p:tav>
                                      </p:tavLst>
                                    </p:anim>
                                    <p:anim calcmode="lin" valueType="num">
                                      <p:cBhvr additive="base">
                                        <p:cTn id="32" dur="500" fill="hold"/>
                                        <p:tgtEl>
                                          <p:spTgt spid="41"/>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wipe(left)">
                                      <p:cBhvr>
                                        <p:cTn id="36" dur="500"/>
                                        <p:tgtEl>
                                          <p:spTgt spid="4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xit" presetSubtype="4" fill="hold" grpId="1" nodeType="clickEffect">
                                  <p:stCondLst>
                                    <p:cond delay="0"/>
                                  </p:stCondLst>
                                  <p:childTnLst>
                                    <p:animEffect transition="out" filter="wipe(down)">
                                      <p:cBhvr>
                                        <p:cTn id="40" dur="500"/>
                                        <p:tgtEl>
                                          <p:spTgt spid="11"/>
                                        </p:tgtEl>
                                      </p:cBhvr>
                                    </p:animEffect>
                                    <p:set>
                                      <p:cBhvr>
                                        <p:cTn id="41" dur="1" fill="hold">
                                          <p:stCondLst>
                                            <p:cond delay="499"/>
                                          </p:stCondLst>
                                        </p:cTn>
                                        <p:tgtEl>
                                          <p:spTgt spid="11"/>
                                        </p:tgtEl>
                                        <p:attrNameLst>
                                          <p:attrName>style.visibility</p:attrName>
                                        </p:attrNameLst>
                                      </p:cBhvr>
                                      <p:to>
                                        <p:strVal val="hidden"/>
                                      </p:to>
                                    </p:set>
                                  </p:childTnLst>
                                </p:cTn>
                              </p:par>
                              <p:par>
                                <p:cTn id="42" presetID="22" presetClass="exit" presetSubtype="4" fill="hold" nodeType="withEffect">
                                  <p:stCondLst>
                                    <p:cond delay="0"/>
                                  </p:stCondLst>
                                  <p:childTnLst>
                                    <p:animEffect transition="out" filter="wipe(down)">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par>
                                <p:cTn id="45" presetID="22" presetClass="exit" presetSubtype="4" fill="hold" grpId="1" nodeType="withEffect">
                                  <p:stCondLst>
                                    <p:cond delay="0"/>
                                  </p:stCondLst>
                                  <p:childTnLst>
                                    <p:animEffect transition="out" filter="wipe(down)">
                                      <p:cBhvr>
                                        <p:cTn id="46" dur="500"/>
                                        <p:tgtEl>
                                          <p:spTgt spid="7"/>
                                        </p:tgtEl>
                                      </p:cBhvr>
                                    </p:animEffect>
                                    <p:set>
                                      <p:cBhvr>
                                        <p:cTn id="47" dur="1" fill="hold">
                                          <p:stCondLst>
                                            <p:cond delay="499"/>
                                          </p:stCondLst>
                                        </p:cTn>
                                        <p:tgtEl>
                                          <p:spTgt spid="7"/>
                                        </p:tgtEl>
                                        <p:attrNameLst>
                                          <p:attrName>style.visibility</p:attrName>
                                        </p:attrNameLst>
                                      </p:cBhvr>
                                      <p:to>
                                        <p:strVal val="hidden"/>
                                      </p:to>
                                    </p:set>
                                  </p:childTnLst>
                                </p:cTn>
                              </p:par>
                              <p:par>
                                <p:cTn id="48" presetID="22" presetClass="exit" presetSubtype="4" fill="hold" nodeType="withEffect">
                                  <p:stCondLst>
                                    <p:cond delay="0"/>
                                  </p:stCondLst>
                                  <p:childTnLst>
                                    <p:animEffect transition="out" filter="wipe(down)">
                                      <p:cBhvr>
                                        <p:cTn id="49" dur="500"/>
                                        <p:tgtEl>
                                          <p:spTgt spid="24"/>
                                        </p:tgtEl>
                                      </p:cBhvr>
                                    </p:animEffect>
                                    <p:set>
                                      <p:cBhvr>
                                        <p:cTn id="50" dur="1" fill="hold">
                                          <p:stCondLst>
                                            <p:cond delay="499"/>
                                          </p:stCondLst>
                                        </p:cTn>
                                        <p:tgtEl>
                                          <p:spTgt spid="24"/>
                                        </p:tgtEl>
                                        <p:attrNameLst>
                                          <p:attrName>style.visibility</p:attrName>
                                        </p:attrNameLst>
                                      </p:cBhvr>
                                      <p:to>
                                        <p:strVal val="hidden"/>
                                      </p:to>
                                    </p:set>
                                  </p:childTnLst>
                                </p:cTn>
                              </p:par>
                              <p:par>
                                <p:cTn id="51" presetID="22" presetClass="exit" presetSubtype="4" fill="hold" nodeType="withEffect">
                                  <p:stCondLst>
                                    <p:cond delay="0"/>
                                  </p:stCondLst>
                                  <p:childTnLst>
                                    <p:animEffect transition="out" filter="wipe(down)">
                                      <p:cBhvr>
                                        <p:cTn id="52" dur="500"/>
                                        <p:tgtEl>
                                          <p:spTgt spid="38"/>
                                        </p:tgtEl>
                                      </p:cBhvr>
                                    </p:animEffect>
                                    <p:set>
                                      <p:cBhvr>
                                        <p:cTn id="53" dur="1" fill="hold">
                                          <p:stCondLst>
                                            <p:cond delay="499"/>
                                          </p:stCondLst>
                                        </p:cTn>
                                        <p:tgtEl>
                                          <p:spTgt spid="38"/>
                                        </p:tgtEl>
                                        <p:attrNameLst>
                                          <p:attrName>style.visibility</p:attrName>
                                        </p:attrNameLst>
                                      </p:cBhvr>
                                      <p:to>
                                        <p:strVal val="hidden"/>
                                      </p:to>
                                    </p:set>
                                  </p:childTnLst>
                                </p:cTn>
                              </p:par>
                              <p:par>
                                <p:cTn id="54" presetID="22" presetClass="exit" presetSubtype="4" fill="hold" grpId="1" nodeType="withEffect">
                                  <p:stCondLst>
                                    <p:cond delay="0"/>
                                  </p:stCondLst>
                                  <p:childTnLst>
                                    <p:animEffect transition="out" filter="wipe(down)">
                                      <p:cBhvr>
                                        <p:cTn id="55" dur="500"/>
                                        <p:tgtEl>
                                          <p:spTgt spid="41"/>
                                        </p:tgtEl>
                                      </p:cBhvr>
                                    </p:animEffect>
                                    <p:set>
                                      <p:cBhvr>
                                        <p:cTn id="56" dur="1" fill="hold">
                                          <p:stCondLst>
                                            <p:cond delay="499"/>
                                          </p:stCondLst>
                                        </p:cTn>
                                        <p:tgtEl>
                                          <p:spTgt spid="41"/>
                                        </p:tgtEl>
                                        <p:attrNameLst>
                                          <p:attrName>style.visibility</p:attrName>
                                        </p:attrNameLst>
                                      </p:cBhvr>
                                      <p:to>
                                        <p:strVal val="hidden"/>
                                      </p:to>
                                    </p:set>
                                  </p:childTnLst>
                                </p:cTn>
                              </p:par>
                              <p:par>
                                <p:cTn id="57" presetID="22" presetClass="exit" presetSubtype="4" fill="hold" nodeType="withEffect">
                                  <p:stCondLst>
                                    <p:cond delay="0"/>
                                  </p:stCondLst>
                                  <p:childTnLst>
                                    <p:animEffect transition="out" filter="wipe(down)">
                                      <p:cBhvr>
                                        <p:cTn id="58" dur="500"/>
                                        <p:tgtEl>
                                          <p:spTgt spid="42"/>
                                        </p:tgtEl>
                                      </p:cBhvr>
                                    </p:animEffect>
                                    <p:set>
                                      <p:cBhvr>
                                        <p:cTn id="59" dur="1" fill="hold">
                                          <p:stCondLst>
                                            <p:cond delay="499"/>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41" grpId="0" animBg="1"/>
      <p:bldP spid="41" grpId="1" animBg="1"/>
      <p:bldP spid="11" grpId="0" animBg="1"/>
      <p:bldP spid="11"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21AB8CA-1440-4636-91F3-5A0DE97EC4DB}"/>
              </a:ext>
            </a:extLst>
          </p:cNvPr>
          <p:cNvPicPr>
            <a:picLocks noChangeAspect="1"/>
          </p:cNvPicPr>
          <p:nvPr/>
        </p:nvPicPr>
        <p:blipFill>
          <a:blip r:embed="rId3"/>
          <a:stretch>
            <a:fillRect/>
          </a:stretch>
        </p:blipFill>
        <p:spPr>
          <a:xfrm>
            <a:off x="3300308" y="1066607"/>
            <a:ext cx="8840758" cy="5753766"/>
          </a:xfrm>
          <a:prstGeom prst="rect">
            <a:avLst/>
          </a:prstGeom>
        </p:spPr>
      </p:pic>
      <p:sp>
        <p:nvSpPr>
          <p:cNvPr id="7" name="TextBox 6"/>
          <p:cNvSpPr txBox="1"/>
          <p:nvPr/>
        </p:nvSpPr>
        <p:spPr>
          <a:xfrm>
            <a:off x="99605" y="1234063"/>
            <a:ext cx="3142360" cy="1015663"/>
          </a:xfrm>
          <a:prstGeom prst="rect">
            <a:avLst/>
          </a:prstGeom>
          <a:noFill/>
          <a:ln w="19050">
            <a:solidFill>
              <a:schemeClr val="accent2"/>
            </a:solidFill>
          </a:ln>
        </p:spPr>
        <p:txBody>
          <a:bodyPr wrap="square" rtlCol="0">
            <a:spAutoFit/>
          </a:bodyPr>
          <a:lstStyle/>
          <a:p>
            <a:r>
              <a:rPr lang="en-CA" sz="2000" b="1" i="1" dirty="0"/>
              <a:t>Filter</a:t>
            </a:r>
            <a:r>
              <a:rPr lang="en-CA" sz="2000" dirty="0"/>
              <a:t> by the following</a:t>
            </a:r>
            <a:endParaRPr lang="en-CA" sz="2000" b="1" dirty="0"/>
          </a:p>
          <a:p>
            <a:pPr marL="542925" indent="-342900">
              <a:buFont typeface="Wingdings" panose="05000000000000000000" pitchFamily="2" charset="2"/>
              <a:buChar char="Ø"/>
            </a:pPr>
            <a:r>
              <a:rPr lang="en-CA" sz="2000" b="1" dirty="0"/>
              <a:t>SEX</a:t>
            </a:r>
            <a:endParaRPr lang="en-CA" sz="2000" dirty="0"/>
          </a:p>
          <a:p>
            <a:pPr marL="715963" indent="-342900">
              <a:buFont typeface="Arial" panose="020B0604020202020204" pitchFamily="34" charset="0"/>
              <a:buChar char="•"/>
            </a:pPr>
            <a:r>
              <a:rPr lang="en-CA" sz="2000" dirty="0"/>
              <a:t>Female &amp; Males only</a:t>
            </a:r>
          </a:p>
        </p:txBody>
      </p:sp>
      <p:cxnSp>
        <p:nvCxnSpPr>
          <p:cNvPr id="6" name="Straight Arrow Connector 5"/>
          <p:cNvCxnSpPr>
            <a:cxnSpLocks/>
            <a:stCxn id="7" idx="3"/>
          </p:cNvCxnSpPr>
          <p:nvPr/>
        </p:nvCxnSpPr>
        <p:spPr>
          <a:xfrm>
            <a:off x="3241965" y="1741895"/>
            <a:ext cx="2975955" cy="120647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28599" y="5981723"/>
            <a:ext cx="2522913" cy="400110"/>
          </a:xfrm>
          <a:prstGeom prst="rect">
            <a:avLst/>
          </a:prstGeom>
          <a:solidFill>
            <a:srgbClr val="FCE7D8"/>
          </a:solidFill>
          <a:ln w="19050">
            <a:solidFill>
              <a:schemeClr val="accent2"/>
            </a:solidFill>
          </a:ln>
          <a:effectLst/>
        </p:spPr>
        <p:txBody>
          <a:bodyPr wrap="square" rtlCol="0">
            <a:spAutoFit/>
          </a:bodyPr>
          <a:lstStyle>
            <a:defPPr>
              <a:defRPr lang="en-US"/>
            </a:defPPr>
            <a:lvl1pPr>
              <a:defRPr sz="2000"/>
            </a:lvl1pPr>
          </a:lstStyle>
          <a:p>
            <a:r>
              <a:rPr lang="en-CA" dirty="0"/>
              <a:t>1520 of 31592 records</a:t>
            </a:r>
          </a:p>
        </p:txBody>
      </p:sp>
      <p:cxnSp>
        <p:nvCxnSpPr>
          <p:cNvPr id="17" name="Straight Arrow Connector 16"/>
          <p:cNvCxnSpPr>
            <a:cxnSpLocks/>
            <a:stCxn id="16" idx="3"/>
          </p:cNvCxnSpPr>
          <p:nvPr/>
        </p:nvCxnSpPr>
        <p:spPr>
          <a:xfrm>
            <a:off x="2751512" y="6181778"/>
            <a:ext cx="989215" cy="5409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2">
            <a:extLst>
              <a:ext uri="{FF2B5EF4-FFF2-40B4-BE49-F238E27FC236}">
                <a16:creationId xmlns:a16="http://schemas.microsoft.com/office/drawing/2014/main" id="{5DF0D11E-6F69-4C23-AE7D-85414EFDA699}"/>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39</a:t>
            </a:fld>
            <a:endParaRPr lang="en-GB" dirty="0">
              <a:solidFill>
                <a:schemeClr val="tx1"/>
              </a:solidFill>
            </a:endParaRPr>
          </a:p>
        </p:txBody>
      </p:sp>
      <p:pic>
        <p:nvPicPr>
          <p:cNvPr id="5" name="Picture 4">
            <a:extLst>
              <a:ext uri="{FF2B5EF4-FFF2-40B4-BE49-F238E27FC236}">
                <a16:creationId xmlns:a16="http://schemas.microsoft.com/office/drawing/2014/main" id="{FD5120FF-A31A-4A9F-AF4E-CD3543126D7D}"/>
              </a:ext>
            </a:extLst>
          </p:cNvPr>
          <p:cNvPicPr>
            <a:picLocks noChangeAspect="1"/>
          </p:cNvPicPr>
          <p:nvPr/>
        </p:nvPicPr>
        <p:blipFill>
          <a:blip r:embed="rId4"/>
          <a:stretch>
            <a:fillRect/>
          </a:stretch>
        </p:blipFill>
        <p:spPr>
          <a:xfrm>
            <a:off x="4081259" y="3068464"/>
            <a:ext cx="2286576" cy="3756518"/>
          </a:xfrm>
          <a:prstGeom prst="rect">
            <a:avLst/>
          </a:prstGeom>
          <a:ln w="12700">
            <a:solidFill>
              <a:schemeClr val="bg1">
                <a:lumMod val="65000"/>
              </a:schemeClr>
            </a:solidFill>
          </a:ln>
        </p:spPr>
      </p:pic>
      <p:sp>
        <p:nvSpPr>
          <p:cNvPr id="13" name="TextBox 12">
            <a:extLst>
              <a:ext uri="{FF2B5EF4-FFF2-40B4-BE49-F238E27FC236}">
                <a16:creationId xmlns:a16="http://schemas.microsoft.com/office/drawing/2014/main" id="{ECD3850A-F911-4E6B-9B43-C184E5366A5E}"/>
              </a:ext>
            </a:extLst>
          </p:cNvPr>
          <p:cNvSpPr txBox="1"/>
          <p:nvPr/>
        </p:nvSpPr>
        <p:spPr>
          <a:xfrm>
            <a:off x="110827" y="135308"/>
            <a:ext cx="5600017"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b="1" dirty="0" err="1"/>
              <a:t>Health_Indicators</a:t>
            </a:r>
            <a:r>
              <a:rPr lang="en-CA" sz="2000" b="1" dirty="0"/>
              <a:t> </a:t>
            </a:r>
            <a:r>
              <a:rPr lang="en-CA" sz="2000" dirty="0"/>
              <a:t>to restrict the data</a:t>
            </a:r>
          </a:p>
        </p:txBody>
      </p:sp>
    </p:spTree>
    <p:extLst>
      <p:ext uri="{BB962C8B-B14F-4D97-AF65-F5344CB8AC3E}">
        <p14:creationId xmlns:p14="http://schemas.microsoft.com/office/powerpoint/2010/main" val="290009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up)">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childTnLst>
                          </p:cTn>
                        </p:par>
                        <p:par>
                          <p:cTn id="24" fill="hold">
                            <p:stCondLst>
                              <p:cond delay="500"/>
                            </p:stCondLst>
                            <p:childTnLst>
                              <p:par>
                                <p:cTn id="25" presetID="22" presetClass="entr" presetSubtype="8"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xit" presetSubtype="4" fill="hold" grpId="1" nodeType="clickEffect">
                                  <p:stCondLst>
                                    <p:cond delay="0"/>
                                  </p:stCondLst>
                                  <p:childTnLst>
                                    <p:animEffect transition="out" filter="wipe(down)">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par>
                                <p:cTn id="33" presetID="22" presetClass="exit" presetSubtype="4" fill="hold" nodeType="withEffect">
                                  <p:stCondLst>
                                    <p:cond delay="0"/>
                                  </p:stCondLst>
                                  <p:childTnLst>
                                    <p:animEffect transition="out" filter="wipe(down)">
                                      <p:cBhvr>
                                        <p:cTn id="34" dur="500"/>
                                        <p:tgtEl>
                                          <p:spTgt spid="6"/>
                                        </p:tgtEl>
                                      </p:cBhvr>
                                    </p:animEffect>
                                    <p:set>
                                      <p:cBhvr>
                                        <p:cTn id="35" dur="1" fill="hold">
                                          <p:stCondLst>
                                            <p:cond delay="499"/>
                                          </p:stCondLst>
                                        </p:cTn>
                                        <p:tgtEl>
                                          <p:spTgt spid="6"/>
                                        </p:tgtEl>
                                        <p:attrNameLst>
                                          <p:attrName>style.visibility</p:attrName>
                                        </p:attrNameLst>
                                      </p:cBhvr>
                                      <p:to>
                                        <p:strVal val="hidden"/>
                                      </p:to>
                                    </p:set>
                                  </p:childTnLst>
                                </p:cTn>
                              </p:par>
                              <p:par>
                                <p:cTn id="36" presetID="22" presetClass="exit" presetSubtype="4" fill="hold" nodeType="withEffect">
                                  <p:stCondLst>
                                    <p:cond delay="0"/>
                                  </p:stCondLst>
                                  <p:childTnLst>
                                    <p:animEffect transition="out" filter="wipe(down)">
                                      <p:cBhvr>
                                        <p:cTn id="37" dur="500"/>
                                        <p:tgtEl>
                                          <p:spTgt spid="5"/>
                                        </p:tgtEl>
                                      </p:cBhvr>
                                    </p:animEffect>
                                    <p:set>
                                      <p:cBhvr>
                                        <p:cTn id="38" dur="1" fill="hold">
                                          <p:stCondLst>
                                            <p:cond delay="499"/>
                                          </p:stCondLst>
                                        </p:cTn>
                                        <p:tgtEl>
                                          <p:spTgt spid="5"/>
                                        </p:tgtEl>
                                        <p:attrNameLst>
                                          <p:attrName>style.visibility</p:attrName>
                                        </p:attrNameLst>
                                      </p:cBhvr>
                                      <p:to>
                                        <p:strVal val="hidden"/>
                                      </p:to>
                                    </p:set>
                                  </p:childTnLst>
                                </p:cTn>
                              </p:par>
                              <p:par>
                                <p:cTn id="39" presetID="22" presetClass="exit" presetSubtype="4" fill="hold" grpId="1" nodeType="withEffect">
                                  <p:stCondLst>
                                    <p:cond delay="0"/>
                                  </p:stCondLst>
                                  <p:childTnLst>
                                    <p:animEffect transition="out" filter="wipe(down)">
                                      <p:cBhvr>
                                        <p:cTn id="40" dur="500"/>
                                        <p:tgtEl>
                                          <p:spTgt spid="16"/>
                                        </p:tgtEl>
                                      </p:cBhvr>
                                    </p:animEffect>
                                    <p:set>
                                      <p:cBhvr>
                                        <p:cTn id="41" dur="1" fill="hold">
                                          <p:stCondLst>
                                            <p:cond delay="499"/>
                                          </p:stCondLst>
                                        </p:cTn>
                                        <p:tgtEl>
                                          <p:spTgt spid="16"/>
                                        </p:tgtEl>
                                        <p:attrNameLst>
                                          <p:attrName>style.visibility</p:attrName>
                                        </p:attrNameLst>
                                      </p:cBhvr>
                                      <p:to>
                                        <p:strVal val="hidden"/>
                                      </p:to>
                                    </p:set>
                                  </p:childTnLst>
                                </p:cTn>
                              </p:par>
                              <p:par>
                                <p:cTn id="42" presetID="22" presetClass="exit" presetSubtype="4" fill="hold" nodeType="withEffect">
                                  <p:stCondLst>
                                    <p:cond delay="0"/>
                                  </p:stCondLst>
                                  <p:childTnLst>
                                    <p:animEffect transition="out" filter="wipe(down)">
                                      <p:cBhvr>
                                        <p:cTn id="43" dur="500"/>
                                        <p:tgtEl>
                                          <p:spTgt spid="17"/>
                                        </p:tgtEl>
                                      </p:cBhvr>
                                    </p:animEffect>
                                    <p:set>
                                      <p:cBhvr>
                                        <p:cTn id="44" dur="1" fill="hold">
                                          <p:stCondLst>
                                            <p:cond delay="499"/>
                                          </p:stCondLst>
                                        </p:cTn>
                                        <p:tgtEl>
                                          <p:spTgt spid="17"/>
                                        </p:tgtEl>
                                        <p:attrNameLst>
                                          <p:attrName>style.visibility</p:attrName>
                                        </p:attrNameLst>
                                      </p:cBhvr>
                                      <p:to>
                                        <p:strVal val="hidden"/>
                                      </p:to>
                                    </p:set>
                                  </p:childTnLst>
                                </p:cTn>
                              </p:par>
                              <p:par>
                                <p:cTn id="45" presetID="22" presetClass="exit" presetSubtype="4" fill="hold" grpId="0" nodeType="withEffect">
                                  <p:stCondLst>
                                    <p:cond delay="0"/>
                                  </p:stCondLst>
                                  <p:childTnLst>
                                    <p:animEffect transition="out" filter="wipe(down)">
                                      <p:cBhvr>
                                        <p:cTn id="46" dur="500"/>
                                        <p:tgtEl>
                                          <p:spTgt spid="8"/>
                                        </p:tgtEl>
                                      </p:cBhvr>
                                    </p:animEffect>
                                    <p:set>
                                      <p:cBhvr>
                                        <p:cTn id="4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6" grpId="0" animBg="1"/>
      <p:bldP spid="16" grpId="1"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1EF73F8-C4BA-4457-AC57-D08D993FC879}"/>
              </a:ext>
            </a:extLst>
          </p:cNvPr>
          <p:cNvPicPr>
            <a:picLocks noChangeAspect="1"/>
          </p:cNvPicPr>
          <p:nvPr/>
        </p:nvPicPr>
        <p:blipFill>
          <a:blip r:embed="rId2"/>
          <a:stretch>
            <a:fillRect/>
          </a:stretch>
        </p:blipFill>
        <p:spPr>
          <a:xfrm>
            <a:off x="3873729" y="1162579"/>
            <a:ext cx="8230899" cy="5605136"/>
          </a:xfrm>
          <a:prstGeom prst="rect">
            <a:avLst/>
          </a:prstGeom>
        </p:spPr>
      </p:pic>
      <p:sp>
        <p:nvSpPr>
          <p:cNvPr id="7" name="TextBox 6"/>
          <p:cNvSpPr txBox="1"/>
          <p:nvPr/>
        </p:nvSpPr>
        <p:spPr>
          <a:xfrm>
            <a:off x="124237" y="66862"/>
            <a:ext cx="11824509" cy="400110"/>
          </a:xfrm>
          <a:prstGeom prst="rect">
            <a:avLst/>
          </a:prstGeom>
          <a:solidFill>
            <a:schemeClr val="bg1"/>
          </a:solidFill>
          <a:ln w="19050">
            <a:solidFill>
              <a:srgbClr val="F4AD7C"/>
            </a:solidFill>
          </a:ln>
          <a:effectLst/>
        </p:spPr>
        <p:txBody>
          <a:bodyPr wrap="square" rtlCol="0">
            <a:spAutoFit/>
          </a:bodyPr>
          <a:lstStyle>
            <a:defPPr>
              <a:defRPr lang="en-US"/>
            </a:defPPr>
            <a:lvl1pPr algn="ctr">
              <a:defRPr sz="2000">
                <a:solidFill>
                  <a:prstClr val="black"/>
                </a:solidFill>
              </a:defRPr>
            </a:lvl1pPr>
          </a:lstStyle>
          <a:p>
            <a:r>
              <a:rPr lang="en-CA" dirty="0"/>
              <a:t>Run Excel 2021 by starting the software from the Start menu and then loading the workbook.xlsm file.</a:t>
            </a:r>
          </a:p>
        </p:txBody>
      </p:sp>
      <p:sp>
        <p:nvSpPr>
          <p:cNvPr id="8" name="TextBox 7"/>
          <p:cNvSpPr txBox="1"/>
          <p:nvPr/>
        </p:nvSpPr>
        <p:spPr>
          <a:xfrm>
            <a:off x="4110424" y="611570"/>
            <a:ext cx="7311613" cy="400110"/>
          </a:xfrm>
          <a:prstGeom prst="rect">
            <a:avLst/>
          </a:prstGeom>
          <a:solidFill>
            <a:schemeClr val="bg1"/>
          </a:solidFill>
          <a:ln w="19050">
            <a:solidFill>
              <a:schemeClr val="accent2"/>
            </a:solidFill>
          </a:ln>
        </p:spPr>
        <p:txBody>
          <a:bodyPr wrap="square" rtlCol="0">
            <a:spAutoFit/>
          </a:bodyPr>
          <a:lstStyle/>
          <a:p>
            <a:r>
              <a:rPr lang="en-CA" sz="2000" dirty="0"/>
              <a:t>When you first start Excel 2021, the first screen you see is this …</a:t>
            </a:r>
          </a:p>
        </p:txBody>
      </p:sp>
      <p:cxnSp>
        <p:nvCxnSpPr>
          <p:cNvPr id="11" name="Straight Arrow Connector 10"/>
          <p:cNvCxnSpPr>
            <a:cxnSpLocks/>
            <a:stCxn id="8" idx="2"/>
          </p:cNvCxnSpPr>
          <p:nvPr/>
        </p:nvCxnSpPr>
        <p:spPr>
          <a:xfrm>
            <a:off x="7766231" y="1011680"/>
            <a:ext cx="0" cy="5078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26140" y="1011680"/>
            <a:ext cx="1900519" cy="400110"/>
          </a:xfrm>
          <a:prstGeom prst="rect">
            <a:avLst/>
          </a:prstGeom>
          <a:solidFill>
            <a:schemeClr val="bg1"/>
          </a:solidFill>
          <a:ln w="19050">
            <a:solidFill>
              <a:schemeClr val="accent2"/>
            </a:solidFill>
          </a:ln>
        </p:spPr>
        <p:txBody>
          <a:bodyPr wrap="square" rtlCol="0">
            <a:spAutoFit/>
          </a:bodyPr>
          <a:lstStyle/>
          <a:p>
            <a:r>
              <a:rPr lang="en-CA" sz="2000" dirty="0"/>
              <a:t>Click on </a:t>
            </a:r>
            <a:r>
              <a:rPr lang="en-CA" sz="2000" b="1" i="1" dirty="0"/>
              <a:t>Open …</a:t>
            </a:r>
            <a:endParaRPr lang="en-CA" sz="2000" dirty="0"/>
          </a:p>
        </p:txBody>
      </p:sp>
      <p:cxnSp>
        <p:nvCxnSpPr>
          <p:cNvPr id="14" name="Straight Arrow Connector 13"/>
          <p:cNvCxnSpPr>
            <a:cxnSpLocks/>
            <a:stCxn id="12" idx="3"/>
          </p:cNvCxnSpPr>
          <p:nvPr/>
        </p:nvCxnSpPr>
        <p:spPr>
          <a:xfrm>
            <a:off x="2626659" y="1211735"/>
            <a:ext cx="1247072" cy="133196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D117D1A5-B217-2A80-2CDA-69DE1E395629}"/>
              </a:ext>
            </a:extLst>
          </p:cNvPr>
          <p:cNvSpPr txBox="1"/>
          <p:nvPr/>
        </p:nvSpPr>
        <p:spPr>
          <a:xfrm>
            <a:off x="124237" y="5016233"/>
            <a:ext cx="3685763" cy="1015663"/>
          </a:xfrm>
          <a:prstGeom prst="rect">
            <a:avLst/>
          </a:prstGeom>
          <a:solidFill>
            <a:schemeClr val="bg1"/>
          </a:solidFill>
          <a:ln w="19050">
            <a:solidFill>
              <a:schemeClr val="accent2"/>
            </a:solidFill>
          </a:ln>
        </p:spPr>
        <p:txBody>
          <a:bodyPr wrap="square" rtlCol="0">
            <a:spAutoFit/>
          </a:bodyPr>
          <a:lstStyle/>
          <a:p>
            <a:r>
              <a:rPr lang="en-CA" sz="2000" dirty="0"/>
              <a:t>If the file you want is not visible in the pinned area, then click on </a:t>
            </a:r>
            <a:r>
              <a:rPr lang="en-CA" sz="2000" b="1" dirty="0"/>
              <a:t>Browse</a:t>
            </a:r>
            <a:r>
              <a:rPr lang="en-CA" sz="2000" dirty="0"/>
              <a:t>.</a:t>
            </a:r>
          </a:p>
        </p:txBody>
      </p:sp>
      <p:cxnSp>
        <p:nvCxnSpPr>
          <p:cNvPr id="42" name="Straight Arrow Connector 41">
            <a:extLst>
              <a:ext uri="{FF2B5EF4-FFF2-40B4-BE49-F238E27FC236}">
                <a16:creationId xmlns:a16="http://schemas.microsoft.com/office/drawing/2014/main" id="{39AD5D51-E53D-C1C7-07BE-31531F1D3ACE}"/>
              </a:ext>
            </a:extLst>
          </p:cNvPr>
          <p:cNvCxnSpPr>
            <a:cxnSpLocks/>
            <a:stCxn id="41" idx="3"/>
          </p:cNvCxnSpPr>
          <p:nvPr/>
        </p:nvCxnSpPr>
        <p:spPr>
          <a:xfrm flipV="1">
            <a:off x="3810000" y="4652113"/>
            <a:ext cx="1521126" cy="8719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6E09263-9F79-B8B4-2CCB-D69FCB8D5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3526" y="1969598"/>
            <a:ext cx="7251870" cy="4078218"/>
          </a:xfrm>
          <a:prstGeom prst="rect">
            <a:avLst/>
          </a:prstGeom>
          <a:ln w="12700">
            <a:solidFill>
              <a:schemeClr val="tx1"/>
            </a:solidFill>
          </a:ln>
        </p:spPr>
      </p:pic>
      <p:sp>
        <p:nvSpPr>
          <p:cNvPr id="4" name="TextBox 3">
            <a:extLst>
              <a:ext uri="{FF2B5EF4-FFF2-40B4-BE49-F238E27FC236}">
                <a16:creationId xmlns:a16="http://schemas.microsoft.com/office/drawing/2014/main" id="{0AFB7E6F-361B-D453-FE43-D7EF1529ACBF}"/>
              </a:ext>
            </a:extLst>
          </p:cNvPr>
          <p:cNvSpPr txBox="1"/>
          <p:nvPr/>
        </p:nvSpPr>
        <p:spPr>
          <a:xfrm>
            <a:off x="124237" y="3466642"/>
            <a:ext cx="3685763" cy="1323439"/>
          </a:xfrm>
          <a:prstGeom prst="rect">
            <a:avLst/>
          </a:prstGeom>
          <a:solidFill>
            <a:schemeClr val="bg1"/>
          </a:solidFill>
          <a:ln w="19050">
            <a:solidFill>
              <a:schemeClr val="accent2"/>
            </a:solidFill>
          </a:ln>
        </p:spPr>
        <p:txBody>
          <a:bodyPr wrap="square" rtlCol="0">
            <a:spAutoFit/>
          </a:bodyPr>
          <a:lstStyle/>
          <a:p>
            <a:r>
              <a:rPr lang="en-CA" sz="2000" dirty="0"/>
              <a:t>Choose the folder into which you extracted the files for this course.  Select the file, then click on </a:t>
            </a:r>
            <a:r>
              <a:rPr lang="en-CA" sz="2000" b="1" dirty="0"/>
              <a:t>Open</a:t>
            </a:r>
            <a:r>
              <a:rPr lang="en-CA" sz="2000" dirty="0"/>
              <a:t>.</a:t>
            </a:r>
          </a:p>
        </p:txBody>
      </p:sp>
      <p:cxnSp>
        <p:nvCxnSpPr>
          <p:cNvPr id="5" name="Straight Arrow Connector 4">
            <a:extLst>
              <a:ext uri="{FF2B5EF4-FFF2-40B4-BE49-F238E27FC236}">
                <a16:creationId xmlns:a16="http://schemas.microsoft.com/office/drawing/2014/main" id="{076C654D-0037-FBDA-31BF-79E68B006E73}"/>
              </a:ext>
            </a:extLst>
          </p:cNvPr>
          <p:cNvCxnSpPr>
            <a:cxnSpLocks/>
            <a:stCxn id="4" idx="3"/>
          </p:cNvCxnSpPr>
          <p:nvPr/>
        </p:nvCxnSpPr>
        <p:spPr>
          <a:xfrm flipV="1">
            <a:off x="3810000" y="3560885"/>
            <a:ext cx="1166446" cy="5674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80E7B5D-DAAC-B81C-9828-1A800103D97B}"/>
              </a:ext>
            </a:extLst>
          </p:cNvPr>
          <p:cNvCxnSpPr>
            <a:cxnSpLocks/>
            <a:stCxn id="4" idx="3"/>
          </p:cNvCxnSpPr>
          <p:nvPr/>
        </p:nvCxnSpPr>
        <p:spPr>
          <a:xfrm flipV="1">
            <a:off x="3810000" y="3350714"/>
            <a:ext cx="1166446" cy="7776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08D6E874-D1BB-ABE8-C152-7A39414A3D72}"/>
              </a:ext>
            </a:extLst>
          </p:cNvPr>
          <p:cNvCxnSpPr>
            <a:cxnSpLocks/>
            <a:stCxn id="4" idx="3"/>
          </p:cNvCxnSpPr>
          <p:nvPr/>
        </p:nvCxnSpPr>
        <p:spPr>
          <a:xfrm flipV="1">
            <a:off x="3810000" y="3789485"/>
            <a:ext cx="1166446" cy="33887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Slide Number Placeholder 2">
            <a:extLst>
              <a:ext uri="{FF2B5EF4-FFF2-40B4-BE49-F238E27FC236}">
                <a16:creationId xmlns:a16="http://schemas.microsoft.com/office/drawing/2014/main" id="{47848AEF-6231-450A-983D-4C8F1841F682}"/>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4</a:t>
            </a:fld>
            <a:endParaRPr lang="en-GB" dirty="0">
              <a:solidFill>
                <a:schemeClr val="tx1"/>
              </a:solidFill>
            </a:endParaRPr>
          </a:p>
        </p:txBody>
      </p:sp>
    </p:spTree>
    <p:extLst>
      <p:ext uri="{BB962C8B-B14F-4D97-AF65-F5344CB8AC3E}">
        <p14:creationId xmlns:p14="http://schemas.microsoft.com/office/powerpoint/2010/main" val="114788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ppt_x"/>
                                          </p:val>
                                        </p:tav>
                                        <p:tav tm="100000">
                                          <p:val>
                                            <p:strVal val="#ppt_x"/>
                                          </p:val>
                                        </p:tav>
                                      </p:tavLst>
                                    </p:anim>
                                    <p:anim calcmode="lin" valueType="num">
                                      <p:cBhvr additive="base">
                                        <p:cTn id="11" dur="500" fill="hold"/>
                                        <p:tgtEl>
                                          <p:spTgt spid="7"/>
                                        </p:tgtEl>
                                        <p:attrNameLst>
                                          <p:attrName>ppt_y</p:attrName>
                                        </p:attrNameLst>
                                      </p:cBhvr>
                                      <p:tavLst>
                                        <p:tav tm="0">
                                          <p:val>
                                            <p:strVal val="0-#ppt_h/2"/>
                                          </p:val>
                                        </p:tav>
                                        <p:tav tm="100000">
                                          <p:val>
                                            <p:strVal val="#ppt_y"/>
                                          </p:val>
                                        </p:tav>
                                      </p:tavLst>
                                    </p:anim>
                                  </p:childTnLst>
                                </p:cTn>
                              </p:par>
                            </p:childTnLst>
                          </p:cTn>
                        </p:par>
                        <p:par>
                          <p:cTn id="12" fill="hold">
                            <p:stCondLst>
                              <p:cond delay="500"/>
                            </p:stCondLst>
                            <p:childTnLst>
                              <p:par>
                                <p:cTn id="13" presetID="2" presetClass="entr" presetSubtype="2"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1+#ppt_w/2"/>
                                          </p:val>
                                        </p:tav>
                                        <p:tav tm="100000">
                                          <p:val>
                                            <p:strVal val="#ppt_x"/>
                                          </p:val>
                                        </p:tav>
                                      </p:tavLst>
                                    </p:anim>
                                    <p:anim calcmode="lin" valueType="num">
                                      <p:cBhvr additive="base">
                                        <p:cTn id="16" dur="500" fill="hold"/>
                                        <p:tgtEl>
                                          <p:spTgt spid="8"/>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2" presetClass="entr" presetSubtype="1"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up)">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1"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up)">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anim calcmode="lin" valueType="num">
                                      <p:cBhvr additive="base">
                                        <p:cTn id="35" dur="500" fill="hold"/>
                                        <p:tgtEl>
                                          <p:spTgt spid="41"/>
                                        </p:tgtEl>
                                        <p:attrNameLst>
                                          <p:attrName>ppt_x</p:attrName>
                                        </p:attrNameLst>
                                      </p:cBhvr>
                                      <p:tavLst>
                                        <p:tav tm="0">
                                          <p:val>
                                            <p:strVal val="0-#ppt_w/2"/>
                                          </p:val>
                                        </p:tav>
                                        <p:tav tm="100000">
                                          <p:val>
                                            <p:strVal val="#ppt_x"/>
                                          </p:val>
                                        </p:tav>
                                      </p:tavLst>
                                    </p:anim>
                                    <p:anim calcmode="lin" valueType="num">
                                      <p:cBhvr additive="base">
                                        <p:cTn id="36" dur="500" fill="hold"/>
                                        <p:tgtEl>
                                          <p:spTgt spid="41"/>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down)">
                                      <p:cBhvr>
                                        <p:cTn id="40" dur="500"/>
                                        <p:tgtEl>
                                          <p:spTgt spid="42"/>
                                        </p:tgtEl>
                                      </p:cBhvr>
                                    </p:animEffect>
                                  </p:childTnLst>
                                </p:cTn>
                              </p:par>
                            </p:childTnLst>
                          </p:cTn>
                        </p:par>
                        <p:par>
                          <p:cTn id="41" fill="hold">
                            <p:stCondLst>
                              <p:cond delay="1000"/>
                            </p:stCondLst>
                            <p:childTnLst>
                              <p:par>
                                <p:cTn id="42" presetID="22" presetClass="entr" presetSubtype="1" fill="hold" nodeType="after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wipe(up)">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additive="base">
                                        <p:cTn id="49" dur="500" fill="hold"/>
                                        <p:tgtEl>
                                          <p:spTgt spid="4"/>
                                        </p:tgtEl>
                                        <p:attrNameLst>
                                          <p:attrName>ppt_x</p:attrName>
                                        </p:attrNameLst>
                                      </p:cBhvr>
                                      <p:tavLst>
                                        <p:tav tm="0">
                                          <p:val>
                                            <p:strVal val="0-#ppt_w/2"/>
                                          </p:val>
                                        </p:tav>
                                        <p:tav tm="100000">
                                          <p:val>
                                            <p:strVal val="#ppt_x"/>
                                          </p:val>
                                        </p:tav>
                                      </p:tavLst>
                                    </p:anim>
                                    <p:anim calcmode="lin" valueType="num">
                                      <p:cBhvr additive="base">
                                        <p:cTn id="50" dur="500" fill="hold"/>
                                        <p:tgtEl>
                                          <p:spTgt spid="4"/>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8" fill="hold" nodeType="after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wipe(left)">
                                      <p:cBhvr>
                                        <p:cTn id="54" dur="500"/>
                                        <p:tgtEl>
                                          <p:spTgt spid="13"/>
                                        </p:tgtEl>
                                      </p:cBhvr>
                                    </p:animEffect>
                                  </p:childTnLst>
                                </p:cTn>
                              </p:par>
                              <p:par>
                                <p:cTn id="55" presetID="22" presetClass="entr" presetSubtype="8" fill="hold"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left)">
                                      <p:cBhvr>
                                        <p:cTn id="57" dur="500"/>
                                        <p:tgtEl>
                                          <p:spTgt spid="5"/>
                                        </p:tgtEl>
                                      </p:cBhvr>
                                    </p:animEffect>
                                  </p:childTnLst>
                                </p:cTn>
                              </p:par>
                              <p:par>
                                <p:cTn id="58" presetID="22" presetClass="entr" presetSubtype="8" fill="hold"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left)">
                                      <p:cBhvr>
                                        <p:cTn id="60" dur="5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xit" presetSubtype="8" fill="hold" grpId="1" nodeType="clickEffect">
                                  <p:stCondLst>
                                    <p:cond delay="0"/>
                                  </p:stCondLst>
                                  <p:childTnLst>
                                    <p:anim calcmode="lin" valueType="num">
                                      <p:cBhvr additive="base">
                                        <p:cTn id="64" dur="500"/>
                                        <p:tgtEl>
                                          <p:spTgt spid="12"/>
                                        </p:tgtEl>
                                        <p:attrNameLst>
                                          <p:attrName>ppt_x</p:attrName>
                                        </p:attrNameLst>
                                      </p:cBhvr>
                                      <p:tavLst>
                                        <p:tav tm="0">
                                          <p:val>
                                            <p:strVal val="ppt_x"/>
                                          </p:val>
                                        </p:tav>
                                        <p:tav tm="100000">
                                          <p:val>
                                            <p:strVal val="0-ppt_w/2"/>
                                          </p:val>
                                        </p:tav>
                                      </p:tavLst>
                                    </p:anim>
                                    <p:anim calcmode="lin" valueType="num">
                                      <p:cBhvr additive="base">
                                        <p:cTn id="65" dur="500"/>
                                        <p:tgtEl>
                                          <p:spTgt spid="12"/>
                                        </p:tgtEl>
                                        <p:attrNameLst>
                                          <p:attrName>ppt_y</p:attrName>
                                        </p:attrNameLst>
                                      </p:cBhvr>
                                      <p:tavLst>
                                        <p:tav tm="0">
                                          <p:val>
                                            <p:strVal val="ppt_y"/>
                                          </p:val>
                                        </p:tav>
                                        <p:tav tm="100000">
                                          <p:val>
                                            <p:strVal val="ppt_y"/>
                                          </p:val>
                                        </p:tav>
                                      </p:tavLst>
                                    </p:anim>
                                    <p:set>
                                      <p:cBhvr>
                                        <p:cTn id="66" dur="1" fill="hold">
                                          <p:stCondLst>
                                            <p:cond delay="499"/>
                                          </p:stCondLst>
                                        </p:cTn>
                                        <p:tgtEl>
                                          <p:spTgt spid="12"/>
                                        </p:tgtEl>
                                        <p:attrNameLst>
                                          <p:attrName>style.visibility</p:attrName>
                                        </p:attrNameLst>
                                      </p:cBhvr>
                                      <p:to>
                                        <p:strVal val="hidden"/>
                                      </p:to>
                                    </p:set>
                                  </p:childTnLst>
                                </p:cTn>
                              </p:par>
                              <p:par>
                                <p:cTn id="67" presetID="2" presetClass="exit" presetSubtype="8" fill="hold" nodeType="withEffect">
                                  <p:stCondLst>
                                    <p:cond delay="0"/>
                                  </p:stCondLst>
                                  <p:childTnLst>
                                    <p:anim calcmode="lin" valueType="num">
                                      <p:cBhvr additive="base">
                                        <p:cTn id="68" dur="500"/>
                                        <p:tgtEl>
                                          <p:spTgt spid="14"/>
                                        </p:tgtEl>
                                        <p:attrNameLst>
                                          <p:attrName>ppt_x</p:attrName>
                                        </p:attrNameLst>
                                      </p:cBhvr>
                                      <p:tavLst>
                                        <p:tav tm="0">
                                          <p:val>
                                            <p:strVal val="ppt_x"/>
                                          </p:val>
                                        </p:tav>
                                        <p:tav tm="100000">
                                          <p:val>
                                            <p:strVal val="0-ppt_w/2"/>
                                          </p:val>
                                        </p:tav>
                                      </p:tavLst>
                                    </p:anim>
                                    <p:anim calcmode="lin" valueType="num">
                                      <p:cBhvr additive="base">
                                        <p:cTn id="69" dur="500"/>
                                        <p:tgtEl>
                                          <p:spTgt spid="14"/>
                                        </p:tgtEl>
                                        <p:attrNameLst>
                                          <p:attrName>ppt_y</p:attrName>
                                        </p:attrNameLst>
                                      </p:cBhvr>
                                      <p:tavLst>
                                        <p:tav tm="0">
                                          <p:val>
                                            <p:strVal val="ppt_y"/>
                                          </p:val>
                                        </p:tav>
                                        <p:tav tm="100000">
                                          <p:val>
                                            <p:strVal val="ppt_y"/>
                                          </p:val>
                                        </p:tav>
                                      </p:tavLst>
                                    </p:anim>
                                    <p:set>
                                      <p:cBhvr>
                                        <p:cTn id="70" dur="1" fill="hold">
                                          <p:stCondLst>
                                            <p:cond delay="499"/>
                                          </p:stCondLst>
                                        </p:cTn>
                                        <p:tgtEl>
                                          <p:spTgt spid="14"/>
                                        </p:tgtEl>
                                        <p:attrNameLst>
                                          <p:attrName>style.visibility</p:attrName>
                                        </p:attrNameLst>
                                      </p:cBhvr>
                                      <p:to>
                                        <p:strVal val="hidden"/>
                                      </p:to>
                                    </p:set>
                                  </p:childTnLst>
                                </p:cTn>
                              </p:par>
                              <p:par>
                                <p:cTn id="71" presetID="2" presetClass="exit" presetSubtype="8" fill="hold" grpId="1" nodeType="withEffect">
                                  <p:stCondLst>
                                    <p:cond delay="0"/>
                                  </p:stCondLst>
                                  <p:childTnLst>
                                    <p:anim calcmode="lin" valueType="num">
                                      <p:cBhvr additive="base">
                                        <p:cTn id="72" dur="500"/>
                                        <p:tgtEl>
                                          <p:spTgt spid="41"/>
                                        </p:tgtEl>
                                        <p:attrNameLst>
                                          <p:attrName>ppt_x</p:attrName>
                                        </p:attrNameLst>
                                      </p:cBhvr>
                                      <p:tavLst>
                                        <p:tav tm="0">
                                          <p:val>
                                            <p:strVal val="ppt_x"/>
                                          </p:val>
                                        </p:tav>
                                        <p:tav tm="100000">
                                          <p:val>
                                            <p:strVal val="0-ppt_w/2"/>
                                          </p:val>
                                        </p:tav>
                                      </p:tavLst>
                                    </p:anim>
                                    <p:anim calcmode="lin" valueType="num">
                                      <p:cBhvr additive="base">
                                        <p:cTn id="73" dur="500"/>
                                        <p:tgtEl>
                                          <p:spTgt spid="41"/>
                                        </p:tgtEl>
                                        <p:attrNameLst>
                                          <p:attrName>ppt_y</p:attrName>
                                        </p:attrNameLst>
                                      </p:cBhvr>
                                      <p:tavLst>
                                        <p:tav tm="0">
                                          <p:val>
                                            <p:strVal val="ppt_y"/>
                                          </p:val>
                                        </p:tav>
                                        <p:tav tm="100000">
                                          <p:val>
                                            <p:strVal val="ppt_y"/>
                                          </p:val>
                                        </p:tav>
                                      </p:tavLst>
                                    </p:anim>
                                    <p:set>
                                      <p:cBhvr>
                                        <p:cTn id="74" dur="1" fill="hold">
                                          <p:stCondLst>
                                            <p:cond delay="499"/>
                                          </p:stCondLst>
                                        </p:cTn>
                                        <p:tgtEl>
                                          <p:spTgt spid="41"/>
                                        </p:tgtEl>
                                        <p:attrNameLst>
                                          <p:attrName>style.visibility</p:attrName>
                                        </p:attrNameLst>
                                      </p:cBhvr>
                                      <p:to>
                                        <p:strVal val="hidden"/>
                                      </p:to>
                                    </p:set>
                                  </p:childTnLst>
                                </p:cTn>
                              </p:par>
                              <p:par>
                                <p:cTn id="75" presetID="2" presetClass="exit" presetSubtype="8" fill="hold" nodeType="withEffect">
                                  <p:stCondLst>
                                    <p:cond delay="0"/>
                                  </p:stCondLst>
                                  <p:childTnLst>
                                    <p:anim calcmode="lin" valueType="num">
                                      <p:cBhvr additive="base">
                                        <p:cTn id="76" dur="500"/>
                                        <p:tgtEl>
                                          <p:spTgt spid="42"/>
                                        </p:tgtEl>
                                        <p:attrNameLst>
                                          <p:attrName>ppt_x</p:attrName>
                                        </p:attrNameLst>
                                      </p:cBhvr>
                                      <p:tavLst>
                                        <p:tav tm="0">
                                          <p:val>
                                            <p:strVal val="ppt_x"/>
                                          </p:val>
                                        </p:tav>
                                        <p:tav tm="100000">
                                          <p:val>
                                            <p:strVal val="0-ppt_w/2"/>
                                          </p:val>
                                        </p:tav>
                                      </p:tavLst>
                                    </p:anim>
                                    <p:anim calcmode="lin" valueType="num">
                                      <p:cBhvr additive="base">
                                        <p:cTn id="77" dur="500"/>
                                        <p:tgtEl>
                                          <p:spTgt spid="42"/>
                                        </p:tgtEl>
                                        <p:attrNameLst>
                                          <p:attrName>ppt_y</p:attrName>
                                        </p:attrNameLst>
                                      </p:cBhvr>
                                      <p:tavLst>
                                        <p:tav tm="0">
                                          <p:val>
                                            <p:strVal val="ppt_y"/>
                                          </p:val>
                                        </p:tav>
                                        <p:tav tm="100000">
                                          <p:val>
                                            <p:strVal val="ppt_y"/>
                                          </p:val>
                                        </p:tav>
                                      </p:tavLst>
                                    </p:anim>
                                    <p:set>
                                      <p:cBhvr>
                                        <p:cTn id="78" dur="1" fill="hold">
                                          <p:stCondLst>
                                            <p:cond delay="499"/>
                                          </p:stCondLst>
                                        </p:cTn>
                                        <p:tgtEl>
                                          <p:spTgt spid="42"/>
                                        </p:tgtEl>
                                        <p:attrNameLst>
                                          <p:attrName>style.visibility</p:attrName>
                                        </p:attrNameLst>
                                      </p:cBhvr>
                                      <p:to>
                                        <p:strVal val="hidden"/>
                                      </p:to>
                                    </p:set>
                                  </p:childTnLst>
                                </p:cTn>
                              </p:par>
                              <p:par>
                                <p:cTn id="79" presetID="2" presetClass="exit" presetSubtype="8" fill="hold" grpId="1" nodeType="withEffect">
                                  <p:stCondLst>
                                    <p:cond delay="0"/>
                                  </p:stCondLst>
                                  <p:childTnLst>
                                    <p:anim calcmode="lin" valueType="num">
                                      <p:cBhvr additive="base">
                                        <p:cTn id="80" dur="500"/>
                                        <p:tgtEl>
                                          <p:spTgt spid="4"/>
                                        </p:tgtEl>
                                        <p:attrNameLst>
                                          <p:attrName>ppt_x</p:attrName>
                                        </p:attrNameLst>
                                      </p:cBhvr>
                                      <p:tavLst>
                                        <p:tav tm="0">
                                          <p:val>
                                            <p:strVal val="ppt_x"/>
                                          </p:val>
                                        </p:tav>
                                        <p:tav tm="100000">
                                          <p:val>
                                            <p:strVal val="0-ppt_w/2"/>
                                          </p:val>
                                        </p:tav>
                                      </p:tavLst>
                                    </p:anim>
                                    <p:anim calcmode="lin" valueType="num">
                                      <p:cBhvr additive="base">
                                        <p:cTn id="81" dur="500"/>
                                        <p:tgtEl>
                                          <p:spTgt spid="4"/>
                                        </p:tgtEl>
                                        <p:attrNameLst>
                                          <p:attrName>ppt_y</p:attrName>
                                        </p:attrNameLst>
                                      </p:cBhvr>
                                      <p:tavLst>
                                        <p:tav tm="0">
                                          <p:val>
                                            <p:strVal val="ppt_y"/>
                                          </p:val>
                                        </p:tav>
                                        <p:tav tm="100000">
                                          <p:val>
                                            <p:strVal val="ppt_y"/>
                                          </p:val>
                                        </p:tav>
                                      </p:tavLst>
                                    </p:anim>
                                    <p:set>
                                      <p:cBhvr>
                                        <p:cTn id="82" dur="1" fill="hold">
                                          <p:stCondLst>
                                            <p:cond delay="499"/>
                                          </p:stCondLst>
                                        </p:cTn>
                                        <p:tgtEl>
                                          <p:spTgt spid="4"/>
                                        </p:tgtEl>
                                        <p:attrNameLst>
                                          <p:attrName>style.visibility</p:attrName>
                                        </p:attrNameLst>
                                      </p:cBhvr>
                                      <p:to>
                                        <p:strVal val="hidden"/>
                                      </p:to>
                                    </p:set>
                                  </p:childTnLst>
                                </p:cTn>
                              </p:par>
                              <p:par>
                                <p:cTn id="83" presetID="2" presetClass="exit" presetSubtype="8" fill="hold" nodeType="withEffect">
                                  <p:stCondLst>
                                    <p:cond delay="0"/>
                                  </p:stCondLst>
                                  <p:childTnLst>
                                    <p:anim calcmode="lin" valueType="num">
                                      <p:cBhvr additive="base">
                                        <p:cTn id="84" dur="500"/>
                                        <p:tgtEl>
                                          <p:spTgt spid="13"/>
                                        </p:tgtEl>
                                        <p:attrNameLst>
                                          <p:attrName>ppt_x</p:attrName>
                                        </p:attrNameLst>
                                      </p:cBhvr>
                                      <p:tavLst>
                                        <p:tav tm="0">
                                          <p:val>
                                            <p:strVal val="ppt_x"/>
                                          </p:val>
                                        </p:tav>
                                        <p:tav tm="100000">
                                          <p:val>
                                            <p:strVal val="0-ppt_w/2"/>
                                          </p:val>
                                        </p:tav>
                                      </p:tavLst>
                                    </p:anim>
                                    <p:anim calcmode="lin" valueType="num">
                                      <p:cBhvr additive="base">
                                        <p:cTn id="85" dur="500"/>
                                        <p:tgtEl>
                                          <p:spTgt spid="13"/>
                                        </p:tgtEl>
                                        <p:attrNameLst>
                                          <p:attrName>ppt_y</p:attrName>
                                        </p:attrNameLst>
                                      </p:cBhvr>
                                      <p:tavLst>
                                        <p:tav tm="0">
                                          <p:val>
                                            <p:strVal val="ppt_y"/>
                                          </p:val>
                                        </p:tav>
                                        <p:tav tm="100000">
                                          <p:val>
                                            <p:strVal val="ppt_y"/>
                                          </p:val>
                                        </p:tav>
                                      </p:tavLst>
                                    </p:anim>
                                    <p:set>
                                      <p:cBhvr>
                                        <p:cTn id="86" dur="1" fill="hold">
                                          <p:stCondLst>
                                            <p:cond delay="499"/>
                                          </p:stCondLst>
                                        </p:cTn>
                                        <p:tgtEl>
                                          <p:spTgt spid="13"/>
                                        </p:tgtEl>
                                        <p:attrNameLst>
                                          <p:attrName>style.visibility</p:attrName>
                                        </p:attrNameLst>
                                      </p:cBhvr>
                                      <p:to>
                                        <p:strVal val="hidden"/>
                                      </p:to>
                                    </p:set>
                                  </p:childTnLst>
                                </p:cTn>
                              </p:par>
                              <p:par>
                                <p:cTn id="87" presetID="2" presetClass="exit" presetSubtype="8" fill="hold" nodeType="withEffect">
                                  <p:stCondLst>
                                    <p:cond delay="0"/>
                                  </p:stCondLst>
                                  <p:childTnLst>
                                    <p:anim calcmode="lin" valueType="num">
                                      <p:cBhvr additive="base">
                                        <p:cTn id="88" dur="500"/>
                                        <p:tgtEl>
                                          <p:spTgt spid="5"/>
                                        </p:tgtEl>
                                        <p:attrNameLst>
                                          <p:attrName>ppt_x</p:attrName>
                                        </p:attrNameLst>
                                      </p:cBhvr>
                                      <p:tavLst>
                                        <p:tav tm="0">
                                          <p:val>
                                            <p:strVal val="ppt_x"/>
                                          </p:val>
                                        </p:tav>
                                        <p:tav tm="100000">
                                          <p:val>
                                            <p:strVal val="0-ppt_w/2"/>
                                          </p:val>
                                        </p:tav>
                                      </p:tavLst>
                                    </p:anim>
                                    <p:anim calcmode="lin" valueType="num">
                                      <p:cBhvr additive="base">
                                        <p:cTn id="89" dur="500"/>
                                        <p:tgtEl>
                                          <p:spTgt spid="5"/>
                                        </p:tgtEl>
                                        <p:attrNameLst>
                                          <p:attrName>ppt_y</p:attrName>
                                        </p:attrNameLst>
                                      </p:cBhvr>
                                      <p:tavLst>
                                        <p:tav tm="0">
                                          <p:val>
                                            <p:strVal val="ppt_y"/>
                                          </p:val>
                                        </p:tav>
                                        <p:tav tm="100000">
                                          <p:val>
                                            <p:strVal val="ppt_y"/>
                                          </p:val>
                                        </p:tav>
                                      </p:tavLst>
                                    </p:anim>
                                    <p:set>
                                      <p:cBhvr>
                                        <p:cTn id="90" dur="1" fill="hold">
                                          <p:stCondLst>
                                            <p:cond delay="499"/>
                                          </p:stCondLst>
                                        </p:cTn>
                                        <p:tgtEl>
                                          <p:spTgt spid="5"/>
                                        </p:tgtEl>
                                        <p:attrNameLst>
                                          <p:attrName>style.visibility</p:attrName>
                                        </p:attrNameLst>
                                      </p:cBhvr>
                                      <p:to>
                                        <p:strVal val="hidden"/>
                                      </p:to>
                                    </p:set>
                                  </p:childTnLst>
                                </p:cTn>
                              </p:par>
                              <p:par>
                                <p:cTn id="91" presetID="2" presetClass="exit" presetSubtype="8" fill="hold" nodeType="withEffect">
                                  <p:stCondLst>
                                    <p:cond delay="0"/>
                                  </p:stCondLst>
                                  <p:childTnLst>
                                    <p:anim calcmode="lin" valueType="num">
                                      <p:cBhvr additive="base">
                                        <p:cTn id="92" dur="500"/>
                                        <p:tgtEl>
                                          <p:spTgt spid="17"/>
                                        </p:tgtEl>
                                        <p:attrNameLst>
                                          <p:attrName>ppt_x</p:attrName>
                                        </p:attrNameLst>
                                      </p:cBhvr>
                                      <p:tavLst>
                                        <p:tav tm="0">
                                          <p:val>
                                            <p:strVal val="ppt_x"/>
                                          </p:val>
                                        </p:tav>
                                        <p:tav tm="100000">
                                          <p:val>
                                            <p:strVal val="0-ppt_w/2"/>
                                          </p:val>
                                        </p:tav>
                                      </p:tavLst>
                                    </p:anim>
                                    <p:anim calcmode="lin" valueType="num">
                                      <p:cBhvr additive="base">
                                        <p:cTn id="93" dur="500"/>
                                        <p:tgtEl>
                                          <p:spTgt spid="17"/>
                                        </p:tgtEl>
                                        <p:attrNameLst>
                                          <p:attrName>ppt_y</p:attrName>
                                        </p:attrNameLst>
                                      </p:cBhvr>
                                      <p:tavLst>
                                        <p:tav tm="0">
                                          <p:val>
                                            <p:strVal val="ppt_y"/>
                                          </p:val>
                                        </p:tav>
                                        <p:tav tm="100000">
                                          <p:val>
                                            <p:strVal val="ppt_y"/>
                                          </p:val>
                                        </p:tav>
                                      </p:tavLst>
                                    </p:anim>
                                    <p:set>
                                      <p:cBhvr>
                                        <p:cTn id="94" dur="1" fill="hold">
                                          <p:stCondLst>
                                            <p:cond delay="499"/>
                                          </p:stCondLst>
                                        </p:cTn>
                                        <p:tgtEl>
                                          <p:spTgt spid="17"/>
                                        </p:tgtEl>
                                        <p:attrNameLst>
                                          <p:attrName>style.visibility</p:attrName>
                                        </p:attrNameLst>
                                      </p:cBhvr>
                                      <p:to>
                                        <p:strVal val="hidden"/>
                                      </p:to>
                                    </p:set>
                                  </p:childTnLst>
                                </p:cTn>
                              </p:par>
                              <p:par>
                                <p:cTn id="95" presetID="2" presetClass="exit" presetSubtype="1" fill="hold" grpId="1" nodeType="withEffect">
                                  <p:stCondLst>
                                    <p:cond delay="0"/>
                                  </p:stCondLst>
                                  <p:childTnLst>
                                    <p:anim calcmode="lin" valueType="num">
                                      <p:cBhvr additive="base">
                                        <p:cTn id="96" dur="500"/>
                                        <p:tgtEl>
                                          <p:spTgt spid="7"/>
                                        </p:tgtEl>
                                        <p:attrNameLst>
                                          <p:attrName>ppt_x</p:attrName>
                                        </p:attrNameLst>
                                      </p:cBhvr>
                                      <p:tavLst>
                                        <p:tav tm="0">
                                          <p:val>
                                            <p:strVal val="ppt_x"/>
                                          </p:val>
                                        </p:tav>
                                        <p:tav tm="100000">
                                          <p:val>
                                            <p:strVal val="ppt_x"/>
                                          </p:val>
                                        </p:tav>
                                      </p:tavLst>
                                    </p:anim>
                                    <p:anim calcmode="lin" valueType="num">
                                      <p:cBhvr additive="base">
                                        <p:cTn id="97" dur="500"/>
                                        <p:tgtEl>
                                          <p:spTgt spid="7"/>
                                        </p:tgtEl>
                                        <p:attrNameLst>
                                          <p:attrName>ppt_y</p:attrName>
                                        </p:attrNameLst>
                                      </p:cBhvr>
                                      <p:tavLst>
                                        <p:tav tm="0">
                                          <p:val>
                                            <p:strVal val="ppt_y"/>
                                          </p:val>
                                        </p:tav>
                                        <p:tav tm="100000">
                                          <p:val>
                                            <p:strVal val="0-ppt_h/2"/>
                                          </p:val>
                                        </p:tav>
                                      </p:tavLst>
                                    </p:anim>
                                    <p:set>
                                      <p:cBhvr>
                                        <p:cTn id="98" dur="1" fill="hold">
                                          <p:stCondLst>
                                            <p:cond delay="499"/>
                                          </p:stCondLst>
                                        </p:cTn>
                                        <p:tgtEl>
                                          <p:spTgt spid="7"/>
                                        </p:tgtEl>
                                        <p:attrNameLst>
                                          <p:attrName>style.visibility</p:attrName>
                                        </p:attrNameLst>
                                      </p:cBhvr>
                                      <p:to>
                                        <p:strVal val="hidden"/>
                                      </p:to>
                                    </p:set>
                                  </p:childTnLst>
                                </p:cTn>
                              </p:par>
                              <p:par>
                                <p:cTn id="99" presetID="2" presetClass="exit" presetSubtype="1" fill="hold" grpId="1" nodeType="withEffect">
                                  <p:stCondLst>
                                    <p:cond delay="0"/>
                                  </p:stCondLst>
                                  <p:childTnLst>
                                    <p:anim calcmode="lin" valueType="num">
                                      <p:cBhvr additive="base">
                                        <p:cTn id="100" dur="500"/>
                                        <p:tgtEl>
                                          <p:spTgt spid="8"/>
                                        </p:tgtEl>
                                        <p:attrNameLst>
                                          <p:attrName>ppt_x</p:attrName>
                                        </p:attrNameLst>
                                      </p:cBhvr>
                                      <p:tavLst>
                                        <p:tav tm="0">
                                          <p:val>
                                            <p:strVal val="ppt_x"/>
                                          </p:val>
                                        </p:tav>
                                        <p:tav tm="100000">
                                          <p:val>
                                            <p:strVal val="ppt_x"/>
                                          </p:val>
                                        </p:tav>
                                      </p:tavLst>
                                    </p:anim>
                                    <p:anim calcmode="lin" valueType="num">
                                      <p:cBhvr additive="base">
                                        <p:cTn id="101" dur="500"/>
                                        <p:tgtEl>
                                          <p:spTgt spid="8"/>
                                        </p:tgtEl>
                                        <p:attrNameLst>
                                          <p:attrName>ppt_y</p:attrName>
                                        </p:attrNameLst>
                                      </p:cBhvr>
                                      <p:tavLst>
                                        <p:tav tm="0">
                                          <p:val>
                                            <p:strVal val="ppt_y"/>
                                          </p:val>
                                        </p:tav>
                                        <p:tav tm="100000">
                                          <p:val>
                                            <p:strVal val="0-ppt_h/2"/>
                                          </p:val>
                                        </p:tav>
                                      </p:tavLst>
                                    </p:anim>
                                    <p:set>
                                      <p:cBhvr>
                                        <p:cTn id="102" dur="1" fill="hold">
                                          <p:stCondLst>
                                            <p:cond delay="499"/>
                                          </p:stCondLst>
                                        </p:cTn>
                                        <p:tgtEl>
                                          <p:spTgt spid="8"/>
                                        </p:tgtEl>
                                        <p:attrNameLst>
                                          <p:attrName>style.visibility</p:attrName>
                                        </p:attrNameLst>
                                      </p:cBhvr>
                                      <p:to>
                                        <p:strVal val="hidden"/>
                                      </p:to>
                                    </p:set>
                                  </p:childTnLst>
                                </p:cTn>
                              </p:par>
                              <p:par>
                                <p:cTn id="103" presetID="2" presetClass="exit" presetSubtype="1" fill="hold" nodeType="withEffect">
                                  <p:stCondLst>
                                    <p:cond delay="0"/>
                                  </p:stCondLst>
                                  <p:childTnLst>
                                    <p:anim calcmode="lin" valueType="num">
                                      <p:cBhvr additive="base">
                                        <p:cTn id="104" dur="500"/>
                                        <p:tgtEl>
                                          <p:spTgt spid="11"/>
                                        </p:tgtEl>
                                        <p:attrNameLst>
                                          <p:attrName>ppt_x</p:attrName>
                                        </p:attrNameLst>
                                      </p:cBhvr>
                                      <p:tavLst>
                                        <p:tav tm="0">
                                          <p:val>
                                            <p:strVal val="ppt_x"/>
                                          </p:val>
                                        </p:tav>
                                        <p:tav tm="100000">
                                          <p:val>
                                            <p:strVal val="ppt_x"/>
                                          </p:val>
                                        </p:tav>
                                      </p:tavLst>
                                    </p:anim>
                                    <p:anim calcmode="lin" valueType="num">
                                      <p:cBhvr additive="base">
                                        <p:cTn id="105" dur="500"/>
                                        <p:tgtEl>
                                          <p:spTgt spid="11"/>
                                        </p:tgtEl>
                                        <p:attrNameLst>
                                          <p:attrName>ppt_y</p:attrName>
                                        </p:attrNameLst>
                                      </p:cBhvr>
                                      <p:tavLst>
                                        <p:tav tm="0">
                                          <p:val>
                                            <p:strVal val="ppt_y"/>
                                          </p:val>
                                        </p:tav>
                                        <p:tav tm="100000">
                                          <p:val>
                                            <p:strVal val="0-ppt_h/2"/>
                                          </p:val>
                                        </p:tav>
                                      </p:tavLst>
                                    </p:anim>
                                    <p:set>
                                      <p:cBhvr>
                                        <p:cTn id="106" dur="1" fill="hold">
                                          <p:stCondLst>
                                            <p:cond delay="499"/>
                                          </p:stCondLst>
                                        </p:cTn>
                                        <p:tgtEl>
                                          <p:spTgt spid="11"/>
                                        </p:tgtEl>
                                        <p:attrNameLst>
                                          <p:attrName>style.visibility</p:attrName>
                                        </p:attrNameLst>
                                      </p:cBhvr>
                                      <p:to>
                                        <p:strVal val="hidden"/>
                                      </p:to>
                                    </p:set>
                                  </p:childTnLst>
                                </p:cTn>
                              </p:par>
                              <p:par>
                                <p:cTn id="107" presetID="14" presetClass="exit" presetSubtype="10" fill="hold" nodeType="withEffect">
                                  <p:stCondLst>
                                    <p:cond delay="0"/>
                                  </p:stCondLst>
                                  <p:childTnLst>
                                    <p:animEffect transition="out" filter="randombar(horizontal)">
                                      <p:cBhvr>
                                        <p:cTn id="108" dur="500"/>
                                        <p:tgtEl>
                                          <p:spTgt spid="18"/>
                                        </p:tgtEl>
                                      </p:cBhvr>
                                    </p:animEffect>
                                    <p:set>
                                      <p:cBhvr>
                                        <p:cTn id="109" dur="1" fill="hold">
                                          <p:stCondLst>
                                            <p:cond delay="499"/>
                                          </p:stCondLst>
                                        </p:cTn>
                                        <p:tgtEl>
                                          <p:spTgt spid="18"/>
                                        </p:tgtEl>
                                        <p:attrNameLst>
                                          <p:attrName>style.visibility</p:attrName>
                                        </p:attrNameLst>
                                      </p:cBhvr>
                                      <p:to>
                                        <p:strVal val="hidden"/>
                                      </p:to>
                                    </p:set>
                                  </p:childTnLst>
                                </p:cTn>
                              </p:par>
                              <p:par>
                                <p:cTn id="110" presetID="14" presetClass="exit" presetSubtype="10" fill="hold" nodeType="withEffect">
                                  <p:stCondLst>
                                    <p:cond delay="0"/>
                                  </p:stCondLst>
                                  <p:childTnLst>
                                    <p:animEffect transition="out" filter="randombar(horizontal)">
                                      <p:cBhvr>
                                        <p:cTn id="111" dur="500"/>
                                        <p:tgtEl>
                                          <p:spTgt spid="3"/>
                                        </p:tgtEl>
                                      </p:cBhvr>
                                    </p:animEffect>
                                    <p:set>
                                      <p:cBhvr>
                                        <p:cTn id="11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12" grpId="0" animBg="1"/>
      <p:bldP spid="12" grpId="1" animBg="1"/>
      <p:bldP spid="41" grpId="0" animBg="1"/>
      <p:bldP spid="41" grpId="1" animBg="1"/>
      <p:bldP spid="4" grpId="0" animBg="1"/>
      <p:bldP spid="4"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904774-033D-40D0-8FA3-8538496AD8F0}"/>
              </a:ext>
            </a:extLst>
          </p:cNvPr>
          <p:cNvPicPr>
            <a:picLocks noChangeAspect="1"/>
          </p:cNvPicPr>
          <p:nvPr/>
        </p:nvPicPr>
        <p:blipFill>
          <a:blip r:embed="rId3"/>
          <a:stretch>
            <a:fillRect/>
          </a:stretch>
        </p:blipFill>
        <p:spPr>
          <a:xfrm>
            <a:off x="3341716" y="1087393"/>
            <a:ext cx="8780298" cy="5708802"/>
          </a:xfrm>
          <a:prstGeom prst="rect">
            <a:avLst/>
          </a:prstGeom>
        </p:spPr>
      </p:pic>
      <p:sp>
        <p:nvSpPr>
          <p:cNvPr id="7" name="TextBox 6"/>
          <p:cNvSpPr txBox="1"/>
          <p:nvPr/>
        </p:nvSpPr>
        <p:spPr>
          <a:xfrm>
            <a:off x="228600" y="1666875"/>
            <a:ext cx="2981325" cy="1015663"/>
          </a:xfrm>
          <a:prstGeom prst="rect">
            <a:avLst/>
          </a:prstGeom>
          <a:noFill/>
          <a:ln w="19050">
            <a:solidFill>
              <a:schemeClr val="accent2"/>
            </a:solidFill>
          </a:ln>
        </p:spPr>
        <p:txBody>
          <a:bodyPr wrap="square" rtlCol="0">
            <a:spAutoFit/>
          </a:bodyPr>
          <a:lstStyle/>
          <a:p>
            <a:r>
              <a:rPr lang="en-CA" sz="2000" b="1" i="1" dirty="0"/>
              <a:t>Filter</a:t>
            </a:r>
            <a:r>
              <a:rPr lang="en-CA" sz="2000" dirty="0"/>
              <a:t> by the following</a:t>
            </a:r>
            <a:endParaRPr lang="en-CA" sz="2000" b="1" dirty="0"/>
          </a:p>
          <a:p>
            <a:pPr marL="542925" indent="-342900">
              <a:buFont typeface="Wingdings" panose="05000000000000000000" pitchFamily="2" charset="2"/>
              <a:buChar char="Ø"/>
            </a:pPr>
            <a:r>
              <a:rPr lang="en-CA" sz="2000" b="1" dirty="0"/>
              <a:t>ABORIG</a:t>
            </a:r>
            <a:endParaRPr lang="en-CA" sz="2000" i="1" dirty="0"/>
          </a:p>
          <a:p>
            <a:pPr marL="715963" indent="-342900">
              <a:buFont typeface="Courier New" panose="02070309020205020404" pitchFamily="49" charset="0"/>
              <a:buChar char="o"/>
            </a:pPr>
            <a:r>
              <a:rPr lang="en-CA" sz="2000" dirty="0"/>
              <a:t>First Nations only</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4313" y="3057362"/>
            <a:ext cx="2144842" cy="3193254"/>
          </a:xfrm>
          <a:prstGeom prst="rect">
            <a:avLst/>
          </a:prstGeom>
        </p:spPr>
      </p:pic>
      <p:cxnSp>
        <p:nvCxnSpPr>
          <p:cNvPr id="11" name="Straight Arrow Connector 10"/>
          <p:cNvCxnSpPr>
            <a:cxnSpLocks/>
            <a:stCxn id="7" idx="3"/>
          </p:cNvCxnSpPr>
          <p:nvPr/>
        </p:nvCxnSpPr>
        <p:spPr>
          <a:xfrm>
            <a:off x="3209925" y="2174707"/>
            <a:ext cx="3240751" cy="24792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28600" y="5981723"/>
            <a:ext cx="2489662" cy="400110"/>
          </a:xfrm>
          <a:prstGeom prst="rect">
            <a:avLst/>
          </a:prstGeom>
          <a:solidFill>
            <a:srgbClr val="FCE7D8"/>
          </a:solidFill>
          <a:ln w="19050">
            <a:solidFill>
              <a:schemeClr val="accent2"/>
            </a:solidFill>
          </a:ln>
          <a:effectLst/>
        </p:spPr>
        <p:txBody>
          <a:bodyPr wrap="square" rtlCol="0">
            <a:spAutoFit/>
          </a:bodyPr>
          <a:lstStyle>
            <a:defPPr>
              <a:defRPr lang="en-US"/>
            </a:defPPr>
            <a:lvl1pPr>
              <a:defRPr sz="2000"/>
            </a:lvl1pPr>
          </a:lstStyle>
          <a:p>
            <a:r>
              <a:rPr lang="en-CA" dirty="0"/>
              <a:t>304 of 31592 records</a:t>
            </a:r>
          </a:p>
        </p:txBody>
      </p:sp>
      <p:cxnSp>
        <p:nvCxnSpPr>
          <p:cNvPr id="19" name="Straight Arrow Connector 18"/>
          <p:cNvCxnSpPr>
            <a:cxnSpLocks/>
            <a:stCxn id="18" idx="3"/>
          </p:cNvCxnSpPr>
          <p:nvPr/>
        </p:nvCxnSpPr>
        <p:spPr>
          <a:xfrm>
            <a:off x="2718262" y="6181778"/>
            <a:ext cx="1072342" cy="5409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Slide Number Placeholder 2">
            <a:extLst>
              <a:ext uri="{FF2B5EF4-FFF2-40B4-BE49-F238E27FC236}">
                <a16:creationId xmlns:a16="http://schemas.microsoft.com/office/drawing/2014/main" id="{9DF9515A-FF61-4DD6-99C2-BACA9DCCA14F}"/>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40</a:t>
            </a:fld>
            <a:endParaRPr lang="en-GB" dirty="0">
              <a:solidFill>
                <a:schemeClr val="tx1"/>
              </a:solidFill>
            </a:endParaRPr>
          </a:p>
        </p:txBody>
      </p:sp>
      <p:sp>
        <p:nvSpPr>
          <p:cNvPr id="10" name="TextBox 9">
            <a:extLst>
              <a:ext uri="{FF2B5EF4-FFF2-40B4-BE49-F238E27FC236}">
                <a16:creationId xmlns:a16="http://schemas.microsoft.com/office/drawing/2014/main" id="{CB214312-33E2-46D7-82DC-3645AC287353}"/>
              </a:ext>
            </a:extLst>
          </p:cNvPr>
          <p:cNvSpPr txBox="1"/>
          <p:nvPr/>
        </p:nvSpPr>
        <p:spPr>
          <a:xfrm>
            <a:off x="110827" y="135308"/>
            <a:ext cx="5600017"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b="1" dirty="0" err="1"/>
              <a:t>Health_Indicators</a:t>
            </a:r>
            <a:r>
              <a:rPr lang="en-CA" sz="2000" b="1" dirty="0"/>
              <a:t> </a:t>
            </a:r>
            <a:r>
              <a:rPr lang="en-CA" sz="2000" dirty="0"/>
              <a:t>to restrict the data</a:t>
            </a:r>
          </a:p>
        </p:txBody>
      </p:sp>
    </p:spTree>
    <p:extLst>
      <p:ext uri="{BB962C8B-B14F-4D97-AF65-F5344CB8AC3E}">
        <p14:creationId xmlns:p14="http://schemas.microsoft.com/office/powerpoint/2010/main" val="360508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animEffect transition="in" filter="fade">
                                      <p:cBhvr>
                                        <p:cTn id="22" dur="500"/>
                                        <p:tgtEl>
                                          <p:spTgt spid="18"/>
                                        </p:tgtEl>
                                      </p:cBhvr>
                                    </p:animEffect>
                                  </p:childTnLst>
                                </p:cTn>
                              </p:par>
                            </p:childTnLst>
                          </p:cTn>
                        </p:par>
                        <p:par>
                          <p:cTn id="23" fill="hold">
                            <p:stCondLst>
                              <p:cond delay="2000"/>
                            </p:stCondLst>
                            <p:childTnLst>
                              <p:par>
                                <p:cTn id="24" presetID="26" presetClass="emph" presetSubtype="0" fill="hold" grpId="1" nodeType="afterEffect">
                                  <p:stCondLst>
                                    <p:cond delay="0"/>
                                  </p:stCondLst>
                                  <p:childTnLst>
                                    <p:animEffect transition="out" filter="fade">
                                      <p:cBhvr>
                                        <p:cTn id="25" dur="500" tmFilter="0, 0; .2, .5; .8, .5; 1, 0"/>
                                        <p:tgtEl>
                                          <p:spTgt spid="18"/>
                                        </p:tgtEl>
                                      </p:cBhvr>
                                    </p:animEffect>
                                    <p:animScale>
                                      <p:cBhvr>
                                        <p:cTn id="26" dur="250" autoRev="1" fill="hold"/>
                                        <p:tgtEl>
                                          <p:spTgt spid="18"/>
                                        </p:tgtEl>
                                      </p:cBhvr>
                                      <p:by x="105000" y="105000"/>
                                    </p:animScale>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left)">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P spid="18"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D4CB03-A63B-4A2E-8CE7-5E570A5DB7B0}"/>
              </a:ext>
            </a:extLst>
          </p:cNvPr>
          <p:cNvPicPr>
            <a:picLocks noChangeAspect="1"/>
          </p:cNvPicPr>
          <p:nvPr/>
        </p:nvPicPr>
        <p:blipFill>
          <a:blip r:embed="rId3"/>
          <a:stretch>
            <a:fillRect/>
          </a:stretch>
        </p:blipFill>
        <p:spPr>
          <a:xfrm>
            <a:off x="3310271" y="1080654"/>
            <a:ext cx="8824249" cy="5734955"/>
          </a:xfrm>
          <a:prstGeom prst="rect">
            <a:avLst/>
          </a:prstGeom>
        </p:spPr>
      </p:pic>
      <p:sp>
        <p:nvSpPr>
          <p:cNvPr id="7" name="TextBox 6"/>
          <p:cNvSpPr txBox="1"/>
          <p:nvPr/>
        </p:nvSpPr>
        <p:spPr>
          <a:xfrm>
            <a:off x="57480" y="1672599"/>
            <a:ext cx="3152445" cy="1631216"/>
          </a:xfrm>
          <a:prstGeom prst="rect">
            <a:avLst/>
          </a:prstGeom>
          <a:noFill/>
          <a:ln w="19050">
            <a:solidFill>
              <a:schemeClr val="accent2"/>
            </a:solidFill>
          </a:ln>
        </p:spPr>
        <p:txBody>
          <a:bodyPr wrap="square" rtlCol="0">
            <a:spAutoFit/>
          </a:bodyPr>
          <a:lstStyle/>
          <a:p>
            <a:r>
              <a:rPr lang="en-CA" sz="2000" b="1" i="1" dirty="0"/>
              <a:t>Filter</a:t>
            </a:r>
            <a:r>
              <a:rPr lang="en-CA" sz="2000" dirty="0"/>
              <a:t> by the following</a:t>
            </a:r>
            <a:endParaRPr lang="en-CA" sz="2000" b="1" dirty="0"/>
          </a:p>
          <a:p>
            <a:pPr marL="542925" indent="-342900">
              <a:buFont typeface="Wingdings" panose="05000000000000000000" pitchFamily="2" charset="2"/>
              <a:buChar char="Ø"/>
            </a:pPr>
            <a:r>
              <a:rPr lang="en-CA" sz="2000" b="1" dirty="0"/>
              <a:t>HRPROF</a:t>
            </a:r>
            <a:r>
              <a:rPr lang="en-CA" sz="2000" dirty="0"/>
              <a:t> – </a:t>
            </a:r>
          </a:p>
          <a:p>
            <a:pPr marL="715963" indent="-342900">
              <a:buFont typeface="Courier New" panose="02070309020205020404" pitchFamily="49" charset="0"/>
              <a:buChar char="o"/>
            </a:pPr>
            <a:r>
              <a:rPr lang="en-CA" sz="2000" dirty="0"/>
              <a:t>Asthma,</a:t>
            </a:r>
          </a:p>
          <a:p>
            <a:pPr marL="715963" indent="-342900">
              <a:buFont typeface="Courier New" panose="02070309020205020404" pitchFamily="49" charset="0"/>
              <a:buChar char="o"/>
            </a:pPr>
            <a:r>
              <a:rPr lang="en-CA" sz="2000" dirty="0"/>
              <a:t>Current Smoker Daily,</a:t>
            </a:r>
          </a:p>
          <a:p>
            <a:pPr marL="715963" indent="-342900">
              <a:buFont typeface="Courier New" panose="02070309020205020404" pitchFamily="49" charset="0"/>
              <a:buChar char="o"/>
            </a:pPr>
            <a:r>
              <a:rPr lang="en-CA" sz="2000" dirty="0"/>
              <a:t>High Blood Pressure</a:t>
            </a:r>
          </a:p>
        </p:txBody>
      </p:sp>
      <p:sp>
        <p:nvSpPr>
          <p:cNvPr id="24" name="TextBox 23"/>
          <p:cNvSpPr txBox="1"/>
          <p:nvPr/>
        </p:nvSpPr>
        <p:spPr>
          <a:xfrm>
            <a:off x="228600" y="5981723"/>
            <a:ext cx="2306782" cy="400110"/>
          </a:xfrm>
          <a:prstGeom prst="rect">
            <a:avLst/>
          </a:prstGeom>
          <a:solidFill>
            <a:srgbClr val="FCE7D8"/>
          </a:solidFill>
          <a:ln w="19050">
            <a:solidFill>
              <a:schemeClr val="accent2"/>
            </a:solidFill>
          </a:ln>
          <a:effectLst/>
        </p:spPr>
        <p:txBody>
          <a:bodyPr wrap="square" rtlCol="0">
            <a:spAutoFit/>
          </a:bodyPr>
          <a:lstStyle>
            <a:defPPr>
              <a:defRPr lang="en-US"/>
            </a:defPPr>
            <a:lvl1pPr>
              <a:defRPr sz="2000"/>
            </a:lvl1pPr>
          </a:lstStyle>
          <a:p>
            <a:r>
              <a:rPr lang="en-CA" dirty="0"/>
              <a:t>24 of 31592 records</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0835" y="1295976"/>
            <a:ext cx="2348488" cy="5055079"/>
          </a:xfrm>
          <a:prstGeom prst="rect">
            <a:avLst/>
          </a:prstGeom>
        </p:spPr>
      </p:pic>
      <p:cxnSp>
        <p:nvCxnSpPr>
          <p:cNvPr id="6" name="Straight Arrow Connector 5"/>
          <p:cNvCxnSpPr>
            <a:cxnSpLocks/>
          </p:cNvCxnSpPr>
          <p:nvPr/>
        </p:nvCxnSpPr>
        <p:spPr>
          <a:xfrm>
            <a:off x="1707793" y="2481368"/>
            <a:ext cx="4591923" cy="80852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p:cNvCxnSpPr>
          <p:nvPr/>
        </p:nvCxnSpPr>
        <p:spPr>
          <a:xfrm>
            <a:off x="3162091" y="2888317"/>
            <a:ext cx="3152445" cy="12667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cxnSpLocks/>
          </p:cNvCxnSpPr>
          <p:nvPr/>
        </p:nvCxnSpPr>
        <p:spPr>
          <a:xfrm>
            <a:off x="2951018" y="3142211"/>
            <a:ext cx="3363518" cy="24879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cxnSpLocks/>
          </p:cNvCxnSpPr>
          <p:nvPr/>
        </p:nvCxnSpPr>
        <p:spPr>
          <a:xfrm>
            <a:off x="2535382" y="6206717"/>
            <a:ext cx="1197033" cy="5159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Slide Number Placeholder 2">
            <a:extLst>
              <a:ext uri="{FF2B5EF4-FFF2-40B4-BE49-F238E27FC236}">
                <a16:creationId xmlns:a16="http://schemas.microsoft.com/office/drawing/2014/main" id="{DF8C26C9-8F90-405D-9877-3ACCFAC0FBBF}"/>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41</a:t>
            </a:fld>
            <a:endParaRPr lang="en-GB" dirty="0">
              <a:solidFill>
                <a:schemeClr val="tx1"/>
              </a:solidFill>
            </a:endParaRPr>
          </a:p>
        </p:txBody>
      </p:sp>
      <p:sp>
        <p:nvSpPr>
          <p:cNvPr id="12" name="TextBox 11">
            <a:extLst>
              <a:ext uri="{FF2B5EF4-FFF2-40B4-BE49-F238E27FC236}">
                <a16:creationId xmlns:a16="http://schemas.microsoft.com/office/drawing/2014/main" id="{8C69B186-3A4A-4D5A-A3E6-7212A7797FF8}"/>
              </a:ext>
            </a:extLst>
          </p:cNvPr>
          <p:cNvSpPr txBox="1"/>
          <p:nvPr/>
        </p:nvSpPr>
        <p:spPr>
          <a:xfrm>
            <a:off x="110827" y="135308"/>
            <a:ext cx="5600017"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b="1" dirty="0" err="1"/>
              <a:t>Health_Indicators</a:t>
            </a:r>
            <a:r>
              <a:rPr lang="en-CA" sz="2000" b="1" dirty="0"/>
              <a:t> </a:t>
            </a:r>
            <a:r>
              <a:rPr lang="en-CA" sz="2000" dirty="0"/>
              <a:t>to restrict the data</a:t>
            </a:r>
          </a:p>
        </p:txBody>
      </p:sp>
    </p:spTree>
    <p:extLst>
      <p:ext uri="{BB962C8B-B14F-4D97-AF65-F5344CB8AC3E}">
        <p14:creationId xmlns:p14="http://schemas.microsoft.com/office/powerpoint/2010/main" val="2949598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par>
                                <p:cTn id="17" presetID="22" presetClass="entr" presetSubtype="1"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500"/>
                                        <p:tgtEl>
                                          <p:spTgt spid="16"/>
                                        </p:tgtEl>
                                      </p:cBhvr>
                                    </p:animEffect>
                                  </p:childTnLst>
                                </p:cTn>
                              </p:par>
                              <p:par>
                                <p:cTn id="20" presetID="22" presetClass="entr" presetSubtype="1"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animEffect transition="in" filter="fade">
                                      <p:cBhvr>
                                        <p:cTn id="28" dur="500"/>
                                        <p:tgtEl>
                                          <p:spTgt spid="24"/>
                                        </p:tgtEl>
                                      </p:cBhvr>
                                    </p:animEffect>
                                  </p:childTnLst>
                                </p:cTn>
                              </p:par>
                            </p:childTnLst>
                          </p:cTn>
                        </p:par>
                        <p:par>
                          <p:cTn id="29" fill="hold">
                            <p:stCondLst>
                              <p:cond delay="1500"/>
                            </p:stCondLst>
                            <p:childTnLst>
                              <p:par>
                                <p:cTn id="30" presetID="26" presetClass="emph" presetSubtype="0" fill="hold" grpId="1" nodeType="afterEffect">
                                  <p:stCondLst>
                                    <p:cond delay="0"/>
                                  </p:stCondLst>
                                  <p:childTnLst>
                                    <p:animEffect transition="out" filter="fade">
                                      <p:cBhvr>
                                        <p:cTn id="31" dur="500" tmFilter="0, 0; .2, .5; .8, .5; 1, 0"/>
                                        <p:tgtEl>
                                          <p:spTgt spid="24"/>
                                        </p:tgtEl>
                                      </p:cBhvr>
                                    </p:animEffect>
                                    <p:animScale>
                                      <p:cBhvr>
                                        <p:cTn id="32" dur="250" autoRev="1" fill="hold"/>
                                        <p:tgtEl>
                                          <p:spTgt spid="24"/>
                                        </p:tgtEl>
                                      </p:cBhvr>
                                      <p:by x="105000" y="105000"/>
                                    </p:animScale>
                                  </p:childTnLst>
                                </p:cTn>
                              </p:par>
                            </p:childTnLst>
                          </p:cTn>
                        </p:par>
                        <p:par>
                          <p:cTn id="33" fill="hold">
                            <p:stCondLst>
                              <p:cond delay="2000"/>
                            </p:stCondLst>
                            <p:childTnLst>
                              <p:par>
                                <p:cTn id="34" presetID="22" presetClass="entr" presetSubtype="8" fill="hold" nodeType="after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wipe(left)">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4" grpId="0" animBg="1"/>
      <p:bldP spid="24" grpId="1"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23E051-5C41-4434-9ECF-C4C8A7FA47CD}"/>
              </a:ext>
            </a:extLst>
          </p:cNvPr>
          <p:cNvPicPr>
            <a:picLocks noChangeAspect="1"/>
          </p:cNvPicPr>
          <p:nvPr/>
        </p:nvPicPr>
        <p:blipFill>
          <a:blip r:embed="rId3"/>
          <a:stretch>
            <a:fillRect/>
          </a:stretch>
        </p:blipFill>
        <p:spPr>
          <a:xfrm>
            <a:off x="3304836" y="1072342"/>
            <a:ext cx="8837998" cy="5751970"/>
          </a:xfrm>
          <a:prstGeom prst="rect">
            <a:avLst/>
          </a:prstGeom>
        </p:spPr>
      </p:pic>
      <p:sp>
        <p:nvSpPr>
          <p:cNvPr id="7" name="TextBox 6"/>
          <p:cNvSpPr txBox="1"/>
          <p:nvPr/>
        </p:nvSpPr>
        <p:spPr>
          <a:xfrm>
            <a:off x="228600" y="1658779"/>
            <a:ext cx="2981325" cy="1938992"/>
          </a:xfrm>
          <a:prstGeom prst="rect">
            <a:avLst/>
          </a:prstGeom>
          <a:noFill/>
          <a:ln w="19050">
            <a:solidFill>
              <a:schemeClr val="accent2"/>
            </a:solidFill>
          </a:ln>
        </p:spPr>
        <p:txBody>
          <a:bodyPr wrap="square" rtlCol="0">
            <a:spAutoFit/>
          </a:bodyPr>
          <a:lstStyle/>
          <a:p>
            <a:r>
              <a:rPr lang="en-CA" sz="2000" b="1" i="1" dirty="0"/>
              <a:t>Filter</a:t>
            </a:r>
            <a:r>
              <a:rPr lang="en-CA" sz="2000" dirty="0"/>
              <a:t> by the following</a:t>
            </a:r>
            <a:endParaRPr lang="en-CA" sz="2000" b="1" dirty="0"/>
          </a:p>
          <a:p>
            <a:pPr marL="542925" indent="-323850">
              <a:buFont typeface="Wingdings" panose="05000000000000000000" pitchFamily="2" charset="2"/>
              <a:buChar char="Ø"/>
            </a:pPr>
            <a:r>
              <a:rPr lang="en-CA" sz="2000" b="1" dirty="0"/>
              <a:t>UNIT</a:t>
            </a:r>
            <a:endParaRPr lang="en-CA" sz="2000" dirty="0"/>
          </a:p>
          <a:p>
            <a:pPr marL="715963" indent="-323850">
              <a:buFont typeface="Courier New" panose="02070309020205020404" pitchFamily="49" charset="0"/>
              <a:buChar char="o"/>
            </a:pPr>
            <a:r>
              <a:rPr lang="en-CA" sz="2000" dirty="0"/>
              <a:t>age-standardized rate</a:t>
            </a:r>
          </a:p>
          <a:p>
            <a:pPr marL="715963" indent="-323850">
              <a:buFont typeface="Courier New" panose="02070309020205020404" pitchFamily="49" charset="0"/>
              <a:buChar char="o"/>
            </a:pPr>
            <a:r>
              <a:rPr lang="en-CA" sz="2000" dirty="0"/>
              <a:t>High 95% confidence interval,</a:t>
            </a:r>
          </a:p>
        </p:txBody>
      </p:sp>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6657" y="3047492"/>
            <a:ext cx="2941607" cy="3279439"/>
          </a:xfrm>
          <a:prstGeom prst="rect">
            <a:avLst/>
          </a:prstGeom>
        </p:spPr>
      </p:pic>
      <p:cxnSp>
        <p:nvCxnSpPr>
          <p:cNvPr id="10" name="Straight Arrow Connector 9"/>
          <p:cNvCxnSpPr>
            <a:cxnSpLocks/>
          </p:cNvCxnSpPr>
          <p:nvPr/>
        </p:nvCxnSpPr>
        <p:spPr>
          <a:xfrm>
            <a:off x="2793076" y="2628275"/>
            <a:ext cx="4930759" cy="20589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cxnSpLocks/>
          </p:cNvCxnSpPr>
          <p:nvPr/>
        </p:nvCxnSpPr>
        <p:spPr>
          <a:xfrm>
            <a:off x="3117272" y="3429000"/>
            <a:ext cx="4613564" cy="15336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28599" y="5981723"/>
            <a:ext cx="2273531" cy="400110"/>
          </a:xfrm>
          <a:prstGeom prst="rect">
            <a:avLst/>
          </a:prstGeom>
          <a:solidFill>
            <a:srgbClr val="FCE7D8"/>
          </a:solidFill>
          <a:ln w="19050">
            <a:solidFill>
              <a:schemeClr val="accent2"/>
            </a:solidFill>
          </a:ln>
          <a:effectLst/>
        </p:spPr>
        <p:txBody>
          <a:bodyPr wrap="square" rtlCol="0">
            <a:spAutoFit/>
          </a:bodyPr>
          <a:lstStyle>
            <a:defPPr>
              <a:defRPr lang="en-US"/>
            </a:defPPr>
            <a:lvl1pPr>
              <a:defRPr sz="2000"/>
            </a:lvl1pPr>
          </a:lstStyle>
          <a:p>
            <a:r>
              <a:rPr lang="en-CA" dirty="0"/>
              <a:t>12 of 31592 records</a:t>
            </a:r>
          </a:p>
        </p:txBody>
      </p:sp>
      <p:cxnSp>
        <p:nvCxnSpPr>
          <p:cNvPr id="21" name="Straight Arrow Connector 20"/>
          <p:cNvCxnSpPr>
            <a:cxnSpLocks/>
            <a:stCxn id="19" idx="3"/>
          </p:cNvCxnSpPr>
          <p:nvPr/>
        </p:nvCxnSpPr>
        <p:spPr>
          <a:xfrm>
            <a:off x="2502130" y="6181778"/>
            <a:ext cx="1230285" cy="2688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Slide Number Placeholder 2">
            <a:extLst>
              <a:ext uri="{FF2B5EF4-FFF2-40B4-BE49-F238E27FC236}">
                <a16:creationId xmlns:a16="http://schemas.microsoft.com/office/drawing/2014/main" id="{A49C6CF0-0D4E-4A09-90F4-CD9AB3825A4F}"/>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42</a:t>
            </a:fld>
            <a:endParaRPr lang="en-GB" dirty="0">
              <a:solidFill>
                <a:schemeClr val="tx1"/>
              </a:solidFill>
            </a:endParaRPr>
          </a:p>
        </p:txBody>
      </p:sp>
      <p:sp>
        <p:nvSpPr>
          <p:cNvPr id="12" name="TextBox 11">
            <a:extLst>
              <a:ext uri="{FF2B5EF4-FFF2-40B4-BE49-F238E27FC236}">
                <a16:creationId xmlns:a16="http://schemas.microsoft.com/office/drawing/2014/main" id="{0B330F10-5132-42D5-A827-C7A673FC161C}"/>
              </a:ext>
            </a:extLst>
          </p:cNvPr>
          <p:cNvSpPr txBox="1"/>
          <p:nvPr/>
        </p:nvSpPr>
        <p:spPr>
          <a:xfrm>
            <a:off x="110827" y="135308"/>
            <a:ext cx="5600017"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b="1" dirty="0" err="1"/>
              <a:t>Health_Indicators</a:t>
            </a:r>
            <a:r>
              <a:rPr lang="en-CA" sz="2000" b="1" dirty="0"/>
              <a:t> </a:t>
            </a:r>
            <a:r>
              <a:rPr lang="en-CA" sz="2000" dirty="0"/>
              <a:t>to restrict the data</a:t>
            </a:r>
          </a:p>
        </p:txBody>
      </p:sp>
    </p:spTree>
    <p:extLst>
      <p:ext uri="{BB962C8B-B14F-4D97-AF65-F5344CB8AC3E}">
        <p14:creationId xmlns:p14="http://schemas.microsoft.com/office/powerpoint/2010/main" val="314493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par>
                                <p:cTn id="17" presetID="22" presetClass="entr" presetSubtype="8"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fill="hold"/>
                                        <p:tgtEl>
                                          <p:spTgt spid="19"/>
                                        </p:tgtEl>
                                        <p:attrNameLst>
                                          <p:attrName>ppt_w</p:attrName>
                                        </p:attrNameLst>
                                      </p:cBhvr>
                                      <p:tavLst>
                                        <p:tav tm="0">
                                          <p:val>
                                            <p:fltVal val="0"/>
                                          </p:val>
                                        </p:tav>
                                        <p:tav tm="100000">
                                          <p:val>
                                            <p:strVal val="#ppt_w"/>
                                          </p:val>
                                        </p:tav>
                                      </p:tavLst>
                                    </p:anim>
                                    <p:anim calcmode="lin" valueType="num">
                                      <p:cBhvr>
                                        <p:cTn id="24" dur="500" fill="hold"/>
                                        <p:tgtEl>
                                          <p:spTgt spid="19"/>
                                        </p:tgtEl>
                                        <p:attrNameLst>
                                          <p:attrName>ppt_h</p:attrName>
                                        </p:attrNameLst>
                                      </p:cBhvr>
                                      <p:tavLst>
                                        <p:tav tm="0">
                                          <p:val>
                                            <p:fltVal val="0"/>
                                          </p:val>
                                        </p:tav>
                                        <p:tav tm="100000">
                                          <p:val>
                                            <p:strVal val="#ppt_h"/>
                                          </p:val>
                                        </p:tav>
                                      </p:tavLst>
                                    </p:anim>
                                    <p:animEffect transition="in" filter="fade">
                                      <p:cBhvr>
                                        <p:cTn id="25" dur="500"/>
                                        <p:tgtEl>
                                          <p:spTgt spid="19"/>
                                        </p:tgtEl>
                                      </p:cBhvr>
                                    </p:animEffect>
                                  </p:childTnLst>
                                </p:cTn>
                              </p:par>
                            </p:childTnLst>
                          </p:cTn>
                        </p:par>
                        <p:par>
                          <p:cTn id="26" fill="hold">
                            <p:stCondLst>
                              <p:cond delay="2000"/>
                            </p:stCondLst>
                            <p:childTnLst>
                              <p:par>
                                <p:cTn id="27" presetID="26" presetClass="emph" presetSubtype="0" fill="hold" grpId="1" nodeType="afterEffect">
                                  <p:stCondLst>
                                    <p:cond delay="0"/>
                                  </p:stCondLst>
                                  <p:childTnLst>
                                    <p:animEffect transition="out" filter="fade">
                                      <p:cBhvr>
                                        <p:cTn id="28" dur="500" tmFilter="0, 0; .2, .5; .8, .5; 1, 0"/>
                                        <p:tgtEl>
                                          <p:spTgt spid="19"/>
                                        </p:tgtEl>
                                      </p:cBhvr>
                                    </p:animEffect>
                                    <p:animScale>
                                      <p:cBhvr>
                                        <p:cTn id="29" dur="250" autoRev="1" fill="hold"/>
                                        <p:tgtEl>
                                          <p:spTgt spid="19"/>
                                        </p:tgtEl>
                                      </p:cBhvr>
                                      <p:by x="105000" y="105000"/>
                                    </p:animScale>
                                  </p:childTnLst>
                                </p:cTn>
                              </p:par>
                            </p:childTnLst>
                          </p:cTn>
                        </p:par>
                        <p:par>
                          <p:cTn id="30" fill="hold">
                            <p:stCondLst>
                              <p:cond delay="2500"/>
                            </p:stCondLst>
                            <p:childTnLst>
                              <p:par>
                                <p:cTn id="31" presetID="22" presetClass="entr" presetSubtype="8" fill="hold"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left)">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9" grpId="0" animBg="1"/>
      <p:bldP spid="19"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873661-2F2B-476D-9EA5-4F8B807EA90F}"/>
              </a:ext>
            </a:extLst>
          </p:cNvPr>
          <p:cNvPicPr>
            <a:picLocks noChangeAspect="1"/>
          </p:cNvPicPr>
          <p:nvPr/>
        </p:nvPicPr>
        <p:blipFill>
          <a:blip r:embed="rId2"/>
          <a:stretch>
            <a:fillRect/>
          </a:stretch>
        </p:blipFill>
        <p:spPr>
          <a:xfrm>
            <a:off x="3069163" y="872836"/>
            <a:ext cx="9098610" cy="5907864"/>
          </a:xfrm>
          <a:prstGeom prst="rect">
            <a:avLst/>
          </a:prstGeom>
        </p:spPr>
      </p:pic>
      <p:pic>
        <p:nvPicPr>
          <p:cNvPr id="8" name="Picture 7">
            <a:extLst>
              <a:ext uri="{FF2B5EF4-FFF2-40B4-BE49-F238E27FC236}">
                <a16:creationId xmlns:a16="http://schemas.microsoft.com/office/drawing/2014/main" id="{3DE81DF5-BDA3-41C0-87BE-32EFEC5515F8}"/>
              </a:ext>
            </a:extLst>
          </p:cNvPr>
          <p:cNvPicPr>
            <a:picLocks noChangeAspect="1"/>
          </p:cNvPicPr>
          <p:nvPr/>
        </p:nvPicPr>
        <p:blipFill>
          <a:blip r:embed="rId3"/>
          <a:stretch>
            <a:fillRect/>
          </a:stretch>
        </p:blipFill>
        <p:spPr>
          <a:xfrm>
            <a:off x="4523206" y="2922006"/>
            <a:ext cx="5572903" cy="2543530"/>
          </a:xfrm>
          <a:prstGeom prst="rect">
            <a:avLst/>
          </a:prstGeom>
        </p:spPr>
      </p:pic>
      <p:sp>
        <p:nvSpPr>
          <p:cNvPr id="5" name="TextBox 4"/>
          <p:cNvSpPr txBox="1"/>
          <p:nvPr/>
        </p:nvSpPr>
        <p:spPr>
          <a:xfrm>
            <a:off x="228955" y="1019109"/>
            <a:ext cx="2669519" cy="707886"/>
          </a:xfrm>
          <a:prstGeom prst="rect">
            <a:avLst/>
          </a:prstGeom>
          <a:noFill/>
          <a:ln w="19050">
            <a:solidFill>
              <a:schemeClr val="accent2"/>
            </a:solidFill>
          </a:ln>
        </p:spPr>
        <p:txBody>
          <a:bodyPr wrap="square" rtlCol="0">
            <a:spAutoFit/>
          </a:bodyPr>
          <a:lstStyle/>
          <a:p>
            <a:r>
              <a:rPr lang="en-CA" sz="2000" b="1" i="1" dirty="0"/>
              <a:t>Sort</a:t>
            </a:r>
            <a:r>
              <a:rPr lang="en-CA" sz="2000" dirty="0"/>
              <a:t> the data by</a:t>
            </a:r>
          </a:p>
          <a:p>
            <a:pPr marL="361950"/>
            <a:r>
              <a:rPr lang="en-CA" sz="2000" b="1" i="1" dirty="0">
                <a:solidFill>
                  <a:srgbClr val="FF0000"/>
                </a:solidFill>
              </a:rPr>
              <a:t>SEX </a:t>
            </a:r>
            <a:r>
              <a:rPr lang="en-CA" sz="2000" dirty="0"/>
              <a:t>then</a:t>
            </a:r>
            <a:r>
              <a:rPr lang="en-CA" sz="2000" b="1" i="1" dirty="0"/>
              <a:t> </a:t>
            </a:r>
            <a:r>
              <a:rPr lang="en-CA" sz="2000" b="1" i="1" dirty="0">
                <a:solidFill>
                  <a:srgbClr val="FF0000"/>
                </a:solidFill>
              </a:rPr>
              <a:t>STATS</a:t>
            </a:r>
          </a:p>
        </p:txBody>
      </p:sp>
      <p:cxnSp>
        <p:nvCxnSpPr>
          <p:cNvPr id="13" name="Straight Arrow Connector 12"/>
          <p:cNvCxnSpPr>
            <a:cxnSpLocks/>
            <a:stCxn id="5" idx="3"/>
            <a:endCxn id="15" idx="1"/>
          </p:cNvCxnSpPr>
          <p:nvPr/>
        </p:nvCxnSpPr>
        <p:spPr>
          <a:xfrm>
            <a:off x="2898474" y="1373052"/>
            <a:ext cx="1481200" cy="259558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Left Brace 14"/>
          <p:cNvSpPr/>
          <p:nvPr/>
        </p:nvSpPr>
        <p:spPr>
          <a:xfrm>
            <a:off x="4379674" y="3765667"/>
            <a:ext cx="290945" cy="382385"/>
          </a:xfrm>
          <a:prstGeom prst="leftBrace">
            <a:avLst>
              <a:gd name="adj1" fmla="val 30066"/>
              <a:gd name="adj2" fmla="val 5308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8" name="TextBox 17">
            <a:extLst>
              <a:ext uri="{FF2B5EF4-FFF2-40B4-BE49-F238E27FC236}">
                <a16:creationId xmlns:a16="http://schemas.microsoft.com/office/drawing/2014/main" id="{7BA22806-AD12-466C-BA01-DD914F8E4826}"/>
              </a:ext>
            </a:extLst>
          </p:cNvPr>
          <p:cNvSpPr txBox="1"/>
          <p:nvPr/>
        </p:nvSpPr>
        <p:spPr>
          <a:xfrm>
            <a:off x="110828" y="135308"/>
            <a:ext cx="5691456"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b="1" dirty="0" err="1"/>
              <a:t>Smoking_Statistics</a:t>
            </a:r>
            <a:r>
              <a:rPr lang="en-CA" sz="2000" b="1" dirty="0"/>
              <a:t> </a:t>
            </a:r>
            <a:r>
              <a:rPr lang="en-CA" sz="2000" dirty="0"/>
              <a:t>to restrict the data</a:t>
            </a:r>
          </a:p>
        </p:txBody>
      </p:sp>
      <p:sp>
        <p:nvSpPr>
          <p:cNvPr id="7" name="Slide Number Placeholder 2">
            <a:extLst>
              <a:ext uri="{FF2B5EF4-FFF2-40B4-BE49-F238E27FC236}">
                <a16:creationId xmlns:a16="http://schemas.microsoft.com/office/drawing/2014/main" id="{0E55ADB3-A8D8-4AC3-9601-A979AD46CEDA}"/>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43</a:t>
            </a:fld>
            <a:endParaRPr lang="en-GB" dirty="0">
              <a:solidFill>
                <a:schemeClr val="tx1"/>
              </a:solidFill>
            </a:endParaRPr>
          </a:p>
        </p:txBody>
      </p:sp>
    </p:spTree>
    <p:extLst>
      <p:ext uri="{BB962C8B-B14F-4D97-AF65-F5344CB8AC3E}">
        <p14:creationId xmlns:p14="http://schemas.microsoft.com/office/powerpoint/2010/main" val="4104070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childTnLst>
                                </p:cTn>
                              </p:par>
                            </p:childTnLst>
                          </p:cTn>
                        </p:par>
                        <p:par>
                          <p:cTn id="19" fill="hold">
                            <p:stCondLst>
                              <p:cond delay="1500"/>
                            </p:stCondLst>
                            <p:childTnLst>
                              <p:par>
                                <p:cTn id="20" presetID="26" presetClass="emph" presetSubtype="0" fill="hold" grpId="1" nodeType="afterEffect">
                                  <p:stCondLst>
                                    <p:cond delay="0"/>
                                  </p:stCondLst>
                                  <p:childTnLst>
                                    <p:animEffect transition="out" filter="fade">
                                      <p:cBhvr>
                                        <p:cTn id="21" dur="500" tmFilter="0, 0; .2, .5; .8, .5; 1, 0"/>
                                        <p:tgtEl>
                                          <p:spTgt spid="15"/>
                                        </p:tgtEl>
                                      </p:cBhvr>
                                    </p:animEffect>
                                    <p:animScale>
                                      <p:cBhvr>
                                        <p:cTn id="22"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5" grpId="0" animBg="1"/>
      <p:bldP spid="15"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8EB68B-1FF6-41E5-B89E-0E385C4D7000}"/>
              </a:ext>
            </a:extLst>
          </p:cNvPr>
          <p:cNvPicPr>
            <a:picLocks noChangeAspect="1"/>
          </p:cNvPicPr>
          <p:nvPr/>
        </p:nvPicPr>
        <p:blipFill>
          <a:blip r:embed="rId2"/>
          <a:stretch>
            <a:fillRect/>
          </a:stretch>
        </p:blipFill>
        <p:spPr>
          <a:xfrm>
            <a:off x="2998122" y="863537"/>
            <a:ext cx="9155505" cy="5947309"/>
          </a:xfrm>
          <a:prstGeom prst="rect">
            <a:avLst/>
          </a:prstGeom>
        </p:spPr>
      </p:pic>
      <p:sp>
        <p:nvSpPr>
          <p:cNvPr id="26" name="TextBox 25"/>
          <p:cNvSpPr txBox="1"/>
          <p:nvPr/>
        </p:nvSpPr>
        <p:spPr>
          <a:xfrm>
            <a:off x="110829" y="766166"/>
            <a:ext cx="2787646" cy="707886"/>
          </a:xfrm>
          <a:prstGeom prst="rect">
            <a:avLst/>
          </a:prstGeom>
          <a:noFill/>
          <a:ln w="19050">
            <a:solidFill>
              <a:schemeClr val="accent2"/>
            </a:solidFill>
          </a:ln>
        </p:spPr>
        <p:txBody>
          <a:bodyPr wrap="square" rtlCol="0">
            <a:spAutoFit/>
          </a:bodyPr>
          <a:lstStyle/>
          <a:p>
            <a:r>
              <a:rPr lang="en-CA" sz="2000" dirty="0"/>
              <a:t>Click on </a:t>
            </a:r>
            <a:r>
              <a:rPr lang="en-CA" sz="2000" b="1" i="1" dirty="0"/>
              <a:t>Filter, </a:t>
            </a:r>
            <a:r>
              <a:rPr lang="en-CA" sz="2000" dirty="0"/>
              <a:t>if it is not already selected.</a:t>
            </a:r>
          </a:p>
        </p:txBody>
      </p:sp>
      <p:sp>
        <p:nvSpPr>
          <p:cNvPr id="27" name="Rectangle 26"/>
          <p:cNvSpPr/>
          <p:nvPr/>
        </p:nvSpPr>
        <p:spPr>
          <a:xfrm>
            <a:off x="8157296" y="1415861"/>
            <a:ext cx="345057" cy="61247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9" name="Straight Arrow Connector 28"/>
          <p:cNvCxnSpPr>
            <a:cxnSpLocks/>
            <a:stCxn id="26" idx="3"/>
            <a:endCxn id="27" idx="1"/>
          </p:cNvCxnSpPr>
          <p:nvPr/>
        </p:nvCxnSpPr>
        <p:spPr>
          <a:xfrm>
            <a:off x="2898475" y="1120109"/>
            <a:ext cx="5258821" cy="60199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Slide Number Placeholder 2">
            <a:extLst>
              <a:ext uri="{FF2B5EF4-FFF2-40B4-BE49-F238E27FC236}">
                <a16:creationId xmlns:a16="http://schemas.microsoft.com/office/drawing/2014/main" id="{786C8BEA-E50C-431A-8173-D89C07EE9C34}"/>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44</a:t>
            </a:fld>
            <a:endParaRPr lang="en-GB" dirty="0">
              <a:solidFill>
                <a:schemeClr val="tx1"/>
              </a:solidFill>
            </a:endParaRPr>
          </a:p>
        </p:txBody>
      </p:sp>
      <p:sp>
        <p:nvSpPr>
          <p:cNvPr id="12" name="TextBox 11">
            <a:extLst>
              <a:ext uri="{FF2B5EF4-FFF2-40B4-BE49-F238E27FC236}">
                <a16:creationId xmlns:a16="http://schemas.microsoft.com/office/drawing/2014/main" id="{B7EF273A-15E4-4B44-9657-3DF52660D193}"/>
              </a:ext>
            </a:extLst>
          </p:cNvPr>
          <p:cNvSpPr txBox="1"/>
          <p:nvPr/>
        </p:nvSpPr>
        <p:spPr>
          <a:xfrm>
            <a:off x="110828" y="135308"/>
            <a:ext cx="5691456"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dirty="0" err="1"/>
              <a:t>Smoking_Statistics</a:t>
            </a:r>
            <a:r>
              <a:rPr lang="en-CA" sz="2000" dirty="0"/>
              <a:t> to restrict the data</a:t>
            </a:r>
          </a:p>
        </p:txBody>
      </p:sp>
    </p:spTree>
    <p:extLst>
      <p:ext uri="{BB962C8B-B14F-4D97-AF65-F5344CB8AC3E}">
        <p14:creationId xmlns:p14="http://schemas.microsoft.com/office/powerpoint/2010/main" val="1917839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500"/>
                                        <p:tgtEl>
                                          <p:spTgt spid="2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 calcmode="lin" valueType="num">
                                      <p:cBhvr>
                                        <p:cTn id="16" dur="500" fill="hold"/>
                                        <p:tgtEl>
                                          <p:spTgt spid="27"/>
                                        </p:tgtEl>
                                        <p:attrNameLst>
                                          <p:attrName>ppt_w</p:attrName>
                                        </p:attrNameLst>
                                      </p:cBhvr>
                                      <p:tavLst>
                                        <p:tav tm="0">
                                          <p:val>
                                            <p:fltVal val="0"/>
                                          </p:val>
                                        </p:tav>
                                        <p:tav tm="100000">
                                          <p:val>
                                            <p:strVal val="#ppt_w"/>
                                          </p:val>
                                        </p:tav>
                                      </p:tavLst>
                                    </p:anim>
                                    <p:anim calcmode="lin" valueType="num">
                                      <p:cBhvr>
                                        <p:cTn id="17" dur="500" fill="hold"/>
                                        <p:tgtEl>
                                          <p:spTgt spid="27"/>
                                        </p:tgtEl>
                                        <p:attrNameLst>
                                          <p:attrName>ppt_h</p:attrName>
                                        </p:attrNameLst>
                                      </p:cBhvr>
                                      <p:tavLst>
                                        <p:tav tm="0">
                                          <p:val>
                                            <p:fltVal val="0"/>
                                          </p:val>
                                        </p:tav>
                                        <p:tav tm="100000">
                                          <p:val>
                                            <p:strVal val="#ppt_h"/>
                                          </p:val>
                                        </p:tav>
                                      </p:tavLst>
                                    </p:anim>
                                    <p:animEffect transition="in" filter="fade">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xit" presetSubtype="4" fill="hold" grpId="1" nodeType="clickEffect">
                                  <p:stCondLst>
                                    <p:cond delay="0"/>
                                  </p:stCondLst>
                                  <p:childTnLst>
                                    <p:animEffect transition="out" filter="wipe(down)">
                                      <p:cBhvr>
                                        <p:cTn id="22" dur="500"/>
                                        <p:tgtEl>
                                          <p:spTgt spid="26"/>
                                        </p:tgtEl>
                                      </p:cBhvr>
                                    </p:animEffect>
                                    <p:set>
                                      <p:cBhvr>
                                        <p:cTn id="23" dur="1" fill="hold">
                                          <p:stCondLst>
                                            <p:cond delay="499"/>
                                          </p:stCondLst>
                                        </p:cTn>
                                        <p:tgtEl>
                                          <p:spTgt spid="26"/>
                                        </p:tgtEl>
                                        <p:attrNameLst>
                                          <p:attrName>style.visibility</p:attrName>
                                        </p:attrNameLst>
                                      </p:cBhvr>
                                      <p:to>
                                        <p:strVal val="hidden"/>
                                      </p:to>
                                    </p:set>
                                  </p:childTnLst>
                                </p:cTn>
                              </p:par>
                              <p:par>
                                <p:cTn id="24" presetID="22" presetClass="exit" presetSubtype="4" fill="hold" nodeType="withEffect">
                                  <p:stCondLst>
                                    <p:cond delay="0"/>
                                  </p:stCondLst>
                                  <p:childTnLst>
                                    <p:animEffect transition="out" filter="wipe(down)">
                                      <p:cBhvr>
                                        <p:cTn id="25" dur="500"/>
                                        <p:tgtEl>
                                          <p:spTgt spid="29"/>
                                        </p:tgtEl>
                                      </p:cBhvr>
                                    </p:animEffect>
                                    <p:set>
                                      <p:cBhvr>
                                        <p:cTn id="26" dur="1" fill="hold">
                                          <p:stCondLst>
                                            <p:cond delay="499"/>
                                          </p:stCondLst>
                                        </p:cTn>
                                        <p:tgtEl>
                                          <p:spTgt spid="29"/>
                                        </p:tgtEl>
                                        <p:attrNameLst>
                                          <p:attrName>style.visibility</p:attrName>
                                        </p:attrNameLst>
                                      </p:cBhvr>
                                      <p:to>
                                        <p:strVal val="hidden"/>
                                      </p:to>
                                    </p:set>
                                  </p:childTnLst>
                                </p:cTn>
                              </p:par>
                              <p:par>
                                <p:cTn id="27" presetID="22" presetClass="exit" presetSubtype="4" fill="hold" grpId="1" nodeType="withEffect">
                                  <p:stCondLst>
                                    <p:cond delay="0"/>
                                  </p:stCondLst>
                                  <p:childTnLst>
                                    <p:animEffect transition="out" filter="wipe(down)">
                                      <p:cBhvr>
                                        <p:cTn id="28" dur="500"/>
                                        <p:tgtEl>
                                          <p:spTgt spid="27"/>
                                        </p:tgtEl>
                                      </p:cBhvr>
                                    </p:animEffect>
                                    <p:set>
                                      <p:cBhvr>
                                        <p:cTn id="29"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27" grpId="0" animBg="1"/>
      <p:bldP spid="27"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0E50297-BEEC-4466-A682-0CEFC612B755}"/>
              </a:ext>
            </a:extLst>
          </p:cNvPr>
          <p:cNvPicPr>
            <a:picLocks noChangeAspect="1"/>
          </p:cNvPicPr>
          <p:nvPr/>
        </p:nvPicPr>
        <p:blipFill>
          <a:blip r:embed="rId2"/>
          <a:stretch>
            <a:fillRect/>
          </a:stretch>
        </p:blipFill>
        <p:spPr>
          <a:xfrm>
            <a:off x="3012267" y="864688"/>
            <a:ext cx="9155506" cy="5955686"/>
          </a:xfrm>
          <a:prstGeom prst="rect">
            <a:avLst/>
          </a:prstGeom>
        </p:spPr>
      </p:pic>
      <p:sp>
        <p:nvSpPr>
          <p:cNvPr id="17" name="TextBox 16"/>
          <p:cNvSpPr txBox="1"/>
          <p:nvPr/>
        </p:nvSpPr>
        <p:spPr>
          <a:xfrm>
            <a:off x="110828" y="3070194"/>
            <a:ext cx="2901439" cy="1015663"/>
          </a:xfrm>
          <a:prstGeom prst="rect">
            <a:avLst/>
          </a:prstGeom>
          <a:solidFill>
            <a:schemeClr val="bg1"/>
          </a:solidFill>
          <a:ln w="19050">
            <a:solidFill>
              <a:schemeClr val="accent2"/>
            </a:solidFill>
          </a:ln>
        </p:spPr>
        <p:txBody>
          <a:bodyPr wrap="square" rtlCol="0">
            <a:spAutoFit/>
          </a:bodyPr>
          <a:lstStyle/>
          <a:p>
            <a:r>
              <a:rPr lang="en-CA" sz="2000" b="1" i="1" dirty="0"/>
              <a:t>Filter</a:t>
            </a:r>
            <a:r>
              <a:rPr lang="en-CA" sz="2000" dirty="0"/>
              <a:t> by the following</a:t>
            </a:r>
            <a:endParaRPr lang="en-CA" sz="2000" b="1" dirty="0"/>
          </a:p>
          <a:p>
            <a:pPr marL="542925" indent="-342900">
              <a:buFont typeface="Wingdings" panose="05000000000000000000" pitchFamily="2" charset="2"/>
              <a:buChar char="Ø"/>
            </a:pPr>
            <a:r>
              <a:rPr lang="en-CA" sz="2000" b="1" i="1" dirty="0"/>
              <a:t>GEO</a:t>
            </a:r>
            <a:endParaRPr lang="en-CA" sz="2000" dirty="0"/>
          </a:p>
          <a:p>
            <a:pPr marL="500063" lvl="1"/>
            <a:r>
              <a:rPr lang="en-CA" sz="2000" i="1" dirty="0"/>
              <a:t>Saskatchewan</a:t>
            </a:r>
            <a:r>
              <a:rPr lang="en-CA" sz="2000" dirty="0"/>
              <a:t> only</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8389" y="2932585"/>
            <a:ext cx="2208359" cy="3626153"/>
          </a:xfrm>
          <a:prstGeom prst="rect">
            <a:avLst/>
          </a:prstGeom>
          <a:ln w="12700">
            <a:solidFill>
              <a:schemeClr val="bg1">
                <a:lumMod val="65000"/>
              </a:schemeClr>
            </a:solidFill>
          </a:ln>
        </p:spPr>
      </p:pic>
      <p:cxnSp>
        <p:nvCxnSpPr>
          <p:cNvPr id="3" name="Straight Arrow Connector 2"/>
          <p:cNvCxnSpPr>
            <a:cxnSpLocks/>
            <a:stCxn id="17" idx="3"/>
          </p:cNvCxnSpPr>
          <p:nvPr/>
        </p:nvCxnSpPr>
        <p:spPr>
          <a:xfrm>
            <a:off x="3012267" y="3578026"/>
            <a:ext cx="653646" cy="22658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2">
            <a:extLst>
              <a:ext uri="{FF2B5EF4-FFF2-40B4-BE49-F238E27FC236}">
                <a16:creationId xmlns:a16="http://schemas.microsoft.com/office/drawing/2014/main" id="{4BE8FB41-A012-483C-A289-CB5541393CE1}"/>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45</a:t>
            </a:fld>
            <a:endParaRPr lang="en-GB" dirty="0">
              <a:solidFill>
                <a:schemeClr val="tx1"/>
              </a:solidFill>
            </a:endParaRPr>
          </a:p>
        </p:txBody>
      </p:sp>
      <p:sp>
        <p:nvSpPr>
          <p:cNvPr id="8" name="TextBox 7">
            <a:extLst>
              <a:ext uri="{FF2B5EF4-FFF2-40B4-BE49-F238E27FC236}">
                <a16:creationId xmlns:a16="http://schemas.microsoft.com/office/drawing/2014/main" id="{9BF59751-F91E-447F-8D9C-90BC25956A87}"/>
              </a:ext>
            </a:extLst>
          </p:cNvPr>
          <p:cNvSpPr txBox="1"/>
          <p:nvPr/>
        </p:nvSpPr>
        <p:spPr>
          <a:xfrm>
            <a:off x="110828" y="135308"/>
            <a:ext cx="5691456"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dirty="0" err="1"/>
              <a:t>Smoking_Statistics</a:t>
            </a:r>
            <a:r>
              <a:rPr lang="en-CA" sz="2000" dirty="0"/>
              <a:t> to restrict the data</a:t>
            </a:r>
          </a:p>
        </p:txBody>
      </p:sp>
    </p:spTree>
    <p:extLst>
      <p:ext uri="{BB962C8B-B14F-4D97-AF65-F5344CB8AC3E}">
        <p14:creationId xmlns:p14="http://schemas.microsoft.com/office/powerpoint/2010/main" val="234848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22" presetClass="entr" presetSubtype="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7D71B6-FB95-40EF-95F2-19D6D2E1C69D}"/>
              </a:ext>
            </a:extLst>
          </p:cNvPr>
          <p:cNvPicPr>
            <a:picLocks noChangeAspect="1"/>
          </p:cNvPicPr>
          <p:nvPr/>
        </p:nvPicPr>
        <p:blipFill>
          <a:blip r:embed="rId2"/>
          <a:stretch>
            <a:fillRect/>
          </a:stretch>
        </p:blipFill>
        <p:spPr>
          <a:xfrm>
            <a:off x="3001279" y="880946"/>
            <a:ext cx="9149868" cy="5938214"/>
          </a:xfrm>
          <a:prstGeom prst="rect">
            <a:avLst/>
          </a:prstGeom>
        </p:spPr>
      </p:pic>
      <p:sp>
        <p:nvSpPr>
          <p:cNvPr id="17" name="TextBox 16"/>
          <p:cNvSpPr txBox="1"/>
          <p:nvPr/>
        </p:nvSpPr>
        <p:spPr>
          <a:xfrm>
            <a:off x="183762" y="1344331"/>
            <a:ext cx="4607313" cy="1015663"/>
          </a:xfrm>
          <a:prstGeom prst="rect">
            <a:avLst/>
          </a:prstGeom>
          <a:solidFill>
            <a:schemeClr val="bg1"/>
          </a:solidFill>
          <a:ln w="19050">
            <a:solidFill>
              <a:schemeClr val="accent2"/>
            </a:solidFill>
          </a:ln>
        </p:spPr>
        <p:txBody>
          <a:bodyPr wrap="square" rtlCol="0">
            <a:spAutoFit/>
          </a:bodyPr>
          <a:lstStyle/>
          <a:p>
            <a:r>
              <a:rPr lang="en-CA" sz="2000" b="1" i="1" dirty="0"/>
              <a:t>Filter</a:t>
            </a:r>
            <a:r>
              <a:rPr lang="en-CA" sz="2000" dirty="0"/>
              <a:t> by the following</a:t>
            </a:r>
            <a:endParaRPr lang="en-CA" sz="2000" b="1" dirty="0"/>
          </a:p>
          <a:p>
            <a:pPr marL="542925" indent="-342900">
              <a:buFont typeface="Wingdings" panose="05000000000000000000" pitchFamily="2" charset="2"/>
              <a:buChar char="Ø"/>
            </a:pPr>
            <a:r>
              <a:rPr lang="en-CA" sz="2000" b="1" dirty="0"/>
              <a:t>IDENTITY</a:t>
            </a:r>
            <a:endParaRPr lang="en-CA" sz="2000" dirty="0"/>
          </a:p>
          <a:p>
            <a:pPr marL="449263" lvl="1"/>
            <a:r>
              <a:rPr lang="en-CA" sz="2000" dirty="0"/>
              <a:t>First Nations (North American Indian)</a:t>
            </a:r>
          </a:p>
        </p:txBody>
      </p:sp>
      <p:pic>
        <p:nvPicPr>
          <p:cNvPr id="13" name="Picture 12">
            <a:extLst>
              <a:ext uri="{FF2B5EF4-FFF2-40B4-BE49-F238E27FC236}">
                <a16:creationId xmlns:a16="http://schemas.microsoft.com/office/drawing/2014/main" id="{874A72AE-CF4F-406B-A411-24E42DAA4A47}"/>
              </a:ext>
            </a:extLst>
          </p:cNvPr>
          <p:cNvPicPr>
            <a:picLocks noChangeAspect="1"/>
          </p:cNvPicPr>
          <p:nvPr/>
        </p:nvPicPr>
        <p:blipFill>
          <a:blip r:embed="rId3"/>
          <a:stretch>
            <a:fillRect/>
          </a:stretch>
        </p:blipFill>
        <p:spPr>
          <a:xfrm>
            <a:off x="6457389" y="2938977"/>
            <a:ext cx="2204395" cy="3621506"/>
          </a:xfrm>
          <a:prstGeom prst="rect">
            <a:avLst/>
          </a:prstGeom>
          <a:ln w="12700">
            <a:solidFill>
              <a:schemeClr val="bg1">
                <a:lumMod val="65000"/>
              </a:schemeClr>
            </a:solidFill>
          </a:ln>
        </p:spPr>
      </p:pic>
      <p:cxnSp>
        <p:nvCxnSpPr>
          <p:cNvPr id="3" name="Straight Arrow Connector 2"/>
          <p:cNvCxnSpPr>
            <a:cxnSpLocks/>
            <a:stCxn id="17" idx="2"/>
          </p:cNvCxnSpPr>
          <p:nvPr/>
        </p:nvCxnSpPr>
        <p:spPr>
          <a:xfrm>
            <a:off x="2487419" y="2359994"/>
            <a:ext cx="4353956" cy="258607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2">
            <a:extLst>
              <a:ext uri="{FF2B5EF4-FFF2-40B4-BE49-F238E27FC236}">
                <a16:creationId xmlns:a16="http://schemas.microsoft.com/office/drawing/2014/main" id="{5389BE67-01F5-4CF2-8032-76B1EA3AE898}"/>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46</a:t>
            </a:fld>
            <a:endParaRPr lang="en-GB" dirty="0">
              <a:solidFill>
                <a:schemeClr val="tx1"/>
              </a:solidFill>
            </a:endParaRPr>
          </a:p>
        </p:txBody>
      </p:sp>
      <p:sp>
        <p:nvSpPr>
          <p:cNvPr id="8" name="TextBox 7">
            <a:extLst>
              <a:ext uri="{FF2B5EF4-FFF2-40B4-BE49-F238E27FC236}">
                <a16:creationId xmlns:a16="http://schemas.microsoft.com/office/drawing/2014/main" id="{89721262-25BD-4790-8669-AB32BC70B706}"/>
              </a:ext>
            </a:extLst>
          </p:cNvPr>
          <p:cNvSpPr txBox="1"/>
          <p:nvPr/>
        </p:nvSpPr>
        <p:spPr>
          <a:xfrm>
            <a:off x="110828" y="135308"/>
            <a:ext cx="5691456"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dirty="0" err="1"/>
              <a:t>Smoking_Statistics</a:t>
            </a:r>
            <a:r>
              <a:rPr lang="en-CA" sz="2000" dirty="0"/>
              <a:t> to restrict the data</a:t>
            </a:r>
          </a:p>
        </p:txBody>
      </p:sp>
    </p:spTree>
    <p:extLst>
      <p:ext uri="{BB962C8B-B14F-4D97-AF65-F5344CB8AC3E}">
        <p14:creationId xmlns:p14="http://schemas.microsoft.com/office/powerpoint/2010/main" val="160517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486A4D-34D8-482C-B193-D44BE60FEEDA}"/>
              </a:ext>
            </a:extLst>
          </p:cNvPr>
          <p:cNvPicPr>
            <a:picLocks noChangeAspect="1"/>
          </p:cNvPicPr>
          <p:nvPr/>
        </p:nvPicPr>
        <p:blipFill>
          <a:blip r:embed="rId2"/>
          <a:stretch>
            <a:fillRect/>
          </a:stretch>
        </p:blipFill>
        <p:spPr>
          <a:xfrm>
            <a:off x="3042459" y="909032"/>
            <a:ext cx="9115570" cy="5929707"/>
          </a:xfrm>
          <a:prstGeom prst="rect">
            <a:avLst/>
          </a:prstGeom>
        </p:spPr>
      </p:pic>
      <p:sp>
        <p:nvSpPr>
          <p:cNvPr id="17" name="TextBox 16"/>
          <p:cNvSpPr txBox="1"/>
          <p:nvPr/>
        </p:nvSpPr>
        <p:spPr>
          <a:xfrm>
            <a:off x="110828" y="918085"/>
            <a:ext cx="3318172" cy="1015663"/>
          </a:xfrm>
          <a:prstGeom prst="rect">
            <a:avLst/>
          </a:prstGeom>
          <a:solidFill>
            <a:schemeClr val="bg1"/>
          </a:solidFill>
          <a:ln w="19050">
            <a:solidFill>
              <a:schemeClr val="accent2"/>
            </a:solidFill>
          </a:ln>
        </p:spPr>
        <p:txBody>
          <a:bodyPr wrap="square" rtlCol="0">
            <a:spAutoFit/>
          </a:bodyPr>
          <a:lstStyle/>
          <a:p>
            <a:r>
              <a:rPr lang="en-CA" sz="2000" b="1" i="1" dirty="0"/>
              <a:t>Filter</a:t>
            </a:r>
            <a:r>
              <a:rPr lang="en-CA" sz="2000" dirty="0"/>
              <a:t> by the following</a:t>
            </a:r>
            <a:endParaRPr lang="en-CA" sz="2000" b="1" i="1" dirty="0">
              <a:solidFill>
                <a:srgbClr val="FF0000"/>
              </a:solidFill>
            </a:endParaRPr>
          </a:p>
          <a:p>
            <a:pPr marL="542925" indent="-342900">
              <a:buFont typeface="Wingdings" panose="05000000000000000000" pitchFamily="2" charset="2"/>
              <a:buChar char="Ø"/>
            </a:pPr>
            <a:r>
              <a:rPr lang="en-CA" sz="2000" b="1" dirty="0"/>
              <a:t>AGE</a:t>
            </a:r>
          </a:p>
          <a:p>
            <a:pPr marL="534988"/>
            <a:r>
              <a:rPr lang="en-CA" sz="2000" dirty="0"/>
              <a:t>Total, 15 years and over</a:t>
            </a:r>
          </a:p>
        </p:txBody>
      </p:sp>
      <p:pic>
        <p:nvPicPr>
          <p:cNvPr id="16" name="Picture 15">
            <a:extLst>
              <a:ext uri="{FF2B5EF4-FFF2-40B4-BE49-F238E27FC236}">
                <a16:creationId xmlns:a16="http://schemas.microsoft.com/office/drawing/2014/main" id="{8A08A0B1-2483-4836-96ED-35862EAF85FB}"/>
              </a:ext>
            </a:extLst>
          </p:cNvPr>
          <p:cNvPicPr>
            <a:picLocks noChangeAspect="1"/>
          </p:cNvPicPr>
          <p:nvPr/>
        </p:nvPicPr>
        <p:blipFill>
          <a:blip r:embed="rId3"/>
          <a:stretch>
            <a:fillRect/>
          </a:stretch>
        </p:blipFill>
        <p:spPr>
          <a:xfrm>
            <a:off x="7776905" y="2980111"/>
            <a:ext cx="2196782" cy="3600740"/>
          </a:xfrm>
          <a:prstGeom prst="rect">
            <a:avLst/>
          </a:prstGeom>
        </p:spPr>
      </p:pic>
      <p:cxnSp>
        <p:nvCxnSpPr>
          <p:cNvPr id="3" name="Straight Arrow Connector 2"/>
          <p:cNvCxnSpPr>
            <a:cxnSpLocks/>
            <a:stCxn id="17" idx="3"/>
          </p:cNvCxnSpPr>
          <p:nvPr/>
        </p:nvCxnSpPr>
        <p:spPr>
          <a:xfrm>
            <a:off x="3429000" y="1425917"/>
            <a:ext cx="4800600" cy="398566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Slide Number Placeholder 2">
            <a:extLst>
              <a:ext uri="{FF2B5EF4-FFF2-40B4-BE49-F238E27FC236}">
                <a16:creationId xmlns:a16="http://schemas.microsoft.com/office/drawing/2014/main" id="{54D9F7D8-1B6D-462B-B1B8-B3B42A92F0C1}"/>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47</a:t>
            </a:fld>
            <a:endParaRPr lang="en-GB" dirty="0">
              <a:solidFill>
                <a:schemeClr val="tx1"/>
              </a:solidFill>
            </a:endParaRPr>
          </a:p>
        </p:txBody>
      </p:sp>
      <p:sp>
        <p:nvSpPr>
          <p:cNvPr id="8" name="TextBox 7">
            <a:extLst>
              <a:ext uri="{FF2B5EF4-FFF2-40B4-BE49-F238E27FC236}">
                <a16:creationId xmlns:a16="http://schemas.microsoft.com/office/drawing/2014/main" id="{FBDDAC14-7C79-4741-A53E-9827C0C1292C}"/>
              </a:ext>
            </a:extLst>
          </p:cNvPr>
          <p:cNvSpPr txBox="1"/>
          <p:nvPr/>
        </p:nvSpPr>
        <p:spPr>
          <a:xfrm>
            <a:off x="110828" y="135308"/>
            <a:ext cx="5691456"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dirty="0" err="1"/>
              <a:t>Smoking_Statistics</a:t>
            </a:r>
            <a:r>
              <a:rPr lang="en-CA" sz="2000" dirty="0"/>
              <a:t> to restrict the data</a:t>
            </a:r>
          </a:p>
        </p:txBody>
      </p:sp>
    </p:spTree>
    <p:extLst>
      <p:ext uri="{BB962C8B-B14F-4D97-AF65-F5344CB8AC3E}">
        <p14:creationId xmlns:p14="http://schemas.microsoft.com/office/powerpoint/2010/main" val="85763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99D623-673C-4015-86D6-F1ABFB79D50E}"/>
              </a:ext>
            </a:extLst>
          </p:cNvPr>
          <p:cNvPicPr>
            <a:picLocks noChangeAspect="1"/>
          </p:cNvPicPr>
          <p:nvPr/>
        </p:nvPicPr>
        <p:blipFill>
          <a:blip r:embed="rId2"/>
          <a:stretch>
            <a:fillRect/>
          </a:stretch>
        </p:blipFill>
        <p:spPr>
          <a:xfrm>
            <a:off x="2989589" y="872836"/>
            <a:ext cx="9171247" cy="5977239"/>
          </a:xfrm>
          <a:prstGeom prst="rect">
            <a:avLst/>
          </a:prstGeom>
        </p:spPr>
      </p:pic>
      <p:sp>
        <p:nvSpPr>
          <p:cNvPr id="17" name="TextBox 16"/>
          <p:cNvSpPr txBox="1"/>
          <p:nvPr/>
        </p:nvSpPr>
        <p:spPr>
          <a:xfrm>
            <a:off x="72728" y="1077198"/>
            <a:ext cx="2929264" cy="1323439"/>
          </a:xfrm>
          <a:prstGeom prst="rect">
            <a:avLst/>
          </a:prstGeom>
          <a:solidFill>
            <a:schemeClr val="bg1"/>
          </a:solidFill>
          <a:ln w="19050">
            <a:solidFill>
              <a:schemeClr val="accent2"/>
            </a:solidFill>
          </a:ln>
        </p:spPr>
        <p:txBody>
          <a:bodyPr wrap="square" rtlCol="0">
            <a:spAutoFit/>
          </a:bodyPr>
          <a:lstStyle/>
          <a:p>
            <a:r>
              <a:rPr lang="en-CA" sz="2000" b="1" i="1" dirty="0"/>
              <a:t>Filter</a:t>
            </a:r>
            <a:r>
              <a:rPr lang="en-CA" sz="2000" dirty="0"/>
              <a:t> by the following</a:t>
            </a:r>
            <a:endParaRPr lang="en-CA" sz="2000" b="1" dirty="0"/>
          </a:p>
          <a:p>
            <a:pPr marL="542925" indent="-342900">
              <a:buFont typeface="Wingdings" panose="05000000000000000000" pitchFamily="2" charset="2"/>
              <a:buChar char="Ø"/>
            </a:pPr>
            <a:endParaRPr lang="en-CA" sz="2000" b="1" i="1" dirty="0">
              <a:solidFill>
                <a:srgbClr val="FF0000"/>
              </a:solidFill>
            </a:endParaRPr>
          </a:p>
          <a:p>
            <a:pPr marL="542925" indent="-342900">
              <a:buFont typeface="Wingdings" panose="05000000000000000000" pitchFamily="2" charset="2"/>
              <a:buChar char="Ø"/>
            </a:pPr>
            <a:r>
              <a:rPr lang="en-CA" sz="2000" b="1" dirty="0"/>
              <a:t>SEX</a:t>
            </a:r>
            <a:endParaRPr lang="en-CA" sz="2000" dirty="0"/>
          </a:p>
          <a:p>
            <a:pPr marL="534988"/>
            <a:r>
              <a:rPr lang="en-CA" sz="2000" dirty="0"/>
              <a:t>Female &amp; Male</a:t>
            </a:r>
          </a:p>
        </p:txBody>
      </p:sp>
      <p:pic>
        <p:nvPicPr>
          <p:cNvPr id="18" name="Picture 17">
            <a:extLst>
              <a:ext uri="{FF2B5EF4-FFF2-40B4-BE49-F238E27FC236}">
                <a16:creationId xmlns:a16="http://schemas.microsoft.com/office/drawing/2014/main" id="{ECC46408-E6C6-4DE9-AA78-5CA0527E3A6C}"/>
              </a:ext>
            </a:extLst>
          </p:cNvPr>
          <p:cNvPicPr>
            <a:picLocks noChangeAspect="1"/>
          </p:cNvPicPr>
          <p:nvPr/>
        </p:nvPicPr>
        <p:blipFill>
          <a:blip r:embed="rId3"/>
          <a:stretch>
            <a:fillRect/>
          </a:stretch>
        </p:blipFill>
        <p:spPr>
          <a:xfrm>
            <a:off x="8413344" y="2941047"/>
            <a:ext cx="2243315" cy="3688447"/>
          </a:xfrm>
          <a:prstGeom prst="rect">
            <a:avLst/>
          </a:prstGeom>
        </p:spPr>
      </p:pic>
      <p:cxnSp>
        <p:nvCxnSpPr>
          <p:cNvPr id="3" name="Straight Arrow Connector 2"/>
          <p:cNvCxnSpPr>
            <a:cxnSpLocks/>
            <a:stCxn id="17" idx="3"/>
          </p:cNvCxnSpPr>
          <p:nvPr/>
        </p:nvCxnSpPr>
        <p:spPr>
          <a:xfrm>
            <a:off x="3001992" y="1738918"/>
            <a:ext cx="5851063" cy="339003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86C033D8-6A42-416B-8CFE-7C846A8564B0}"/>
              </a:ext>
            </a:extLst>
          </p:cNvPr>
          <p:cNvCxnSpPr>
            <a:cxnSpLocks/>
          </p:cNvCxnSpPr>
          <p:nvPr/>
        </p:nvCxnSpPr>
        <p:spPr>
          <a:xfrm>
            <a:off x="3001992" y="1738918"/>
            <a:ext cx="5834437" cy="35396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Slide Number Placeholder 2">
            <a:extLst>
              <a:ext uri="{FF2B5EF4-FFF2-40B4-BE49-F238E27FC236}">
                <a16:creationId xmlns:a16="http://schemas.microsoft.com/office/drawing/2014/main" id="{FD509A25-1C66-44E3-8D90-FA16FEFB2B66}"/>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48</a:t>
            </a:fld>
            <a:endParaRPr lang="en-GB" dirty="0">
              <a:solidFill>
                <a:schemeClr val="tx1"/>
              </a:solidFill>
            </a:endParaRPr>
          </a:p>
        </p:txBody>
      </p:sp>
      <p:sp>
        <p:nvSpPr>
          <p:cNvPr id="10" name="TextBox 9">
            <a:extLst>
              <a:ext uri="{FF2B5EF4-FFF2-40B4-BE49-F238E27FC236}">
                <a16:creationId xmlns:a16="http://schemas.microsoft.com/office/drawing/2014/main" id="{DE769D88-0EC4-4616-9719-F7BC276AEEF2}"/>
              </a:ext>
            </a:extLst>
          </p:cNvPr>
          <p:cNvSpPr txBox="1"/>
          <p:nvPr/>
        </p:nvSpPr>
        <p:spPr>
          <a:xfrm>
            <a:off x="110828" y="135308"/>
            <a:ext cx="5691456"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dirty="0" err="1"/>
              <a:t>Smoking_Statistics</a:t>
            </a:r>
            <a:r>
              <a:rPr lang="en-CA" sz="2000" dirty="0"/>
              <a:t> to restrict the data</a:t>
            </a:r>
          </a:p>
        </p:txBody>
      </p:sp>
    </p:spTree>
    <p:extLst>
      <p:ext uri="{BB962C8B-B14F-4D97-AF65-F5344CB8AC3E}">
        <p14:creationId xmlns:p14="http://schemas.microsoft.com/office/powerpoint/2010/main" val="3381315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3D291B-0C5A-4852-A28E-6990875C98F9}"/>
              </a:ext>
            </a:extLst>
          </p:cNvPr>
          <p:cNvPicPr>
            <a:picLocks noChangeAspect="1"/>
          </p:cNvPicPr>
          <p:nvPr/>
        </p:nvPicPr>
        <p:blipFill>
          <a:blip r:embed="rId2"/>
          <a:stretch>
            <a:fillRect/>
          </a:stretch>
        </p:blipFill>
        <p:spPr>
          <a:xfrm>
            <a:off x="2996703" y="889462"/>
            <a:ext cx="9160114" cy="5956166"/>
          </a:xfrm>
          <a:prstGeom prst="rect">
            <a:avLst/>
          </a:prstGeom>
        </p:spPr>
      </p:pic>
      <p:sp>
        <p:nvSpPr>
          <p:cNvPr id="17" name="TextBox 16"/>
          <p:cNvSpPr txBox="1"/>
          <p:nvPr/>
        </p:nvSpPr>
        <p:spPr>
          <a:xfrm>
            <a:off x="198406" y="1072733"/>
            <a:ext cx="3097243" cy="1938992"/>
          </a:xfrm>
          <a:prstGeom prst="rect">
            <a:avLst/>
          </a:prstGeom>
          <a:solidFill>
            <a:schemeClr val="bg1"/>
          </a:solidFill>
          <a:ln w="19050">
            <a:solidFill>
              <a:schemeClr val="accent2"/>
            </a:solidFill>
          </a:ln>
        </p:spPr>
        <p:txBody>
          <a:bodyPr wrap="square" rtlCol="0">
            <a:spAutoFit/>
          </a:bodyPr>
          <a:lstStyle/>
          <a:p>
            <a:r>
              <a:rPr lang="en-CA" sz="2000" b="1" i="1" dirty="0"/>
              <a:t>Filter</a:t>
            </a:r>
            <a:r>
              <a:rPr lang="en-CA" sz="2000" dirty="0"/>
              <a:t> by the following</a:t>
            </a:r>
            <a:endParaRPr lang="en-CA" sz="2000" b="1" dirty="0"/>
          </a:p>
          <a:p>
            <a:pPr marL="542925" indent="-342900">
              <a:buFont typeface="Wingdings" panose="05000000000000000000" pitchFamily="2" charset="2"/>
              <a:buChar char="Ø"/>
            </a:pPr>
            <a:endParaRPr lang="en-CA" sz="2000" dirty="0">
              <a:solidFill>
                <a:srgbClr val="FF0000"/>
              </a:solidFill>
            </a:endParaRPr>
          </a:p>
          <a:p>
            <a:pPr marL="542925" indent="-342900">
              <a:buFont typeface="Wingdings" panose="05000000000000000000" pitchFamily="2" charset="2"/>
              <a:buChar char="Ø"/>
            </a:pPr>
            <a:r>
              <a:rPr lang="en-CA" sz="2000" b="1" dirty="0"/>
              <a:t>SMOKING</a:t>
            </a:r>
            <a:endParaRPr lang="en-CA" sz="2000" i="1" dirty="0"/>
          </a:p>
          <a:p>
            <a:pPr marL="534988"/>
            <a:r>
              <a:rPr lang="en-CA" sz="2000" dirty="0"/>
              <a:t>All of them except</a:t>
            </a:r>
          </a:p>
          <a:p>
            <a:pPr marL="914400" indent="-198438">
              <a:buFont typeface="Arial" panose="020B0604020202020204" pitchFamily="34" charset="0"/>
              <a:buChar char="•"/>
            </a:pPr>
            <a:r>
              <a:rPr lang="en-CA" sz="2000" dirty="0"/>
              <a:t>Not Specified … </a:t>
            </a:r>
          </a:p>
          <a:p>
            <a:pPr marL="914400" indent="-198438">
              <a:buFont typeface="Arial" panose="020B0604020202020204" pitchFamily="34" charset="0"/>
              <a:buChar char="•"/>
            </a:pPr>
            <a:r>
              <a:rPr lang="en-CA" sz="2000" dirty="0"/>
              <a:t>Total …</a:t>
            </a:r>
          </a:p>
        </p:txBody>
      </p:sp>
      <p:pic>
        <p:nvPicPr>
          <p:cNvPr id="4" name="Picture 3">
            <a:extLst>
              <a:ext uri="{FF2B5EF4-FFF2-40B4-BE49-F238E27FC236}">
                <a16:creationId xmlns:a16="http://schemas.microsoft.com/office/drawing/2014/main" id="{5DA17E77-67EA-4859-B975-F11DC77B2DA4}"/>
              </a:ext>
            </a:extLst>
          </p:cNvPr>
          <p:cNvPicPr>
            <a:picLocks noChangeAspect="1"/>
          </p:cNvPicPr>
          <p:nvPr/>
        </p:nvPicPr>
        <p:blipFill>
          <a:blip r:embed="rId3"/>
          <a:stretch>
            <a:fillRect/>
          </a:stretch>
        </p:blipFill>
        <p:spPr>
          <a:xfrm>
            <a:off x="5895975" y="3129777"/>
            <a:ext cx="3181610" cy="3709173"/>
          </a:xfrm>
          <a:prstGeom prst="rect">
            <a:avLst/>
          </a:prstGeom>
        </p:spPr>
      </p:pic>
      <p:cxnSp>
        <p:nvCxnSpPr>
          <p:cNvPr id="3" name="Straight Arrow Connector 2"/>
          <p:cNvCxnSpPr>
            <a:cxnSpLocks/>
          </p:cNvCxnSpPr>
          <p:nvPr/>
        </p:nvCxnSpPr>
        <p:spPr>
          <a:xfrm>
            <a:off x="2743200" y="2600325"/>
            <a:ext cx="3590925" cy="32099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7239286-6412-4E8E-9024-EDF235DCDFAC}"/>
              </a:ext>
            </a:extLst>
          </p:cNvPr>
          <p:cNvCxnSpPr>
            <a:cxnSpLocks/>
          </p:cNvCxnSpPr>
          <p:nvPr/>
        </p:nvCxnSpPr>
        <p:spPr>
          <a:xfrm>
            <a:off x="1905000" y="2909439"/>
            <a:ext cx="4429125" cy="33389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2">
            <a:extLst>
              <a:ext uri="{FF2B5EF4-FFF2-40B4-BE49-F238E27FC236}">
                <a16:creationId xmlns:a16="http://schemas.microsoft.com/office/drawing/2014/main" id="{CBEA5672-167A-4693-9B23-58BCEE165D1F}"/>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49</a:t>
            </a:fld>
            <a:endParaRPr lang="en-GB" dirty="0">
              <a:solidFill>
                <a:schemeClr val="tx1"/>
              </a:solidFill>
            </a:endParaRPr>
          </a:p>
        </p:txBody>
      </p:sp>
      <p:sp>
        <p:nvSpPr>
          <p:cNvPr id="9" name="TextBox 8">
            <a:extLst>
              <a:ext uri="{FF2B5EF4-FFF2-40B4-BE49-F238E27FC236}">
                <a16:creationId xmlns:a16="http://schemas.microsoft.com/office/drawing/2014/main" id="{2656AA0E-EA05-490B-B334-69236814C411}"/>
              </a:ext>
            </a:extLst>
          </p:cNvPr>
          <p:cNvSpPr txBox="1"/>
          <p:nvPr/>
        </p:nvSpPr>
        <p:spPr>
          <a:xfrm>
            <a:off x="110828" y="135308"/>
            <a:ext cx="5691456"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dirty="0" err="1"/>
              <a:t>Smoking_Statistics</a:t>
            </a:r>
            <a:r>
              <a:rPr lang="en-CA" sz="2000" dirty="0"/>
              <a:t> to restrict the data</a:t>
            </a:r>
          </a:p>
        </p:txBody>
      </p:sp>
    </p:spTree>
    <p:extLst>
      <p:ext uri="{BB962C8B-B14F-4D97-AF65-F5344CB8AC3E}">
        <p14:creationId xmlns:p14="http://schemas.microsoft.com/office/powerpoint/2010/main" val="49582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DFD5D6-6CBE-4F03-876D-F8DA6B3D43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8714" y="684737"/>
            <a:ext cx="8920153" cy="6104574"/>
          </a:xfrm>
          <a:prstGeom prst="rect">
            <a:avLst/>
          </a:prstGeom>
        </p:spPr>
      </p:pic>
      <p:sp>
        <p:nvSpPr>
          <p:cNvPr id="8" name="TextBox 7">
            <a:extLst>
              <a:ext uri="{FF2B5EF4-FFF2-40B4-BE49-F238E27FC236}">
                <a16:creationId xmlns:a16="http://schemas.microsoft.com/office/drawing/2014/main" id="{CDF910A3-725F-46E6-9A27-C655E96703F2}"/>
              </a:ext>
            </a:extLst>
          </p:cNvPr>
          <p:cNvSpPr txBox="1"/>
          <p:nvPr/>
        </p:nvSpPr>
        <p:spPr>
          <a:xfrm>
            <a:off x="398977" y="4210177"/>
            <a:ext cx="8346012" cy="707886"/>
          </a:xfrm>
          <a:prstGeom prst="rect">
            <a:avLst/>
          </a:prstGeom>
          <a:solidFill>
            <a:schemeClr val="bg1"/>
          </a:solidFill>
          <a:ln w="19050">
            <a:solidFill>
              <a:schemeClr val="accent2"/>
            </a:solidFill>
          </a:ln>
        </p:spPr>
        <p:txBody>
          <a:bodyPr wrap="square" rtlCol="0">
            <a:spAutoFit/>
          </a:bodyPr>
          <a:lstStyle/>
          <a:p>
            <a:r>
              <a:rPr lang="en-CA" sz="2000" dirty="0"/>
              <a:t>This yellow bar, </a:t>
            </a:r>
            <a:r>
              <a:rPr lang="en-CA" sz="2000" b="1" dirty="0"/>
              <a:t>Security Warning</a:t>
            </a:r>
            <a:r>
              <a:rPr lang="en-CA" sz="2000" dirty="0"/>
              <a:t>,</a:t>
            </a:r>
            <a:r>
              <a:rPr lang="en-CA" sz="2000" b="1" dirty="0"/>
              <a:t> </a:t>
            </a:r>
            <a:r>
              <a:rPr lang="en-CA" sz="2000" dirty="0"/>
              <a:t>informs you that the workbook is macro-enabled.  Macros in documents can have a virus embedded into it.</a:t>
            </a:r>
          </a:p>
        </p:txBody>
      </p:sp>
      <p:cxnSp>
        <p:nvCxnSpPr>
          <p:cNvPr id="9" name="Straight Arrow Connector 8">
            <a:extLst>
              <a:ext uri="{FF2B5EF4-FFF2-40B4-BE49-F238E27FC236}">
                <a16:creationId xmlns:a16="http://schemas.microsoft.com/office/drawing/2014/main" id="{3649F584-A420-4541-9EBB-A39C0DE16789}"/>
              </a:ext>
            </a:extLst>
          </p:cNvPr>
          <p:cNvCxnSpPr>
            <a:cxnSpLocks/>
            <a:stCxn id="8" idx="0"/>
          </p:cNvCxnSpPr>
          <p:nvPr/>
        </p:nvCxnSpPr>
        <p:spPr>
          <a:xfrm flipH="1" flipV="1">
            <a:off x="4538749" y="2177935"/>
            <a:ext cx="33234" cy="20322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2">
            <a:extLst>
              <a:ext uri="{FF2B5EF4-FFF2-40B4-BE49-F238E27FC236}">
                <a16:creationId xmlns:a16="http://schemas.microsoft.com/office/drawing/2014/main" id="{E002E183-F704-4403-8543-374F8170F410}"/>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5</a:t>
            </a:fld>
            <a:endParaRPr lang="en-GB" dirty="0">
              <a:solidFill>
                <a:schemeClr val="tx1"/>
              </a:solidFill>
            </a:endParaRPr>
          </a:p>
        </p:txBody>
      </p:sp>
    </p:spTree>
    <p:extLst>
      <p:ext uri="{BB962C8B-B14F-4D97-AF65-F5344CB8AC3E}">
        <p14:creationId xmlns:p14="http://schemas.microsoft.com/office/powerpoint/2010/main" val="119317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8"/>
                                        </p:tgtEl>
                                        <p:attrNameLst>
                                          <p:attrName>ppt_x</p:attrName>
                                        </p:attrNameLst>
                                      </p:cBhvr>
                                      <p:tavLst>
                                        <p:tav tm="0">
                                          <p:val>
                                            <p:strVal val="ppt_x"/>
                                          </p:val>
                                        </p:tav>
                                        <p:tav tm="100000">
                                          <p:val>
                                            <p:strVal val="ppt_x"/>
                                          </p:val>
                                        </p:tav>
                                      </p:tavLst>
                                    </p:anim>
                                    <p:anim calcmode="lin" valueType="num">
                                      <p:cBhvr additive="base">
                                        <p:cTn id="17" dur="500"/>
                                        <p:tgtEl>
                                          <p:spTgt spid="8"/>
                                        </p:tgtEl>
                                        <p:attrNameLst>
                                          <p:attrName>ppt_y</p:attrName>
                                        </p:attrNameLst>
                                      </p:cBhvr>
                                      <p:tavLst>
                                        <p:tav tm="0">
                                          <p:val>
                                            <p:strVal val="ppt_y"/>
                                          </p:val>
                                        </p:tav>
                                        <p:tav tm="100000">
                                          <p:val>
                                            <p:strVal val="1+ppt_h/2"/>
                                          </p:val>
                                        </p:tav>
                                      </p:tavLst>
                                    </p:anim>
                                    <p:set>
                                      <p:cBhvr>
                                        <p:cTn id="18" dur="1" fill="hold">
                                          <p:stCondLst>
                                            <p:cond delay="499"/>
                                          </p:stCondLst>
                                        </p:cTn>
                                        <p:tgtEl>
                                          <p:spTgt spid="8"/>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9"/>
                                        </p:tgtEl>
                                        <p:attrNameLst>
                                          <p:attrName>ppt_x</p:attrName>
                                        </p:attrNameLst>
                                      </p:cBhvr>
                                      <p:tavLst>
                                        <p:tav tm="0">
                                          <p:val>
                                            <p:strVal val="ppt_x"/>
                                          </p:val>
                                        </p:tav>
                                        <p:tav tm="100000">
                                          <p:val>
                                            <p:strVal val="ppt_x"/>
                                          </p:val>
                                        </p:tav>
                                      </p:tavLst>
                                    </p:anim>
                                    <p:anim calcmode="lin" valueType="num">
                                      <p:cBhvr additive="base">
                                        <p:cTn id="21" dur="500"/>
                                        <p:tgtEl>
                                          <p:spTgt spid="9"/>
                                        </p:tgtEl>
                                        <p:attrNameLst>
                                          <p:attrName>ppt_y</p:attrName>
                                        </p:attrNameLst>
                                      </p:cBhvr>
                                      <p:tavLst>
                                        <p:tav tm="0">
                                          <p:val>
                                            <p:strVal val="ppt_y"/>
                                          </p:val>
                                        </p:tav>
                                        <p:tav tm="100000">
                                          <p:val>
                                            <p:strVal val="1+ppt_h/2"/>
                                          </p:val>
                                        </p:tav>
                                      </p:tavLst>
                                    </p:anim>
                                    <p:set>
                                      <p:cBhvr>
                                        <p:cTn id="2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EEC4D9-77CE-4D0F-9DC6-B24490CD2B4D}"/>
              </a:ext>
            </a:extLst>
          </p:cNvPr>
          <p:cNvPicPr>
            <a:picLocks noChangeAspect="1"/>
          </p:cNvPicPr>
          <p:nvPr/>
        </p:nvPicPr>
        <p:blipFill>
          <a:blip r:embed="rId2"/>
          <a:stretch>
            <a:fillRect/>
          </a:stretch>
        </p:blipFill>
        <p:spPr>
          <a:xfrm>
            <a:off x="3008798" y="854510"/>
            <a:ext cx="9155504" cy="5983387"/>
          </a:xfrm>
          <a:prstGeom prst="rect">
            <a:avLst/>
          </a:prstGeom>
        </p:spPr>
      </p:pic>
      <p:sp>
        <p:nvSpPr>
          <p:cNvPr id="17" name="TextBox 16"/>
          <p:cNvSpPr txBox="1"/>
          <p:nvPr/>
        </p:nvSpPr>
        <p:spPr>
          <a:xfrm>
            <a:off x="246738" y="1239113"/>
            <a:ext cx="3077487" cy="1015663"/>
          </a:xfrm>
          <a:prstGeom prst="rect">
            <a:avLst/>
          </a:prstGeom>
          <a:solidFill>
            <a:schemeClr val="bg1"/>
          </a:solidFill>
          <a:ln w="19050">
            <a:solidFill>
              <a:schemeClr val="accent2"/>
            </a:solidFill>
          </a:ln>
        </p:spPr>
        <p:txBody>
          <a:bodyPr wrap="square" rtlCol="0">
            <a:spAutoFit/>
          </a:bodyPr>
          <a:lstStyle/>
          <a:p>
            <a:pPr marL="542925" indent="-342900">
              <a:buFont typeface="Wingdings" panose="05000000000000000000" pitchFamily="2" charset="2"/>
              <a:buChar char="Ø"/>
            </a:pPr>
            <a:r>
              <a:rPr lang="en-CA" sz="2000" b="1" dirty="0"/>
              <a:t>STATS</a:t>
            </a:r>
            <a:endParaRPr lang="en-CA" sz="2000" dirty="0"/>
          </a:p>
          <a:p>
            <a:pPr marL="877887" indent="-342900">
              <a:buFont typeface="Arial" panose="020B0604020202020204" pitchFamily="34" charset="0"/>
              <a:buChar char="•"/>
            </a:pPr>
            <a:r>
              <a:rPr lang="en-CA" sz="2000" dirty="0"/>
              <a:t>Number of Persons</a:t>
            </a:r>
          </a:p>
          <a:p>
            <a:pPr marL="877887" indent="-342900">
              <a:buFont typeface="Arial" panose="020B0604020202020204" pitchFamily="34" charset="0"/>
              <a:buChar char="•"/>
            </a:pPr>
            <a:r>
              <a:rPr lang="en-CA" sz="2000" dirty="0"/>
              <a:t>Percent</a:t>
            </a:r>
          </a:p>
        </p:txBody>
      </p:sp>
      <p:pic>
        <p:nvPicPr>
          <p:cNvPr id="5" name="Picture 4">
            <a:extLst>
              <a:ext uri="{FF2B5EF4-FFF2-40B4-BE49-F238E27FC236}">
                <a16:creationId xmlns:a16="http://schemas.microsoft.com/office/drawing/2014/main" id="{82CA3234-186D-45F7-AA2F-3BFBDADB9689}"/>
              </a:ext>
            </a:extLst>
          </p:cNvPr>
          <p:cNvPicPr>
            <a:picLocks noChangeAspect="1"/>
          </p:cNvPicPr>
          <p:nvPr/>
        </p:nvPicPr>
        <p:blipFill>
          <a:blip r:embed="rId3"/>
          <a:stretch>
            <a:fillRect/>
          </a:stretch>
        </p:blipFill>
        <p:spPr>
          <a:xfrm>
            <a:off x="8895452" y="3147719"/>
            <a:ext cx="2228804" cy="3681283"/>
          </a:xfrm>
          <a:prstGeom prst="rect">
            <a:avLst/>
          </a:prstGeom>
          <a:ln w="12700">
            <a:solidFill>
              <a:schemeClr val="bg1">
                <a:lumMod val="65000"/>
              </a:schemeClr>
            </a:solidFill>
          </a:ln>
        </p:spPr>
      </p:pic>
      <p:cxnSp>
        <p:nvCxnSpPr>
          <p:cNvPr id="16" name="Straight Arrow Connector 15">
            <a:extLst>
              <a:ext uri="{FF2B5EF4-FFF2-40B4-BE49-F238E27FC236}">
                <a16:creationId xmlns:a16="http://schemas.microsoft.com/office/drawing/2014/main" id="{BED13270-E30D-433A-B535-F485E4132384}"/>
              </a:ext>
            </a:extLst>
          </p:cNvPr>
          <p:cNvCxnSpPr>
            <a:cxnSpLocks/>
          </p:cNvCxnSpPr>
          <p:nvPr/>
        </p:nvCxnSpPr>
        <p:spPr>
          <a:xfrm>
            <a:off x="3209925" y="1800225"/>
            <a:ext cx="6143625" cy="36766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2"/>
          <p:cNvCxnSpPr>
            <a:cxnSpLocks/>
          </p:cNvCxnSpPr>
          <p:nvPr/>
        </p:nvCxnSpPr>
        <p:spPr>
          <a:xfrm>
            <a:off x="2066925" y="2038350"/>
            <a:ext cx="7248525" cy="35814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Slide Number Placeholder 2">
            <a:extLst>
              <a:ext uri="{FF2B5EF4-FFF2-40B4-BE49-F238E27FC236}">
                <a16:creationId xmlns:a16="http://schemas.microsoft.com/office/drawing/2014/main" id="{DA349E20-FBD2-46E2-91C0-C8AB53DBE21F}"/>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50</a:t>
            </a:fld>
            <a:endParaRPr lang="en-GB" dirty="0">
              <a:solidFill>
                <a:schemeClr val="tx1"/>
              </a:solidFill>
            </a:endParaRPr>
          </a:p>
        </p:txBody>
      </p:sp>
      <p:sp>
        <p:nvSpPr>
          <p:cNvPr id="9" name="TextBox 8">
            <a:extLst>
              <a:ext uri="{FF2B5EF4-FFF2-40B4-BE49-F238E27FC236}">
                <a16:creationId xmlns:a16="http://schemas.microsoft.com/office/drawing/2014/main" id="{A878311B-F248-484B-97E0-ACBBC7C56310}"/>
              </a:ext>
            </a:extLst>
          </p:cNvPr>
          <p:cNvSpPr txBox="1"/>
          <p:nvPr/>
        </p:nvSpPr>
        <p:spPr>
          <a:xfrm>
            <a:off x="110828" y="135308"/>
            <a:ext cx="5691456"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dirty="0" err="1"/>
              <a:t>Smoking_Statistics</a:t>
            </a:r>
            <a:r>
              <a:rPr lang="en-CA" sz="2000" dirty="0"/>
              <a:t> to restrict the data</a:t>
            </a:r>
          </a:p>
        </p:txBody>
      </p:sp>
    </p:spTree>
    <p:extLst>
      <p:ext uri="{BB962C8B-B14F-4D97-AF65-F5344CB8AC3E}">
        <p14:creationId xmlns:p14="http://schemas.microsoft.com/office/powerpoint/2010/main" val="147321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left)">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3BAB697-B95C-45C2-B617-F41AB8F4E391}"/>
              </a:ext>
            </a:extLst>
          </p:cNvPr>
          <p:cNvPicPr>
            <a:picLocks noChangeAspect="1"/>
          </p:cNvPicPr>
          <p:nvPr/>
        </p:nvPicPr>
        <p:blipFill>
          <a:blip r:embed="rId2"/>
          <a:stretch>
            <a:fillRect/>
          </a:stretch>
        </p:blipFill>
        <p:spPr>
          <a:xfrm>
            <a:off x="3008798" y="854510"/>
            <a:ext cx="9155504" cy="5983387"/>
          </a:xfrm>
          <a:prstGeom prst="rect">
            <a:avLst/>
          </a:prstGeom>
        </p:spPr>
      </p:pic>
      <p:sp>
        <p:nvSpPr>
          <p:cNvPr id="17" name="TextBox 16"/>
          <p:cNvSpPr txBox="1"/>
          <p:nvPr/>
        </p:nvSpPr>
        <p:spPr>
          <a:xfrm>
            <a:off x="8001000" y="104530"/>
            <a:ext cx="2896986" cy="400110"/>
          </a:xfrm>
          <a:prstGeom prst="rect">
            <a:avLst/>
          </a:prstGeom>
          <a:noFill/>
          <a:ln w="19050">
            <a:solidFill>
              <a:schemeClr val="accent2"/>
            </a:solidFill>
          </a:ln>
        </p:spPr>
        <p:txBody>
          <a:bodyPr wrap="square" rtlCol="0">
            <a:spAutoFit/>
          </a:bodyPr>
          <a:lstStyle/>
          <a:p>
            <a:r>
              <a:rPr lang="en-CA" sz="2000" dirty="0"/>
              <a:t>The result of the filters.</a:t>
            </a:r>
          </a:p>
        </p:txBody>
      </p:sp>
      <p:sp>
        <p:nvSpPr>
          <p:cNvPr id="6" name="Slide Number Placeholder 2">
            <a:extLst>
              <a:ext uri="{FF2B5EF4-FFF2-40B4-BE49-F238E27FC236}">
                <a16:creationId xmlns:a16="http://schemas.microsoft.com/office/drawing/2014/main" id="{CDAD4CFE-3ED8-4E62-94BD-9C6C4F496715}"/>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51</a:t>
            </a:fld>
            <a:endParaRPr lang="en-GB" dirty="0">
              <a:solidFill>
                <a:schemeClr val="tx1"/>
              </a:solidFill>
            </a:endParaRPr>
          </a:p>
        </p:txBody>
      </p:sp>
      <p:sp>
        <p:nvSpPr>
          <p:cNvPr id="7" name="TextBox 6">
            <a:extLst>
              <a:ext uri="{FF2B5EF4-FFF2-40B4-BE49-F238E27FC236}">
                <a16:creationId xmlns:a16="http://schemas.microsoft.com/office/drawing/2014/main" id="{795894CE-1CB1-4FB4-BD43-3B56063D9D18}"/>
              </a:ext>
            </a:extLst>
          </p:cNvPr>
          <p:cNvSpPr txBox="1"/>
          <p:nvPr/>
        </p:nvSpPr>
        <p:spPr>
          <a:xfrm>
            <a:off x="110828" y="135308"/>
            <a:ext cx="5691456" cy="400110"/>
          </a:xfrm>
          <a:prstGeom prst="rect">
            <a:avLst/>
          </a:prstGeom>
          <a:solidFill>
            <a:schemeClr val="bg1"/>
          </a:solidFill>
          <a:effectLst>
            <a:glow rad="101600">
              <a:schemeClr val="accent2">
                <a:alpha val="40000"/>
              </a:schemeClr>
            </a:glow>
          </a:effectLst>
        </p:spPr>
        <p:txBody>
          <a:bodyPr wrap="square" rtlCol="0">
            <a:spAutoFit/>
          </a:bodyPr>
          <a:lstStyle/>
          <a:p>
            <a:r>
              <a:rPr lang="en-CA" sz="2000" dirty="0"/>
              <a:t>Work with the </a:t>
            </a:r>
            <a:r>
              <a:rPr lang="en-CA" sz="2000" dirty="0" err="1"/>
              <a:t>Smoking_Statistics</a:t>
            </a:r>
            <a:r>
              <a:rPr lang="en-CA" sz="2000" dirty="0"/>
              <a:t> to restrict the data</a:t>
            </a:r>
          </a:p>
        </p:txBody>
      </p:sp>
    </p:spTree>
    <p:extLst>
      <p:ext uri="{BB962C8B-B14F-4D97-AF65-F5344CB8AC3E}">
        <p14:creationId xmlns:p14="http://schemas.microsoft.com/office/powerpoint/2010/main" val="1953316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4238" y="121907"/>
            <a:ext cx="2609436" cy="369332"/>
          </a:xfrm>
          <a:prstGeom prst="rect">
            <a:avLst/>
          </a:prstGeom>
          <a:solidFill>
            <a:schemeClr val="bg1"/>
          </a:solidFill>
          <a:effectLst>
            <a:glow rad="101600">
              <a:schemeClr val="accent2">
                <a:alpha val="40000"/>
              </a:schemeClr>
            </a:glow>
          </a:effectLst>
        </p:spPr>
        <p:txBody>
          <a:bodyPr wrap="square" rtlCol="0">
            <a:spAutoFit/>
          </a:bodyPr>
          <a:lstStyle>
            <a:defPPr>
              <a:defRPr lang="en-US"/>
            </a:defPPr>
          </a:lstStyle>
          <a:p>
            <a:pPr algn="ctr"/>
            <a:r>
              <a:rPr lang="en-CA" dirty="0"/>
              <a:t>Function Categories</a:t>
            </a:r>
          </a:p>
        </p:txBody>
      </p:sp>
      <p:sp>
        <p:nvSpPr>
          <p:cNvPr id="20" name="TextBox 19"/>
          <p:cNvSpPr txBox="1"/>
          <p:nvPr/>
        </p:nvSpPr>
        <p:spPr>
          <a:xfrm>
            <a:off x="3813185" y="79861"/>
            <a:ext cx="7223104" cy="400110"/>
          </a:xfrm>
          <a:prstGeom prst="rect">
            <a:avLst/>
          </a:prstGeom>
          <a:noFill/>
          <a:ln w="19050">
            <a:solidFill>
              <a:schemeClr val="accent2"/>
            </a:solidFill>
          </a:ln>
        </p:spPr>
        <p:txBody>
          <a:bodyPr wrap="square" rtlCol="0">
            <a:spAutoFit/>
          </a:bodyPr>
          <a:lstStyle/>
          <a:p>
            <a:r>
              <a:rPr lang="en-CA" sz="2000" dirty="0"/>
              <a:t>The function bar shown below is directly above the column headers.</a:t>
            </a:r>
          </a:p>
        </p:txBody>
      </p:sp>
      <p:sp>
        <p:nvSpPr>
          <p:cNvPr id="36" name="TextBox 35"/>
          <p:cNvSpPr txBox="1"/>
          <p:nvPr/>
        </p:nvSpPr>
        <p:spPr>
          <a:xfrm>
            <a:off x="124238" y="595217"/>
            <a:ext cx="11937529" cy="384721"/>
          </a:xfrm>
          <a:prstGeom prst="rect">
            <a:avLst/>
          </a:prstGeom>
          <a:noFill/>
          <a:ln w="19050">
            <a:solidFill>
              <a:schemeClr val="accent2"/>
            </a:solidFill>
          </a:ln>
        </p:spPr>
        <p:txBody>
          <a:bodyPr wrap="square" rtlCol="0">
            <a:spAutoFit/>
          </a:bodyPr>
          <a:lstStyle/>
          <a:p>
            <a:r>
              <a:rPr lang="en-CA" sz="1900" b="1" i="1" dirty="0"/>
              <a:t>Compatibility</a:t>
            </a:r>
            <a:r>
              <a:rPr lang="en-CA" sz="1900" dirty="0"/>
              <a:t> – These functions make Excel 2025 functions compatible with older versions of Excel.</a:t>
            </a:r>
          </a:p>
        </p:txBody>
      </p:sp>
      <p:sp>
        <p:nvSpPr>
          <p:cNvPr id="37" name="TextBox 36"/>
          <p:cNvSpPr txBox="1"/>
          <p:nvPr/>
        </p:nvSpPr>
        <p:spPr>
          <a:xfrm>
            <a:off x="124238" y="1023996"/>
            <a:ext cx="11937529" cy="384721"/>
          </a:xfrm>
          <a:prstGeom prst="rect">
            <a:avLst/>
          </a:prstGeom>
          <a:noFill/>
          <a:ln w="19050">
            <a:solidFill>
              <a:schemeClr val="accent2"/>
            </a:solidFill>
          </a:ln>
        </p:spPr>
        <p:txBody>
          <a:bodyPr wrap="square" rtlCol="0">
            <a:spAutoFit/>
          </a:bodyPr>
          <a:lstStyle/>
          <a:p>
            <a:r>
              <a:rPr lang="en-CA" sz="1900" b="1" i="1" dirty="0"/>
              <a:t>Cube</a:t>
            </a:r>
            <a:r>
              <a:rPr lang="en-CA" sz="1900" dirty="0"/>
              <a:t> -  Multidimensional sets of data providing a means to summarize information based on a set of search criteria.</a:t>
            </a:r>
          </a:p>
        </p:txBody>
      </p:sp>
      <p:sp>
        <p:nvSpPr>
          <p:cNvPr id="38" name="TextBox 37"/>
          <p:cNvSpPr txBox="1"/>
          <p:nvPr/>
        </p:nvSpPr>
        <p:spPr>
          <a:xfrm>
            <a:off x="124237" y="1454267"/>
            <a:ext cx="11937529" cy="677108"/>
          </a:xfrm>
          <a:prstGeom prst="rect">
            <a:avLst/>
          </a:prstGeom>
          <a:noFill/>
          <a:ln w="19050">
            <a:solidFill>
              <a:schemeClr val="accent2"/>
            </a:solidFill>
          </a:ln>
        </p:spPr>
        <p:txBody>
          <a:bodyPr wrap="square" rtlCol="0">
            <a:spAutoFit/>
          </a:bodyPr>
          <a:lstStyle/>
          <a:p>
            <a:r>
              <a:rPr lang="en-CA" sz="1900" b="1" i="1" dirty="0"/>
              <a:t>Database</a:t>
            </a:r>
            <a:r>
              <a:rPr lang="en-CA" sz="1900" dirty="0"/>
              <a:t> – Treating an Excel spreadsheet as a flat database, these functions return a search based on sum, variance, and standard deviation data.</a:t>
            </a:r>
          </a:p>
        </p:txBody>
      </p:sp>
      <p:sp>
        <p:nvSpPr>
          <p:cNvPr id="39" name="TextBox 38"/>
          <p:cNvSpPr txBox="1"/>
          <p:nvPr/>
        </p:nvSpPr>
        <p:spPr>
          <a:xfrm>
            <a:off x="124237" y="2181067"/>
            <a:ext cx="11937529" cy="677108"/>
          </a:xfrm>
          <a:prstGeom prst="rect">
            <a:avLst/>
          </a:prstGeom>
          <a:noFill/>
          <a:ln w="19050">
            <a:solidFill>
              <a:schemeClr val="accent2"/>
            </a:solidFill>
          </a:ln>
        </p:spPr>
        <p:txBody>
          <a:bodyPr wrap="square" rtlCol="0">
            <a:spAutoFit/>
          </a:bodyPr>
          <a:lstStyle/>
          <a:p>
            <a:r>
              <a:rPr lang="en-CA" sz="1900" b="1" i="1" dirty="0"/>
              <a:t>Date &amp; Time</a:t>
            </a:r>
            <a:r>
              <a:rPr lang="en-CA" sz="1900" dirty="0"/>
              <a:t> – These date and time functions allow you to work with the current time or periods of time in your functions.</a:t>
            </a:r>
          </a:p>
        </p:txBody>
      </p:sp>
      <p:sp>
        <p:nvSpPr>
          <p:cNvPr id="40" name="TextBox 39"/>
          <p:cNvSpPr txBox="1"/>
          <p:nvPr/>
        </p:nvSpPr>
        <p:spPr>
          <a:xfrm>
            <a:off x="124237" y="2907692"/>
            <a:ext cx="11937529" cy="677108"/>
          </a:xfrm>
          <a:prstGeom prst="rect">
            <a:avLst/>
          </a:prstGeom>
          <a:noFill/>
          <a:ln w="19050">
            <a:solidFill>
              <a:schemeClr val="accent2"/>
            </a:solidFill>
          </a:ln>
        </p:spPr>
        <p:txBody>
          <a:bodyPr wrap="square" rtlCol="0">
            <a:spAutoFit/>
          </a:bodyPr>
          <a:lstStyle/>
          <a:p>
            <a:r>
              <a:rPr lang="en-CA" sz="1900" b="1" i="1" dirty="0"/>
              <a:t>Engineering</a:t>
            </a:r>
            <a:r>
              <a:rPr lang="en-CA" sz="1900" dirty="0"/>
              <a:t> – Engineering calculations: many of which relate to Bessel Functions, Complex Numbers or converting between different bases.</a:t>
            </a:r>
          </a:p>
        </p:txBody>
      </p:sp>
      <p:sp>
        <p:nvSpPr>
          <p:cNvPr id="41" name="TextBox 40"/>
          <p:cNvSpPr txBox="1"/>
          <p:nvPr/>
        </p:nvSpPr>
        <p:spPr>
          <a:xfrm>
            <a:off x="132549" y="3637819"/>
            <a:ext cx="11937529" cy="384721"/>
          </a:xfrm>
          <a:prstGeom prst="rect">
            <a:avLst/>
          </a:prstGeom>
          <a:noFill/>
          <a:ln w="19050">
            <a:solidFill>
              <a:schemeClr val="accent2"/>
            </a:solidFill>
          </a:ln>
        </p:spPr>
        <p:txBody>
          <a:bodyPr wrap="square" rtlCol="0">
            <a:spAutoFit/>
          </a:bodyPr>
          <a:lstStyle/>
          <a:p>
            <a:r>
              <a:rPr lang="en-CA" sz="1900" b="1" i="1" dirty="0"/>
              <a:t>Information</a:t>
            </a:r>
            <a:r>
              <a:rPr lang="en-CA" sz="1900" dirty="0"/>
              <a:t> – These functions return information about the contents and/or formatting of a cell.</a:t>
            </a:r>
          </a:p>
        </p:txBody>
      </p:sp>
      <p:sp>
        <p:nvSpPr>
          <p:cNvPr id="42" name="TextBox 41"/>
          <p:cNvSpPr txBox="1"/>
          <p:nvPr/>
        </p:nvSpPr>
        <p:spPr>
          <a:xfrm>
            <a:off x="132549" y="4090179"/>
            <a:ext cx="11937529" cy="384721"/>
          </a:xfrm>
          <a:prstGeom prst="rect">
            <a:avLst/>
          </a:prstGeom>
          <a:noFill/>
          <a:ln w="19050">
            <a:solidFill>
              <a:schemeClr val="accent2"/>
            </a:solidFill>
          </a:ln>
        </p:spPr>
        <p:txBody>
          <a:bodyPr wrap="square" rtlCol="0">
            <a:spAutoFit/>
          </a:bodyPr>
          <a:lstStyle/>
          <a:p>
            <a:r>
              <a:rPr lang="en-CA" sz="1900" b="1" i="1" dirty="0"/>
              <a:t>Logical</a:t>
            </a:r>
            <a:r>
              <a:rPr lang="en-CA" sz="1900" dirty="0"/>
              <a:t> – Flow control, logic and error capture.</a:t>
            </a:r>
          </a:p>
        </p:txBody>
      </p:sp>
      <p:sp>
        <p:nvSpPr>
          <p:cNvPr id="43" name="TextBox 42"/>
          <p:cNvSpPr txBox="1"/>
          <p:nvPr/>
        </p:nvSpPr>
        <p:spPr>
          <a:xfrm>
            <a:off x="132549" y="4566697"/>
            <a:ext cx="11937529" cy="384721"/>
          </a:xfrm>
          <a:prstGeom prst="rect">
            <a:avLst/>
          </a:prstGeom>
          <a:noFill/>
          <a:ln w="19050">
            <a:solidFill>
              <a:schemeClr val="accent2"/>
            </a:solidFill>
          </a:ln>
        </p:spPr>
        <p:txBody>
          <a:bodyPr wrap="square" rtlCol="0">
            <a:spAutoFit/>
          </a:bodyPr>
          <a:lstStyle/>
          <a:p>
            <a:r>
              <a:rPr lang="en-CA" sz="1900" b="1" i="1" dirty="0"/>
              <a:t>Math &amp; Trigonometry</a:t>
            </a:r>
            <a:r>
              <a:rPr lang="en-CA" sz="1900" dirty="0"/>
              <a:t> – ABS, sine, cosine,  logarithmic, Pi, Quotient, etc.</a:t>
            </a:r>
          </a:p>
        </p:txBody>
      </p:sp>
      <p:sp>
        <p:nvSpPr>
          <p:cNvPr id="44" name="TextBox 43"/>
          <p:cNvSpPr txBox="1"/>
          <p:nvPr/>
        </p:nvSpPr>
        <p:spPr>
          <a:xfrm>
            <a:off x="145385" y="5043215"/>
            <a:ext cx="11916381" cy="384721"/>
          </a:xfrm>
          <a:prstGeom prst="rect">
            <a:avLst/>
          </a:prstGeom>
          <a:noFill/>
          <a:ln w="19050">
            <a:solidFill>
              <a:schemeClr val="accent2"/>
            </a:solidFill>
          </a:ln>
        </p:spPr>
        <p:txBody>
          <a:bodyPr wrap="square" rtlCol="0">
            <a:spAutoFit/>
          </a:bodyPr>
          <a:lstStyle/>
          <a:p>
            <a:r>
              <a:rPr lang="en-CA" sz="1900" b="1" i="1" dirty="0"/>
              <a:t>Statistical</a:t>
            </a:r>
            <a:r>
              <a:rPr lang="en-CA" sz="1900" dirty="0"/>
              <a:t> – Works with data points, deviations, and more.</a:t>
            </a:r>
          </a:p>
        </p:txBody>
      </p:sp>
      <p:sp>
        <p:nvSpPr>
          <p:cNvPr id="45" name="TextBox 44"/>
          <p:cNvSpPr txBox="1"/>
          <p:nvPr/>
        </p:nvSpPr>
        <p:spPr>
          <a:xfrm>
            <a:off x="153698" y="5504045"/>
            <a:ext cx="11908068" cy="384721"/>
          </a:xfrm>
          <a:prstGeom prst="rect">
            <a:avLst/>
          </a:prstGeom>
          <a:noFill/>
          <a:ln w="19050">
            <a:solidFill>
              <a:schemeClr val="accent2"/>
            </a:solidFill>
          </a:ln>
        </p:spPr>
        <p:txBody>
          <a:bodyPr wrap="square" rtlCol="0">
            <a:spAutoFit/>
          </a:bodyPr>
          <a:lstStyle/>
          <a:p>
            <a:r>
              <a:rPr lang="en-CA" sz="1900" b="1" i="1" dirty="0"/>
              <a:t>Text</a:t>
            </a:r>
            <a:r>
              <a:rPr lang="en-CA" sz="1900" dirty="0"/>
              <a:t> – Use these function to manipulate text.</a:t>
            </a:r>
          </a:p>
        </p:txBody>
      </p:sp>
      <p:sp>
        <p:nvSpPr>
          <p:cNvPr id="46" name="TextBox 45"/>
          <p:cNvSpPr txBox="1"/>
          <p:nvPr/>
        </p:nvSpPr>
        <p:spPr>
          <a:xfrm>
            <a:off x="153698" y="5964875"/>
            <a:ext cx="11908068" cy="384721"/>
          </a:xfrm>
          <a:prstGeom prst="rect">
            <a:avLst/>
          </a:prstGeom>
          <a:noFill/>
          <a:ln w="19050">
            <a:solidFill>
              <a:schemeClr val="accent2"/>
            </a:solidFill>
          </a:ln>
        </p:spPr>
        <p:txBody>
          <a:bodyPr wrap="square" rtlCol="0">
            <a:spAutoFit/>
          </a:bodyPr>
          <a:lstStyle/>
          <a:p>
            <a:r>
              <a:rPr lang="en-CA" sz="1900" b="1" i="1" dirty="0"/>
              <a:t>Web</a:t>
            </a:r>
            <a:r>
              <a:rPr lang="en-CA" sz="1900" dirty="0"/>
              <a:t> – XML and web services functions.</a:t>
            </a:r>
          </a:p>
        </p:txBody>
      </p:sp>
      <p:sp>
        <p:nvSpPr>
          <p:cNvPr id="15" name="Slide Number Placeholder 2">
            <a:extLst>
              <a:ext uri="{FF2B5EF4-FFF2-40B4-BE49-F238E27FC236}">
                <a16:creationId xmlns:a16="http://schemas.microsoft.com/office/drawing/2014/main" id="{E41758C6-331E-418E-972D-9FE1A64B4CE4}"/>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52</a:t>
            </a:fld>
            <a:endParaRPr lang="en-GB" dirty="0">
              <a:solidFill>
                <a:schemeClr val="tx1"/>
              </a:solidFill>
            </a:endParaRPr>
          </a:p>
        </p:txBody>
      </p:sp>
    </p:spTree>
    <p:extLst>
      <p:ext uri="{BB962C8B-B14F-4D97-AF65-F5344CB8AC3E}">
        <p14:creationId xmlns:p14="http://schemas.microsoft.com/office/powerpoint/2010/main" val="230837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0-#ppt_w/2"/>
                                          </p:val>
                                        </p:tav>
                                        <p:tav tm="100000">
                                          <p:val>
                                            <p:strVal val="#ppt_x"/>
                                          </p:val>
                                        </p:tav>
                                      </p:tavLst>
                                    </p:anim>
                                    <p:anim calcmode="lin" valueType="num">
                                      <p:cBhvr additive="base">
                                        <p:cTn id="8"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500" fill="hold"/>
                                        <p:tgtEl>
                                          <p:spTgt spid="37"/>
                                        </p:tgtEl>
                                        <p:attrNameLst>
                                          <p:attrName>ppt_x</p:attrName>
                                        </p:attrNameLst>
                                      </p:cBhvr>
                                      <p:tavLst>
                                        <p:tav tm="0">
                                          <p:val>
                                            <p:strVal val="1+#ppt_w/2"/>
                                          </p:val>
                                        </p:tav>
                                        <p:tav tm="100000">
                                          <p:val>
                                            <p:strVal val="#ppt_x"/>
                                          </p:val>
                                        </p:tav>
                                      </p:tavLst>
                                    </p:anim>
                                    <p:anim calcmode="lin" valueType="num">
                                      <p:cBhvr additive="base">
                                        <p:cTn id="14"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500" fill="hold"/>
                                        <p:tgtEl>
                                          <p:spTgt spid="38"/>
                                        </p:tgtEl>
                                        <p:attrNameLst>
                                          <p:attrName>ppt_x</p:attrName>
                                        </p:attrNameLst>
                                      </p:cBhvr>
                                      <p:tavLst>
                                        <p:tav tm="0">
                                          <p:val>
                                            <p:strVal val="0-#ppt_w/2"/>
                                          </p:val>
                                        </p:tav>
                                        <p:tav tm="100000">
                                          <p:val>
                                            <p:strVal val="#ppt_x"/>
                                          </p:val>
                                        </p:tav>
                                      </p:tavLst>
                                    </p:anim>
                                    <p:anim calcmode="lin" valueType="num">
                                      <p:cBhvr additive="base">
                                        <p:cTn id="20"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 calcmode="lin" valueType="num">
                                      <p:cBhvr additive="base">
                                        <p:cTn id="25" dur="500" fill="hold"/>
                                        <p:tgtEl>
                                          <p:spTgt spid="39"/>
                                        </p:tgtEl>
                                        <p:attrNameLst>
                                          <p:attrName>ppt_x</p:attrName>
                                        </p:attrNameLst>
                                      </p:cBhvr>
                                      <p:tavLst>
                                        <p:tav tm="0">
                                          <p:val>
                                            <p:strVal val="1+#ppt_w/2"/>
                                          </p:val>
                                        </p:tav>
                                        <p:tav tm="100000">
                                          <p:val>
                                            <p:strVal val="#ppt_x"/>
                                          </p:val>
                                        </p:tav>
                                      </p:tavLst>
                                    </p:anim>
                                    <p:anim calcmode="lin" valueType="num">
                                      <p:cBhvr additive="base">
                                        <p:cTn id="26"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additive="base">
                                        <p:cTn id="31" dur="500" fill="hold"/>
                                        <p:tgtEl>
                                          <p:spTgt spid="40"/>
                                        </p:tgtEl>
                                        <p:attrNameLst>
                                          <p:attrName>ppt_x</p:attrName>
                                        </p:attrNameLst>
                                      </p:cBhvr>
                                      <p:tavLst>
                                        <p:tav tm="0">
                                          <p:val>
                                            <p:strVal val="0-#ppt_w/2"/>
                                          </p:val>
                                        </p:tav>
                                        <p:tav tm="100000">
                                          <p:val>
                                            <p:strVal val="#ppt_x"/>
                                          </p:val>
                                        </p:tav>
                                      </p:tavLst>
                                    </p:anim>
                                    <p:anim calcmode="lin" valueType="num">
                                      <p:cBhvr additive="base">
                                        <p:cTn id="32"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additive="base">
                                        <p:cTn id="37" dur="500" fill="hold"/>
                                        <p:tgtEl>
                                          <p:spTgt spid="41"/>
                                        </p:tgtEl>
                                        <p:attrNameLst>
                                          <p:attrName>ppt_x</p:attrName>
                                        </p:attrNameLst>
                                      </p:cBhvr>
                                      <p:tavLst>
                                        <p:tav tm="0">
                                          <p:val>
                                            <p:strVal val="1+#ppt_w/2"/>
                                          </p:val>
                                        </p:tav>
                                        <p:tav tm="100000">
                                          <p:val>
                                            <p:strVal val="#ppt_x"/>
                                          </p:val>
                                        </p:tav>
                                      </p:tavLst>
                                    </p:anim>
                                    <p:anim calcmode="lin" valueType="num">
                                      <p:cBhvr additive="base">
                                        <p:cTn id="38"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additive="base">
                                        <p:cTn id="43" dur="500" fill="hold"/>
                                        <p:tgtEl>
                                          <p:spTgt spid="42"/>
                                        </p:tgtEl>
                                        <p:attrNameLst>
                                          <p:attrName>ppt_x</p:attrName>
                                        </p:attrNameLst>
                                      </p:cBhvr>
                                      <p:tavLst>
                                        <p:tav tm="0">
                                          <p:val>
                                            <p:strVal val="0-#ppt_w/2"/>
                                          </p:val>
                                        </p:tav>
                                        <p:tav tm="100000">
                                          <p:val>
                                            <p:strVal val="#ppt_x"/>
                                          </p:val>
                                        </p:tav>
                                      </p:tavLst>
                                    </p:anim>
                                    <p:anim calcmode="lin" valueType="num">
                                      <p:cBhvr additive="base">
                                        <p:cTn id="44"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500" fill="hold"/>
                                        <p:tgtEl>
                                          <p:spTgt spid="43"/>
                                        </p:tgtEl>
                                        <p:attrNameLst>
                                          <p:attrName>ppt_x</p:attrName>
                                        </p:attrNameLst>
                                      </p:cBhvr>
                                      <p:tavLst>
                                        <p:tav tm="0">
                                          <p:val>
                                            <p:strVal val="1+#ppt_w/2"/>
                                          </p:val>
                                        </p:tav>
                                        <p:tav tm="100000">
                                          <p:val>
                                            <p:strVal val="#ppt_x"/>
                                          </p:val>
                                        </p:tav>
                                      </p:tavLst>
                                    </p:anim>
                                    <p:anim calcmode="lin" valueType="num">
                                      <p:cBhvr additive="base">
                                        <p:cTn id="50"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500" fill="hold"/>
                                        <p:tgtEl>
                                          <p:spTgt spid="44"/>
                                        </p:tgtEl>
                                        <p:attrNameLst>
                                          <p:attrName>ppt_x</p:attrName>
                                        </p:attrNameLst>
                                      </p:cBhvr>
                                      <p:tavLst>
                                        <p:tav tm="0">
                                          <p:val>
                                            <p:strVal val="0-#ppt_w/2"/>
                                          </p:val>
                                        </p:tav>
                                        <p:tav tm="100000">
                                          <p:val>
                                            <p:strVal val="#ppt_x"/>
                                          </p:val>
                                        </p:tav>
                                      </p:tavLst>
                                    </p:anim>
                                    <p:anim calcmode="lin" valueType="num">
                                      <p:cBhvr additive="base">
                                        <p:cTn id="56"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45"/>
                                        </p:tgtEl>
                                        <p:attrNameLst>
                                          <p:attrName>style.visibility</p:attrName>
                                        </p:attrNameLst>
                                      </p:cBhvr>
                                      <p:to>
                                        <p:strVal val="visible"/>
                                      </p:to>
                                    </p:set>
                                    <p:anim calcmode="lin" valueType="num">
                                      <p:cBhvr additive="base">
                                        <p:cTn id="61" dur="500" fill="hold"/>
                                        <p:tgtEl>
                                          <p:spTgt spid="45"/>
                                        </p:tgtEl>
                                        <p:attrNameLst>
                                          <p:attrName>ppt_x</p:attrName>
                                        </p:attrNameLst>
                                      </p:cBhvr>
                                      <p:tavLst>
                                        <p:tav tm="0">
                                          <p:val>
                                            <p:strVal val="1+#ppt_w/2"/>
                                          </p:val>
                                        </p:tav>
                                        <p:tav tm="100000">
                                          <p:val>
                                            <p:strVal val="#ppt_x"/>
                                          </p:val>
                                        </p:tav>
                                      </p:tavLst>
                                    </p:anim>
                                    <p:anim calcmode="lin" valueType="num">
                                      <p:cBhvr additive="base">
                                        <p:cTn id="62"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46"/>
                                        </p:tgtEl>
                                        <p:attrNameLst>
                                          <p:attrName>style.visibility</p:attrName>
                                        </p:attrNameLst>
                                      </p:cBhvr>
                                      <p:to>
                                        <p:strVal val="visible"/>
                                      </p:to>
                                    </p:set>
                                    <p:anim calcmode="lin" valueType="num">
                                      <p:cBhvr additive="base">
                                        <p:cTn id="67" dur="500" fill="hold"/>
                                        <p:tgtEl>
                                          <p:spTgt spid="46"/>
                                        </p:tgtEl>
                                        <p:attrNameLst>
                                          <p:attrName>ppt_x</p:attrName>
                                        </p:attrNameLst>
                                      </p:cBhvr>
                                      <p:tavLst>
                                        <p:tav tm="0">
                                          <p:val>
                                            <p:strVal val="0-#ppt_w/2"/>
                                          </p:val>
                                        </p:tav>
                                        <p:tav tm="100000">
                                          <p:val>
                                            <p:strVal val="#ppt_x"/>
                                          </p:val>
                                        </p:tav>
                                      </p:tavLst>
                                    </p:anim>
                                    <p:anim calcmode="lin" valueType="num">
                                      <p:cBhvr additive="base">
                                        <p:cTn id="68"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831" y="259790"/>
            <a:ext cx="5840966" cy="400110"/>
          </a:xfrm>
          <a:prstGeom prst="rect">
            <a:avLst/>
          </a:prstGeom>
          <a:solidFill>
            <a:schemeClr val="bg1"/>
          </a:solidFill>
          <a:ln>
            <a:noFill/>
          </a:ln>
          <a:effectLst>
            <a:glow rad="101600">
              <a:schemeClr val="accent2">
                <a:alpha val="40000"/>
              </a:schemeClr>
            </a:glow>
          </a:effectLst>
        </p:spPr>
        <p:txBody>
          <a:bodyPr wrap="square" rtlCol="0">
            <a:spAutoFit/>
          </a:bodyPr>
          <a:lstStyle>
            <a:defPPr>
              <a:defRPr lang="en-US"/>
            </a:defPPr>
            <a:lvl1pPr algn="ctr"/>
          </a:lstStyle>
          <a:p>
            <a:r>
              <a:rPr lang="en-CA" sz="2000" dirty="0"/>
              <a:t>On the Formulas sheet, enter the following formulas …</a:t>
            </a:r>
          </a:p>
        </p:txBody>
      </p:sp>
      <p:sp>
        <p:nvSpPr>
          <p:cNvPr id="4" name="TextBox 3"/>
          <p:cNvSpPr txBox="1"/>
          <p:nvPr/>
        </p:nvSpPr>
        <p:spPr>
          <a:xfrm>
            <a:off x="71918" y="907099"/>
            <a:ext cx="5823972" cy="369332"/>
          </a:xfrm>
          <a:prstGeom prst="rect">
            <a:avLst/>
          </a:prstGeom>
          <a:noFill/>
        </p:spPr>
        <p:txBody>
          <a:bodyPr wrap="square" rtlCol="0">
            <a:spAutoFit/>
          </a:bodyPr>
          <a:lstStyle/>
          <a:p>
            <a:r>
              <a:rPr lang="en-CA" dirty="0"/>
              <a:t>We will use the following Excel functions on the Formulas:</a:t>
            </a:r>
          </a:p>
        </p:txBody>
      </p:sp>
      <p:sp>
        <p:nvSpPr>
          <p:cNvPr id="6" name="Rectangle 5"/>
          <p:cNvSpPr/>
          <p:nvPr/>
        </p:nvSpPr>
        <p:spPr>
          <a:xfrm>
            <a:off x="71917" y="1276431"/>
            <a:ext cx="5938357" cy="5448219"/>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p:cNvSpPr/>
          <p:nvPr/>
        </p:nvSpPr>
        <p:spPr>
          <a:xfrm>
            <a:off x="6257597" y="171451"/>
            <a:ext cx="5840966" cy="65532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32" name="Group 31"/>
          <p:cNvGrpSpPr/>
          <p:nvPr/>
        </p:nvGrpSpPr>
        <p:grpSpPr>
          <a:xfrm>
            <a:off x="192800" y="1363839"/>
            <a:ext cx="5817474" cy="2585323"/>
            <a:chOff x="192800" y="1363839"/>
            <a:chExt cx="5817474" cy="2585323"/>
          </a:xfrm>
          <a:solidFill>
            <a:schemeClr val="bg1"/>
          </a:solidFill>
        </p:grpSpPr>
        <p:sp>
          <p:nvSpPr>
            <p:cNvPr id="9" name="TextBox 8"/>
            <p:cNvSpPr txBox="1"/>
            <p:nvPr/>
          </p:nvSpPr>
          <p:spPr>
            <a:xfrm>
              <a:off x="192800" y="1363839"/>
              <a:ext cx="5817474" cy="2585323"/>
            </a:xfrm>
            <a:prstGeom prst="rect">
              <a:avLst/>
            </a:prstGeom>
            <a:grpFill/>
            <a:ln>
              <a:noFill/>
            </a:ln>
          </p:spPr>
          <p:txBody>
            <a:bodyPr wrap="square" rtlCol="0">
              <a:spAutoFit/>
            </a:bodyPr>
            <a:lstStyle/>
            <a:p>
              <a:pPr marL="342900" indent="-342900">
                <a:buFont typeface="Wingdings" panose="05000000000000000000" pitchFamily="2" charset="2"/>
                <a:buChar char="v"/>
              </a:pPr>
              <a:r>
                <a:rPr lang="en-CA" dirty="0"/>
                <a:t>Information</a:t>
              </a:r>
            </a:p>
            <a:p>
              <a:pPr marL="800100" lvl="1" indent="-342900">
                <a:buFont typeface="Arial" panose="020B0604020202020204" pitchFamily="34" charset="0"/>
                <a:buChar char="•"/>
              </a:pPr>
              <a:r>
                <a:rPr lang="en-CA" dirty="0"/>
                <a:t>INFO Function (cell E21)</a:t>
              </a:r>
            </a:p>
            <a:p>
              <a:pPr marL="1076325" lvl="1" indent="-342900">
                <a:buFont typeface="Wingdings" panose="05000000000000000000" pitchFamily="2" charset="2"/>
                <a:buChar char="ü"/>
              </a:pPr>
              <a:r>
                <a:rPr lang="en-CA" dirty="0"/>
                <a:t>=INFO(D21)</a:t>
              </a:r>
            </a:p>
            <a:p>
              <a:pPr marL="1076325" lvl="1" indent="-342900">
                <a:buFont typeface="Wingdings" panose="05000000000000000000" pitchFamily="2" charset="2"/>
                <a:buChar char="ü"/>
              </a:pPr>
              <a:endParaRPr lang="en-CA" dirty="0"/>
            </a:p>
            <a:p>
              <a:pPr marL="800100" lvl="1" indent="-342900">
                <a:buFont typeface="Arial" panose="020B0604020202020204" pitchFamily="34" charset="0"/>
                <a:buChar char="•"/>
              </a:pPr>
              <a:r>
                <a:rPr lang="en-CA" dirty="0"/>
                <a:t>ISERR Function (cell E24)</a:t>
              </a:r>
            </a:p>
            <a:p>
              <a:pPr marL="1076325" lvl="1" indent="-342900">
                <a:buFont typeface="Wingdings" panose="05000000000000000000" pitchFamily="2" charset="2"/>
                <a:buChar char="ü"/>
              </a:pPr>
              <a:r>
                <a:rPr lang="en-CA" dirty="0"/>
                <a:t>=ISERR(E21)</a:t>
              </a:r>
            </a:p>
            <a:p>
              <a:pPr marL="1076325" lvl="1" indent="-342900">
                <a:buFont typeface="Wingdings" panose="05000000000000000000" pitchFamily="2" charset="2"/>
                <a:buChar char="ü"/>
              </a:pPr>
              <a:endParaRPr lang="en-CA" dirty="0"/>
            </a:p>
            <a:p>
              <a:pPr marL="800100" lvl="1" indent="-342900">
                <a:buFont typeface="Arial" panose="020B0604020202020204" pitchFamily="34" charset="0"/>
                <a:buChar char="•"/>
              </a:pPr>
              <a:r>
                <a:rPr lang="en-CA" dirty="0"/>
                <a:t>ISODD Function (cell E27)</a:t>
              </a:r>
            </a:p>
            <a:p>
              <a:pPr marL="1076325" lvl="1" indent="-342900">
                <a:buFont typeface="Wingdings" panose="05000000000000000000" pitchFamily="2" charset="2"/>
                <a:buChar char="ü"/>
              </a:pPr>
              <a:r>
                <a:rPr lang="en-CA" dirty="0"/>
                <a:t>=ISODD(A8)</a:t>
              </a:r>
            </a:p>
          </p:txBody>
        </p:sp>
        <p:sp>
          <p:nvSpPr>
            <p:cNvPr id="16" name="Rounded Rectangle 15"/>
            <p:cNvSpPr/>
            <p:nvPr/>
          </p:nvSpPr>
          <p:spPr>
            <a:xfrm>
              <a:off x="571501" y="1397432"/>
              <a:ext cx="1190625" cy="3048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3" name="Group 32"/>
          <p:cNvGrpSpPr/>
          <p:nvPr/>
        </p:nvGrpSpPr>
        <p:grpSpPr>
          <a:xfrm>
            <a:off x="209795" y="4578782"/>
            <a:ext cx="5800479" cy="2031325"/>
            <a:chOff x="209795" y="4578782"/>
            <a:chExt cx="5800479" cy="2031325"/>
          </a:xfrm>
          <a:solidFill>
            <a:schemeClr val="bg1"/>
          </a:solidFill>
        </p:grpSpPr>
        <p:sp>
          <p:nvSpPr>
            <p:cNvPr id="10" name="TextBox 9"/>
            <p:cNvSpPr txBox="1"/>
            <p:nvPr/>
          </p:nvSpPr>
          <p:spPr>
            <a:xfrm>
              <a:off x="209795" y="4578782"/>
              <a:ext cx="5800479" cy="2031325"/>
            </a:xfrm>
            <a:prstGeom prst="rect">
              <a:avLst/>
            </a:prstGeom>
            <a:grpFill/>
            <a:ln>
              <a:noFill/>
            </a:ln>
          </p:spPr>
          <p:txBody>
            <a:bodyPr wrap="square" rtlCol="0">
              <a:spAutoFit/>
            </a:bodyPr>
            <a:lstStyle/>
            <a:p>
              <a:pPr marL="342900" indent="-342900">
                <a:buFont typeface="Wingdings" panose="05000000000000000000" pitchFamily="2" charset="2"/>
                <a:buChar char="v"/>
              </a:pPr>
              <a:r>
                <a:rPr lang="en-CA" dirty="0"/>
                <a:t>Logical</a:t>
              </a:r>
            </a:p>
            <a:p>
              <a:pPr marL="800100" lvl="1" indent="-342900">
                <a:buFont typeface="Arial" panose="020B0604020202020204" pitchFamily="34" charset="0"/>
                <a:buChar char="•"/>
              </a:pPr>
              <a:r>
                <a:rPr lang="en-CA" dirty="0"/>
                <a:t>IF Function (cell E32)</a:t>
              </a:r>
            </a:p>
            <a:p>
              <a:pPr marL="1076325" lvl="1" indent="-342900">
                <a:buFont typeface="Wingdings" panose="05000000000000000000" pitchFamily="2" charset="2"/>
                <a:buChar char="ü"/>
              </a:pPr>
              <a:r>
                <a:rPr lang="en-CA" dirty="0"/>
                <a:t>=IF(A5&gt;A17,"DAVERAGE is greater than DVARP","DVARP is greater then DAVERAGE")</a:t>
              </a:r>
            </a:p>
            <a:p>
              <a:pPr marL="1076325" lvl="1" indent="-342900">
                <a:buFont typeface="Wingdings" panose="05000000000000000000" pitchFamily="2" charset="2"/>
                <a:buChar char="ü"/>
              </a:pPr>
              <a:endParaRPr lang="en-CA" dirty="0"/>
            </a:p>
            <a:p>
              <a:pPr marL="809625" indent="-342900">
                <a:buFont typeface="Arial" panose="020B0604020202020204" pitchFamily="34" charset="0"/>
                <a:buChar char="•"/>
              </a:pPr>
              <a:r>
                <a:rPr lang="en-CA" dirty="0"/>
                <a:t>IFERROR Function (cell E35)</a:t>
              </a:r>
            </a:p>
            <a:p>
              <a:pPr marL="1076325" lvl="1" indent="-342900">
                <a:buFont typeface="Wingdings" panose="05000000000000000000" pitchFamily="2" charset="2"/>
                <a:buChar char="ü"/>
              </a:pPr>
              <a:r>
                <a:rPr lang="en-CA" dirty="0"/>
                <a:t>=IFERROR(E21, "Cell E21 reports an error")</a:t>
              </a:r>
            </a:p>
          </p:txBody>
        </p:sp>
        <p:sp>
          <p:nvSpPr>
            <p:cNvPr id="17" name="Rounded Rectangle 16"/>
            <p:cNvSpPr/>
            <p:nvPr/>
          </p:nvSpPr>
          <p:spPr>
            <a:xfrm>
              <a:off x="571502" y="4616882"/>
              <a:ext cx="781050" cy="3048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34" name="Group 33"/>
          <p:cNvGrpSpPr/>
          <p:nvPr/>
        </p:nvGrpSpPr>
        <p:grpSpPr>
          <a:xfrm>
            <a:off x="6446281" y="263957"/>
            <a:ext cx="3850244" cy="1754326"/>
            <a:chOff x="6446281" y="263957"/>
            <a:chExt cx="3785707" cy="1754326"/>
          </a:xfrm>
        </p:grpSpPr>
        <p:sp>
          <p:nvSpPr>
            <p:cNvPr id="28" name="TextBox 27"/>
            <p:cNvSpPr txBox="1"/>
            <p:nvPr/>
          </p:nvSpPr>
          <p:spPr>
            <a:xfrm>
              <a:off x="6446281" y="263957"/>
              <a:ext cx="3785707" cy="1754326"/>
            </a:xfrm>
            <a:prstGeom prst="rect">
              <a:avLst/>
            </a:prstGeom>
            <a:noFill/>
            <a:ln>
              <a:noFill/>
            </a:ln>
          </p:spPr>
          <p:txBody>
            <a:bodyPr wrap="square" rtlCol="0">
              <a:spAutoFit/>
            </a:bodyPr>
            <a:lstStyle/>
            <a:p>
              <a:pPr marL="342900" indent="-342900">
                <a:buFont typeface="Wingdings" panose="05000000000000000000" pitchFamily="2" charset="2"/>
                <a:buChar char="v"/>
              </a:pPr>
              <a:r>
                <a:rPr lang="en-CA" dirty="0"/>
                <a:t>Math </a:t>
              </a:r>
            </a:p>
            <a:p>
              <a:pPr marL="800100" lvl="1" indent="-342900">
                <a:buFont typeface="Arial" panose="020B0604020202020204" pitchFamily="34" charset="0"/>
                <a:buChar char="•"/>
              </a:pPr>
              <a:r>
                <a:rPr lang="en-CA" dirty="0"/>
                <a:t>ROUND Function (cell E40)</a:t>
              </a:r>
            </a:p>
            <a:p>
              <a:pPr marL="1076325" lvl="2" indent="-342900">
                <a:buFont typeface="Wingdings" panose="05000000000000000000" pitchFamily="2" charset="2"/>
                <a:buChar char="ü"/>
              </a:pPr>
              <a:r>
                <a:rPr lang="en-CA" dirty="0"/>
                <a:t>=ROUND(A14,4)</a:t>
              </a:r>
            </a:p>
            <a:p>
              <a:pPr marL="1076325" lvl="2" indent="-342900">
                <a:buFont typeface="Wingdings" panose="05000000000000000000" pitchFamily="2" charset="2"/>
                <a:buChar char="ü"/>
              </a:pPr>
              <a:endParaRPr lang="en-CA" dirty="0"/>
            </a:p>
            <a:p>
              <a:pPr marL="800100" lvl="1" indent="-342900">
                <a:buFont typeface="Arial" panose="020B0604020202020204" pitchFamily="34" charset="0"/>
                <a:buChar char="•"/>
              </a:pPr>
              <a:r>
                <a:rPr lang="en-CA" dirty="0"/>
                <a:t>TRUNC Function (cell E43)</a:t>
              </a:r>
            </a:p>
            <a:p>
              <a:pPr marL="1076325" lvl="2" indent="-342900">
                <a:buFont typeface="Wingdings" panose="05000000000000000000" pitchFamily="2" charset="2"/>
                <a:buChar char="ü"/>
              </a:pPr>
              <a:r>
                <a:rPr lang="en-CA" dirty="0"/>
                <a:t>=TRUNC(A14)</a:t>
              </a:r>
            </a:p>
          </p:txBody>
        </p:sp>
        <p:sp>
          <p:nvSpPr>
            <p:cNvPr id="25" name="Rounded Rectangle 24"/>
            <p:cNvSpPr/>
            <p:nvPr/>
          </p:nvSpPr>
          <p:spPr>
            <a:xfrm>
              <a:off x="6807987" y="292056"/>
              <a:ext cx="628650" cy="30480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v"/>
              </a:pPr>
              <a:endParaRPr lang="en-CA"/>
            </a:p>
          </p:txBody>
        </p:sp>
      </p:grpSp>
      <p:grpSp>
        <p:nvGrpSpPr>
          <p:cNvPr id="35" name="Group 34"/>
          <p:cNvGrpSpPr/>
          <p:nvPr/>
        </p:nvGrpSpPr>
        <p:grpSpPr>
          <a:xfrm>
            <a:off x="6446281" y="2292306"/>
            <a:ext cx="5652282" cy="2862322"/>
            <a:chOff x="6446281" y="2292306"/>
            <a:chExt cx="5652282" cy="2862322"/>
          </a:xfrm>
        </p:grpSpPr>
        <p:sp>
          <p:nvSpPr>
            <p:cNvPr id="29" name="TextBox 28"/>
            <p:cNvSpPr txBox="1"/>
            <p:nvPr/>
          </p:nvSpPr>
          <p:spPr>
            <a:xfrm>
              <a:off x="6446281" y="2292306"/>
              <a:ext cx="5652282" cy="2862322"/>
            </a:xfrm>
            <a:prstGeom prst="rect">
              <a:avLst/>
            </a:prstGeom>
            <a:noFill/>
            <a:ln>
              <a:noFill/>
            </a:ln>
          </p:spPr>
          <p:txBody>
            <a:bodyPr wrap="square" rtlCol="0">
              <a:spAutoFit/>
            </a:bodyPr>
            <a:lstStyle/>
            <a:p>
              <a:pPr marL="342900" indent="-342900">
                <a:buFont typeface="Wingdings" panose="05000000000000000000" pitchFamily="2" charset="2"/>
                <a:buChar char="v"/>
              </a:pPr>
              <a:r>
                <a:rPr lang="en-CA" dirty="0"/>
                <a:t>Statistical</a:t>
              </a:r>
            </a:p>
            <a:p>
              <a:pPr marL="800100" lvl="1" indent="-342900">
                <a:buFont typeface="Arial" panose="020B0604020202020204" pitchFamily="34" charset="0"/>
                <a:buChar char="•"/>
              </a:pPr>
              <a:r>
                <a:rPr lang="en-CA" dirty="0"/>
                <a:t>AVERAGE Function (cell E48)</a:t>
              </a:r>
            </a:p>
            <a:p>
              <a:pPr marL="1076325" lvl="2" indent="-342900">
                <a:buFont typeface="Wingdings" panose="05000000000000000000" pitchFamily="2" charset="2"/>
                <a:buChar char="ü"/>
              </a:pPr>
              <a:r>
                <a:rPr lang="en-CA" dirty="0"/>
                <a:t>=AVERAGE(Health_Indicators!I7636</a:t>
              </a:r>
              <a:r>
                <a:rPr lang="en-CA" b="1" dirty="0">
                  <a:solidFill>
                    <a:srgbClr val="C00000"/>
                  </a:solidFill>
                </a:rPr>
                <a:t>,</a:t>
              </a:r>
              <a:r>
                <a:rPr lang="en-CA" dirty="0"/>
                <a:t>Health_Indicators!I7656</a:t>
              </a:r>
              <a:r>
                <a:rPr lang="en-CA" b="1" dirty="0">
                  <a:solidFill>
                    <a:srgbClr val="C00000"/>
                  </a:solidFill>
                </a:rPr>
                <a:t>,</a:t>
              </a:r>
              <a:r>
                <a:rPr lang="en-CA" dirty="0"/>
                <a:t>Smoking_Statistics!H24880</a:t>
              </a:r>
              <a:r>
                <a:rPr lang="en-CA" b="1" dirty="0">
                  <a:solidFill>
                    <a:srgbClr val="C00000"/>
                  </a:solidFill>
                </a:rPr>
                <a:t>,</a:t>
              </a:r>
              <a:r>
                <a:rPr lang="en-CA" dirty="0"/>
                <a:t>Smoking_Statistics!H27256)</a:t>
              </a:r>
            </a:p>
            <a:p>
              <a:pPr marL="1076325" lvl="2" indent="-342900">
                <a:buFont typeface="Wingdings" panose="05000000000000000000" pitchFamily="2" charset="2"/>
                <a:buChar char="ü"/>
              </a:pPr>
              <a:endParaRPr lang="en-CA" dirty="0"/>
            </a:p>
            <a:p>
              <a:pPr marL="809625" lvl="1" indent="-342900">
                <a:buFont typeface="Arial" panose="020B0604020202020204" pitchFamily="34" charset="0"/>
                <a:buChar char="•"/>
              </a:pPr>
              <a:r>
                <a:rPr lang="en-CA" dirty="0"/>
                <a:t>MEDIAN Function (cell E51)</a:t>
              </a:r>
            </a:p>
            <a:p>
              <a:pPr marL="1076325" lvl="2" indent="-342900">
                <a:buFont typeface="Wingdings" panose="05000000000000000000" pitchFamily="2" charset="2"/>
                <a:buChar char="ü"/>
              </a:pPr>
              <a:r>
                <a:rPr lang="en-CA" dirty="0"/>
                <a:t>=MEDIAN(Health_Indicators!I7636</a:t>
              </a:r>
              <a:r>
                <a:rPr lang="en-CA" b="1" dirty="0">
                  <a:solidFill>
                    <a:srgbClr val="C00000"/>
                  </a:solidFill>
                </a:rPr>
                <a:t>,</a:t>
              </a:r>
              <a:r>
                <a:rPr lang="en-CA" dirty="0"/>
                <a:t>Health_Indicators!I7656</a:t>
              </a:r>
              <a:r>
                <a:rPr lang="en-CA" b="1" dirty="0">
                  <a:solidFill>
                    <a:srgbClr val="C00000"/>
                  </a:solidFill>
                </a:rPr>
                <a:t>,</a:t>
              </a:r>
              <a:r>
                <a:rPr lang="en-CA" dirty="0"/>
                <a:t>Smoking_Statistics!H24880</a:t>
              </a:r>
              <a:r>
                <a:rPr lang="en-CA" b="1" dirty="0">
                  <a:solidFill>
                    <a:srgbClr val="C00000"/>
                  </a:solidFill>
                </a:rPr>
                <a:t>,</a:t>
              </a:r>
              <a:r>
                <a:rPr lang="en-CA" dirty="0"/>
                <a:t>Smoking_Statistics!H27256)</a:t>
              </a:r>
            </a:p>
          </p:txBody>
        </p:sp>
        <p:sp>
          <p:nvSpPr>
            <p:cNvPr id="26" name="Rounded Rectangle 25"/>
            <p:cNvSpPr/>
            <p:nvPr/>
          </p:nvSpPr>
          <p:spPr>
            <a:xfrm>
              <a:off x="6817511" y="2321357"/>
              <a:ext cx="981075" cy="304800"/>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v"/>
              </a:pPr>
              <a:endParaRPr lang="en-CA"/>
            </a:p>
          </p:txBody>
        </p:sp>
      </p:grpSp>
      <p:sp>
        <p:nvSpPr>
          <p:cNvPr id="36" name="Rounded Rectangle 35"/>
          <p:cNvSpPr/>
          <p:nvPr/>
        </p:nvSpPr>
        <p:spPr>
          <a:xfrm>
            <a:off x="971550" y="1711757"/>
            <a:ext cx="2533650" cy="544779"/>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ounded Rectangle 36"/>
          <p:cNvSpPr/>
          <p:nvPr/>
        </p:nvSpPr>
        <p:spPr>
          <a:xfrm>
            <a:off x="971550" y="2492807"/>
            <a:ext cx="2533650" cy="583768"/>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ounded Rectangle 37"/>
          <p:cNvSpPr/>
          <p:nvPr/>
        </p:nvSpPr>
        <p:spPr>
          <a:xfrm>
            <a:off x="962027" y="3311957"/>
            <a:ext cx="2533650" cy="583768"/>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ounded Rectangle 38"/>
          <p:cNvSpPr/>
          <p:nvPr/>
        </p:nvSpPr>
        <p:spPr>
          <a:xfrm>
            <a:off x="971550" y="5034447"/>
            <a:ext cx="4676773" cy="852241"/>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Rounded Rectangle 39"/>
          <p:cNvSpPr/>
          <p:nvPr/>
        </p:nvSpPr>
        <p:spPr>
          <a:xfrm>
            <a:off x="971550" y="6015163"/>
            <a:ext cx="4676773" cy="534166"/>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ounded Rectangle 40"/>
          <p:cNvSpPr/>
          <p:nvPr/>
        </p:nvSpPr>
        <p:spPr>
          <a:xfrm>
            <a:off x="7229475" y="612647"/>
            <a:ext cx="2762250" cy="544779"/>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ounded Rectangle 41"/>
          <p:cNvSpPr/>
          <p:nvPr/>
        </p:nvSpPr>
        <p:spPr>
          <a:xfrm>
            <a:off x="7229475" y="1397432"/>
            <a:ext cx="2762250" cy="544779"/>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ounded Rectangle 42"/>
          <p:cNvSpPr/>
          <p:nvPr/>
        </p:nvSpPr>
        <p:spPr>
          <a:xfrm>
            <a:off x="7229474" y="2637315"/>
            <a:ext cx="4810125" cy="1134585"/>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Rounded Rectangle 43"/>
          <p:cNvSpPr/>
          <p:nvPr/>
        </p:nvSpPr>
        <p:spPr>
          <a:xfrm>
            <a:off x="7229474" y="3971965"/>
            <a:ext cx="4810125" cy="1134585"/>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06635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500" fill="hold"/>
                                        <p:tgtEl>
                                          <p:spTgt spid="32"/>
                                        </p:tgtEl>
                                        <p:attrNameLst>
                                          <p:attrName>ppt_x</p:attrName>
                                        </p:attrNameLst>
                                      </p:cBhvr>
                                      <p:tavLst>
                                        <p:tav tm="0">
                                          <p:val>
                                            <p:strVal val="0-#ppt_w/2"/>
                                          </p:val>
                                        </p:tav>
                                        <p:tav tm="100000">
                                          <p:val>
                                            <p:strVal val="#ppt_x"/>
                                          </p:val>
                                        </p:tav>
                                      </p:tavLst>
                                    </p:anim>
                                    <p:anim calcmode="lin" valueType="num">
                                      <p:cBhvr additive="base">
                                        <p:cTn id="28" dur="500" fill="hold"/>
                                        <p:tgtEl>
                                          <p:spTgt spid="32"/>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1+#ppt_w/2"/>
                                          </p:val>
                                        </p:tav>
                                        <p:tav tm="100000">
                                          <p:val>
                                            <p:strVal val="#ppt_x"/>
                                          </p:val>
                                        </p:tav>
                                      </p:tavLst>
                                    </p:anim>
                                    <p:anim calcmode="lin" valueType="num">
                                      <p:cBhvr additive="base">
                                        <p:cTn id="32"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1+#ppt_w/2"/>
                                          </p:val>
                                        </p:tav>
                                        <p:tav tm="100000">
                                          <p:val>
                                            <p:strVal val="#ppt_x"/>
                                          </p:val>
                                        </p:tav>
                                      </p:tavLst>
                                    </p:anim>
                                    <p:anim calcmode="lin" valueType="num">
                                      <p:cBhvr additive="base">
                                        <p:cTn id="38"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additive="base">
                                        <p:cTn id="43" dur="500" fill="hold"/>
                                        <p:tgtEl>
                                          <p:spTgt spid="38"/>
                                        </p:tgtEl>
                                        <p:attrNameLst>
                                          <p:attrName>ppt_x</p:attrName>
                                        </p:attrNameLst>
                                      </p:cBhvr>
                                      <p:tavLst>
                                        <p:tav tm="0">
                                          <p:val>
                                            <p:strVal val="1+#ppt_w/2"/>
                                          </p:val>
                                        </p:tav>
                                        <p:tav tm="100000">
                                          <p:val>
                                            <p:strVal val="#ppt_x"/>
                                          </p:val>
                                        </p:tav>
                                      </p:tavLst>
                                    </p:anim>
                                    <p:anim calcmode="lin" valueType="num">
                                      <p:cBhvr additive="base">
                                        <p:cTn id="44"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 calcmode="lin" valueType="num">
                                      <p:cBhvr additive="base">
                                        <p:cTn id="49" dur="500" fill="hold"/>
                                        <p:tgtEl>
                                          <p:spTgt spid="33"/>
                                        </p:tgtEl>
                                        <p:attrNameLst>
                                          <p:attrName>ppt_x</p:attrName>
                                        </p:attrNameLst>
                                      </p:cBhvr>
                                      <p:tavLst>
                                        <p:tav tm="0">
                                          <p:val>
                                            <p:strVal val="0-#ppt_w/2"/>
                                          </p:val>
                                        </p:tav>
                                        <p:tav tm="100000">
                                          <p:val>
                                            <p:strVal val="#ppt_x"/>
                                          </p:val>
                                        </p:tav>
                                      </p:tavLst>
                                    </p:anim>
                                    <p:anim calcmode="lin" valueType="num">
                                      <p:cBhvr additive="base">
                                        <p:cTn id="50" dur="500" fill="hold"/>
                                        <p:tgtEl>
                                          <p:spTgt spid="33"/>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anim calcmode="lin" valueType="num">
                                      <p:cBhvr additive="base">
                                        <p:cTn id="53" dur="500" fill="hold"/>
                                        <p:tgtEl>
                                          <p:spTgt spid="39"/>
                                        </p:tgtEl>
                                        <p:attrNameLst>
                                          <p:attrName>ppt_x</p:attrName>
                                        </p:attrNameLst>
                                      </p:cBhvr>
                                      <p:tavLst>
                                        <p:tav tm="0">
                                          <p:val>
                                            <p:strVal val="1+#ppt_w/2"/>
                                          </p:val>
                                        </p:tav>
                                        <p:tav tm="100000">
                                          <p:val>
                                            <p:strVal val="#ppt_x"/>
                                          </p:val>
                                        </p:tav>
                                      </p:tavLst>
                                    </p:anim>
                                    <p:anim calcmode="lin" valueType="num">
                                      <p:cBhvr additive="base">
                                        <p:cTn id="54"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2" fill="hold" grpId="0" nodeType="clickEffect">
                                  <p:stCondLst>
                                    <p:cond delay="0"/>
                                  </p:stCondLst>
                                  <p:childTnLst>
                                    <p:set>
                                      <p:cBhvr>
                                        <p:cTn id="58" dur="1" fill="hold">
                                          <p:stCondLst>
                                            <p:cond delay="0"/>
                                          </p:stCondLst>
                                        </p:cTn>
                                        <p:tgtEl>
                                          <p:spTgt spid="40"/>
                                        </p:tgtEl>
                                        <p:attrNameLst>
                                          <p:attrName>style.visibility</p:attrName>
                                        </p:attrNameLst>
                                      </p:cBhvr>
                                      <p:to>
                                        <p:strVal val="visible"/>
                                      </p:to>
                                    </p:set>
                                    <p:anim calcmode="lin" valueType="num">
                                      <p:cBhvr additive="base">
                                        <p:cTn id="59" dur="500" fill="hold"/>
                                        <p:tgtEl>
                                          <p:spTgt spid="40"/>
                                        </p:tgtEl>
                                        <p:attrNameLst>
                                          <p:attrName>ppt_x</p:attrName>
                                        </p:attrNameLst>
                                      </p:cBhvr>
                                      <p:tavLst>
                                        <p:tav tm="0">
                                          <p:val>
                                            <p:strVal val="1+#ppt_w/2"/>
                                          </p:val>
                                        </p:tav>
                                        <p:tav tm="100000">
                                          <p:val>
                                            <p:strVal val="#ppt_x"/>
                                          </p:val>
                                        </p:tav>
                                      </p:tavLst>
                                    </p:anim>
                                    <p:anim calcmode="lin" valueType="num">
                                      <p:cBhvr additive="base">
                                        <p:cTn id="60"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1"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additive="base">
                                        <p:cTn id="65" dur="500" fill="hold"/>
                                        <p:tgtEl>
                                          <p:spTgt spid="24"/>
                                        </p:tgtEl>
                                        <p:attrNameLst>
                                          <p:attrName>ppt_x</p:attrName>
                                        </p:attrNameLst>
                                      </p:cBhvr>
                                      <p:tavLst>
                                        <p:tav tm="0">
                                          <p:val>
                                            <p:strVal val="#ppt_x"/>
                                          </p:val>
                                        </p:tav>
                                        <p:tav tm="100000">
                                          <p:val>
                                            <p:strVal val="#ppt_x"/>
                                          </p:val>
                                        </p:tav>
                                      </p:tavLst>
                                    </p:anim>
                                    <p:anim calcmode="lin" valueType="num">
                                      <p:cBhvr additive="base">
                                        <p:cTn id="66" dur="500" fill="hold"/>
                                        <p:tgtEl>
                                          <p:spTgt spid="24"/>
                                        </p:tgtEl>
                                        <p:attrNameLst>
                                          <p:attrName>ppt_y</p:attrName>
                                        </p:attrNameLst>
                                      </p:cBhvr>
                                      <p:tavLst>
                                        <p:tav tm="0">
                                          <p:val>
                                            <p:strVal val="0-#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2" fill="hold" nodeType="clickEffect">
                                  <p:stCondLst>
                                    <p:cond delay="0"/>
                                  </p:stCondLst>
                                  <p:childTnLst>
                                    <p:set>
                                      <p:cBhvr>
                                        <p:cTn id="70" dur="1" fill="hold">
                                          <p:stCondLst>
                                            <p:cond delay="0"/>
                                          </p:stCondLst>
                                        </p:cTn>
                                        <p:tgtEl>
                                          <p:spTgt spid="34"/>
                                        </p:tgtEl>
                                        <p:attrNameLst>
                                          <p:attrName>style.visibility</p:attrName>
                                        </p:attrNameLst>
                                      </p:cBhvr>
                                      <p:to>
                                        <p:strVal val="visible"/>
                                      </p:to>
                                    </p:set>
                                    <p:anim calcmode="lin" valueType="num">
                                      <p:cBhvr additive="base">
                                        <p:cTn id="71" dur="500" fill="hold"/>
                                        <p:tgtEl>
                                          <p:spTgt spid="34"/>
                                        </p:tgtEl>
                                        <p:attrNameLst>
                                          <p:attrName>ppt_x</p:attrName>
                                        </p:attrNameLst>
                                      </p:cBhvr>
                                      <p:tavLst>
                                        <p:tav tm="0">
                                          <p:val>
                                            <p:strVal val="1+#ppt_w/2"/>
                                          </p:val>
                                        </p:tav>
                                        <p:tav tm="100000">
                                          <p:val>
                                            <p:strVal val="#ppt_x"/>
                                          </p:val>
                                        </p:tav>
                                      </p:tavLst>
                                    </p:anim>
                                    <p:anim calcmode="lin" valueType="num">
                                      <p:cBhvr additive="base">
                                        <p:cTn id="72" dur="500" fill="hold"/>
                                        <p:tgtEl>
                                          <p:spTgt spid="34"/>
                                        </p:tgtEl>
                                        <p:attrNameLst>
                                          <p:attrName>ppt_y</p:attrName>
                                        </p:attrNameLst>
                                      </p:cBhvr>
                                      <p:tavLst>
                                        <p:tav tm="0">
                                          <p:val>
                                            <p:strVal val="#ppt_y"/>
                                          </p:val>
                                        </p:tav>
                                        <p:tav tm="100000">
                                          <p:val>
                                            <p:strVal val="#ppt_y"/>
                                          </p:val>
                                        </p:tav>
                                      </p:tavLst>
                                    </p:anim>
                                  </p:childTnLst>
                                </p:cTn>
                              </p:par>
                              <p:par>
                                <p:cTn id="73" presetID="2" presetClass="entr" presetSubtype="8"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anim calcmode="lin" valueType="num">
                                      <p:cBhvr additive="base">
                                        <p:cTn id="75" dur="500" fill="hold"/>
                                        <p:tgtEl>
                                          <p:spTgt spid="41"/>
                                        </p:tgtEl>
                                        <p:attrNameLst>
                                          <p:attrName>ppt_x</p:attrName>
                                        </p:attrNameLst>
                                      </p:cBhvr>
                                      <p:tavLst>
                                        <p:tav tm="0">
                                          <p:val>
                                            <p:strVal val="0-#ppt_w/2"/>
                                          </p:val>
                                        </p:tav>
                                        <p:tav tm="100000">
                                          <p:val>
                                            <p:strVal val="#ppt_x"/>
                                          </p:val>
                                        </p:tav>
                                      </p:tavLst>
                                    </p:anim>
                                    <p:anim calcmode="lin" valueType="num">
                                      <p:cBhvr additive="base">
                                        <p:cTn id="76"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42"/>
                                        </p:tgtEl>
                                        <p:attrNameLst>
                                          <p:attrName>style.visibility</p:attrName>
                                        </p:attrNameLst>
                                      </p:cBhvr>
                                      <p:to>
                                        <p:strVal val="visible"/>
                                      </p:to>
                                    </p:set>
                                    <p:anim calcmode="lin" valueType="num">
                                      <p:cBhvr additive="base">
                                        <p:cTn id="81" dur="500" fill="hold"/>
                                        <p:tgtEl>
                                          <p:spTgt spid="42"/>
                                        </p:tgtEl>
                                        <p:attrNameLst>
                                          <p:attrName>ppt_x</p:attrName>
                                        </p:attrNameLst>
                                      </p:cBhvr>
                                      <p:tavLst>
                                        <p:tav tm="0">
                                          <p:val>
                                            <p:strVal val="0-#ppt_w/2"/>
                                          </p:val>
                                        </p:tav>
                                        <p:tav tm="100000">
                                          <p:val>
                                            <p:strVal val="#ppt_x"/>
                                          </p:val>
                                        </p:tav>
                                      </p:tavLst>
                                    </p:anim>
                                    <p:anim calcmode="lin" valueType="num">
                                      <p:cBhvr additive="base">
                                        <p:cTn id="82"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2" fill="hold" nodeType="click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additive="base">
                                        <p:cTn id="87" dur="500" fill="hold"/>
                                        <p:tgtEl>
                                          <p:spTgt spid="35"/>
                                        </p:tgtEl>
                                        <p:attrNameLst>
                                          <p:attrName>ppt_x</p:attrName>
                                        </p:attrNameLst>
                                      </p:cBhvr>
                                      <p:tavLst>
                                        <p:tav tm="0">
                                          <p:val>
                                            <p:strVal val="1+#ppt_w/2"/>
                                          </p:val>
                                        </p:tav>
                                        <p:tav tm="100000">
                                          <p:val>
                                            <p:strVal val="#ppt_x"/>
                                          </p:val>
                                        </p:tav>
                                      </p:tavLst>
                                    </p:anim>
                                    <p:anim calcmode="lin" valueType="num">
                                      <p:cBhvr additive="base">
                                        <p:cTn id="88" dur="500" fill="hold"/>
                                        <p:tgtEl>
                                          <p:spTgt spid="35"/>
                                        </p:tgtEl>
                                        <p:attrNameLst>
                                          <p:attrName>ppt_y</p:attrName>
                                        </p:attrNameLst>
                                      </p:cBhvr>
                                      <p:tavLst>
                                        <p:tav tm="0">
                                          <p:val>
                                            <p:strVal val="#ppt_y"/>
                                          </p:val>
                                        </p:tav>
                                        <p:tav tm="100000">
                                          <p:val>
                                            <p:strVal val="#ppt_y"/>
                                          </p:val>
                                        </p:tav>
                                      </p:tavLst>
                                    </p:anim>
                                  </p:childTnLst>
                                </p:cTn>
                              </p:par>
                              <p:par>
                                <p:cTn id="89" presetID="2" presetClass="entr" presetSubtype="8" fill="hold" grpId="0" nodeType="withEffect">
                                  <p:stCondLst>
                                    <p:cond delay="0"/>
                                  </p:stCondLst>
                                  <p:childTnLst>
                                    <p:set>
                                      <p:cBhvr>
                                        <p:cTn id="90" dur="1" fill="hold">
                                          <p:stCondLst>
                                            <p:cond delay="0"/>
                                          </p:stCondLst>
                                        </p:cTn>
                                        <p:tgtEl>
                                          <p:spTgt spid="43"/>
                                        </p:tgtEl>
                                        <p:attrNameLst>
                                          <p:attrName>style.visibility</p:attrName>
                                        </p:attrNameLst>
                                      </p:cBhvr>
                                      <p:to>
                                        <p:strVal val="visible"/>
                                      </p:to>
                                    </p:set>
                                    <p:anim calcmode="lin" valueType="num">
                                      <p:cBhvr additive="base">
                                        <p:cTn id="91" dur="500" fill="hold"/>
                                        <p:tgtEl>
                                          <p:spTgt spid="43"/>
                                        </p:tgtEl>
                                        <p:attrNameLst>
                                          <p:attrName>ppt_x</p:attrName>
                                        </p:attrNameLst>
                                      </p:cBhvr>
                                      <p:tavLst>
                                        <p:tav tm="0">
                                          <p:val>
                                            <p:strVal val="0-#ppt_w/2"/>
                                          </p:val>
                                        </p:tav>
                                        <p:tav tm="100000">
                                          <p:val>
                                            <p:strVal val="#ppt_x"/>
                                          </p:val>
                                        </p:tav>
                                      </p:tavLst>
                                    </p:anim>
                                    <p:anim calcmode="lin" valueType="num">
                                      <p:cBhvr additive="base">
                                        <p:cTn id="92"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44"/>
                                        </p:tgtEl>
                                        <p:attrNameLst>
                                          <p:attrName>style.visibility</p:attrName>
                                        </p:attrNameLst>
                                      </p:cBhvr>
                                      <p:to>
                                        <p:strVal val="visible"/>
                                      </p:to>
                                    </p:set>
                                    <p:anim calcmode="lin" valueType="num">
                                      <p:cBhvr additive="base">
                                        <p:cTn id="97" dur="500" fill="hold"/>
                                        <p:tgtEl>
                                          <p:spTgt spid="44"/>
                                        </p:tgtEl>
                                        <p:attrNameLst>
                                          <p:attrName>ppt_x</p:attrName>
                                        </p:attrNameLst>
                                      </p:cBhvr>
                                      <p:tavLst>
                                        <p:tav tm="0">
                                          <p:val>
                                            <p:strVal val="0-#ppt_w/2"/>
                                          </p:val>
                                        </p:tav>
                                        <p:tav tm="100000">
                                          <p:val>
                                            <p:strVal val="#ppt_x"/>
                                          </p:val>
                                        </p:tav>
                                      </p:tavLst>
                                    </p:anim>
                                    <p:anim calcmode="lin" valueType="num">
                                      <p:cBhvr additive="base">
                                        <p:cTn id="98"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6" grpId="0" animBg="1"/>
      <p:bldP spid="24" grpId="0" animBg="1"/>
      <p:bldP spid="36" grpId="0" animBg="1"/>
      <p:bldP spid="37" grpId="0" animBg="1"/>
      <p:bldP spid="38" grpId="0" animBg="1"/>
      <p:bldP spid="39" grpId="0" animBg="1"/>
      <p:bldP spid="40" grpId="0" animBg="1"/>
      <p:bldP spid="41" grpId="0" animBg="1"/>
      <p:bldP spid="42" grpId="0" animBg="1"/>
      <p:bldP spid="43" grpId="0" animBg="1"/>
      <p:bldP spid="4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435678" y="1648876"/>
            <a:ext cx="545398" cy="304800"/>
          </a:xfrm>
          <a:prstGeom prst="round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v"/>
            </a:pPr>
            <a:endParaRPr lang="en-CA"/>
          </a:p>
        </p:txBody>
      </p:sp>
      <p:sp>
        <p:nvSpPr>
          <p:cNvPr id="14" name="Rounded Rectangle 13"/>
          <p:cNvSpPr/>
          <p:nvPr/>
        </p:nvSpPr>
        <p:spPr>
          <a:xfrm>
            <a:off x="454726" y="4911126"/>
            <a:ext cx="4764974" cy="29501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31" name="Rounded Rectangle 30"/>
          <p:cNvSpPr/>
          <p:nvPr/>
        </p:nvSpPr>
        <p:spPr>
          <a:xfrm>
            <a:off x="454725" y="5243280"/>
            <a:ext cx="5803199" cy="29501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32" name="Rounded Rectangle 31"/>
          <p:cNvSpPr/>
          <p:nvPr/>
        </p:nvSpPr>
        <p:spPr>
          <a:xfrm>
            <a:off x="454726" y="5576569"/>
            <a:ext cx="6708074" cy="29501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33" name="Rounded Rectangle 32"/>
          <p:cNvSpPr/>
          <p:nvPr/>
        </p:nvSpPr>
        <p:spPr>
          <a:xfrm>
            <a:off x="454726" y="5914626"/>
            <a:ext cx="10060874" cy="29501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34" name="Rounded Rectangle 33"/>
          <p:cNvSpPr/>
          <p:nvPr/>
        </p:nvSpPr>
        <p:spPr>
          <a:xfrm>
            <a:off x="454726" y="6249057"/>
            <a:ext cx="6955724" cy="29501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000"/>
          </a:p>
        </p:txBody>
      </p:sp>
      <p:sp>
        <p:nvSpPr>
          <p:cNvPr id="19" name="TextBox 18"/>
          <p:cNvSpPr txBox="1"/>
          <p:nvPr/>
        </p:nvSpPr>
        <p:spPr>
          <a:xfrm>
            <a:off x="71917" y="1360810"/>
            <a:ext cx="12032304" cy="2985433"/>
          </a:xfrm>
          <a:prstGeom prst="rect">
            <a:avLst/>
          </a:prstGeom>
          <a:noFill/>
          <a:ln>
            <a:noFill/>
          </a:ln>
        </p:spPr>
        <p:txBody>
          <a:bodyPr wrap="square" rtlCol="0">
            <a:spAutoFit/>
          </a:bodyPr>
          <a:lstStyle/>
          <a:p>
            <a:pPr marL="342900" indent="-342900">
              <a:buFont typeface="Wingdings" panose="05000000000000000000" pitchFamily="2" charset="2"/>
              <a:buChar char="v"/>
            </a:pPr>
            <a:r>
              <a:rPr lang="en-CA" sz="2000" dirty="0"/>
              <a:t>Text</a:t>
            </a:r>
          </a:p>
          <a:p>
            <a:pPr lvl="1"/>
            <a:r>
              <a:rPr lang="en-CA" sz="2000" dirty="0"/>
              <a:t>The formula below takes the text from cell E7636 on the Health_Indicators sheet, “Current smoker, daily”, and makes a text string “Current daily smoker”.</a:t>
            </a:r>
          </a:p>
          <a:p>
            <a:pPr lvl="1"/>
            <a:endParaRPr lang="en-CA" sz="1400" dirty="0"/>
          </a:p>
          <a:p>
            <a:pPr lvl="1"/>
            <a:r>
              <a:rPr lang="en-CA" sz="2000" dirty="0"/>
              <a:t>Why, you ask?  To show you what you can do to manipulate the text as you want.</a:t>
            </a:r>
          </a:p>
          <a:p>
            <a:pPr lvl="1"/>
            <a:endParaRPr lang="en-CA" sz="1400" dirty="0"/>
          </a:p>
          <a:p>
            <a:pPr lvl="1"/>
            <a:r>
              <a:rPr lang="en-CA" sz="2000" dirty="0"/>
              <a:t>The formula below may look complex, but it is not as bad as it looks.</a:t>
            </a:r>
          </a:p>
          <a:p>
            <a:pPr lvl="1"/>
            <a:endParaRPr lang="en-CA" sz="1400" dirty="0"/>
          </a:p>
          <a:p>
            <a:pPr marL="800100" lvl="1" indent="-342900">
              <a:buFont typeface="Wingdings" panose="05000000000000000000" pitchFamily="2" charset="2"/>
              <a:buChar char="v"/>
            </a:pPr>
            <a:r>
              <a:rPr lang="it-IT" sz="2000" dirty="0"/>
              <a:t>=CONCATENATE(LEFT(E7636,SEARCH(" ",E7636)-1)," ",RIGHT(E7636, LEN(E7636)-SEARCH(",", E7636)-1)," ",MID(E7636,SEARCH(" ", E7636)+1, 6))</a:t>
            </a:r>
            <a:endParaRPr lang="en-CA" sz="2000" dirty="0"/>
          </a:p>
        </p:txBody>
      </p:sp>
      <p:sp>
        <p:nvSpPr>
          <p:cNvPr id="6" name="Rectangle 5"/>
          <p:cNvSpPr/>
          <p:nvPr/>
        </p:nvSpPr>
        <p:spPr>
          <a:xfrm>
            <a:off x="71917" y="800101"/>
            <a:ext cx="12034358" cy="59245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246535" y="917069"/>
            <a:ext cx="11675834" cy="400110"/>
          </a:xfrm>
          <a:prstGeom prst="rect">
            <a:avLst/>
          </a:prstGeom>
          <a:solidFill>
            <a:schemeClr val="bg1"/>
          </a:solidFill>
          <a:effectLst>
            <a:glow rad="101600">
              <a:schemeClr val="accent2">
                <a:alpha val="40000"/>
              </a:schemeClr>
            </a:glow>
          </a:effectLst>
        </p:spPr>
        <p:txBody>
          <a:bodyPr wrap="square" rtlCol="0">
            <a:spAutoFit/>
          </a:bodyPr>
          <a:lstStyle>
            <a:defPPr>
              <a:defRPr lang="en-US"/>
            </a:defPPr>
            <a:lvl1pPr algn="ctr"/>
          </a:lstStyle>
          <a:p>
            <a:r>
              <a:rPr lang="en-CA" sz="2000" dirty="0"/>
              <a:t>We are going to use just one formula in the Text category, but we will be embedding functions within functions.</a:t>
            </a:r>
          </a:p>
        </p:txBody>
      </p:sp>
      <p:sp>
        <p:nvSpPr>
          <p:cNvPr id="5" name="TextBox 4"/>
          <p:cNvSpPr txBox="1"/>
          <p:nvPr/>
        </p:nvSpPr>
        <p:spPr>
          <a:xfrm>
            <a:off x="435679" y="4892387"/>
            <a:ext cx="5391543" cy="400110"/>
          </a:xfrm>
          <a:prstGeom prst="rect">
            <a:avLst/>
          </a:prstGeom>
          <a:noFill/>
        </p:spPr>
        <p:txBody>
          <a:bodyPr wrap="square" rtlCol="0">
            <a:spAutoFit/>
          </a:bodyPr>
          <a:lstStyle/>
          <a:p>
            <a:pPr marL="0" lvl="1"/>
            <a:r>
              <a:rPr lang="en-CA" sz="2000" b="1" dirty="0"/>
              <a:t>Concatenate</a:t>
            </a:r>
            <a:r>
              <a:rPr lang="en-CA" sz="2000" dirty="0"/>
              <a:t> – Joins together text into one string.</a:t>
            </a:r>
          </a:p>
        </p:txBody>
      </p:sp>
      <p:sp>
        <p:nvSpPr>
          <p:cNvPr id="7" name="TextBox 6"/>
          <p:cNvSpPr txBox="1"/>
          <p:nvPr/>
        </p:nvSpPr>
        <p:spPr>
          <a:xfrm>
            <a:off x="454723" y="5224883"/>
            <a:ext cx="6552905" cy="400110"/>
          </a:xfrm>
          <a:prstGeom prst="rect">
            <a:avLst/>
          </a:prstGeom>
          <a:noFill/>
        </p:spPr>
        <p:txBody>
          <a:bodyPr wrap="square" rtlCol="0">
            <a:spAutoFit/>
          </a:bodyPr>
          <a:lstStyle/>
          <a:p>
            <a:pPr marL="0" lvl="1"/>
            <a:r>
              <a:rPr lang="en-CA" sz="2000" b="1" dirty="0"/>
              <a:t>Search</a:t>
            </a:r>
            <a:r>
              <a:rPr lang="en-CA" sz="2000" dirty="0"/>
              <a:t> – Searches text to find one or more character strings.</a:t>
            </a:r>
          </a:p>
        </p:txBody>
      </p:sp>
      <p:sp>
        <p:nvSpPr>
          <p:cNvPr id="8" name="TextBox 7"/>
          <p:cNvSpPr txBox="1"/>
          <p:nvPr/>
        </p:nvSpPr>
        <p:spPr>
          <a:xfrm>
            <a:off x="435677" y="5541137"/>
            <a:ext cx="7557607" cy="400110"/>
          </a:xfrm>
          <a:prstGeom prst="rect">
            <a:avLst/>
          </a:prstGeom>
          <a:noFill/>
        </p:spPr>
        <p:txBody>
          <a:bodyPr wrap="square" rtlCol="0">
            <a:spAutoFit/>
          </a:bodyPr>
          <a:lstStyle/>
          <a:p>
            <a:pPr marL="0" lvl="1"/>
            <a:r>
              <a:rPr lang="en-CA" sz="2000" b="1" dirty="0"/>
              <a:t>Left</a:t>
            </a:r>
            <a:r>
              <a:rPr lang="en-CA" sz="2000" dirty="0"/>
              <a:t> – Returns the left portion of a text string with the length specified.</a:t>
            </a:r>
          </a:p>
        </p:txBody>
      </p:sp>
      <p:sp>
        <p:nvSpPr>
          <p:cNvPr id="11" name="TextBox 10"/>
          <p:cNvSpPr txBox="1"/>
          <p:nvPr/>
        </p:nvSpPr>
        <p:spPr>
          <a:xfrm>
            <a:off x="435677" y="5864419"/>
            <a:ext cx="11364681" cy="400110"/>
          </a:xfrm>
          <a:prstGeom prst="rect">
            <a:avLst/>
          </a:prstGeom>
          <a:noFill/>
        </p:spPr>
        <p:txBody>
          <a:bodyPr wrap="square" rtlCol="0">
            <a:spAutoFit/>
          </a:bodyPr>
          <a:lstStyle/>
          <a:p>
            <a:pPr marL="0" lvl="1"/>
            <a:r>
              <a:rPr lang="en-CA" sz="2000" b="1" dirty="0"/>
              <a:t>Mid</a:t>
            </a:r>
            <a:r>
              <a:rPr lang="en-CA" sz="2000" dirty="0"/>
              <a:t> – Returns the middle portion of a text string with the length specified starting at the position specified.</a:t>
            </a:r>
          </a:p>
        </p:txBody>
      </p:sp>
      <p:sp>
        <p:nvSpPr>
          <p:cNvPr id="12" name="TextBox 11"/>
          <p:cNvSpPr txBox="1"/>
          <p:nvPr/>
        </p:nvSpPr>
        <p:spPr>
          <a:xfrm>
            <a:off x="435677" y="6189887"/>
            <a:ext cx="8143059" cy="400110"/>
          </a:xfrm>
          <a:prstGeom prst="rect">
            <a:avLst/>
          </a:prstGeom>
          <a:noFill/>
        </p:spPr>
        <p:txBody>
          <a:bodyPr wrap="square" rtlCol="0">
            <a:spAutoFit/>
          </a:bodyPr>
          <a:lstStyle/>
          <a:p>
            <a:r>
              <a:rPr lang="en-CA" sz="2000" b="1" dirty="0"/>
              <a:t>Right</a:t>
            </a:r>
            <a:r>
              <a:rPr lang="en-CA" sz="2000" dirty="0"/>
              <a:t> – Returns the right portion of a text string with the length specified. </a:t>
            </a:r>
          </a:p>
        </p:txBody>
      </p:sp>
      <p:sp>
        <p:nvSpPr>
          <p:cNvPr id="13" name="TextBox 12"/>
          <p:cNvSpPr txBox="1"/>
          <p:nvPr/>
        </p:nvSpPr>
        <p:spPr>
          <a:xfrm>
            <a:off x="246535" y="4524466"/>
            <a:ext cx="11553824" cy="400110"/>
          </a:xfrm>
          <a:prstGeom prst="rect">
            <a:avLst/>
          </a:prstGeom>
          <a:noFill/>
        </p:spPr>
        <p:txBody>
          <a:bodyPr wrap="square" rtlCol="0">
            <a:spAutoFit/>
          </a:bodyPr>
          <a:lstStyle/>
          <a:p>
            <a:r>
              <a:rPr lang="en-CA" sz="2000" dirty="0"/>
              <a:t>We will be working with the following functions: </a:t>
            </a:r>
          </a:p>
        </p:txBody>
      </p:sp>
      <p:sp>
        <p:nvSpPr>
          <p:cNvPr id="20" name="TextBox 19">
            <a:extLst>
              <a:ext uri="{FF2B5EF4-FFF2-40B4-BE49-F238E27FC236}">
                <a16:creationId xmlns:a16="http://schemas.microsoft.com/office/drawing/2014/main" id="{D34ADDDF-6290-4081-95D6-2E7394808A3B}"/>
              </a:ext>
            </a:extLst>
          </p:cNvPr>
          <p:cNvSpPr txBox="1"/>
          <p:nvPr/>
        </p:nvSpPr>
        <p:spPr>
          <a:xfrm>
            <a:off x="363946" y="259790"/>
            <a:ext cx="5239916" cy="369332"/>
          </a:xfrm>
          <a:prstGeom prst="rect">
            <a:avLst/>
          </a:prstGeom>
          <a:solidFill>
            <a:schemeClr val="bg1"/>
          </a:solidFill>
          <a:ln>
            <a:noFill/>
          </a:ln>
          <a:effectLst>
            <a:glow rad="101600">
              <a:schemeClr val="accent2">
                <a:alpha val="40000"/>
              </a:schemeClr>
            </a:glow>
          </a:effectLst>
        </p:spPr>
        <p:txBody>
          <a:bodyPr wrap="square" rtlCol="0">
            <a:spAutoFit/>
          </a:bodyPr>
          <a:lstStyle>
            <a:defPPr>
              <a:defRPr lang="en-US"/>
            </a:defPPr>
            <a:lvl1pPr algn="ctr"/>
          </a:lstStyle>
          <a:p>
            <a:r>
              <a:rPr lang="en-CA" dirty="0"/>
              <a:t>On the Formulas sheet enter the following formulas …</a:t>
            </a:r>
          </a:p>
        </p:txBody>
      </p:sp>
    </p:spTree>
    <p:extLst>
      <p:ext uri="{BB962C8B-B14F-4D97-AF65-F5344CB8AC3E}">
        <p14:creationId xmlns:p14="http://schemas.microsoft.com/office/powerpoint/2010/main" val="23985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par>
                                <p:cTn id="8" presetID="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par>
                                <p:cTn id="12" presetID="16" presetClass="entr" presetSubtype="21"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1+#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0-#ppt_w/2"/>
                                          </p:val>
                                        </p:tav>
                                        <p:tav tm="100000">
                                          <p:val>
                                            <p:strVal val="#ppt_x"/>
                                          </p:val>
                                        </p:tav>
                                      </p:tavLst>
                                    </p:anim>
                                    <p:anim calcmode="lin" valueType="num">
                                      <p:cBhvr additive="base">
                                        <p:cTn id="2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0-#ppt_w/2"/>
                                          </p:val>
                                        </p:tav>
                                        <p:tav tm="100000">
                                          <p:val>
                                            <p:strVal val="#ppt_x"/>
                                          </p:val>
                                        </p:tav>
                                      </p:tavLst>
                                    </p:anim>
                                    <p:anim calcmode="lin" valueType="num">
                                      <p:cBhvr additive="base">
                                        <p:cTn id="30"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0-#ppt_w/2"/>
                                          </p:val>
                                        </p:tav>
                                        <p:tav tm="100000">
                                          <p:val>
                                            <p:strVal val="#ppt_x"/>
                                          </p:val>
                                        </p:tav>
                                      </p:tavLst>
                                    </p:anim>
                                    <p:anim calcmode="lin" valueType="num">
                                      <p:cBhvr additive="base">
                                        <p:cTn id="36" dur="500" fill="hold"/>
                                        <p:tgtEl>
                                          <p:spTgt spid="5"/>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nodePh="1">
                                  <p:stCondLst>
                                    <p:cond delay="0"/>
                                  </p:stCondLst>
                                  <p:endCondLst>
                                    <p:cond evt="begin" delay="0">
                                      <p:tn val="37"/>
                                    </p:cond>
                                  </p:end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1+#ppt_w/2"/>
                                          </p:val>
                                        </p:tav>
                                        <p:tav tm="100000">
                                          <p:val>
                                            <p:strVal val="#ppt_x"/>
                                          </p:val>
                                        </p:tav>
                                      </p:tavLst>
                                    </p:anim>
                                    <p:anim calcmode="lin" valueType="num">
                                      <p:cBhvr additive="base">
                                        <p:cTn id="4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0-#ppt_w/2"/>
                                          </p:val>
                                        </p:tav>
                                        <p:tav tm="100000">
                                          <p:val>
                                            <p:strVal val="#ppt_x"/>
                                          </p:val>
                                        </p:tav>
                                      </p:tavLst>
                                    </p:anim>
                                    <p:anim calcmode="lin" valueType="num">
                                      <p:cBhvr additive="base">
                                        <p:cTn id="46" dur="500" fill="hold"/>
                                        <p:tgtEl>
                                          <p:spTgt spid="7"/>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nodePh="1">
                                  <p:stCondLst>
                                    <p:cond delay="0"/>
                                  </p:stCondLst>
                                  <p:endCondLst>
                                    <p:cond evt="begin" delay="0">
                                      <p:tn val="47"/>
                                    </p:cond>
                                  </p:end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1+#ppt_w/2"/>
                                          </p:val>
                                        </p:tav>
                                        <p:tav tm="100000">
                                          <p:val>
                                            <p:strVal val="#ppt_x"/>
                                          </p:val>
                                        </p:tav>
                                      </p:tavLst>
                                    </p:anim>
                                    <p:anim calcmode="lin" valueType="num">
                                      <p:cBhvr additive="base">
                                        <p:cTn id="50"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additive="base">
                                        <p:cTn id="55" dur="500" fill="hold"/>
                                        <p:tgtEl>
                                          <p:spTgt spid="8"/>
                                        </p:tgtEl>
                                        <p:attrNameLst>
                                          <p:attrName>ppt_x</p:attrName>
                                        </p:attrNameLst>
                                      </p:cBhvr>
                                      <p:tavLst>
                                        <p:tav tm="0">
                                          <p:val>
                                            <p:strVal val="0-#ppt_w/2"/>
                                          </p:val>
                                        </p:tav>
                                        <p:tav tm="100000">
                                          <p:val>
                                            <p:strVal val="#ppt_x"/>
                                          </p:val>
                                        </p:tav>
                                      </p:tavLst>
                                    </p:anim>
                                    <p:anim calcmode="lin" valueType="num">
                                      <p:cBhvr additive="base">
                                        <p:cTn id="56" dur="500" fill="hold"/>
                                        <p:tgtEl>
                                          <p:spTgt spid="8"/>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nodePh="1">
                                  <p:stCondLst>
                                    <p:cond delay="0"/>
                                  </p:stCondLst>
                                  <p:endCondLst>
                                    <p:cond evt="begin" delay="0">
                                      <p:tn val="57"/>
                                    </p:cond>
                                  </p:endCondLst>
                                  <p:childTnLst>
                                    <p:set>
                                      <p:cBhvr>
                                        <p:cTn id="58" dur="1" fill="hold">
                                          <p:stCondLst>
                                            <p:cond delay="0"/>
                                          </p:stCondLst>
                                        </p:cTn>
                                        <p:tgtEl>
                                          <p:spTgt spid="32"/>
                                        </p:tgtEl>
                                        <p:attrNameLst>
                                          <p:attrName>style.visibility</p:attrName>
                                        </p:attrNameLst>
                                      </p:cBhvr>
                                      <p:to>
                                        <p:strVal val="visible"/>
                                      </p:to>
                                    </p:set>
                                    <p:anim calcmode="lin" valueType="num">
                                      <p:cBhvr additive="base">
                                        <p:cTn id="59" dur="500" fill="hold"/>
                                        <p:tgtEl>
                                          <p:spTgt spid="32"/>
                                        </p:tgtEl>
                                        <p:attrNameLst>
                                          <p:attrName>ppt_x</p:attrName>
                                        </p:attrNameLst>
                                      </p:cBhvr>
                                      <p:tavLst>
                                        <p:tav tm="0">
                                          <p:val>
                                            <p:strVal val="1+#ppt_w/2"/>
                                          </p:val>
                                        </p:tav>
                                        <p:tav tm="100000">
                                          <p:val>
                                            <p:strVal val="#ppt_x"/>
                                          </p:val>
                                        </p:tav>
                                      </p:tavLst>
                                    </p:anim>
                                    <p:anim calcmode="lin" valueType="num">
                                      <p:cBhvr additive="base">
                                        <p:cTn id="60"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8"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additive="base">
                                        <p:cTn id="65" dur="500" fill="hold"/>
                                        <p:tgtEl>
                                          <p:spTgt spid="11"/>
                                        </p:tgtEl>
                                        <p:attrNameLst>
                                          <p:attrName>ppt_x</p:attrName>
                                        </p:attrNameLst>
                                      </p:cBhvr>
                                      <p:tavLst>
                                        <p:tav tm="0">
                                          <p:val>
                                            <p:strVal val="0-#ppt_w/2"/>
                                          </p:val>
                                        </p:tav>
                                        <p:tav tm="100000">
                                          <p:val>
                                            <p:strVal val="#ppt_x"/>
                                          </p:val>
                                        </p:tav>
                                      </p:tavLst>
                                    </p:anim>
                                    <p:anim calcmode="lin" valueType="num">
                                      <p:cBhvr additive="base">
                                        <p:cTn id="66" dur="500" fill="hold"/>
                                        <p:tgtEl>
                                          <p:spTgt spid="11"/>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nodePh="1">
                                  <p:stCondLst>
                                    <p:cond delay="0"/>
                                  </p:stCondLst>
                                  <p:endCondLst>
                                    <p:cond evt="begin" delay="0">
                                      <p:tn val="67"/>
                                    </p:cond>
                                  </p:endCondLst>
                                  <p:childTnLst>
                                    <p:set>
                                      <p:cBhvr>
                                        <p:cTn id="68" dur="1" fill="hold">
                                          <p:stCondLst>
                                            <p:cond delay="0"/>
                                          </p:stCondLst>
                                        </p:cTn>
                                        <p:tgtEl>
                                          <p:spTgt spid="33"/>
                                        </p:tgtEl>
                                        <p:attrNameLst>
                                          <p:attrName>style.visibility</p:attrName>
                                        </p:attrNameLst>
                                      </p:cBhvr>
                                      <p:to>
                                        <p:strVal val="visible"/>
                                      </p:to>
                                    </p:set>
                                    <p:anim calcmode="lin" valueType="num">
                                      <p:cBhvr additive="base">
                                        <p:cTn id="69" dur="500" fill="hold"/>
                                        <p:tgtEl>
                                          <p:spTgt spid="33"/>
                                        </p:tgtEl>
                                        <p:attrNameLst>
                                          <p:attrName>ppt_x</p:attrName>
                                        </p:attrNameLst>
                                      </p:cBhvr>
                                      <p:tavLst>
                                        <p:tav tm="0">
                                          <p:val>
                                            <p:strVal val="1+#ppt_w/2"/>
                                          </p:val>
                                        </p:tav>
                                        <p:tav tm="100000">
                                          <p:val>
                                            <p:strVal val="#ppt_x"/>
                                          </p:val>
                                        </p:tav>
                                      </p:tavLst>
                                    </p:anim>
                                    <p:anim calcmode="lin" valueType="num">
                                      <p:cBhvr additive="base">
                                        <p:cTn id="70"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8" fill="hold" grpId="0" nodeType="clickEffect">
                                  <p:stCondLst>
                                    <p:cond delay="0"/>
                                  </p:stCondLst>
                                  <p:childTnLst>
                                    <p:set>
                                      <p:cBhvr>
                                        <p:cTn id="74" dur="1" fill="hold">
                                          <p:stCondLst>
                                            <p:cond delay="0"/>
                                          </p:stCondLst>
                                        </p:cTn>
                                        <p:tgtEl>
                                          <p:spTgt spid="12"/>
                                        </p:tgtEl>
                                        <p:attrNameLst>
                                          <p:attrName>style.visibility</p:attrName>
                                        </p:attrNameLst>
                                      </p:cBhvr>
                                      <p:to>
                                        <p:strVal val="visible"/>
                                      </p:to>
                                    </p:set>
                                    <p:anim calcmode="lin" valueType="num">
                                      <p:cBhvr additive="base">
                                        <p:cTn id="75" dur="500" fill="hold"/>
                                        <p:tgtEl>
                                          <p:spTgt spid="12"/>
                                        </p:tgtEl>
                                        <p:attrNameLst>
                                          <p:attrName>ppt_x</p:attrName>
                                        </p:attrNameLst>
                                      </p:cBhvr>
                                      <p:tavLst>
                                        <p:tav tm="0">
                                          <p:val>
                                            <p:strVal val="0-#ppt_w/2"/>
                                          </p:val>
                                        </p:tav>
                                        <p:tav tm="100000">
                                          <p:val>
                                            <p:strVal val="#ppt_x"/>
                                          </p:val>
                                        </p:tav>
                                      </p:tavLst>
                                    </p:anim>
                                    <p:anim calcmode="lin" valueType="num">
                                      <p:cBhvr additive="base">
                                        <p:cTn id="76" dur="500" fill="hold"/>
                                        <p:tgtEl>
                                          <p:spTgt spid="12"/>
                                        </p:tgtEl>
                                        <p:attrNameLst>
                                          <p:attrName>ppt_y</p:attrName>
                                        </p:attrNameLst>
                                      </p:cBhvr>
                                      <p:tavLst>
                                        <p:tav tm="0">
                                          <p:val>
                                            <p:strVal val="#ppt_y"/>
                                          </p:val>
                                        </p:tav>
                                        <p:tav tm="100000">
                                          <p:val>
                                            <p:strVal val="#ppt_y"/>
                                          </p:val>
                                        </p:tav>
                                      </p:tavLst>
                                    </p:anim>
                                  </p:childTnLst>
                                </p:cTn>
                              </p:par>
                              <p:par>
                                <p:cTn id="77" presetID="2" presetClass="entr" presetSubtype="2" fill="hold" grpId="0" nodeType="withEffect" nodePh="1">
                                  <p:stCondLst>
                                    <p:cond delay="0"/>
                                  </p:stCondLst>
                                  <p:endCondLst>
                                    <p:cond evt="begin" delay="0">
                                      <p:tn val="77"/>
                                    </p:cond>
                                  </p:endCondLst>
                                  <p:childTnLst>
                                    <p:set>
                                      <p:cBhvr>
                                        <p:cTn id="78" dur="1" fill="hold">
                                          <p:stCondLst>
                                            <p:cond delay="0"/>
                                          </p:stCondLst>
                                        </p:cTn>
                                        <p:tgtEl>
                                          <p:spTgt spid="34"/>
                                        </p:tgtEl>
                                        <p:attrNameLst>
                                          <p:attrName>style.visibility</p:attrName>
                                        </p:attrNameLst>
                                      </p:cBhvr>
                                      <p:to>
                                        <p:strVal val="visible"/>
                                      </p:to>
                                    </p:set>
                                    <p:anim calcmode="lin" valueType="num">
                                      <p:cBhvr additive="base">
                                        <p:cTn id="79" dur="500" fill="hold"/>
                                        <p:tgtEl>
                                          <p:spTgt spid="34"/>
                                        </p:tgtEl>
                                        <p:attrNameLst>
                                          <p:attrName>ppt_x</p:attrName>
                                        </p:attrNameLst>
                                      </p:cBhvr>
                                      <p:tavLst>
                                        <p:tav tm="0">
                                          <p:val>
                                            <p:strVal val="1+#ppt_w/2"/>
                                          </p:val>
                                        </p:tav>
                                        <p:tav tm="100000">
                                          <p:val>
                                            <p:strVal val="#ppt_x"/>
                                          </p:val>
                                        </p:tav>
                                      </p:tavLst>
                                    </p:anim>
                                    <p:anim calcmode="lin" valueType="num">
                                      <p:cBhvr additive="base">
                                        <p:cTn id="80"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20"/>
                                        </p:tgtEl>
                                        <p:attrNameLst>
                                          <p:attrName>ppt_x</p:attrName>
                                        </p:attrNameLst>
                                      </p:cBhvr>
                                      <p:tavLst>
                                        <p:tav tm="0">
                                          <p:val>
                                            <p:strVal val="ppt_x"/>
                                          </p:val>
                                        </p:tav>
                                        <p:tav tm="100000">
                                          <p:val>
                                            <p:strVal val="ppt_x"/>
                                          </p:val>
                                        </p:tav>
                                      </p:tavLst>
                                    </p:anim>
                                    <p:anim calcmode="lin" valueType="num">
                                      <p:cBhvr additive="base">
                                        <p:cTn id="85" dur="500"/>
                                        <p:tgtEl>
                                          <p:spTgt spid="20"/>
                                        </p:tgtEl>
                                        <p:attrNameLst>
                                          <p:attrName>ppt_y</p:attrName>
                                        </p:attrNameLst>
                                      </p:cBhvr>
                                      <p:tavLst>
                                        <p:tav tm="0">
                                          <p:val>
                                            <p:strVal val="ppt_y"/>
                                          </p:val>
                                        </p:tav>
                                        <p:tav tm="100000">
                                          <p:val>
                                            <p:strVal val="1+ppt_h/2"/>
                                          </p:val>
                                        </p:tav>
                                      </p:tavLst>
                                    </p:anim>
                                    <p:set>
                                      <p:cBhvr>
                                        <p:cTn id="86" dur="1" fill="hold">
                                          <p:stCondLst>
                                            <p:cond delay="499"/>
                                          </p:stCondLst>
                                        </p:cTn>
                                        <p:tgtEl>
                                          <p:spTgt spid="20"/>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6"/>
                                        </p:tgtEl>
                                        <p:attrNameLst>
                                          <p:attrName>ppt_x</p:attrName>
                                        </p:attrNameLst>
                                      </p:cBhvr>
                                      <p:tavLst>
                                        <p:tav tm="0">
                                          <p:val>
                                            <p:strVal val="ppt_x"/>
                                          </p:val>
                                        </p:tav>
                                        <p:tav tm="100000">
                                          <p:val>
                                            <p:strVal val="ppt_x"/>
                                          </p:val>
                                        </p:tav>
                                      </p:tavLst>
                                    </p:anim>
                                    <p:anim calcmode="lin" valueType="num">
                                      <p:cBhvr additive="base">
                                        <p:cTn id="89" dur="500"/>
                                        <p:tgtEl>
                                          <p:spTgt spid="6"/>
                                        </p:tgtEl>
                                        <p:attrNameLst>
                                          <p:attrName>ppt_y</p:attrName>
                                        </p:attrNameLst>
                                      </p:cBhvr>
                                      <p:tavLst>
                                        <p:tav tm="0">
                                          <p:val>
                                            <p:strVal val="ppt_y"/>
                                          </p:val>
                                        </p:tav>
                                        <p:tav tm="100000">
                                          <p:val>
                                            <p:strVal val="1+ppt_h/2"/>
                                          </p:val>
                                        </p:tav>
                                      </p:tavLst>
                                    </p:anim>
                                    <p:set>
                                      <p:cBhvr>
                                        <p:cTn id="90" dur="1" fill="hold">
                                          <p:stCondLst>
                                            <p:cond delay="499"/>
                                          </p:stCondLst>
                                        </p:cTn>
                                        <p:tgtEl>
                                          <p:spTgt spid="6"/>
                                        </p:tgtEl>
                                        <p:attrNameLst>
                                          <p:attrName>style.visibility</p:attrName>
                                        </p:attrNameLst>
                                      </p:cBhvr>
                                      <p:to>
                                        <p:strVal val="hidden"/>
                                      </p:to>
                                    </p:set>
                                  </p:childTnLst>
                                </p:cTn>
                              </p:par>
                              <p:par>
                                <p:cTn id="91" presetID="2" presetClass="exit" presetSubtype="4" fill="hold" grpId="1" nodeType="withEffect">
                                  <p:stCondLst>
                                    <p:cond delay="0"/>
                                  </p:stCondLst>
                                  <p:childTnLst>
                                    <p:anim calcmode="lin" valueType="num">
                                      <p:cBhvr additive="base">
                                        <p:cTn id="92" dur="500"/>
                                        <p:tgtEl>
                                          <p:spTgt spid="3"/>
                                        </p:tgtEl>
                                        <p:attrNameLst>
                                          <p:attrName>ppt_x</p:attrName>
                                        </p:attrNameLst>
                                      </p:cBhvr>
                                      <p:tavLst>
                                        <p:tav tm="0">
                                          <p:val>
                                            <p:strVal val="ppt_x"/>
                                          </p:val>
                                        </p:tav>
                                        <p:tav tm="100000">
                                          <p:val>
                                            <p:strVal val="ppt_x"/>
                                          </p:val>
                                        </p:tav>
                                      </p:tavLst>
                                    </p:anim>
                                    <p:anim calcmode="lin" valueType="num">
                                      <p:cBhvr additive="base">
                                        <p:cTn id="93" dur="500"/>
                                        <p:tgtEl>
                                          <p:spTgt spid="3"/>
                                        </p:tgtEl>
                                        <p:attrNameLst>
                                          <p:attrName>ppt_y</p:attrName>
                                        </p:attrNameLst>
                                      </p:cBhvr>
                                      <p:tavLst>
                                        <p:tav tm="0">
                                          <p:val>
                                            <p:strVal val="ppt_y"/>
                                          </p:val>
                                        </p:tav>
                                        <p:tav tm="100000">
                                          <p:val>
                                            <p:strVal val="1+ppt_h/2"/>
                                          </p:val>
                                        </p:tav>
                                      </p:tavLst>
                                    </p:anim>
                                    <p:set>
                                      <p:cBhvr>
                                        <p:cTn id="94" dur="1" fill="hold">
                                          <p:stCondLst>
                                            <p:cond delay="499"/>
                                          </p:stCondLst>
                                        </p:cTn>
                                        <p:tgtEl>
                                          <p:spTgt spid="3"/>
                                        </p:tgtEl>
                                        <p:attrNameLst>
                                          <p:attrName>style.visibility</p:attrName>
                                        </p:attrNameLst>
                                      </p:cBhvr>
                                      <p:to>
                                        <p:strVal val="hidden"/>
                                      </p:to>
                                    </p:set>
                                  </p:childTnLst>
                                </p:cTn>
                              </p:par>
                              <p:par>
                                <p:cTn id="95" presetID="2" presetClass="exit" presetSubtype="4" fill="hold" grpId="1" nodeType="withEffect">
                                  <p:stCondLst>
                                    <p:cond delay="0"/>
                                  </p:stCondLst>
                                  <p:childTnLst>
                                    <p:anim calcmode="lin" valueType="num">
                                      <p:cBhvr additive="base">
                                        <p:cTn id="96" dur="500"/>
                                        <p:tgtEl>
                                          <p:spTgt spid="19"/>
                                        </p:tgtEl>
                                        <p:attrNameLst>
                                          <p:attrName>ppt_x</p:attrName>
                                        </p:attrNameLst>
                                      </p:cBhvr>
                                      <p:tavLst>
                                        <p:tav tm="0">
                                          <p:val>
                                            <p:strVal val="ppt_x"/>
                                          </p:val>
                                        </p:tav>
                                        <p:tav tm="100000">
                                          <p:val>
                                            <p:strVal val="ppt_x"/>
                                          </p:val>
                                        </p:tav>
                                      </p:tavLst>
                                    </p:anim>
                                    <p:anim calcmode="lin" valueType="num">
                                      <p:cBhvr additive="base">
                                        <p:cTn id="97" dur="500"/>
                                        <p:tgtEl>
                                          <p:spTgt spid="19"/>
                                        </p:tgtEl>
                                        <p:attrNameLst>
                                          <p:attrName>ppt_y</p:attrName>
                                        </p:attrNameLst>
                                      </p:cBhvr>
                                      <p:tavLst>
                                        <p:tav tm="0">
                                          <p:val>
                                            <p:strVal val="ppt_y"/>
                                          </p:val>
                                        </p:tav>
                                        <p:tav tm="100000">
                                          <p:val>
                                            <p:strVal val="1+ppt_h/2"/>
                                          </p:val>
                                        </p:tav>
                                      </p:tavLst>
                                    </p:anim>
                                    <p:set>
                                      <p:cBhvr>
                                        <p:cTn id="98" dur="1" fill="hold">
                                          <p:stCondLst>
                                            <p:cond delay="499"/>
                                          </p:stCondLst>
                                        </p:cTn>
                                        <p:tgtEl>
                                          <p:spTgt spid="19"/>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18"/>
                                        </p:tgtEl>
                                        <p:attrNameLst>
                                          <p:attrName>ppt_x</p:attrName>
                                        </p:attrNameLst>
                                      </p:cBhvr>
                                      <p:tavLst>
                                        <p:tav tm="0">
                                          <p:val>
                                            <p:strVal val="ppt_x"/>
                                          </p:val>
                                        </p:tav>
                                        <p:tav tm="100000">
                                          <p:val>
                                            <p:strVal val="ppt_x"/>
                                          </p:val>
                                        </p:tav>
                                      </p:tavLst>
                                    </p:anim>
                                    <p:anim calcmode="lin" valueType="num">
                                      <p:cBhvr additive="base">
                                        <p:cTn id="101" dur="500"/>
                                        <p:tgtEl>
                                          <p:spTgt spid="18"/>
                                        </p:tgtEl>
                                        <p:attrNameLst>
                                          <p:attrName>ppt_y</p:attrName>
                                        </p:attrNameLst>
                                      </p:cBhvr>
                                      <p:tavLst>
                                        <p:tav tm="0">
                                          <p:val>
                                            <p:strVal val="ppt_y"/>
                                          </p:val>
                                        </p:tav>
                                        <p:tav tm="100000">
                                          <p:val>
                                            <p:strVal val="1+ppt_h/2"/>
                                          </p:val>
                                        </p:tav>
                                      </p:tavLst>
                                    </p:anim>
                                    <p:set>
                                      <p:cBhvr>
                                        <p:cTn id="102" dur="1" fill="hold">
                                          <p:stCondLst>
                                            <p:cond delay="499"/>
                                          </p:stCondLst>
                                        </p:cTn>
                                        <p:tgtEl>
                                          <p:spTgt spid="18"/>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13"/>
                                        </p:tgtEl>
                                        <p:attrNameLst>
                                          <p:attrName>ppt_x</p:attrName>
                                        </p:attrNameLst>
                                      </p:cBhvr>
                                      <p:tavLst>
                                        <p:tav tm="0">
                                          <p:val>
                                            <p:strVal val="ppt_x"/>
                                          </p:val>
                                        </p:tav>
                                        <p:tav tm="100000">
                                          <p:val>
                                            <p:strVal val="ppt_x"/>
                                          </p:val>
                                        </p:tav>
                                      </p:tavLst>
                                    </p:anim>
                                    <p:anim calcmode="lin" valueType="num">
                                      <p:cBhvr additive="base">
                                        <p:cTn id="105" dur="500"/>
                                        <p:tgtEl>
                                          <p:spTgt spid="13"/>
                                        </p:tgtEl>
                                        <p:attrNameLst>
                                          <p:attrName>ppt_y</p:attrName>
                                        </p:attrNameLst>
                                      </p:cBhvr>
                                      <p:tavLst>
                                        <p:tav tm="0">
                                          <p:val>
                                            <p:strVal val="ppt_y"/>
                                          </p:val>
                                        </p:tav>
                                        <p:tav tm="100000">
                                          <p:val>
                                            <p:strVal val="1+ppt_h/2"/>
                                          </p:val>
                                        </p:tav>
                                      </p:tavLst>
                                    </p:anim>
                                    <p:set>
                                      <p:cBhvr>
                                        <p:cTn id="106" dur="1" fill="hold">
                                          <p:stCondLst>
                                            <p:cond delay="499"/>
                                          </p:stCondLst>
                                        </p:cTn>
                                        <p:tgtEl>
                                          <p:spTgt spid="13"/>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5"/>
                                        </p:tgtEl>
                                        <p:attrNameLst>
                                          <p:attrName>ppt_x</p:attrName>
                                        </p:attrNameLst>
                                      </p:cBhvr>
                                      <p:tavLst>
                                        <p:tav tm="0">
                                          <p:val>
                                            <p:strVal val="ppt_x"/>
                                          </p:val>
                                        </p:tav>
                                        <p:tav tm="100000">
                                          <p:val>
                                            <p:strVal val="ppt_x"/>
                                          </p:val>
                                        </p:tav>
                                      </p:tavLst>
                                    </p:anim>
                                    <p:anim calcmode="lin" valueType="num">
                                      <p:cBhvr additive="base">
                                        <p:cTn id="109" dur="500"/>
                                        <p:tgtEl>
                                          <p:spTgt spid="5"/>
                                        </p:tgtEl>
                                        <p:attrNameLst>
                                          <p:attrName>ppt_y</p:attrName>
                                        </p:attrNameLst>
                                      </p:cBhvr>
                                      <p:tavLst>
                                        <p:tav tm="0">
                                          <p:val>
                                            <p:strVal val="ppt_y"/>
                                          </p:val>
                                        </p:tav>
                                        <p:tav tm="100000">
                                          <p:val>
                                            <p:strVal val="1+ppt_h/2"/>
                                          </p:val>
                                        </p:tav>
                                      </p:tavLst>
                                    </p:anim>
                                    <p:set>
                                      <p:cBhvr>
                                        <p:cTn id="110" dur="1" fill="hold">
                                          <p:stCondLst>
                                            <p:cond delay="499"/>
                                          </p:stCondLst>
                                        </p:cTn>
                                        <p:tgtEl>
                                          <p:spTgt spid="5"/>
                                        </p:tgtEl>
                                        <p:attrNameLst>
                                          <p:attrName>style.visibility</p:attrName>
                                        </p:attrNameLst>
                                      </p:cBhvr>
                                      <p:to>
                                        <p:strVal val="hidden"/>
                                      </p:to>
                                    </p:set>
                                  </p:childTnLst>
                                </p:cTn>
                              </p:par>
                              <p:par>
                                <p:cTn id="111" presetID="2" presetClass="exit" presetSubtype="4" fill="hold" grpId="1" nodeType="withEffect" nodePh="1">
                                  <p:stCondLst>
                                    <p:cond delay="0"/>
                                  </p:stCondLst>
                                  <p:endCondLst>
                                    <p:cond evt="begin" delay="0">
                                      <p:tn val="111"/>
                                    </p:cond>
                                  </p:endCondLst>
                                  <p:childTnLst>
                                    <p:anim calcmode="lin" valueType="num">
                                      <p:cBhvr additive="base">
                                        <p:cTn id="112" dur="500"/>
                                        <p:tgtEl>
                                          <p:spTgt spid="14"/>
                                        </p:tgtEl>
                                        <p:attrNameLst>
                                          <p:attrName>ppt_x</p:attrName>
                                        </p:attrNameLst>
                                      </p:cBhvr>
                                      <p:tavLst>
                                        <p:tav tm="0">
                                          <p:val>
                                            <p:strVal val="ppt_x"/>
                                          </p:val>
                                        </p:tav>
                                        <p:tav tm="100000">
                                          <p:val>
                                            <p:strVal val="ppt_x"/>
                                          </p:val>
                                        </p:tav>
                                      </p:tavLst>
                                    </p:anim>
                                    <p:anim calcmode="lin" valueType="num">
                                      <p:cBhvr additive="base">
                                        <p:cTn id="113" dur="500"/>
                                        <p:tgtEl>
                                          <p:spTgt spid="14"/>
                                        </p:tgtEl>
                                        <p:attrNameLst>
                                          <p:attrName>ppt_y</p:attrName>
                                        </p:attrNameLst>
                                      </p:cBhvr>
                                      <p:tavLst>
                                        <p:tav tm="0">
                                          <p:val>
                                            <p:strVal val="ppt_y"/>
                                          </p:val>
                                        </p:tav>
                                        <p:tav tm="100000">
                                          <p:val>
                                            <p:strVal val="1+ppt_h/2"/>
                                          </p:val>
                                        </p:tav>
                                      </p:tavLst>
                                    </p:anim>
                                    <p:set>
                                      <p:cBhvr>
                                        <p:cTn id="114" dur="1" fill="hold">
                                          <p:stCondLst>
                                            <p:cond delay="499"/>
                                          </p:stCondLst>
                                        </p:cTn>
                                        <p:tgtEl>
                                          <p:spTgt spid="14"/>
                                        </p:tgtEl>
                                        <p:attrNameLst>
                                          <p:attrName>style.visibility</p:attrName>
                                        </p:attrNameLst>
                                      </p:cBhvr>
                                      <p:to>
                                        <p:strVal val="hidden"/>
                                      </p:to>
                                    </p:set>
                                  </p:childTnLst>
                                </p:cTn>
                              </p:par>
                              <p:par>
                                <p:cTn id="115" presetID="2" presetClass="exit" presetSubtype="4" fill="hold" grpId="1" nodeType="withEffect">
                                  <p:stCondLst>
                                    <p:cond delay="0"/>
                                  </p:stCondLst>
                                  <p:childTnLst>
                                    <p:anim calcmode="lin" valueType="num">
                                      <p:cBhvr additive="base">
                                        <p:cTn id="116" dur="500"/>
                                        <p:tgtEl>
                                          <p:spTgt spid="7"/>
                                        </p:tgtEl>
                                        <p:attrNameLst>
                                          <p:attrName>ppt_x</p:attrName>
                                        </p:attrNameLst>
                                      </p:cBhvr>
                                      <p:tavLst>
                                        <p:tav tm="0">
                                          <p:val>
                                            <p:strVal val="ppt_x"/>
                                          </p:val>
                                        </p:tav>
                                        <p:tav tm="100000">
                                          <p:val>
                                            <p:strVal val="ppt_x"/>
                                          </p:val>
                                        </p:tav>
                                      </p:tavLst>
                                    </p:anim>
                                    <p:anim calcmode="lin" valueType="num">
                                      <p:cBhvr additive="base">
                                        <p:cTn id="117" dur="500"/>
                                        <p:tgtEl>
                                          <p:spTgt spid="7"/>
                                        </p:tgtEl>
                                        <p:attrNameLst>
                                          <p:attrName>ppt_y</p:attrName>
                                        </p:attrNameLst>
                                      </p:cBhvr>
                                      <p:tavLst>
                                        <p:tav tm="0">
                                          <p:val>
                                            <p:strVal val="ppt_y"/>
                                          </p:val>
                                        </p:tav>
                                        <p:tav tm="100000">
                                          <p:val>
                                            <p:strVal val="1+ppt_h/2"/>
                                          </p:val>
                                        </p:tav>
                                      </p:tavLst>
                                    </p:anim>
                                    <p:set>
                                      <p:cBhvr>
                                        <p:cTn id="118" dur="1" fill="hold">
                                          <p:stCondLst>
                                            <p:cond delay="499"/>
                                          </p:stCondLst>
                                        </p:cTn>
                                        <p:tgtEl>
                                          <p:spTgt spid="7"/>
                                        </p:tgtEl>
                                        <p:attrNameLst>
                                          <p:attrName>style.visibility</p:attrName>
                                        </p:attrNameLst>
                                      </p:cBhvr>
                                      <p:to>
                                        <p:strVal val="hidden"/>
                                      </p:to>
                                    </p:set>
                                  </p:childTnLst>
                                </p:cTn>
                              </p:par>
                              <p:par>
                                <p:cTn id="119" presetID="2" presetClass="exit" presetSubtype="4" fill="hold" grpId="1" nodeType="withEffect" nodePh="1">
                                  <p:stCondLst>
                                    <p:cond delay="0"/>
                                  </p:stCondLst>
                                  <p:endCondLst>
                                    <p:cond evt="begin" delay="0">
                                      <p:tn val="119"/>
                                    </p:cond>
                                  </p:endCondLst>
                                  <p:childTnLst>
                                    <p:anim calcmode="lin" valueType="num">
                                      <p:cBhvr additive="base">
                                        <p:cTn id="120" dur="500"/>
                                        <p:tgtEl>
                                          <p:spTgt spid="31"/>
                                        </p:tgtEl>
                                        <p:attrNameLst>
                                          <p:attrName>ppt_x</p:attrName>
                                        </p:attrNameLst>
                                      </p:cBhvr>
                                      <p:tavLst>
                                        <p:tav tm="0">
                                          <p:val>
                                            <p:strVal val="ppt_x"/>
                                          </p:val>
                                        </p:tav>
                                        <p:tav tm="100000">
                                          <p:val>
                                            <p:strVal val="ppt_x"/>
                                          </p:val>
                                        </p:tav>
                                      </p:tavLst>
                                    </p:anim>
                                    <p:anim calcmode="lin" valueType="num">
                                      <p:cBhvr additive="base">
                                        <p:cTn id="121" dur="500"/>
                                        <p:tgtEl>
                                          <p:spTgt spid="31"/>
                                        </p:tgtEl>
                                        <p:attrNameLst>
                                          <p:attrName>ppt_y</p:attrName>
                                        </p:attrNameLst>
                                      </p:cBhvr>
                                      <p:tavLst>
                                        <p:tav tm="0">
                                          <p:val>
                                            <p:strVal val="ppt_y"/>
                                          </p:val>
                                        </p:tav>
                                        <p:tav tm="100000">
                                          <p:val>
                                            <p:strVal val="1+ppt_h/2"/>
                                          </p:val>
                                        </p:tav>
                                      </p:tavLst>
                                    </p:anim>
                                    <p:set>
                                      <p:cBhvr>
                                        <p:cTn id="122" dur="1" fill="hold">
                                          <p:stCondLst>
                                            <p:cond delay="499"/>
                                          </p:stCondLst>
                                        </p:cTn>
                                        <p:tgtEl>
                                          <p:spTgt spid="31"/>
                                        </p:tgtEl>
                                        <p:attrNameLst>
                                          <p:attrName>style.visibility</p:attrName>
                                        </p:attrNameLst>
                                      </p:cBhvr>
                                      <p:to>
                                        <p:strVal val="hidden"/>
                                      </p:to>
                                    </p:set>
                                  </p:childTnLst>
                                </p:cTn>
                              </p:par>
                              <p:par>
                                <p:cTn id="123" presetID="2" presetClass="exit" presetSubtype="4" fill="hold" grpId="1" nodeType="withEffect">
                                  <p:stCondLst>
                                    <p:cond delay="0"/>
                                  </p:stCondLst>
                                  <p:childTnLst>
                                    <p:anim calcmode="lin" valueType="num">
                                      <p:cBhvr additive="base">
                                        <p:cTn id="124" dur="500"/>
                                        <p:tgtEl>
                                          <p:spTgt spid="8"/>
                                        </p:tgtEl>
                                        <p:attrNameLst>
                                          <p:attrName>ppt_x</p:attrName>
                                        </p:attrNameLst>
                                      </p:cBhvr>
                                      <p:tavLst>
                                        <p:tav tm="0">
                                          <p:val>
                                            <p:strVal val="ppt_x"/>
                                          </p:val>
                                        </p:tav>
                                        <p:tav tm="100000">
                                          <p:val>
                                            <p:strVal val="ppt_x"/>
                                          </p:val>
                                        </p:tav>
                                      </p:tavLst>
                                    </p:anim>
                                    <p:anim calcmode="lin" valueType="num">
                                      <p:cBhvr additive="base">
                                        <p:cTn id="125" dur="500"/>
                                        <p:tgtEl>
                                          <p:spTgt spid="8"/>
                                        </p:tgtEl>
                                        <p:attrNameLst>
                                          <p:attrName>ppt_y</p:attrName>
                                        </p:attrNameLst>
                                      </p:cBhvr>
                                      <p:tavLst>
                                        <p:tav tm="0">
                                          <p:val>
                                            <p:strVal val="ppt_y"/>
                                          </p:val>
                                        </p:tav>
                                        <p:tav tm="100000">
                                          <p:val>
                                            <p:strVal val="1+ppt_h/2"/>
                                          </p:val>
                                        </p:tav>
                                      </p:tavLst>
                                    </p:anim>
                                    <p:set>
                                      <p:cBhvr>
                                        <p:cTn id="126" dur="1" fill="hold">
                                          <p:stCondLst>
                                            <p:cond delay="499"/>
                                          </p:stCondLst>
                                        </p:cTn>
                                        <p:tgtEl>
                                          <p:spTgt spid="8"/>
                                        </p:tgtEl>
                                        <p:attrNameLst>
                                          <p:attrName>style.visibility</p:attrName>
                                        </p:attrNameLst>
                                      </p:cBhvr>
                                      <p:to>
                                        <p:strVal val="hidden"/>
                                      </p:to>
                                    </p:set>
                                  </p:childTnLst>
                                </p:cTn>
                              </p:par>
                              <p:par>
                                <p:cTn id="127" presetID="2" presetClass="exit" presetSubtype="4" fill="hold" grpId="1" nodeType="withEffect" nodePh="1">
                                  <p:stCondLst>
                                    <p:cond delay="0"/>
                                  </p:stCondLst>
                                  <p:endCondLst>
                                    <p:cond evt="begin" delay="0">
                                      <p:tn val="127"/>
                                    </p:cond>
                                  </p:endCondLst>
                                  <p:childTnLst>
                                    <p:anim calcmode="lin" valueType="num">
                                      <p:cBhvr additive="base">
                                        <p:cTn id="128" dur="500"/>
                                        <p:tgtEl>
                                          <p:spTgt spid="32"/>
                                        </p:tgtEl>
                                        <p:attrNameLst>
                                          <p:attrName>ppt_x</p:attrName>
                                        </p:attrNameLst>
                                      </p:cBhvr>
                                      <p:tavLst>
                                        <p:tav tm="0">
                                          <p:val>
                                            <p:strVal val="ppt_x"/>
                                          </p:val>
                                        </p:tav>
                                        <p:tav tm="100000">
                                          <p:val>
                                            <p:strVal val="ppt_x"/>
                                          </p:val>
                                        </p:tav>
                                      </p:tavLst>
                                    </p:anim>
                                    <p:anim calcmode="lin" valueType="num">
                                      <p:cBhvr additive="base">
                                        <p:cTn id="129" dur="500"/>
                                        <p:tgtEl>
                                          <p:spTgt spid="32"/>
                                        </p:tgtEl>
                                        <p:attrNameLst>
                                          <p:attrName>ppt_y</p:attrName>
                                        </p:attrNameLst>
                                      </p:cBhvr>
                                      <p:tavLst>
                                        <p:tav tm="0">
                                          <p:val>
                                            <p:strVal val="ppt_y"/>
                                          </p:val>
                                        </p:tav>
                                        <p:tav tm="100000">
                                          <p:val>
                                            <p:strVal val="1+ppt_h/2"/>
                                          </p:val>
                                        </p:tav>
                                      </p:tavLst>
                                    </p:anim>
                                    <p:set>
                                      <p:cBhvr>
                                        <p:cTn id="130" dur="1" fill="hold">
                                          <p:stCondLst>
                                            <p:cond delay="499"/>
                                          </p:stCondLst>
                                        </p:cTn>
                                        <p:tgtEl>
                                          <p:spTgt spid="32"/>
                                        </p:tgtEl>
                                        <p:attrNameLst>
                                          <p:attrName>style.visibility</p:attrName>
                                        </p:attrNameLst>
                                      </p:cBhvr>
                                      <p:to>
                                        <p:strVal val="hidden"/>
                                      </p:to>
                                    </p:set>
                                  </p:childTnLst>
                                </p:cTn>
                              </p:par>
                              <p:par>
                                <p:cTn id="131" presetID="2" presetClass="exit" presetSubtype="4" fill="hold" grpId="1" nodeType="withEffect">
                                  <p:stCondLst>
                                    <p:cond delay="0"/>
                                  </p:stCondLst>
                                  <p:childTnLst>
                                    <p:anim calcmode="lin" valueType="num">
                                      <p:cBhvr additive="base">
                                        <p:cTn id="132" dur="500"/>
                                        <p:tgtEl>
                                          <p:spTgt spid="11"/>
                                        </p:tgtEl>
                                        <p:attrNameLst>
                                          <p:attrName>ppt_x</p:attrName>
                                        </p:attrNameLst>
                                      </p:cBhvr>
                                      <p:tavLst>
                                        <p:tav tm="0">
                                          <p:val>
                                            <p:strVal val="ppt_x"/>
                                          </p:val>
                                        </p:tav>
                                        <p:tav tm="100000">
                                          <p:val>
                                            <p:strVal val="ppt_x"/>
                                          </p:val>
                                        </p:tav>
                                      </p:tavLst>
                                    </p:anim>
                                    <p:anim calcmode="lin" valueType="num">
                                      <p:cBhvr additive="base">
                                        <p:cTn id="133" dur="500"/>
                                        <p:tgtEl>
                                          <p:spTgt spid="11"/>
                                        </p:tgtEl>
                                        <p:attrNameLst>
                                          <p:attrName>ppt_y</p:attrName>
                                        </p:attrNameLst>
                                      </p:cBhvr>
                                      <p:tavLst>
                                        <p:tav tm="0">
                                          <p:val>
                                            <p:strVal val="ppt_y"/>
                                          </p:val>
                                        </p:tav>
                                        <p:tav tm="100000">
                                          <p:val>
                                            <p:strVal val="1+ppt_h/2"/>
                                          </p:val>
                                        </p:tav>
                                      </p:tavLst>
                                    </p:anim>
                                    <p:set>
                                      <p:cBhvr>
                                        <p:cTn id="134" dur="1" fill="hold">
                                          <p:stCondLst>
                                            <p:cond delay="499"/>
                                          </p:stCondLst>
                                        </p:cTn>
                                        <p:tgtEl>
                                          <p:spTgt spid="11"/>
                                        </p:tgtEl>
                                        <p:attrNameLst>
                                          <p:attrName>style.visibility</p:attrName>
                                        </p:attrNameLst>
                                      </p:cBhvr>
                                      <p:to>
                                        <p:strVal val="hidden"/>
                                      </p:to>
                                    </p:set>
                                  </p:childTnLst>
                                </p:cTn>
                              </p:par>
                              <p:par>
                                <p:cTn id="135" presetID="2" presetClass="exit" presetSubtype="4" fill="hold" grpId="1" nodeType="withEffect" nodePh="1">
                                  <p:stCondLst>
                                    <p:cond delay="0"/>
                                  </p:stCondLst>
                                  <p:endCondLst>
                                    <p:cond evt="begin" delay="0">
                                      <p:tn val="135"/>
                                    </p:cond>
                                  </p:endCondLst>
                                  <p:childTnLst>
                                    <p:anim calcmode="lin" valueType="num">
                                      <p:cBhvr additive="base">
                                        <p:cTn id="136" dur="500"/>
                                        <p:tgtEl>
                                          <p:spTgt spid="33"/>
                                        </p:tgtEl>
                                        <p:attrNameLst>
                                          <p:attrName>ppt_x</p:attrName>
                                        </p:attrNameLst>
                                      </p:cBhvr>
                                      <p:tavLst>
                                        <p:tav tm="0">
                                          <p:val>
                                            <p:strVal val="ppt_x"/>
                                          </p:val>
                                        </p:tav>
                                        <p:tav tm="100000">
                                          <p:val>
                                            <p:strVal val="ppt_x"/>
                                          </p:val>
                                        </p:tav>
                                      </p:tavLst>
                                    </p:anim>
                                    <p:anim calcmode="lin" valueType="num">
                                      <p:cBhvr additive="base">
                                        <p:cTn id="137" dur="500"/>
                                        <p:tgtEl>
                                          <p:spTgt spid="33"/>
                                        </p:tgtEl>
                                        <p:attrNameLst>
                                          <p:attrName>ppt_y</p:attrName>
                                        </p:attrNameLst>
                                      </p:cBhvr>
                                      <p:tavLst>
                                        <p:tav tm="0">
                                          <p:val>
                                            <p:strVal val="ppt_y"/>
                                          </p:val>
                                        </p:tav>
                                        <p:tav tm="100000">
                                          <p:val>
                                            <p:strVal val="1+ppt_h/2"/>
                                          </p:val>
                                        </p:tav>
                                      </p:tavLst>
                                    </p:anim>
                                    <p:set>
                                      <p:cBhvr>
                                        <p:cTn id="138" dur="1" fill="hold">
                                          <p:stCondLst>
                                            <p:cond delay="499"/>
                                          </p:stCondLst>
                                        </p:cTn>
                                        <p:tgtEl>
                                          <p:spTgt spid="33"/>
                                        </p:tgtEl>
                                        <p:attrNameLst>
                                          <p:attrName>style.visibility</p:attrName>
                                        </p:attrNameLst>
                                      </p:cBhvr>
                                      <p:to>
                                        <p:strVal val="hidden"/>
                                      </p:to>
                                    </p:set>
                                  </p:childTnLst>
                                </p:cTn>
                              </p:par>
                              <p:par>
                                <p:cTn id="139" presetID="2" presetClass="exit" presetSubtype="4" fill="hold" grpId="1" nodeType="withEffect">
                                  <p:stCondLst>
                                    <p:cond delay="0"/>
                                  </p:stCondLst>
                                  <p:childTnLst>
                                    <p:anim calcmode="lin" valueType="num">
                                      <p:cBhvr additive="base">
                                        <p:cTn id="140" dur="500"/>
                                        <p:tgtEl>
                                          <p:spTgt spid="12"/>
                                        </p:tgtEl>
                                        <p:attrNameLst>
                                          <p:attrName>ppt_x</p:attrName>
                                        </p:attrNameLst>
                                      </p:cBhvr>
                                      <p:tavLst>
                                        <p:tav tm="0">
                                          <p:val>
                                            <p:strVal val="ppt_x"/>
                                          </p:val>
                                        </p:tav>
                                        <p:tav tm="100000">
                                          <p:val>
                                            <p:strVal val="ppt_x"/>
                                          </p:val>
                                        </p:tav>
                                      </p:tavLst>
                                    </p:anim>
                                    <p:anim calcmode="lin" valueType="num">
                                      <p:cBhvr additive="base">
                                        <p:cTn id="141" dur="500"/>
                                        <p:tgtEl>
                                          <p:spTgt spid="12"/>
                                        </p:tgtEl>
                                        <p:attrNameLst>
                                          <p:attrName>ppt_y</p:attrName>
                                        </p:attrNameLst>
                                      </p:cBhvr>
                                      <p:tavLst>
                                        <p:tav tm="0">
                                          <p:val>
                                            <p:strVal val="ppt_y"/>
                                          </p:val>
                                        </p:tav>
                                        <p:tav tm="100000">
                                          <p:val>
                                            <p:strVal val="1+ppt_h/2"/>
                                          </p:val>
                                        </p:tav>
                                      </p:tavLst>
                                    </p:anim>
                                    <p:set>
                                      <p:cBhvr>
                                        <p:cTn id="142" dur="1" fill="hold">
                                          <p:stCondLst>
                                            <p:cond delay="499"/>
                                          </p:stCondLst>
                                        </p:cTn>
                                        <p:tgtEl>
                                          <p:spTgt spid="12"/>
                                        </p:tgtEl>
                                        <p:attrNameLst>
                                          <p:attrName>style.visibility</p:attrName>
                                        </p:attrNameLst>
                                      </p:cBhvr>
                                      <p:to>
                                        <p:strVal val="hidden"/>
                                      </p:to>
                                    </p:set>
                                  </p:childTnLst>
                                </p:cTn>
                              </p:par>
                              <p:par>
                                <p:cTn id="143" presetID="2" presetClass="exit" presetSubtype="4" fill="hold" grpId="1" nodeType="withEffect" nodePh="1">
                                  <p:stCondLst>
                                    <p:cond delay="0"/>
                                  </p:stCondLst>
                                  <p:endCondLst>
                                    <p:cond evt="begin" delay="0">
                                      <p:tn val="143"/>
                                    </p:cond>
                                  </p:endCondLst>
                                  <p:childTnLst>
                                    <p:anim calcmode="lin" valueType="num">
                                      <p:cBhvr additive="base">
                                        <p:cTn id="144" dur="500"/>
                                        <p:tgtEl>
                                          <p:spTgt spid="34"/>
                                        </p:tgtEl>
                                        <p:attrNameLst>
                                          <p:attrName>ppt_x</p:attrName>
                                        </p:attrNameLst>
                                      </p:cBhvr>
                                      <p:tavLst>
                                        <p:tav tm="0">
                                          <p:val>
                                            <p:strVal val="ppt_x"/>
                                          </p:val>
                                        </p:tav>
                                        <p:tav tm="100000">
                                          <p:val>
                                            <p:strVal val="ppt_x"/>
                                          </p:val>
                                        </p:tav>
                                      </p:tavLst>
                                    </p:anim>
                                    <p:anim calcmode="lin" valueType="num">
                                      <p:cBhvr additive="base">
                                        <p:cTn id="145" dur="500"/>
                                        <p:tgtEl>
                                          <p:spTgt spid="34"/>
                                        </p:tgtEl>
                                        <p:attrNameLst>
                                          <p:attrName>ppt_y</p:attrName>
                                        </p:attrNameLst>
                                      </p:cBhvr>
                                      <p:tavLst>
                                        <p:tav tm="0">
                                          <p:val>
                                            <p:strVal val="ppt_y"/>
                                          </p:val>
                                        </p:tav>
                                        <p:tav tm="100000">
                                          <p:val>
                                            <p:strVal val="1+ppt_h/2"/>
                                          </p:val>
                                        </p:tav>
                                      </p:tavLst>
                                    </p:anim>
                                    <p:set>
                                      <p:cBhvr>
                                        <p:cTn id="146"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4" grpId="0" animBg="1"/>
      <p:bldP spid="14" grpId="1"/>
      <p:bldP spid="31" grpId="0" animBg="1"/>
      <p:bldP spid="31" grpId="1"/>
      <p:bldP spid="32" grpId="0" animBg="1"/>
      <p:bldP spid="32" grpId="1"/>
      <p:bldP spid="33" grpId="0" animBg="1"/>
      <p:bldP spid="33" grpId="1"/>
      <p:bldP spid="34" grpId="0" animBg="1"/>
      <p:bldP spid="34" grpId="1"/>
      <p:bldP spid="19" grpId="0"/>
      <p:bldP spid="19" grpId="1"/>
      <p:bldP spid="6" grpId="0" animBg="1"/>
      <p:bldP spid="6" grpId="1" animBg="1"/>
      <p:bldP spid="3" grpId="0" animBg="1"/>
      <p:bldP spid="3" grpId="1" animBg="1"/>
      <p:bldP spid="5" grpId="0"/>
      <p:bldP spid="5" grpId="1"/>
      <p:bldP spid="7" grpId="0"/>
      <p:bldP spid="7" grpId="1"/>
      <p:bldP spid="8" grpId="0"/>
      <p:bldP spid="8" grpId="1"/>
      <p:bldP spid="11" grpId="0"/>
      <p:bldP spid="11" grpId="1"/>
      <p:bldP spid="12" grpId="0"/>
      <p:bldP spid="12" grpId="1"/>
      <p:bldP spid="13" grpId="0"/>
      <p:bldP spid="13" grpId="1"/>
      <p:bldP spid="20" grpId="0" animBg="1"/>
      <p:bldP spid="20"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19" name="TextBox 18">
            <a:extLst>
              <a:ext uri="{FF2B5EF4-FFF2-40B4-BE49-F238E27FC236}">
                <a16:creationId xmlns:a16="http://schemas.microsoft.com/office/drawing/2014/main" id="{A00DB40B-25DD-4C77-A8CB-8C48BBF7569A}"/>
              </a:ext>
            </a:extLst>
          </p:cNvPr>
          <p:cNvSpPr txBox="1"/>
          <p:nvPr/>
        </p:nvSpPr>
        <p:spPr>
          <a:xfrm>
            <a:off x="690476" y="1671110"/>
            <a:ext cx="5070245" cy="400110"/>
          </a:xfrm>
          <a:prstGeom prst="rect">
            <a:avLst/>
          </a:prstGeom>
          <a:noFill/>
          <a:ln w="19050">
            <a:solidFill>
              <a:schemeClr val="accent2"/>
            </a:solidFill>
          </a:ln>
        </p:spPr>
        <p:txBody>
          <a:bodyPr wrap="square" rtlCol="0">
            <a:spAutoFit/>
          </a:bodyPr>
          <a:lstStyle/>
          <a:p>
            <a:r>
              <a:rPr lang="en-CA" sz="2000" dirty="0"/>
              <a:t>What is the direction for this course.</a:t>
            </a:r>
          </a:p>
        </p:txBody>
      </p:sp>
      <p:sp>
        <p:nvSpPr>
          <p:cNvPr id="20" name="TextBox 19">
            <a:extLst>
              <a:ext uri="{FF2B5EF4-FFF2-40B4-BE49-F238E27FC236}">
                <a16:creationId xmlns:a16="http://schemas.microsoft.com/office/drawing/2014/main" id="{2C659C14-C309-4E59-9A36-D46DD08324CE}"/>
              </a:ext>
            </a:extLst>
          </p:cNvPr>
          <p:cNvSpPr txBox="1"/>
          <p:nvPr/>
        </p:nvSpPr>
        <p:spPr>
          <a:xfrm>
            <a:off x="690476" y="2300383"/>
            <a:ext cx="5070245" cy="400110"/>
          </a:xfrm>
          <a:prstGeom prst="rect">
            <a:avLst/>
          </a:prstGeom>
          <a:noFill/>
          <a:ln w="19050">
            <a:solidFill>
              <a:schemeClr val="accent2"/>
            </a:solidFill>
          </a:ln>
        </p:spPr>
        <p:txBody>
          <a:bodyPr wrap="square" rtlCol="0">
            <a:spAutoFit/>
          </a:bodyPr>
          <a:lstStyle/>
          <a:p>
            <a:r>
              <a:rPr lang="en-CA" sz="2000" dirty="0"/>
              <a:t>The Ribbons &amp; the Commands</a:t>
            </a:r>
          </a:p>
        </p:txBody>
      </p:sp>
      <p:sp>
        <p:nvSpPr>
          <p:cNvPr id="21" name="TextBox 20">
            <a:extLst>
              <a:ext uri="{FF2B5EF4-FFF2-40B4-BE49-F238E27FC236}">
                <a16:creationId xmlns:a16="http://schemas.microsoft.com/office/drawing/2014/main" id="{DB96C6F0-D8B4-442E-8516-93BB72117F6C}"/>
              </a:ext>
            </a:extLst>
          </p:cNvPr>
          <p:cNvSpPr txBox="1"/>
          <p:nvPr/>
        </p:nvSpPr>
        <p:spPr>
          <a:xfrm>
            <a:off x="685715" y="2929656"/>
            <a:ext cx="5075006" cy="400110"/>
          </a:xfrm>
          <a:prstGeom prst="rect">
            <a:avLst/>
          </a:prstGeom>
          <a:noFill/>
          <a:ln w="19050">
            <a:solidFill>
              <a:schemeClr val="accent2"/>
            </a:solidFill>
          </a:ln>
        </p:spPr>
        <p:txBody>
          <a:bodyPr wrap="square" rtlCol="0">
            <a:spAutoFit/>
          </a:bodyPr>
          <a:lstStyle/>
          <a:p>
            <a:r>
              <a:rPr lang="en-CA" sz="2000" dirty="0"/>
              <a:t>Some Relevant Definitions</a:t>
            </a:r>
          </a:p>
        </p:txBody>
      </p:sp>
      <p:sp>
        <p:nvSpPr>
          <p:cNvPr id="22" name="TextBox 21">
            <a:extLst>
              <a:ext uri="{FF2B5EF4-FFF2-40B4-BE49-F238E27FC236}">
                <a16:creationId xmlns:a16="http://schemas.microsoft.com/office/drawing/2014/main" id="{53898EDB-1AFC-4DCC-AC72-6F956D939307}"/>
              </a:ext>
            </a:extLst>
          </p:cNvPr>
          <p:cNvSpPr txBox="1"/>
          <p:nvPr/>
        </p:nvSpPr>
        <p:spPr>
          <a:xfrm>
            <a:off x="685715" y="3558929"/>
            <a:ext cx="5075006" cy="400110"/>
          </a:xfrm>
          <a:prstGeom prst="rect">
            <a:avLst/>
          </a:prstGeom>
          <a:noFill/>
          <a:ln w="19050">
            <a:solidFill>
              <a:schemeClr val="accent2"/>
            </a:solidFill>
          </a:ln>
        </p:spPr>
        <p:txBody>
          <a:bodyPr wrap="square" rtlCol="0">
            <a:spAutoFit/>
          </a:bodyPr>
          <a:lstStyle/>
          <a:p>
            <a:r>
              <a:rPr lang="en-CA" sz="2000" dirty="0"/>
              <a:t>Connecting to MS Access Data</a:t>
            </a:r>
          </a:p>
        </p:txBody>
      </p:sp>
      <p:sp>
        <p:nvSpPr>
          <p:cNvPr id="24" name="TextBox 23">
            <a:extLst>
              <a:ext uri="{FF2B5EF4-FFF2-40B4-BE49-F238E27FC236}">
                <a16:creationId xmlns:a16="http://schemas.microsoft.com/office/drawing/2014/main" id="{6078128C-5FFD-441C-9F81-D6F584C8486B}"/>
              </a:ext>
            </a:extLst>
          </p:cNvPr>
          <p:cNvSpPr txBox="1"/>
          <p:nvPr/>
        </p:nvSpPr>
        <p:spPr>
          <a:xfrm>
            <a:off x="685714" y="4186819"/>
            <a:ext cx="5075007" cy="400110"/>
          </a:xfrm>
          <a:prstGeom prst="rect">
            <a:avLst/>
          </a:prstGeom>
          <a:noFill/>
          <a:ln w="19050">
            <a:solidFill>
              <a:schemeClr val="accent2"/>
            </a:solidFill>
          </a:ln>
        </p:spPr>
        <p:txBody>
          <a:bodyPr wrap="square" rtlCol="0">
            <a:spAutoFit/>
          </a:bodyPr>
          <a:lstStyle/>
          <a:p>
            <a:r>
              <a:rPr lang="en-CA" sz="2000" dirty="0"/>
              <a:t>Importing CSV Data</a:t>
            </a:r>
          </a:p>
        </p:txBody>
      </p:sp>
      <p:sp>
        <p:nvSpPr>
          <p:cNvPr id="25" name="TextBox 24">
            <a:extLst>
              <a:ext uri="{FF2B5EF4-FFF2-40B4-BE49-F238E27FC236}">
                <a16:creationId xmlns:a16="http://schemas.microsoft.com/office/drawing/2014/main" id="{785E313B-107C-4EAD-B838-27E94314F36E}"/>
              </a:ext>
            </a:extLst>
          </p:cNvPr>
          <p:cNvSpPr txBox="1"/>
          <p:nvPr/>
        </p:nvSpPr>
        <p:spPr>
          <a:xfrm>
            <a:off x="685714" y="4811320"/>
            <a:ext cx="5075007" cy="400110"/>
          </a:xfrm>
          <a:prstGeom prst="rect">
            <a:avLst/>
          </a:prstGeom>
          <a:noFill/>
          <a:ln w="19050">
            <a:solidFill>
              <a:schemeClr val="accent2"/>
            </a:solidFill>
          </a:ln>
        </p:spPr>
        <p:txBody>
          <a:bodyPr wrap="square" rtlCol="0">
            <a:spAutoFit/>
          </a:bodyPr>
          <a:lstStyle/>
          <a:p>
            <a:r>
              <a:rPr lang="en-CA" sz="2000" dirty="0"/>
              <a:t>Database Function &amp; an Exercise in Using Them</a:t>
            </a:r>
          </a:p>
        </p:txBody>
      </p:sp>
      <p:sp>
        <p:nvSpPr>
          <p:cNvPr id="26" name="TextBox 25">
            <a:extLst>
              <a:ext uri="{FF2B5EF4-FFF2-40B4-BE49-F238E27FC236}">
                <a16:creationId xmlns:a16="http://schemas.microsoft.com/office/drawing/2014/main" id="{DDFCA853-45CB-4B33-BF37-07DB1AE71683}"/>
              </a:ext>
            </a:extLst>
          </p:cNvPr>
          <p:cNvSpPr txBox="1"/>
          <p:nvPr/>
        </p:nvSpPr>
        <p:spPr>
          <a:xfrm>
            <a:off x="6686465" y="1671110"/>
            <a:ext cx="4819651" cy="400110"/>
          </a:xfrm>
          <a:prstGeom prst="rect">
            <a:avLst/>
          </a:prstGeom>
          <a:noFill/>
          <a:ln w="19050">
            <a:solidFill>
              <a:schemeClr val="accent2"/>
            </a:solidFill>
          </a:ln>
        </p:spPr>
        <p:txBody>
          <a:bodyPr wrap="square" rtlCol="0">
            <a:spAutoFit/>
          </a:bodyPr>
          <a:lstStyle/>
          <a:p>
            <a:r>
              <a:rPr lang="en-CA" sz="2000" dirty="0"/>
              <a:t>Sorting, Filtering and Restricting the Data</a:t>
            </a:r>
          </a:p>
        </p:txBody>
      </p:sp>
      <p:sp>
        <p:nvSpPr>
          <p:cNvPr id="27" name="TextBox 26">
            <a:extLst>
              <a:ext uri="{FF2B5EF4-FFF2-40B4-BE49-F238E27FC236}">
                <a16:creationId xmlns:a16="http://schemas.microsoft.com/office/drawing/2014/main" id="{E42E503E-8546-418A-BA1A-0FC8A65A1BFF}"/>
              </a:ext>
            </a:extLst>
          </p:cNvPr>
          <p:cNvSpPr txBox="1"/>
          <p:nvPr/>
        </p:nvSpPr>
        <p:spPr>
          <a:xfrm>
            <a:off x="6686465" y="2300383"/>
            <a:ext cx="4819651" cy="400110"/>
          </a:xfrm>
          <a:prstGeom prst="rect">
            <a:avLst/>
          </a:prstGeom>
          <a:noFill/>
          <a:ln w="19050">
            <a:solidFill>
              <a:schemeClr val="accent2"/>
            </a:solidFill>
          </a:ln>
        </p:spPr>
        <p:txBody>
          <a:bodyPr wrap="square" rtlCol="0">
            <a:spAutoFit/>
          </a:bodyPr>
          <a:lstStyle/>
          <a:p>
            <a:r>
              <a:rPr lang="en-CA" sz="2000" dirty="0"/>
              <a:t>Categories of Functions Provided By Excel</a:t>
            </a:r>
          </a:p>
        </p:txBody>
      </p:sp>
      <p:sp>
        <p:nvSpPr>
          <p:cNvPr id="35" name="TextBox 34">
            <a:extLst>
              <a:ext uri="{FF2B5EF4-FFF2-40B4-BE49-F238E27FC236}">
                <a16:creationId xmlns:a16="http://schemas.microsoft.com/office/drawing/2014/main" id="{098FD950-DFFE-4BB4-879F-71D9F83704E7}"/>
              </a:ext>
            </a:extLst>
          </p:cNvPr>
          <p:cNvSpPr txBox="1"/>
          <p:nvPr/>
        </p:nvSpPr>
        <p:spPr>
          <a:xfrm>
            <a:off x="6686466" y="2937969"/>
            <a:ext cx="4760162" cy="1938992"/>
          </a:xfrm>
          <a:prstGeom prst="rect">
            <a:avLst/>
          </a:prstGeom>
          <a:noFill/>
          <a:ln w="19050">
            <a:solidFill>
              <a:schemeClr val="accent2"/>
            </a:solidFill>
          </a:ln>
        </p:spPr>
        <p:txBody>
          <a:bodyPr wrap="square" rtlCol="0">
            <a:spAutoFit/>
          </a:bodyPr>
          <a:lstStyle/>
          <a:p>
            <a:r>
              <a:rPr lang="en-CA" sz="2000" dirty="0"/>
              <a:t>Exercise in Using:</a:t>
            </a:r>
          </a:p>
          <a:p>
            <a:endParaRPr lang="en-CA" sz="2000" dirty="0"/>
          </a:p>
          <a:p>
            <a:endParaRPr lang="en-CA" sz="2000" dirty="0"/>
          </a:p>
          <a:p>
            <a:endParaRPr lang="en-CA" sz="2000" dirty="0"/>
          </a:p>
          <a:p>
            <a:endParaRPr lang="en-CA" sz="2000" dirty="0"/>
          </a:p>
          <a:p>
            <a:endParaRPr lang="en-CA" sz="2000" dirty="0"/>
          </a:p>
        </p:txBody>
      </p:sp>
      <p:sp>
        <p:nvSpPr>
          <p:cNvPr id="36" name="Rectangle 35">
            <a:extLst>
              <a:ext uri="{FF2B5EF4-FFF2-40B4-BE49-F238E27FC236}">
                <a16:creationId xmlns:a16="http://schemas.microsoft.com/office/drawing/2014/main" id="{7189E2F6-EDB8-4D74-B2A7-830F7C79A6EE}"/>
              </a:ext>
            </a:extLst>
          </p:cNvPr>
          <p:cNvSpPr/>
          <p:nvPr/>
        </p:nvSpPr>
        <p:spPr>
          <a:xfrm>
            <a:off x="6738852" y="3261230"/>
            <a:ext cx="4648200"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sz="2000" dirty="0">
                <a:solidFill>
                  <a:schemeClr val="tx1"/>
                </a:solidFill>
              </a:rPr>
              <a:t>Information Functions</a:t>
            </a:r>
          </a:p>
        </p:txBody>
      </p:sp>
      <p:sp>
        <p:nvSpPr>
          <p:cNvPr id="37" name="Rectangle 36">
            <a:extLst>
              <a:ext uri="{FF2B5EF4-FFF2-40B4-BE49-F238E27FC236}">
                <a16:creationId xmlns:a16="http://schemas.microsoft.com/office/drawing/2014/main" id="{6310F1C2-6C42-4F35-940A-683348018BE4}"/>
              </a:ext>
            </a:extLst>
          </p:cNvPr>
          <p:cNvSpPr/>
          <p:nvPr/>
        </p:nvSpPr>
        <p:spPr>
          <a:xfrm>
            <a:off x="6738852" y="3546110"/>
            <a:ext cx="4648200"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sz="2000" dirty="0">
                <a:solidFill>
                  <a:schemeClr val="tx1"/>
                </a:solidFill>
              </a:rPr>
              <a:t>Logical Functions</a:t>
            </a:r>
          </a:p>
        </p:txBody>
      </p:sp>
      <p:sp>
        <p:nvSpPr>
          <p:cNvPr id="38" name="Rectangle 37">
            <a:extLst>
              <a:ext uri="{FF2B5EF4-FFF2-40B4-BE49-F238E27FC236}">
                <a16:creationId xmlns:a16="http://schemas.microsoft.com/office/drawing/2014/main" id="{7744312D-5413-4BFC-90BA-A2CB495D153F}"/>
              </a:ext>
            </a:extLst>
          </p:cNvPr>
          <p:cNvSpPr/>
          <p:nvPr/>
        </p:nvSpPr>
        <p:spPr>
          <a:xfrm>
            <a:off x="6738852" y="3828539"/>
            <a:ext cx="4648200"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sz="2000" dirty="0">
                <a:solidFill>
                  <a:schemeClr val="tx1"/>
                </a:solidFill>
              </a:rPr>
              <a:t>Math Functions</a:t>
            </a:r>
          </a:p>
        </p:txBody>
      </p:sp>
      <p:sp>
        <p:nvSpPr>
          <p:cNvPr id="39" name="Rectangle 38">
            <a:extLst>
              <a:ext uri="{FF2B5EF4-FFF2-40B4-BE49-F238E27FC236}">
                <a16:creationId xmlns:a16="http://schemas.microsoft.com/office/drawing/2014/main" id="{E35E71E7-F176-401C-BB4B-CC6C086B46A2}"/>
              </a:ext>
            </a:extLst>
          </p:cNvPr>
          <p:cNvSpPr/>
          <p:nvPr/>
        </p:nvSpPr>
        <p:spPr>
          <a:xfrm>
            <a:off x="6738852" y="4114460"/>
            <a:ext cx="4648200"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sz="2000" dirty="0">
                <a:solidFill>
                  <a:schemeClr val="tx1"/>
                </a:solidFill>
              </a:rPr>
              <a:t>Statistical Functions</a:t>
            </a:r>
          </a:p>
        </p:txBody>
      </p:sp>
      <p:sp>
        <p:nvSpPr>
          <p:cNvPr id="40" name="Rectangle 39">
            <a:extLst>
              <a:ext uri="{FF2B5EF4-FFF2-40B4-BE49-F238E27FC236}">
                <a16:creationId xmlns:a16="http://schemas.microsoft.com/office/drawing/2014/main" id="{FC0CDEFC-28D7-48E9-9467-101DF36FD0C9}"/>
              </a:ext>
            </a:extLst>
          </p:cNvPr>
          <p:cNvSpPr/>
          <p:nvPr/>
        </p:nvSpPr>
        <p:spPr>
          <a:xfrm>
            <a:off x="6738852" y="4393887"/>
            <a:ext cx="4648200" cy="276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Ø"/>
            </a:pPr>
            <a:r>
              <a:rPr lang="en-CA" sz="2000" dirty="0">
                <a:solidFill>
                  <a:schemeClr val="tx1"/>
                </a:solidFill>
              </a:rPr>
              <a:t>Text Functions</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left)">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wipe(left)">
                                      <p:cBhvr>
                                        <p:cTn id="38" dur="500"/>
                                        <p:tgtEl>
                                          <p:spTgt spid="2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left)">
                                      <p:cBhvr>
                                        <p:cTn id="43" dur="500"/>
                                        <p:tgtEl>
                                          <p:spTgt spid="2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wipe(right)">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wipe(right)">
                                      <p:cBhvr>
                                        <p:cTn id="53" dur="500"/>
                                        <p:tgtEl>
                                          <p:spTgt spid="2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wipe(up)">
                                      <p:cBhvr>
                                        <p:cTn id="58" dur="500"/>
                                        <p:tgtEl>
                                          <p:spTgt spid="3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36"/>
                                        </p:tgtEl>
                                        <p:attrNameLst>
                                          <p:attrName>style.visibility</p:attrName>
                                        </p:attrNameLst>
                                      </p:cBhvr>
                                      <p:to>
                                        <p:strVal val="visible"/>
                                      </p:to>
                                    </p:set>
                                    <p:animEffect transition="in" filter="wipe(left)">
                                      <p:cBhvr>
                                        <p:cTn id="63" dur="500"/>
                                        <p:tgtEl>
                                          <p:spTgt spid="3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37"/>
                                        </p:tgtEl>
                                        <p:attrNameLst>
                                          <p:attrName>style.visibility</p:attrName>
                                        </p:attrNameLst>
                                      </p:cBhvr>
                                      <p:to>
                                        <p:strVal val="visible"/>
                                      </p:to>
                                    </p:set>
                                    <p:animEffect transition="in" filter="wipe(left)">
                                      <p:cBhvr>
                                        <p:cTn id="68" dur="500"/>
                                        <p:tgtEl>
                                          <p:spTgt spid="37"/>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38">
                                            <p:txEl>
                                              <p:pRg st="0" end="0"/>
                                            </p:txEl>
                                          </p:spTgt>
                                        </p:tgtEl>
                                        <p:attrNameLst>
                                          <p:attrName>style.visibility</p:attrName>
                                        </p:attrNameLst>
                                      </p:cBhvr>
                                      <p:to>
                                        <p:strVal val="visible"/>
                                      </p:to>
                                    </p:set>
                                    <p:animEffect transition="in" filter="wipe(left)">
                                      <p:cBhvr>
                                        <p:cTn id="73" dur="500"/>
                                        <p:tgtEl>
                                          <p:spTgt spid="38">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nodeType="clickEffect">
                                  <p:stCondLst>
                                    <p:cond delay="0"/>
                                  </p:stCondLst>
                                  <p:childTnLst>
                                    <p:set>
                                      <p:cBhvr>
                                        <p:cTn id="77" dur="1" fill="hold">
                                          <p:stCondLst>
                                            <p:cond delay="0"/>
                                          </p:stCondLst>
                                        </p:cTn>
                                        <p:tgtEl>
                                          <p:spTgt spid="39">
                                            <p:txEl>
                                              <p:pRg st="0" end="0"/>
                                            </p:txEl>
                                          </p:spTgt>
                                        </p:tgtEl>
                                        <p:attrNameLst>
                                          <p:attrName>style.visibility</p:attrName>
                                        </p:attrNameLst>
                                      </p:cBhvr>
                                      <p:to>
                                        <p:strVal val="visible"/>
                                      </p:to>
                                    </p:set>
                                    <p:animEffect transition="in" filter="wipe(left)">
                                      <p:cBhvr>
                                        <p:cTn id="78" dur="500"/>
                                        <p:tgtEl>
                                          <p:spTgt spid="39">
                                            <p:txEl>
                                              <p:pRg st="0" end="0"/>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nodeType="clickEffect">
                                  <p:stCondLst>
                                    <p:cond delay="0"/>
                                  </p:stCondLst>
                                  <p:childTnLst>
                                    <p:set>
                                      <p:cBhvr>
                                        <p:cTn id="82" dur="1" fill="hold">
                                          <p:stCondLst>
                                            <p:cond delay="0"/>
                                          </p:stCondLst>
                                        </p:cTn>
                                        <p:tgtEl>
                                          <p:spTgt spid="40">
                                            <p:txEl>
                                              <p:pRg st="0" end="0"/>
                                            </p:txEl>
                                          </p:spTgt>
                                        </p:tgtEl>
                                        <p:attrNameLst>
                                          <p:attrName>style.visibility</p:attrName>
                                        </p:attrNameLst>
                                      </p:cBhvr>
                                      <p:to>
                                        <p:strVal val="visible"/>
                                      </p:to>
                                    </p:set>
                                    <p:animEffect transition="in" filter="wipe(left)">
                                      <p:cBhvr>
                                        <p:cTn id="83" dur="500"/>
                                        <p:tgtEl>
                                          <p:spTgt spid="4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9" grpId="0" animBg="1"/>
      <p:bldP spid="20" grpId="0" animBg="1"/>
      <p:bldP spid="21" grpId="0" animBg="1"/>
      <p:bldP spid="22" grpId="0" animBg="1"/>
      <p:bldP spid="24" grpId="0" animBg="1"/>
      <p:bldP spid="25" grpId="0" animBg="1"/>
      <p:bldP spid="26" grpId="0" animBg="1"/>
      <p:bldP spid="27" grpId="0" animBg="1"/>
      <p:bldP spid="35" grpId="0" animBg="1"/>
      <p:bldP spid="36" grpId="0"/>
      <p:bldP spid="3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62029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17B53BE-6D22-4199-B927-D3E6FCCEA037}"/>
              </a:ext>
            </a:extLst>
          </p:cNvPr>
          <p:cNvPicPr>
            <a:picLocks noChangeAspect="1"/>
          </p:cNvPicPr>
          <p:nvPr/>
        </p:nvPicPr>
        <p:blipFill>
          <a:blip r:embed="rId2"/>
          <a:stretch>
            <a:fillRect/>
          </a:stretch>
        </p:blipFill>
        <p:spPr>
          <a:xfrm>
            <a:off x="3305173" y="781560"/>
            <a:ext cx="8847299" cy="6024897"/>
          </a:xfrm>
          <a:prstGeom prst="rect">
            <a:avLst/>
          </a:prstGeom>
        </p:spPr>
      </p:pic>
      <p:sp>
        <p:nvSpPr>
          <p:cNvPr id="3" name="TextBox 2">
            <a:extLst>
              <a:ext uri="{FF2B5EF4-FFF2-40B4-BE49-F238E27FC236}">
                <a16:creationId xmlns:a16="http://schemas.microsoft.com/office/drawing/2014/main" id="{F98E693F-C977-82CD-D8F7-00DF7ECE5612}"/>
              </a:ext>
            </a:extLst>
          </p:cNvPr>
          <p:cNvSpPr txBox="1"/>
          <p:nvPr/>
        </p:nvSpPr>
        <p:spPr>
          <a:xfrm>
            <a:off x="3011325" y="133151"/>
            <a:ext cx="8847298" cy="400110"/>
          </a:xfrm>
          <a:prstGeom prst="rect">
            <a:avLst/>
          </a:prstGeom>
          <a:solidFill>
            <a:srgbClr val="FCE7D8">
              <a:alpha val="50000"/>
            </a:srgbClr>
          </a:solidFill>
          <a:ln w="19050">
            <a:solidFill>
              <a:srgbClr val="FFC000"/>
            </a:solidFill>
          </a:ln>
          <a:effectLst/>
        </p:spPr>
        <p:txBody>
          <a:bodyPr wrap="square" rtlCol="0">
            <a:spAutoFit/>
          </a:bodyPr>
          <a:lstStyle/>
          <a:p>
            <a:pPr algn="ctr"/>
            <a:r>
              <a:rPr lang="en-CA" sz="2000" dirty="0">
                <a:solidFill>
                  <a:prstClr val="black"/>
                </a:solidFill>
              </a:rPr>
              <a:t>The workbook is a macro enabled workbook.  Notice the .</a:t>
            </a:r>
            <a:r>
              <a:rPr lang="en-CA" sz="2000" dirty="0" err="1">
                <a:solidFill>
                  <a:prstClr val="black"/>
                </a:solidFill>
              </a:rPr>
              <a:t>xlsm</a:t>
            </a:r>
            <a:r>
              <a:rPr lang="en-CA" sz="2000" dirty="0">
                <a:solidFill>
                  <a:prstClr val="black"/>
                </a:solidFill>
              </a:rPr>
              <a:t> extension on the file.</a:t>
            </a:r>
          </a:p>
        </p:txBody>
      </p:sp>
      <p:sp>
        <p:nvSpPr>
          <p:cNvPr id="7" name="TextBox 6">
            <a:extLst>
              <a:ext uri="{FF2B5EF4-FFF2-40B4-BE49-F238E27FC236}">
                <a16:creationId xmlns:a16="http://schemas.microsoft.com/office/drawing/2014/main" id="{0755B88D-6B5D-4993-8147-75F34EAE2B36}"/>
              </a:ext>
            </a:extLst>
          </p:cNvPr>
          <p:cNvSpPr txBox="1"/>
          <p:nvPr/>
        </p:nvSpPr>
        <p:spPr>
          <a:xfrm>
            <a:off x="124237" y="2438400"/>
            <a:ext cx="3057113" cy="1323439"/>
          </a:xfrm>
          <a:prstGeom prst="rect">
            <a:avLst/>
          </a:prstGeom>
          <a:solidFill>
            <a:schemeClr val="bg1"/>
          </a:solidFill>
          <a:ln w="19050">
            <a:solidFill>
              <a:schemeClr val="accent2"/>
            </a:solidFill>
          </a:ln>
        </p:spPr>
        <p:txBody>
          <a:bodyPr wrap="square" rtlCol="0">
            <a:spAutoFit/>
          </a:bodyPr>
          <a:lstStyle/>
          <a:p>
            <a:r>
              <a:rPr lang="en-US" sz="2000" dirty="0"/>
              <a:t>The first two spreadsheets are empty because those are the spreadsheets into which we will import data.</a:t>
            </a:r>
          </a:p>
        </p:txBody>
      </p:sp>
      <p:cxnSp>
        <p:nvCxnSpPr>
          <p:cNvPr id="11" name="Straight Arrow Connector 10">
            <a:extLst>
              <a:ext uri="{FF2B5EF4-FFF2-40B4-BE49-F238E27FC236}">
                <a16:creationId xmlns:a16="http://schemas.microsoft.com/office/drawing/2014/main" id="{5F4A4843-AE3F-9F50-B657-595E03CAE75E}"/>
              </a:ext>
            </a:extLst>
          </p:cNvPr>
          <p:cNvCxnSpPr>
            <a:cxnSpLocks/>
            <a:stCxn id="7" idx="2"/>
          </p:cNvCxnSpPr>
          <p:nvPr/>
        </p:nvCxnSpPr>
        <p:spPr>
          <a:xfrm>
            <a:off x="1652794" y="3761839"/>
            <a:ext cx="2561759" cy="271377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D7FA075-08F0-6DBD-3417-BF1D113A8D3C}"/>
              </a:ext>
            </a:extLst>
          </p:cNvPr>
          <p:cNvCxnSpPr>
            <a:cxnSpLocks/>
            <a:stCxn id="7" idx="2"/>
          </p:cNvCxnSpPr>
          <p:nvPr/>
        </p:nvCxnSpPr>
        <p:spPr>
          <a:xfrm>
            <a:off x="1652794" y="3761839"/>
            <a:ext cx="3609501" cy="26535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8FFB29DA-EDC1-AA70-9B04-6F79C467DD98}"/>
              </a:ext>
            </a:extLst>
          </p:cNvPr>
          <p:cNvSpPr txBox="1"/>
          <p:nvPr/>
        </p:nvSpPr>
        <p:spPr>
          <a:xfrm>
            <a:off x="3440999" y="3244548"/>
            <a:ext cx="4572000" cy="707886"/>
          </a:xfrm>
          <a:prstGeom prst="rect">
            <a:avLst/>
          </a:prstGeom>
          <a:solidFill>
            <a:schemeClr val="bg1"/>
          </a:solidFill>
          <a:ln w="19050">
            <a:solidFill>
              <a:schemeClr val="accent2"/>
            </a:solidFill>
          </a:ln>
        </p:spPr>
        <p:txBody>
          <a:bodyPr wrap="square" rtlCol="0">
            <a:spAutoFit/>
          </a:bodyPr>
          <a:lstStyle/>
          <a:p>
            <a:r>
              <a:rPr lang="en-CA" sz="2000" dirty="0"/>
              <a:t>The “</a:t>
            </a:r>
            <a:r>
              <a:rPr lang="en-CA" sz="2000" b="1" dirty="0"/>
              <a:t>m</a:t>
            </a:r>
            <a:r>
              <a:rPr lang="en-CA" sz="2000" dirty="0"/>
              <a:t>” at the end of the file extension indicates this workbook is macro-enabled.</a:t>
            </a:r>
          </a:p>
        </p:txBody>
      </p:sp>
      <p:cxnSp>
        <p:nvCxnSpPr>
          <p:cNvPr id="18" name="Straight Arrow Connector 17">
            <a:extLst>
              <a:ext uri="{FF2B5EF4-FFF2-40B4-BE49-F238E27FC236}">
                <a16:creationId xmlns:a16="http://schemas.microsoft.com/office/drawing/2014/main" id="{C841D3AA-2F6B-FECE-D799-15A224E94529}"/>
              </a:ext>
            </a:extLst>
          </p:cNvPr>
          <p:cNvCxnSpPr>
            <a:cxnSpLocks/>
            <a:stCxn id="17" idx="0"/>
          </p:cNvCxnSpPr>
          <p:nvPr/>
        </p:nvCxnSpPr>
        <p:spPr>
          <a:xfrm flipV="1">
            <a:off x="5726999" y="468136"/>
            <a:ext cx="3658070" cy="27764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11B0C1A-21BE-9161-F709-9CE218160F80}"/>
              </a:ext>
            </a:extLst>
          </p:cNvPr>
          <p:cNvCxnSpPr>
            <a:cxnSpLocks/>
            <a:stCxn id="17" idx="0"/>
          </p:cNvCxnSpPr>
          <p:nvPr/>
        </p:nvCxnSpPr>
        <p:spPr>
          <a:xfrm flipH="1" flipV="1">
            <a:off x="5719156" y="989215"/>
            <a:ext cx="7843" cy="225533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id="{463132D1-995B-6344-DE04-3B1CFC2A4E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0453" y="3305534"/>
            <a:ext cx="3018865" cy="1293800"/>
          </a:xfrm>
          <a:prstGeom prst="rect">
            <a:avLst/>
          </a:prstGeom>
        </p:spPr>
      </p:pic>
      <p:sp>
        <p:nvSpPr>
          <p:cNvPr id="34" name="TextBox 33">
            <a:extLst>
              <a:ext uri="{FF2B5EF4-FFF2-40B4-BE49-F238E27FC236}">
                <a16:creationId xmlns:a16="http://schemas.microsoft.com/office/drawing/2014/main" id="{A028767C-80BA-D63F-44D8-B45BBD75CDED}"/>
              </a:ext>
            </a:extLst>
          </p:cNvPr>
          <p:cNvSpPr txBox="1"/>
          <p:nvPr/>
        </p:nvSpPr>
        <p:spPr>
          <a:xfrm>
            <a:off x="5866932" y="4963772"/>
            <a:ext cx="5991693" cy="1015663"/>
          </a:xfrm>
          <a:prstGeom prst="rect">
            <a:avLst/>
          </a:prstGeom>
          <a:solidFill>
            <a:schemeClr val="bg1"/>
          </a:solidFill>
          <a:ln w="19050">
            <a:solidFill>
              <a:schemeClr val="accent2"/>
            </a:solidFill>
          </a:ln>
        </p:spPr>
        <p:txBody>
          <a:bodyPr wrap="square" rtlCol="0">
            <a:spAutoFit/>
          </a:bodyPr>
          <a:lstStyle/>
          <a:p>
            <a:r>
              <a:rPr lang="en-CA" sz="2000" dirty="0"/>
              <a:t>You might also see this dialog box.  This warning is telling you this is a macro-enabled file and you need to authorize its’ use.</a:t>
            </a:r>
          </a:p>
        </p:txBody>
      </p:sp>
      <p:cxnSp>
        <p:nvCxnSpPr>
          <p:cNvPr id="37" name="Straight Arrow Connector 36">
            <a:extLst>
              <a:ext uri="{FF2B5EF4-FFF2-40B4-BE49-F238E27FC236}">
                <a16:creationId xmlns:a16="http://schemas.microsoft.com/office/drawing/2014/main" id="{A926B5F1-94FE-8AFE-0E2F-7C6B0CC19A75}"/>
              </a:ext>
            </a:extLst>
          </p:cNvPr>
          <p:cNvCxnSpPr>
            <a:cxnSpLocks/>
          </p:cNvCxnSpPr>
          <p:nvPr/>
        </p:nvCxnSpPr>
        <p:spPr>
          <a:xfrm flipV="1">
            <a:off x="9572625" y="4472247"/>
            <a:ext cx="693593" cy="4915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AF1A5127-6872-494E-B4C7-09E3CDEAC775}"/>
              </a:ext>
            </a:extLst>
          </p:cNvPr>
          <p:cNvSpPr txBox="1"/>
          <p:nvPr/>
        </p:nvSpPr>
        <p:spPr>
          <a:xfrm>
            <a:off x="124238" y="68025"/>
            <a:ext cx="1987196" cy="707886"/>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Open the sample workbook</a:t>
            </a:r>
          </a:p>
        </p:txBody>
      </p:sp>
      <p:sp>
        <p:nvSpPr>
          <p:cNvPr id="15" name="Slide Number Placeholder 2">
            <a:extLst>
              <a:ext uri="{FF2B5EF4-FFF2-40B4-BE49-F238E27FC236}">
                <a16:creationId xmlns:a16="http://schemas.microsoft.com/office/drawing/2014/main" id="{8EF25596-940A-475A-B5F8-599AB3CA7AF0}"/>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6</a:t>
            </a:fld>
            <a:endParaRPr lang="en-GB" dirty="0">
              <a:solidFill>
                <a:schemeClr val="tx1"/>
              </a:solidFill>
            </a:endParaRPr>
          </a:p>
        </p:txBody>
      </p:sp>
    </p:spTree>
    <p:extLst>
      <p:ext uri="{BB962C8B-B14F-4D97-AF65-F5344CB8AC3E}">
        <p14:creationId xmlns:p14="http://schemas.microsoft.com/office/powerpoint/2010/main" val="3115006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0-#ppt_w/2"/>
                                          </p:val>
                                        </p:tav>
                                        <p:tav tm="100000">
                                          <p:val>
                                            <p:strVal val="#ppt_x"/>
                                          </p:val>
                                        </p:tav>
                                      </p:tavLst>
                                    </p:anim>
                                    <p:anim calcmode="lin" valueType="num">
                                      <p:cBhvr additive="base">
                                        <p:cTn id="22" dur="500" fill="hold"/>
                                        <p:tgtEl>
                                          <p:spTgt spid="7"/>
                                        </p:tgtEl>
                                        <p:attrNameLst>
                                          <p:attrName>ppt_y</p:attrName>
                                        </p:attrNameLst>
                                      </p:cBhvr>
                                      <p:tavLst>
                                        <p:tav tm="0">
                                          <p:val>
                                            <p:strVal val="0-#ppt_h/2"/>
                                          </p:val>
                                        </p:tav>
                                        <p:tav tm="100000">
                                          <p:val>
                                            <p:strVal val="#ppt_y"/>
                                          </p:val>
                                        </p:tav>
                                      </p:tavLst>
                                    </p:anim>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up)">
                                      <p:cBhvr>
                                        <p:cTn id="26" dur="500"/>
                                        <p:tgtEl>
                                          <p:spTgt spid="14"/>
                                        </p:tgtEl>
                                      </p:cBhvr>
                                    </p:animEffect>
                                  </p:childTnLst>
                                </p:cTn>
                              </p:par>
                              <p:par>
                                <p:cTn id="27" presetID="22" presetClass="entr" presetSubtype="1"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up)">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12"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0-#ppt_w/2"/>
                                          </p:val>
                                        </p:tav>
                                        <p:tav tm="100000">
                                          <p:val>
                                            <p:strVal val="#ppt_x"/>
                                          </p:val>
                                        </p:tav>
                                      </p:tavLst>
                                    </p:anim>
                                    <p:anim calcmode="lin" valueType="num">
                                      <p:cBhvr additive="base">
                                        <p:cTn id="35" dur="500" fill="hold"/>
                                        <p:tgtEl>
                                          <p:spTgt spid="17"/>
                                        </p:tgtEl>
                                        <p:attrNameLst>
                                          <p:attrName>ppt_y</p:attrName>
                                        </p:attrNameLst>
                                      </p:cBhvr>
                                      <p:tavLst>
                                        <p:tav tm="0">
                                          <p:val>
                                            <p:strVal val="1+#ppt_h/2"/>
                                          </p:val>
                                        </p:tav>
                                        <p:tav tm="100000">
                                          <p:val>
                                            <p:strVal val="#ppt_y"/>
                                          </p:val>
                                        </p:tav>
                                      </p:tavLst>
                                    </p:anim>
                                  </p:childTnLst>
                                </p:cTn>
                              </p:par>
                            </p:childTnLst>
                          </p:cTn>
                        </p:par>
                        <p:par>
                          <p:cTn id="36" fill="hold">
                            <p:stCondLst>
                              <p:cond delay="500"/>
                            </p:stCondLst>
                            <p:childTnLst>
                              <p:par>
                                <p:cTn id="37" presetID="22" presetClass="entr" presetSubtype="4" fill="hold"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down)">
                                      <p:cBhvr>
                                        <p:cTn id="39" dur="500"/>
                                        <p:tgtEl>
                                          <p:spTgt spid="22"/>
                                        </p:tgtEl>
                                      </p:cBhvr>
                                    </p:animEffect>
                                  </p:childTnLst>
                                </p:cTn>
                              </p:par>
                              <p:par>
                                <p:cTn id="40" presetID="22" presetClass="entr" presetSubtype="4"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down)">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randombar(horizontal)">
                                      <p:cBhvr>
                                        <p:cTn id="47" dur="500"/>
                                        <p:tgtEl>
                                          <p:spTgt spid="33"/>
                                        </p:tgtEl>
                                      </p:cBhvr>
                                    </p:animEffect>
                                  </p:childTnLst>
                                </p:cTn>
                              </p:par>
                              <p:par>
                                <p:cTn id="48" presetID="2" presetClass="entr" presetSubtype="12"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anim calcmode="lin" valueType="num">
                                      <p:cBhvr additive="base">
                                        <p:cTn id="50" dur="500" fill="hold"/>
                                        <p:tgtEl>
                                          <p:spTgt spid="34"/>
                                        </p:tgtEl>
                                        <p:attrNameLst>
                                          <p:attrName>ppt_x</p:attrName>
                                        </p:attrNameLst>
                                      </p:cBhvr>
                                      <p:tavLst>
                                        <p:tav tm="0">
                                          <p:val>
                                            <p:strVal val="0-#ppt_w/2"/>
                                          </p:val>
                                        </p:tav>
                                        <p:tav tm="100000">
                                          <p:val>
                                            <p:strVal val="#ppt_x"/>
                                          </p:val>
                                        </p:tav>
                                      </p:tavLst>
                                    </p:anim>
                                    <p:anim calcmode="lin" valueType="num">
                                      <p:cBhvr additive="base">
                                        <p:cTn id="51" dur="500" fill="hold"/>
                                        <p:tgtEl>
                                          <p:spTgt spid="34"/>
                                        </p:tgtEl>
                                        <p:attrNameLst>
                                          <p:attrName>ppt_y</p:attrName>
                                        </p:attrNameLst>
                                      </p:cBhvr>
                                      <p:tavLst>
                                        <p:tav tm="0">
                                          <p:val>
                                            <p:strVal val="1+#ppt_h/2"/>
                                          </p:val>
                                        </p:tav>
                                        <p:tav tm="100000">
                                          <p:val>
                                            <p:strVal val="#ppt_y"/>
                                          </p:val>
                                        </p:tav>
                                      </p:tavLst>
                                    </p:anim>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wipe(left)">
                                      <p:cBhvr>
                                        <p:cTn id="55" dur="500"/>
                                        <p:tgtEl>
                                          <p:spTgt spid="37"/>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xit" presetSubtype="8" fill="hold" grpId="1" nodeType="clickEffect">
                                  <p:stCondLst>
                                    <p:cond delay="0"/>
                                  </p:stCondLst>
                                  <p:childTnLst>
                                    <p:anim calcmode="lin" valueType="num">
                                      <p:cBhvr additive="base">
                                        <p:cTn id="59" dur="500"/>
                                        <p:tgtEl>
                                          <p:spTgt spid="16"/>
                                        </p:tgtEl>
                                        <p:attrNameLst>
                                          <p:attrName>ppt_x</p:attrName>
                                        </p:attrNameLst>
                                      </p:cBhvr>
                                      <p:tavLst>
                                        <p:tav tm="0">
                                          <p:val>
                                            <p:strVal val="ppt_x"/>
                                          </p:val>
                                        </p:tav>
                                        <p:tav tm="100000">
                                          <p:val>
                                            <p:strVal val="0-ppt_w/2"/>
                                          </p:val>
                                        </p:tav>
                                      </p:tavLst>
                                    </p:anim>
                                    <p:anim calcmode="lin" valueType="num">
                                      <p:cBhvr additive="base">
                                        <p:cTn id="60" dur="500"/>
                                        <p:tgtEl>
                                          <p:spTgt spid="16"/>
                                        </p:tgtEl>
                                        <p:attrNameLst>
                                          <p:attrName>ppt_y</p:attrName>
                                        </p:attrNameLst>
                                      </p:cBhvr>
                                      <p:tavLst>
                                        <p:tav tm="0">
                                          <p:val>
                                            <p:strVal val="ppt_y"/>
                                          </p:val>
                                        </p:tav>
                                        <p:tav tm="100000">
                                          <p:val>
                                            <p:strVal val="ppt_y"/>
                                          </p:val>
                                        </p:tav>
                                      </p:tavLst>
                                    </p:anim>
                                    <p:set>
                                      <p:cBhvr>
                                        <p:cTn id="61" dur="1" fill="hold">
                                          <p:stCondLst>
                                            <p:cond delay="499"/>
                                          </p:stCondLst>
                                        </p:cTn>
                                        <p:tgtEl>
                                          <p:spTgt spid="16"/>
                                        </p:tgtEl>
                                        <p:attrNameLst>
                                          <p:attrName>style.visibility</p:attrName>
                                        </p:attrNameLst>
                                      </p:cBhvr>
                                      <p:to>
                                        <p:strVal val="hidden"/>
                                      </p:to>
                                    </p:set>
                                  </p:childTnLst>
                                </p:cTn>
                              </p:par>
                              <p:par>
                                <p:cTn id="62" presetID="2" presetClass="exit" presetSubtype="8" fill="hold" grpId="1" nodeType="withEffect">
                                  <p:stCondLst>
                                    <p:cond delay="0"/>
                                  </p:stCondLst>
                                  <p:childTnLst>
                                    <p:anim calcmode="lin" valueType="num">
                                      <p:cBhvr additive="base">
                                        <p:cTn id="63" dur="500"/>
                                        <p:tgtEl>
                                          <p:spTgt spid="7"/>
                                        </p:tgtEl>
                                        <p:attrNameLst>
                                          <p:attrName>ppt_x</p:attrName>
                                        </p:attrNameLst>
                                      </p:cBhvr>
                                      <p:tavLst>
                                        <p:tav tm="0">
                                          <p:val>
                                            <p:strVal val="ppt_x"/>
                                          </p:val>
                                        </p:tav>
                                        <p:tav tm="100000">
                                          <p:val>
                                            <p:strVal val="0-ppt_w/2"/>
                                          </p:val>
                                        </p:tav>
                                      </p:tavLst>
                                    </p:anim>
                                    <p:anim calcmode="lin" valueType="num">
                                      <p:cBhvr additive="base">
                                        <p:cTn id="64" dur="500"/>
                                        <p:tgtEl>
                                          <p:spTgt spid="7"/>
                                        </p:tgtEl>
                                        <p:attrNameLst>
                                          <p:attrName>ppt_y</p:attrName>
                                        </p:attrNameLst>
                                      </p:cBhvr>
                                      <p:tavLst>
                                        <p:tav tm="0">
                                          <p:val>
                                            <p:strVal val="ppt_y"/>
                                          </p:val>
                                        </p:tav>
                                        <p:tav tm="100000">
                                          <p:val>
                                            <p:strVal val="ppt_y"/>
                                          </p:val>
                                        </p:tav>
                                      </p:tavLst>
                                    </p:anim>
                                    <p:set>
                                      <p:cBhvr>
                                        <p:cTn id="65" dur="1" fill="hold">
                                          <p:stCondLst>
                                            <p:cond delay="499"/>
                                          </p:stCondLst>
                                        </p:cTn>
                                        <p:tgtEl>
                                          <p:spTgt spid="7"/>
                                        </p:tgtEl>
                                        <p:attrNameLst>
                                          <p:attrName>style.visibility</p:attrName>
                                        </p:attrNameLst>
                                      </p:cBhvr>
                                      <p:to>
                                        <p:strVal val="hidden"/>
                                      </p:to>
                                    </p:set>
                                  </p:childTnLst>
                                </p:cTn>
                              </p:par>
                              <p:par>
                                <p:cTn id="66" presetID="2" presetClass="exit" presetSubtype="8" fill="hold" nodeType="withEffect">
                                  <p:stCondLst>
                                    <p:cond delay="0"/>
                                  </p:stCondLst>
                                  <p:childTnLst>
                                    <p:anim calcmode="lin" valueType="num">
                                      <p:cBhvr additive="base">
                                        <p:cTn id="67" dur="500"/>
                                        <p:tgtEl>
                                          <p:spTgt spid="14"/>
                                        </p:tgtEl>
                                        <p:attrNameLst>
                                          <p:attrName>ppt_x</p:attrName>
                                        </p:attrNameLst>
                                      </p:cBhvr>
                                      <p:tavLst>
                                        <p:tav tm="0">
                                          <p:val>
                                            <p:strVal val="ppt_x"/>
                                          </p:val>
                                        </p:tav>
                                        <p:tav tm="100000">
                                          <p:val>
                                            <p:strVal val="0-ppt_w/2"/>
                                          </p:val>
                                        </p:tav>
                                      </p:tavLst>
                                    </p:anim>
                                    <p:anim calcmode="lin" valueType="num">
                                      <p:cBhvr additive="base">
                                        <p:cTn id="68" dur="500"/>
                                        <p:tgtEl>
                                          <p:spTgt spid="14"/>
                                        </p:tgtEl>
                                        <p:attrNameLst>
                                          <p:attrName>ppt_y</p:attrName>
                                        </p:attrNameLst>
                                      </p:cBhvr>
                                      <p:tavLst>
                                        <p:tav tm="0">
                                          <p:val>
                                            <p:strVal val="ppt_y"/>
                                          </p:val>
                                        </p:tav>
                                        <p:tav tm="100000">
                                          <p:val>
                                            <p:strVal val="ppt_y"/>
                                          </p:val>
                                        </p:tav>
                                      </p:tavLst>
                                    </p:anim>
                                    <p:set>
                                      <p:cBhvr>
                                        <p:cTn id="69" dur="1" fill="hold">
                                          <p:stCondLst>
                                            <p:cond delay="499"/>
                                          </p:stCondLst>
                                        </p:cTn>
                                        <p:tgtEl>
                                          <p:spTgt spid="14"/>
                                        </p:tgtEl>
                                        <p:attrNameLst>
                                          <p:attrName>style.visibility</p:attrName>
                                        </p:attrNameLst>
                                      </p:cBhvr>
                                      <p:to>
                                        <p:strVal val="hidden"/>
                                      </p:to>
                                    </p:set>
                                  </p:childTnLst>
                                </p:cTn>
                              </p:par>
                              <p:par>
                                <p:cTn id="70" presetID="2" presetClass="exit" presetSubtype="8" fill="hold" nodeType="withEffect">
                                  <p:stCondLst>
                                    <p:cond delay="0"/>
                                  </p:stCondLst>
                                  <p:childTnLst>
                                    <p:anim calcmode="lin" valueType="num">
                                      <p:cBhvr additive="base">
                                        <p:cTn id="71" dur="500"/>
                                        <p:tgtEl>
                                          <p:spTgt spid="11"/>
                                        </p:tgtEl>
                                        <p:attrNameLst>
                                          <p:attrName>ppt_x</p:attrName>
                                        </p:attrNameLst>
                                      </p:cBhvr>
                                      <p:tavLst>
                                        <p:tav tm="0">
                                          <p:val>
                                            <p:strVal val="ppt_x"/>
                                          </p:val>
                                        </p:tav>
                                        <p:tav tm="100000">
                                          <p:val>
                                            <p:strVal val="0-ppt_w/2"/>
                                          </p:val>
                                        </p:tav>
                                      </p:tavLst>
                                    </p:anim>
                                    <p:anim calcmode="lin" valueType="num">
                                      <p:cBhvr additive="base">
                                        <p:cTn id="72" dur="500"/>
                                        <p:tgtEl>
                                          <p:spTgt spid="11"/>
                                        </p:tgtEl>
                                        <p:attrNameLst>
                                          <p:attrName>ppt_y</p:attrName>
                                        </p:attrNameLst>
                                      </p:cBhvr>
                                      <p:tavLst>
                                        <p:tav tm="0">
                                          <p:val>
                                            <p:strVal val="ppt_y"/>
                                          </p:val>
                                        </p:tav>
                                        <p:tav tm="100000">
                                          <p:val>
                                            <p:strVal val="ppt_y"/>
                                          </p:val>
                                        </p:tav>
                                      </p:tavLst>
                                    </p:anim>
                                    <p:set>
                                      <p:cBhvr>
                                        <p:cTn id="73" dur="1" fill="hold">
                                          <p:stCondLst>
                                            <p:cond delay="499"/>
                                          </p:stCondLst>
                                        </p:cTn>
                                        <p:tgtEl>
                                          <p:spTgt spid="11"/>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3"/>
                                        </p:tgtEl>
                                        <p:attrNameLst>
                                          <p:attrName>ppt_x</p:attrName>
                                        </p:attrNameLst>
                                      </p:cBhvr>
                                      <p:tavLst>
                                        <p:tav tm="0">
                                          <p:val>
                                            <p:strVal val="ppt_x"/>
                                          </p:val>
                                        </p:tav>
                                        <p:tav tm="100000">
                                          <p:val>
                                            <p:strVal val="ppt_x"/>
                                          </p:val>
                                        </p:tav>
                                      </p:tavLst>
                                    </p:anim>
                                    <p:anim calcmode="lin" valueType="num">
                                      <p:cBhvr additive="base">
                                        <p:cTn id="76" dur="500"/>
                                        <p:tgtEl>
                                          <p:spTgt spid="3"/>
                                        </p:tgtEl>
                                        <p:attrNameLst>
                                          <p:attrName>ppt_y</p:attrName>
                                        </p:attrNameLst>
                                      </p:cBhvr>
                                      <p:tavLst>
                                        <p:tav tm="0">
                                          <p:val>
                                            <p:strVal val="ppt_y"/>
                                          </p:val>
                                        </p:tav>
                                        <p:tav tm="100000">
                                          <p:val>
                                            <p:strVal val="1+ppt_h/2"/>
                                          </p:val>
                                        </p:tav>
                                      </p:tavLst>
                                    </p:anim>
                                    <p:set>
                                      <p:cBhvr>
                                        <p:cTn id="77" dur="1" fill="hold">
                                          <p:stCondLst>
                                            <p:cond delay="499"/>
                                          </p:stCondLst>
                                        </p:cTn>
                                        <p:tgtEl>
                                          <p:spTgt spid="3"/>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17"/>
                                        </p:tgtEl>
                                        <p:attrNameLst>
                                          <p:attrName>ppt_x</p:attrName>
                                        </p:attrNameLst>
                                      </p:cBhvr>
                                      <p:tavLst>
                                        <p:tav tm="0">
                                          <p:val>
                                            <p:strVal val="ppt_x"/>
                                          </p:val>
                                        </p:tav>
                                        <p:tav tm="100000">
                                          <p:val>
                                            <p:strVal val="ppt_x"/>
                                          </p:val>
                                        </p:tav>
                                      </p:tavLst>
                                    </p:anim>
                                    <p:anim calcmode="lin" valueType="num">
                                      <p:cBhvr additive="base">
                                        <p:cTn id="80" dur="500"/>
                                        <p:tgtEl>
                                          <p:spTgt spid="17"/>
                                        </p:tgtEl>
                                        <p:attrNameLst>
                                          <p:attrName>ppt_y</p:attrName>
                                        </p:attrNameLst>
                                      </p:cBhvr>
                                      <p:tavLst>
                                        <p:tav tm="0">
                                          <p:val>
                                            <p:strVal val="ppt_y"/>
                                          </p:val>
                                        </p:tav>
                                        <p:tav tm="100000">
                                          <p:val>
                                            <p:strVal val="1+ppt_h/2"/>
                                          </p:val>
                                        </p:tav>
                                      </p:tavLst>
                                    </p:anim>
                                    <p:set>
                                      <p:cBhvr>
                                        <p:cTn id="81" dur="1" fill="hold">
                                          <p:stCondLst>
                                            <p:cond delay="499"/>
                                          </p:stCondLst>
                                        </p:cTn>
                                        <p:tgtEl>
                                          <p:spTgt spid="17"/>
                                        </p:tgtEl>
                                        <p:attrNameLst>
                                          <p:attrName>style.visibility</p:attrName>
                                        </p:attrNameLst>
                                      </p:cBhvr>
                                      <p:to>
                                        <p:strVal val="hidden"/>
                                      </p:to>
                                    </p:set>
                                  </p:childTnLst>
                                </p:cTn>
                              </p:par>
                              <p:par>
                                <p:cTn id="82" presetID="2" presetClass="exit" presetSubtype="4" fill="hold" nodeType="withEffect">
                                  <p:stCondLst>
                                    <p:cond delay="0"/>
                                  </p:stCondLst>
                                  <p:childTnLst>
                                    <p:anim calcmode="lin" valueType="num">
                                      <p:cBhvr additive="base">
                                        <p:cTn id="83" dur="500"/>
                                        <p:tgtEl>
                                          <p:spTgt spid="22"/>
                                        </p:tgtEl>
                                        <p:attrNameLst>
                                          <p:attrName>ppt_x</p:attrName>
                                        </p:attrNameLst>
                                      </p:cBhvr>
                                      <p:tavLst>
                                        <p:tav tm="0">
                                          <p:val>
                                            <p:strVal val="ppt_x"/>
                                          </p:val>
                                        </p:tav>
                                        <p:tav tm="100000">
                                          <p:val>
                                            <p:strVal val="ppt_x"/>
                                          </p:val>
                                        </p:tav>
                                      </p:tavLst>
                                    </p:anim>
                                    <p:anim calcmode="lin" valueType="num">
                                      <p:cBhvr additive="base">
                                        <p:cTn id="84" dur="500"/>
                                        <p:tgtEl>
                                          <p:spTgt spid="22"/>
                                        </p:tgtEl>
                                        <p:attrNameLst>
                                          <p:attrName>ppt_y</p:attrName>
                                        </p:attrNameLst>
                                      </p:cBhvr>
                                      <p:tavLst>
                                        <p:tav tm="0">
                                          <p:val>
                                            <p:strVal val="ppt_y"/>
                                          </p:val>
                                        </p:tav>
                                        <p:tav tm="100000">
                                          <p:val>
                                            <p:strVal val="1+ppt_h/2"/>
                                          </p:val>
                                        </p:tav>
                                      </p:tavLst>
                                    </p:anim>
                                    <p:set>
                                      <p:cBhvr>
                                        <p:cTn id="85" dur="1" fill="hold">
                                          <p:stCondLst>
                                            <p:cond delay="499"/>
                                          </p:stCondLst>
                                        </p:cTn>
                                        <p:tgtEl>
                                          <p:spTgt spid="22"/>
                                        </p:tgtEl>
                                        <p:attrNameLst>
                                          <p:attrName>style.visibility</p:attrName>
                                        </p:attrNameLst>
                                      </p:cBhvr>
                                      <p:to>
                                        <p:strVal val="hidden"/>
                                      </p:to>
                                    </p:set>
                                  </p:childTnLst>
                                </p:cTn>
                              </p:par>
                              <p:par>
                                <p:cTn id="86" presetID="2" presetClass="exit" presetSubtype="4" fill="hold" nodeType="withEffect">
                                  <p:stCondLst>
                                    <p:cond delay="0"/>
                                  </p:stCondLst>
                                  <p:childTnLst>
                                    <p:anim calcmode="lin" valueType="num">
                                      <p:cBhvr additive="base">
                                        <p:cTn id="87" dur="500"/>
                                        <p:tgtEl>
                                          <p:spTgt spid="18"/>
                                        </p:tgtEl>
                                        <p:attrNameLst>
                                          <p:attrName>ppt_x</p:attrName>
                                        </p:attrNameLst>
                                      </p:cBhvr>
                                      <p:tavLst>
                                        <p:tav tm="0">
                                          <p:val>
                                            <p:strVal val="ppt_x"/>
                                          </p:val>
                                        </p:tav>
                                        <p:tav tm="100000">
                                          <p:val>
                                            <p:strVal val="ppt_x"/>
                                          </p:val>
                                        </p:tav>
                                      </p:tavLst>
                                    </p:anim>
                                    <p:anim calcmode="lin" valueType="num">
                                      <p:cBhvr additive="base">
                                        <p:cTn id="88" dur="500"/>
                                        <p:tgtEl>
                                          <p:spTgt spid="18"/>
                                        </p:tgtEl>
                                        <p:attrNameLst>
                                          <p:attrName>ppt_y</p:attrName>
                                        </p:attrNameLst>
                                      </p:cBhvr>
                                      <p:tavLst>
                                        <p:tav tm="0">
                                          <p:val>
                                            <p:strVal val="ppt_y"/>
                                          </p:val>
                                        </p:tav>
                                        <p:tav tm="100000">
                                          <p:val>
                                            <p:strVal val="1+ppt_h/2"/>
                                          </p:val>
                                        </p:tav>
                                      </p:tavLst>
                                    </p:anim>
                                    <p:set>
                                      <p:cBhvr>
                                        <p:cTn id="89" dur="1" fill="hold">
                                          <p:stCondLst>
                                            <p:cond delay="499"/>
                                          </p:stCondLst>
                                        </p:cTn>
                                        <p:tgtEl>
                                          <p:spTgt spid="18"/>
                                        </p:tgtEl>
                                        <p:attrNameLst>
                                          <p:attrName>style.visibility</p:attrName>
                                        </p:attrNameLst>
                                      </p:cBhvr>
                                      <p:to>
                                        <p:strVal val="hidden"/>
                                      </p:to>
                                    </p:set>
                                  </p:childTnLst>
                                </p:cTn>
                              </p:par>
                              <p:par>
                                <p:cTn id="90" presetID="2" presetClass="exit" presetSubtype="4" fill="hold" nodeType="withEffect">
                                  <p:stCondLst>
                                    <p:cond delay="0"/>
                                  </p:stCondLst>
                                  <p:childTnLst>
                                    <p:anim calcmode="lin" valueType="num">
                                      <p:cBhvr additive="base">
                                        <p:cTn id="91" dur="500"/>
                                        <p:tgtEl>
                                          <p:spTgt spid="33"/>
                                        </p:tgtEl>
                                        <p:attrNameLst>
                                          <p:attrName>ppt_x</p:attrName>
                                        </p:attrNameLst>
                                      </p:cBhvr>
                                      <p:tavLst>
                                        <p:tav tm="0">
                                          <p:val>
                                            <p:strVal val="ppt_x"/>
                                          </p:val>
                                        </p:tav>
                                        <p:tav tm="100000">
                                          <p:val>
                                            <p:strVal val="ppt_x"/>
                                          </p:val>
                                        </p:tav>
                                      </p:tavLst>
                                    </p:anim>
                                    <p:anim calcmode="lin" valueType="num">
                                      <p:cBhvr additive="base">
                                        <p:cTn id="92" dur="500"/>
                                        <p:tgtEl>
                                          <p:spTgt spid="33"/>
                                        </p:tgtEl>
                                        <p:attrNameLst>
                                          <p:attrName>ppt_y</p:attrName>
                                        </p:attrNameLst>
                                      </p:cBhvr>
                                      <p:tavLst>
                                        <p:tav tm="0">
                                          <p:val>
                                            <p:strVal val="ppt_y"/>
                                          </p:val>
                                        </p:tav>
                                        <p:tav tm="100000">
                                          <p:val>
                                            <p:strVal val="1+ppt_h/2"/>
                                          </p:val>
                                        </p:tav>
                                      </p:tavLst>
                                    </p:anim>
                                    <p:set>
                                      <p:cBhvr>
                                        <p:cTn id="93" dur="1" fill="hold">
                                          <p:stCondLst>
                                            <p:cond delay="499"/>
                                          </p:stCondLst>
                                        </p:cTn>
                                        <p:tgtEl>
                                          <p:spTgt spid="33"/>
                                        </p:tgtEl>
                                        <p:attrNameLst>
                                          <p:attrName>style.visibility</p:attrName>
                                        </p:attrNameLst>
                                      </p:cBhvr>
                                      <p:to>
                                        <p:strVal val="hidden"/>
                                      </p:to>
                                    </p:set>
                                  </p:childTnLst>
                                </p:cTn>
                              </p:par>
                              <p:par>
                                <p:cTn id="94" presetID="2" presetClass="exit" presetSubtype="4" fill="hold" grpId="1" nodeType="withEffect">
                                  <p:stCondLst>
                                    <p:cond delay="0"/>
                                  </p:stCondLst>
                                  <p:childTnLst>
                                    <p:anim calcmode="lin" valueType="num">
                                      <p:cBhvr additive="base">
                                        <p:cTn id="95" dur="500"/>
                                        <p:tgtEl>
                                          <p:spTgt spid="34"/>
                                        </p:tgtEl>
                                        <p:attrNameLst>
                                          <p:attrName>ppt_x</p:attrName>
                                        </p:attrNameLst>
                                      </p:cBhvr>
                                      <p:tavLst>
                                        <p:tav tm="0">
                                          <p:val>
                                            <p:strVal val="ppt_x"/>
                                          </p:val>
                                        </p:tav>
                                        <p:tav tm="100000">
                                          <p:val>
                                            <p:strVal val="ppt_x"/>
                                          </p:val>
                                        </p:tav>
                                      </p:tavLst>
                                    </p:anim>
                                    <p:anim calcmode="lin" valueType="num">
                                      <p:cBhvr additive="base">
                                        <p:cTn id="96" dur="500"/>
                                        <p:tgtEl>
                                          <p:spTgt spid="34"/>
                                        </p:tgtEl>
                                        <p:attrNameLst>
                                          <p:attrName>ppt_y</p:attrName>
                                        </p:attrNameLst>
                                      </p:cBhvr>
                                      <p:tavLst>
                                        <p:tav tm="0">
                                          <p:val>
                                            <p:strVal val="ppt_y"/>
                                          </p:val>
                                        </p:tav>
                                        <p:tav tm="100000">
                                          <p:val>
                                            <p:strVal val="1+ppt_h/2"/>
                                          </p:val>
                                        </p:tav>
                                      </p:tavLst>
                                    </p:anim>
                                    <p:set>
                                      <p:cBhvr>
                                        <p:cTn id="97" dur="1" fill="hold">
                                          <p:stCondLst>
                                            <p:cond delay="499"/>
                                          </p:stCondLst>
                                        </p:cTn>
                                        <p:tgtEl>
                                          <p:spTgt spid="34"/>
                                        </p:tgtEl>
                                        <p:attrNameLst>
                                          <p:attrName>style.visibility</p:attrName>
                                        </p:attrNameLst>
                                      </p:cBhvr>
                                      <p:to>
                                        <p:strVal val="hidden"/>
                                      </p:to>
                                    </p:set>
                                  </p:childTnLst>
                                </p:cTn>
                              </p:par>
                              <p:par>
                                <p:cTn id="98" presetID="2" presetClass="exit" presetSubtype="4" fill="hold" nodeType="withEffect">
                                  <p:stCondLst>
                                    <p:cond delay="0"/>
                                  </p:stCondLst>
                                  <p:childTnLst>
                                    <p:anim calcmode="lin" valueType="num">
                                      <p:cBhvr additive="base">
                                        <p:cTn id="99" dur="500"/>
                                        <p:tgtEl>
                                          <p:spTgt spid="37"/>
                                        </p:tgtEl>
                                        <p:attrNameLst>
                                          <p:attrName>ppt_x</p:attrName>
                                        </p:attrNameLst>
                                      </p:cBhvr>
                                      <p:tavLst>
                                        <p:tav tm="0">
                                          <p:val>
                                            <p:strVal val="ppt_x"/>
                                          </p:val>
                                        </p:tav>
                                        <p:tav tm="100000">
                                          <p:val>
                                            <p:strVal val="ppt_x"/>
                                          </p:val>
                                        </p:tav>
                                      </p:tavLst>
                                    </p:anim>
                                    <p:anim calcmode="lin" valueType="num">
                                      <p:cBhvr additive="base">
                                        <p:cTn id="100" dur="500"/>
                                        <p:tgtEl>
                                          <p:spTgt spid="37"/>
                                        </p:tgtEl>
                                        <p:attrNameLst>
                                          <p:attrName>ppt_y</p:attrName>
                                        </p:attrNameLst>
                                      </p:cBhvr>
                                      <p:tavLst>
                                        <p:tav tm="0">
                                          <p:val>
                                            <p:strVal val="ppt_y"/>
                                          </p:val>
                                        </p:tav>
                                        <p:tav tm="100000">
                                          <p:val>
                                            <p:strVal val="1+ppt_h/2"/>
                                          </p:val>
                                        </p:tav>
                                      </p:tavLst>
                                    </p:anim>
                                    <p:set>
                                      <p:cBhvr>
                                        <p:cTn id="101" dur="1" fill="hold">
                                          <p:stCondLst>
                                            <p:cond delay="499"/>
                                          </p:stCondLst>
                                        </p:cTn>
                                        <p:tgtEl>
                                          <p:spTgt spid="37"/>
                                        </p:tgtEl>
                                        <p:attrNameLst>
                                          <p:attrName>style.visibility</p:attrName>
                                        </p:attrNameLst>
                                      </p:cBhvr>
                                      <p:to>
                                        <p:strVal val="hidden"/>
                                      </p:to>
                                    </p:set>
                                  </p:childTnLst>
                                </p:cTn>
                              </p:par>
                              <p:par>
                                <p:cTn id="102" presetID="14" presetClass="exit" presetSubtype="10" fill="hold" nodeType="withEffect">
                                  <p:stCondLst>
                                    <p:cond delay="0"/>
                                  </p:stCondLst>
                                  <p:childTnLst>
                                    <p:animEffect transition="out" filter="randombar(horizontal)">
                                      <p:cBhvr>
                                        <p:cTn id="103" dur="500"/>
                                        <p:tgtEl>
                                          <p:spTgt spid="6"/>
                                        </p:tgtEl>
                                      </p:cBhvr>
                                    </p:animEffect>
                                    <p:set>
                                      <p:cBhvr>
                                        <p:cTn id="10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17" grpId="0" animBg="1"/>
      <p:bldP spid="17" grpId="1" animBg="1"/>
      <p:bldP spid="34" grpId="0" animBg="1"/>
      <p:bldP spid="34" grpId="1" animBg="1"/>
      <p:bldP spid="16" grpId="0" animBg="1"/>
      <p:bldP spid="16"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52136" y="98384"/>
            <a:ext cx="4361607" cy="400110"/>
          </a:xfrm>
          <a:prstGeom prst="rect">
            <a:avLst/>
          </a:prstGeom>
          <a:solidFill>
            <a:schemeClr val="bg1"/>
          </a:solidFill>
          <a:effectLst>
            <a:glow rad="139700">
              <a:schemeClr val="accent2">
                <a:satMod val="175000"/>
                <a:alpha val="40000"/>
              </a:schemeClr>
            </a:glow>
          </a:effectLst>
        </p:spPr>
        <p:txBody>
          <a:bodyPr wrap="square" rtlCol="0">
            <a:spAutoFit/>
          </a:bodyPr>
          <a:lstStyle>
            <a:defPPr>
              <a:defRPr lang="en-US"/>
            </a:defPPr>
            <a:lvl1pPr algn="ctr"/>
          </a:lstStyle>
          <a:p>
            <a:r>
              <a:rPr lang="en-CA" sz="2000" dirty="0"/>
              <a:t>What is our direction in this course?</a:t>
            </a:r>
          </a:p>
        </p:txBody>
      </p:sp>
      <p:sp>
        <p:nvSpPr>
          <p:cNvPr id="8" name="TextBox 7"/>
          <p:cNvSpPr txBox="1"/>
          <p:nvPr/>
        </p:nvSpPr>
        <p:spPr>
          <a:xfrm>
            <a:off x="679731" y="2500230"/>
            <a:ext cx="10848971" cy="400110"/>
          </a:xfrm>
          <a:prstGeom prst="rect">
            <a:avLst/>
          </a:prstGeom>
          <a:solidFill>
            <a:schemeClr val="bg1"/>
          </a:solidFill>
          <a:ln w="19050">
            <a:noFill/>
          </a:ln>
          <a:effectLst>
            <a:softEdge rad="38100"/>
          </a:effectLst>
        </p:spPr>
        <p:txBody>
          <a:bodyPr wrap="square" rtlCol="0">
            <a:spAutoFit/>
          </a:bodyPr>
          <a:lstStyle/>
          <a:p>
            <a:pPr algn="ctr"/>
            <a:r>
              <a:rPr lang="en-CA" sz="2000" dirty="0">
                <a:effectLst/>
              </a:rPr>
              <a:t>Our </a:t>
            </a:r>
            <a:r>
              <a:rPr lang="en-CA" sz="2000" b="1" i="1" dirty="0">
                <a:effectLst/>
              </a:rPr>
              <a:t>goal</a:t>
            </a:r>
            <a:r>
              <a:rPr lang="en-CA" sz="2000" dirty="0">
                <a:effectLst/>
              </a:rPr>
              <a:t> is to </a:t>
            </a:r>
            <a:r>
              <a:rPr lang="en-CA" sz="2000" dirty="0"/>
              <a:t>import data and then use Excel provided functions to the data in our formula.</a:t>
            </a:r>
            <a:endParaRPr lang="en-CA" sz="2000" dirty="0">
              <a:effectLst/>
            </a:endParaRPr>
          </a:p>
        </p:txBody>
      </p:sp>
      <p:sp>
        <p:nvSpPr>
          <p:cNvPr id="29" name="TextBox 28"/>
          <p:cNvSpPr txBox="1"/>
          <p:nvPr/>
        </p:nvSpPr>
        <p:spPr>
          <a:xfrm>
            <a:off x="1046525" y="548520"/>
            <a:ext cx="1658569" cy="369332"/>
          </a:xfrm>
          <a:prstGeom prst="rect">
            <a:avLst/>
          </a:prstGeom>
          <a:noFill/>
        </p:spPr>
        <p:txBody>
          <a:bodyPr wrap="square" rtlCol="0">
            <a:spAutoFit/>
          </a:bodyPr>
          <a:lstStyle/>
          <a:p>
            <a:pPr algn="r"/>
            <a:r>
              <a:rPr lang="en-CA" b="1" i="1" dirty="0"/>
              <a:t>Assumption 1</a:t>
            </a:r>
            <a:r>
              <a:rPr lang="en-CA" dirty="0"/>
              <a:t>:</a:t>
            </a:r>
          </a:p>
        </p:txBody>
      </p:sp>
      <p:sp>
        <p:nvSpPr>
          <p:cNvPr id="30" name="TextBox 29"/>
          <p:cNvSpPr txBox="1"/>
          <p:nvPr/>
        </p:nvSpPr>
        <p:spPr>
          <a:xfrm>
            <a:off x="1151295" y="900539"/>
            <a:ext cx="1553799" cy="369332"/>
          </a:xfrm>
          <a:prstGeom prst="rect">
            <a:avLst/>
          </a:prstGeom>
          <a:noFill/>
        </p:spPr>
        <p:txBody>
          <a:bodyPr wrap="square" rtlCol="0">
            <a:spAutoFit/>
          </a:bodyPr>
          <a:lstStyle/>
          <a:p>
            <a:pPr algn="r"/>
            <a:r>
              <a:rPr lang="en-CA" b="1" i="1" dirty="0"/>
              <a:t>Assumption 2</a:t>
            </a:r>
            <a:r>
              <a:rPr lang="en-CA" dirty="0"/>
              <a:t>:</a:t>
            </a:r>
          </a:p>
        </p:txBody>
      </p:sp>
      <p:sp>
        <p:nvSpPr>
          <p:cNvPr id="2" name="TextBox 1"/>
          <p:cNvSpPr txBox="1"/>
          <p:nvPr/>
        </p:nvSpPr>
        <p:spPr>
          <a:xfrm>
            <a:off x="679732" y="4885585"/>
            <a:ext cx="1787244" cy="400110"/>
          </a:xfrm>
          <a:prstGeom prst="rect">
            <a:avLst/>
          </a:prstGeom>
          <a:solidFill>
            <a:schemeClr val="bg1"/>
          </a:solidFill>
          <a:effectLst/>
        </p:spPr>
        <p:txBody>
          <a:bodyPr wrap="square" rtlCol="0">
            <a:spAutoFit/>
          </a:bodyPr>
          <a:lstStyle>
            <a:defPPr>
              <a:defRPr lang="en-US"/>
            </a:defPPr>
            <a:lvl1pPr algn="ctr">
              <a:defRPr sz="2000">
                <a:effectLst/>
              </a:defRPr>
            </a:lvl1pPr>
          </a:lstStyle>
          <a:p>
            <a:r>
              <a:rPr lang="en-CA" dirty="0"/>
              <a:t>Definitions …</a:t>
            </a:r>
          </a:p>
        </p:txBody>
      </p:sp>
      <p:sp>
        <p:nvSpPr>
          <p:cNvPr id="3" name="TextBox 2"/>
          <p:cNvSpPr txBox="1"/>
          <p:nvPr/>
        </p:nvSpPr>
        <p:spPr>
          <a:xfrm>
            <a:off x="76201" y="5439583"/>
            <a:ext cx="11991974" cy="707886"/>
          </a:xfrm>
          <a:prstGeom prst="rect">
            <a:avLst/>
          </a:prstGeom>
          <a:noFill/>
          <a:ln w="19050">
            <a:solidFill>
              <a:schemeClr val="accent2"/>
            </a:solidFill>
          </a:ln>
        </p:spPr>
        <p:txBody>
          <a:bodyPr wrap="square" rtlCol="0">
            <a:spAutoFit/>
          </a:bodyPr>
          <a:lstStyle/>
          <a:p>
            <a:r>
              <a:rPr lang="en-CA" sz="2000" b="1" i="1" dirty="0"/>
              <a:t>Formula</a:t>
            </a:r>
            <a:r>
              <a:rPr lang="en-CA" sz="2000" dirty="0">
                <a:solidFill>
                  <a:srgbClr val="00B050"/>
                </a:solidFill>
              </a:rPr>
              <a:t> </a:t>
            </a:r>
            <a:r>
              <a:rPr lang="en-CA" sz="2000" dirty="0"/>
              <a:t>– A formula is a mathematical expression telling Excel what mathematical operation(s) to perform upon</a:t>
            </a:r>
          </a:p>
          <a:p>
            <a:pPr defTabSz="1085850"/>
            <a:r>
              <a:rPr lang="en-CA" sz="2000" dirty="0"/>
              <a:t>	specific value(s).</a:t>
            </a:r>
          </a:p>
        </p:txBody>
      </p:sp>
      <p:sp>
        <p:nvSpPr>
          <p:cNvPr id="46" name="TextBox 45"/>
          <p:cNvSpPr txBox="1"/>
          <p:nvPr/>
        </p:nvSpPr>
        <p:spPr>
          <a:xfrm>
            <a:off x="76201" y="6273497"/>
            <a:ext cx="11991974" cy="400110"/>
          </a:xfrm>
          <a:prstGeom prst="rect">
            <a:avLst/>
          </a:prstGeom>
          <a:noFill/>
          <a:ln w="19050">
            <a:solidFill>
              <a:schemeClr val="accent2"/>
            </a:solidFill>
          </a:ln>
        </p:spPr>
        <p:txBody>
          <a:bodyPr wrap="square" rtlCol="0">
            <a:spAutoFit/>
          </a:bodyPr>
          <a:lstStyle/>
          <a:p>
            <a:r>
              <a:rPr lang="en-CA" sz="2000" b="1" i="1" dirty="0"/>
              <a:t>Function</a:t>
            </a:r>
            <a:r>
              <a:rPr lang="en-CA" sz="2000" dirty="0">
                <a:solidFill>
                  <a:srgbClr val="00B050"/>
                </a:solidFill>
              </a:rPr>
              <a:t> </a:t>
            </a:r>
            <a:r>
              <a:rPr lang="en-CA" sz="2000" dirty="0"/>
              <a:t>– A function is a predefined formula available in Excel.  All you need to do is plug in the appropriate data.</a:t>
            </a:r>
          </a:p>
        </p:txBody>
      </p:sp>
      <p:sp>
        <p:nvSpPr>
          <p:cNvPr id="6" name="TextBox 5"/>
          <p:cNvSpPr txBox="1"/>
          <p:nvPr/>
        </p:nvSpPr>
        <p:spPr>
          <a:xfrm>
            <a:off x="2600324" y="553895"/>
            <a:ext cx="8721611" cy="400110"/>
          </a:xfrm>
          <a:prstGeom prst="rect">
            <a:avLst/>
          </a:prstGeom>
          <a:noFill/>
        </p:spPr>
        <p:txBody>
          <a:bodyPr wrap="square" rtlCol="0">
            <a:spAutoFit/>
          </a:bodyPr>
          <a:lstStyle/>
          <a:p>
            <a:r>
              <a:rPr lang="en-CA" sz="2000" dirty="0"/>
              <a:t>I will be assuming you have a basic knowledge Excel: navigation, screen layout, etc.</a:t>
            </a:r>
          </a:p>
        </p:txBody>
      </p:sp>
      <p:sp>
        <p:nvSpPr>
          <p:cNvPr id="7" name="TextBox 6"/>
          <p:cNvSpPr txBox="1"/>
          <p:nvPr/>
        </p:nvSpPr>
        <p:spPr>
          <a:xfrm>
            <a:off x="2600324" y="893182"/>
            <a:ext cx="3260149" cy="400110"/>
          </a:xfrm>
          <a:prstGeom prst="rect">
            <a:avLst/>
          </a:prstGeom>
          <a:noFill/>
        </p:spPr>
        <p:txBody>
          <a:bodyPr wrap="square" rtlCol="0">
            <a:spAutoFit/>
          </a:bodyPr>
          <a:lstStyle/>
          <a:p>
            <a:r>
              <a:rPr lang="en-CA" sz="2000" dirty="0"/>
              <a:t>You must know the following:</a:t>
            </a:r>
          </a:p>
        </p:txBody>
      </p:sp>
      <p:sp>
        <p:nvSpPr>
          <p:cNvPr id="12" name="TextBox 11"/>
          <p:cNvSpPr txBox="1"/>
          <p:nvPr/>
        </p:nvSpPr>
        <p:spPr>
          <a:xfrm>
            <a:off x="1046525" y="1204178"/>
            <a:ext cx="6233506" cy="400110"/>
          </a:xfrm>
          <a:prstGeom prst="rect">
            <a:avLst/>
          </a:prstGeom>
          <a:noFill/>
        </p:spPr>
        <p:txBody>
          <a:bodyPr wrap="square" rtlCol="0">
            <a:spAutoFit/>
          </a:bodyPr>
          <a:lstStyle/>
          <a:p>
            <a:pPr marL="800100" lvl="1" indent="-342900">
              <a:buAutoNum type="arabicPeriod"/>
            </a:pPr>
            <a:r>
              <a:rPr lang="en-CA" sz="2000" dirty="0"/>
              <a:t>What are ribbons, both regular and contextual?</a:t>
            </a:r>
          </a:p>
        </p:txBody>
      </p:sp>
      <p:sp>
        <p:nvSpPr>
          <p:cNvPr id="14" name="TextBox 13"/>
          <p:cNvSpPr txBox="1"/>
          <p:nvPr/>
        </p:nvSpPr>
        <p:spPr>
          <a:xfrm>
            <a:off x="1046525" y="1546805"/>
            <a:ext cx="9801583" cy="400110"/>
          </a:xfrm>
          <a:prstGeom prst="rect">
            <a:avLst/>
          </a:prstGeom>
          <a:noFill/>
        </p:spPr>
        <p:txBody>
          <a:bodyPr wrap="square" rtlCol="0">
            <a:spAutoFit/>
          </a:bodyPr>
          <a:lstStyle/>
          <a:p>
            <a:pPr marL="800100" lvl="1" indent="-342900">
              <a:buFont typeface="+mj-lt"/>
              <a:buAutoNum type="arabicPeriod" startAt="2"/>
            </a:pPr>
            <a:r>
              <a:rPr lang="en-CA" sz="2000" dirty="0"/>
              <a:t>What are spreadsheets, how to navigate them, and how do you create more of them.</a:t>
            </a:r>
          </a:p>
        </p:txBody>
      </p:sp>
      <p:sp>
        <p:nvSpPr>
          <p:cNvPr id="15" name="TextBox 14"/>
          <p:cNvSpPr txBox="1"/>
          <p:nvPr/>
        </p:nvSpPr>
        <p:spPr>
          <a:xfrm>
            <a:off x="1514483" y="1894543"/>
            <a:ext cx="5543022" cy="400110"/>
          </a:xfrm>
          <a:prstGeom prst="rect">
            <a:avLst/>
          </a:prstGeom>
          <a:noFill/>
        </p:spPr>
        <p:txBody>
          <a:bodyPr wrap="square" rtlCol="0">
            <a:spAutoFit/>
          </a:bodyPr>
          <a:lstStyle/>
          <a:p>
            <a:pPr marL="342900" indent="-342900">
              <a:buFont typeface="+mj-lt"/>
              <a:buAutoNum type="arabicPeriod" startAt="3"/>
            </a:pPr>
            <a:r>
              <a:rPr lang="en-CA" sz="2000" dirty="0"/>
              <a:t>What is a dialog box and what is a window pane.</a:t>
            </a:r>
          </a:p>
        </p:txBody>
      </p:sp>
      <p:sp>
        <p:nvSpPr>
          <p:cNvPr id="10" name="TextBox 9"/>
          <p:cNvSpPr txBox="1"/>
          <p:nvPr/>
        </p:nvSpPr>
        <p:spPr>
          <a:xfrm>
            <a:off x="838199" y="3576260"/>
            <a:ext cx="7840288" cy="400110"/>
          </a:xfrm>
          <a:prstGeom prst="rect">
            <a:avLst/>
          </a:prstGeom>
          <a:noFill/>
        </p:spPr>
        <p:txBody>
          <a:bodyPr wrap="square" rtlCol="0">
            <a:spAutoFit/>
          </a:bodyPr>
          <a:lstStyle/>
          <a:p>
            <a:pPr marL="342900" indent="-342900">
              <a:buAutoNum type="arabicPeriod"/>
            </a:pPr>
            <a:r>
              <a:rPr lang="en-CA" sz="2000" dirty="0"/>
              <a:t>Learn how to connect to an outside source of data and to import data.</a:t>
            </a:r>
          </a:p>
        </p:txBody>
      </p:sp>
      <p:sp>
        <p:nvSpPr>
          <p:cNvPr id="11" name="TextBox 10"/>
          <p:cNvSpPr txBox="1"/>
          <p:nvPr/>
        </p:nvSpPr>
        <p:spPr>
          <a:xfrm>
            <a:off x="838200" y="3945592"/>
            <a:ext cx="8515350" cy="400110"/>
          </a:xfrm>
          <a:prstGeom prst="rect">
            <a:avLst/>
          </a:prstGeom>
          <a:noFill/>
        </p:spPr>
        <p:txBody>
          <a:bodyPr wrap="square" rtlCol="0">
            <a:spAutoFit/>
          </a:bodyPr>
          <a:lstStyle/>
          <a:p>
            <a:pPr marL="342900" indent="-342900">
              <a:buFont typeface="+mj-lt"/>
              <a:buAutoNum type="arabicPeriod" startAt="2"/>
            </a:pPr>
            <a:r>
              <a:rPr lang="en-CA" sz="2000" dirty="0"/>
              <a:t>Know how to use the appropriate function(s) on the data to achieve our goal. </a:t>
            </a:r>
          </a:p>
        </p:txBody>
      </p:sp>
      <p:sp>
        <p:nvSpPr>
          <p:cNvPr id="44" name="TextBox 43"/>
          <p:cNvSpPr txBox="1"/>
          <p:nvPr/>
        </p:nvSpPr>
        <p:spPr>
          <a:xfrm>
            <a:off x="838199" y="4380084"/>
            <a:ext cx="8322426" cy="400110"/>
          </a:xfrm>
          <a:prstGeom prst="rect">
            <a:avLst/>
          </a:prstGeom>
          <a:noFill/>
        </p:spPr>
        <p:txBody>
          <a:bodyPr wrap="square" rtlCol="0">
            <a:spAutoFit/>
          </a:bodyPr>
          <a:lstStyle/>
          <a:p>
            <a:pPr marL="342900" indent="-342900">
              <a:buFont typeface="+mj-lt"/>
              <a:buAutoNum type="arabicPeriod" startAt="3"/>
            </a:pPr>
            <a:r>
              <a:rPr lang="en-CA" sz="2000" dirty="0"/>
              <a:t>Learn how to step through our formula(s) and troubleshoot possible issues.</a:t>
            </a:r>
          </a:p>
        </p:txBody>
      </p:sp>
      <p:sp>
        <p:nvSpPr>
          <p:cNvPr id="9" name="TextBox 8"/>
          <p:cNvSpPr txBox="1"/>
          <p:nvPr/>
        </p:nvSpPr>
        <p:spPr>
          <a:xfrm>
            <a:off x="679731" y="3206928"/>
            <a:ext cx="4249716" cy="400110"/>
          </a:xfrm>
          <a:prstGeom prst="rect">
            <a:avLst/>
          </a:prstGeom>
          <a:noFill/>
        </p:spPr>
        <p:txBody>
          <a:bodyPr wrap="square" rtlCol="0">
            <a:spAutoFit/>
          </a:bodyPr>
          <a:lstStyle/>
          <a:p>
            <a:r>
              <a:rPr lang="en-CA" sz="2000" dirty="0"/>
              <a:t>To accomplish our goal we will have to:</a:t>
            </a:r>
          </a:p>
        </p:txBody>
      </p:sp>
      <p:sp>
        <p:nvSpPr>
          <p:cNvPr id="18" name="Slide Number Placeholder 2">
            <a:extLst>
              <a:ext uri="{FF2B5EF4-FFF2-40B4-BE49-F238E27FC236}">
                <a16:creationId xmlns:a16="http://schemas.microsoft.com/office/drawing/2014/main" id="{93236199-BB08-462B-A475-E223285E764A}"/>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7</a:t>
            </a:fld>
            <a:endParaRPr lang="en-GB" dirty="0">
              <a:solidFill>
                <a:schemeClr val="tx1"/>
              </a:solidFill>
            </a:endParaRPr>
          </a:p>
        </p:txBody>
      </p:sp>
    </p:spTree>
    <p:extLst>
      <p:ext uri="{BB962C8B-B14F-4D97-AF65-F5344CB8AC3E}">
        <p14:creationId xmlns:p14="http://schemas.microsoft.com/office/powerpoint/2010/main" val="132592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0-#ppt_w/2"/>
                                          </p:val>
                                        </p:tav>
                                        <p:tav tm="100000">
                                          <p:val>
                                            <p:strVal val="#ppt_x"/>
                                          </p:val>
                                        </p:tav>
                                      </p:tavLst>
                                    </p:anim>
                                    <p:anim calcmode="lin" valueType="num">
                                      <p:cBhvr additive="base">
                                        <p:cTn id="14" dur="500" fill="hold"/>
                                        <p:tgtEl>
                                          <p:spTgt spid="29"/>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500" fill="hold"/>
                                        <p:tgtEl>
                                          <p:spTgt spid="30"/>
                                        </p:tgtEl>
                                        <p:attrNameLst>
                                          <p:attrName>ppt_x</p:attrName>
                                        </p:attrNameLst>
                                      </p:cBhvr>
                                      <p:tavLst>
                                        <p:tav tm="0">
                                          <p:val>
                                            <p:strVal val="0-#ppt_w/2"/>
                                          </p:val>
                                        </p:tav>
                                        <p:tav tm="100000">
                                          <p:val>
                                            <p:strVal val="#ppt_x"/>
                                          </p:val>
                                        </p:tav>
                                      </p:tavLst>
                                    </p:anim>
                                    <p:anim calcmode="lin" valueType="num">
                                      <p:cBhvr additive="base">
                                        <p:cTn id="24" dur="500" fill="hold"/>
                                        <p:tgtEl>
                                          <p:spTgt spid="30"/>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1+#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0-#ppt_w/2"/>
                                          </p:val>
                                        </p:tav>
                                        <p:tav tm="100000">
                                          <p:val>
                                            <p:strVal val="#ppt_x"/>
                                          </p:val>
                                        </p:tav>
                                      </p:tavLst>
                                    </p:anim>
                                    <p:anim calcmode="lin" valueType="num">
                                      <p:cBhvr additive="base">
                                        <p:cTn id="3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0-#ppt_w/2"/>
                                          </p:val>
                                        </p:tav>
                                        <p:tav tm="100000">
                                          <p:val>
                                            <p:strVal val="#ppt_x"/>
                                          </p:val>
                                        </p:tav>
                                      </p:tavLst>
                                    </p:anim>
                                    <p:anim calcmode="lin" valueType="num">
                                      <p:cBhvr additive="base">
                                        <p:cTn id="4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0-#ppt_w/2"/>
                                          </p:val>
                                        </p:tav>
                                        <p:tav tm="100000">
                                          <p:val>
                                            <p:strVal val="#ppt_x"/>
                                          </p:val>
                                        </p:tav>
                                      </p:tavLst>
                                    </p:anim>
                                    <p:anim calcmode="lin" valueType="num">
                                      <p:cBhvr additive="base">
                                        <p:cTn id="46"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 calcmode="lin" valueType="num">
                                      <p:cBhvr additive="base">
                                        <p:cTn id="51" dur="500" fill="hold"/>
                                        <p:tgtEl>
                                          <p:spTgt spid="8"/>
                                        </p:tgtEl>
                                        <p:attrNameLst>
                                          <p:attrName>ppt_x</p:attrName>
                                        </p:attrNameLst>
                                      </p:cBhvr>
                                      <p:tavLst>
                                        <p:tav tm="0">
                                          <p:val>
                                            <p:strVal val="0-#ppt_w/2"/>
                                          </p:val>
                                        </p:tav>
                                        <p:tav tm="100000">
                                          <p:val>
                                            <p:strVal val="#ppt_x"/>
                                          </p:val>
                                        </p:tav>
                                      </p:tavLst>
                                    </p:anim>
                                    <p:anim calcmode="lin" valueType="num">
                                      <p:cBhvr additive="base">
                                        <p:cTn id="5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wipe(left)">
                                      <p:cBhvr>
                                        <p:cTn id="57" dur="500"/>
                                        <p:tgtEl>
                                          <p:spTgt spid="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wipe(left)">
                                      <p:cBhvr>
                                        <p:cTn id="62" dur="5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additive="base">
                                        <p:cTn id="67" dur="500" fill="hold"/>
                                        <p:tgtEl>
                                          <p:spTgt spid="11"/>
                                        </p:tgtEl>
                                        <p:attrNameLst>
                                          <p:attrName>ppt_x</p:attrName>
                                        </p:attrNameLst>
                                      </p:cBhvr>
                                      <p:tavLst>
                                        <p:tav tm="0">
                                          <p:val>
                                            <p:strVal val="0-#ppt_w/2"/>
                                          </p:val>
                                        </p:tav>
                                        <p:tav tm="100000">
                                          <p:val>
                                            <p:strVal val="#ppt_x"/>
                                          </p:val>
                                        </p:tav>
                                      </p:tavLst>
                                    </p:anim>
                                    <p:anim calcmode="lin" valueType="num">
                                      <p:cBhvr additive="base">
                                        <p:cTn id="6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44"/>
                                        </p:tgtEl>
                                        <p:attrNameLst>
                                          <p:attrName>style.visibility</p:attrName>
                                        </p:attrNameLst>
                                      </p:cBhvr>
                                      <p:to>
                                        <p:strVal val="visible"/>
                                      </p:to>
                                    </p:set>
                                    <p:anim calcmode="lin" valueType="num">
                                      <p:cBhvr additive="base">
                                        <p:cTn id="73" dur="500" fill="hold"/>
                                        <p:tgtEl>
                                          <p:spTgt spid="44"/>
                                        </p:tgtEl>
                                        <p:attrNameLst>
                                          <p:attrName>ppt_x</p:attrName>
                                        </p:attrNameLst>
                                      </p:cBhvr>
                                      <p:tavLst>
                                        <p:tav tm="0">
                                          <p:val>
                                            <p:strVal val="0-#ppt_w/2"/>
                                          </p:val>
                                        </p:tav>
                                        <p:tav tm="100000">
                                          <p:val>
                                            <p:strVal val="#ppt_x"/>
                                          </p:val>
                                        </p:tav>
                                      </p:tavLst>
                                    </p:anim>
                                    <p:anim calcmode="lin" valueType="num">
                                      <p:cBhvr additive="base">
                                        <p:cTn id="74"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2"/>
                                        </p:tgtEl>
                                        <p:attrNameLst>
                                          <p:attrName>style.visibility</p:attrName>
                                        </p:attrNameLst>
                                      </p:cBhvr>
                                      <p:to>
                                        <p:strVal val="visible"/>
                                      </p:to>
                                    </p:set>
                                    <p:anim calcmode="lin" valueType="num">
                                      <p:cBhvr additive="base">
                                        <p:cTn id="79" dur="500" fill="hold"/>
                                        <p:tgtEl>
                                          <p:spTgt spid="2"/>
                                        </p:tgtEl>
                                        <p:attrNameLst>
                                          <p:attrName>ppt_x</p:attrName>
                                        </p:attrNameLst>
                                      </p:cBhvr>
                                      <p:tavLst>
                                        <p:tav tm="0">
                                          <p:val>
                                            <p:strVal val="0-#ppt_w/2"/>
                                          </p:val>
                                        </p:tav>
                                        <p:tav tm="100000">
                                          <p:val>
                                            <p:strVal val="#ppt_x"/>
                                          </p:val>
                                        </p:tav>
                                      </p:tavLst>
                                    </p:anim>
                                    <p:anim calcmode="lin" valueType="num">
                                      <p:cBhvr additive="base">
                                        <p:cTn id="8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3"/>
                                        </p:tgtEl>
                                        <p:attrNameLst>
                                          <p:attrName>style.visibility</p:attrName>
                                        </p:attrNameLst>
                                      </p:cBhvr>
                                      <p:to>
                                        <p:strVal val="visible"/>
                                      </p:to>
                                    </p:set>
                                    <p:anim calcmode="lin" valueType="num">
                                      <p:cBhvr additive="base">
                                        <p:cTn id="85" dur="500" fill="hold"/>
                                        <p:tgtEl>
                                          <p:spTgt spid="3"/>
                                        </p:tgtEl>
                                        <p:attrNameLst>
                                          <p:attrName>ppt_x</p:attrName>
                                        </p:attrNameLst>
                                      </p:cBhvr>
                                      <p:tavLst>
                                        <p:tav tm="0">
                                          <p:val>
                                            <p:strVal val="0-#ppt_w/2"/>
                                          </p:val>
                                        </p:tav>
                                        <p:tav tm="100000">
                                          <p:val>
                                            <p:strVal val="#ppt_x"/>
                                          </p:val>
                                        </p:tav>
                                      </p:tavLst>
                                    </p:anim>
                                    <p:anim calcmode="lin" valueType="num">
                                      <p:cBhvr additive="base">
                                        <p:cTn id="86"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46"/>
                                        </p:tgtEl>
                                        <p:attrNameLst>
                                          <p:attrName>style.visibility</p:attrName>
                                        </p:attrNameLst>
                                      </p:cBhvr>
                                      <p:to>
                                        <p:strVal val="visible"/>
                                      </p:to>
                                    </p:set>
                                    <p:anim calcmode="lin" valueType="num">
                                      <p:cBhvr additive="base">
                                        <p:cTn id="91" dur="500" fill="hold"/>
                                        <p:tgtEl>
                                          <p:spTgt spid="46"/>
                                        </p:tgtEl>
                                        <p:attrNameLst>
                                          <p:attrName>ppt_x</p:attrName>
                                        </p:attrNameLst>
                                      </p:cBhvr>
                                      <p:tavLst>
                                        <p:tav tm="0">
                                          <p:val>
                                            <p:strVal val="0-#ppt_w/2"/>
                                          </p:val>
                                        </p:tav>
                                        <p:tav tm="100000">
                                          <p:val>
                                            <p:strVal val="#ppt_x"/>
                                          </p:val>
                                        </p:tav>
                                      </p:tavLst>
                                    </p:anim>
                                    <p:anim calcmode="lin" valueType="num">
                                      <p:cBhvr additive="base">
                                        <p:cTn id="92"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xit" presetSubtype="4" fill="hold" grpId="1" nodeType="clickEffect">
                                  <p:stCondLst>
                                    <p:cond delay="0"/>
                                  </p:stCondLst>
                                  <p:childTnLst>
                                    <p:anim calcmode="lin" valueType="num">
                                      <p:cBhvr additive="base">
                                        <p:cTn id="96" dur="500"/>
                                        <p:tgtEl>
                                          <p:spTgt spid="5"/>
                                        </p:tgtEl>
                                        <p:attrNameLst>
                                          <p:attrName>ppt_x</p:attrName>
                                        </p:attrNameLst>
                                      </p:cBhvr>
                                      <p:tavLst>
                                        <p:tav tm="0">
                                          <p:val>
                                            <p:strVal val="ppt_x"/>
                                          </p:val>
                                        </p:tav>
                                        <p:tav tm="100000">
                                          <p:val>
                                            <p:strVal val="ppt_x"/>
                                          </p:val>
                                        </p:tav>
                                      </p:tavLst>
                                    </p:anim>
                                    <p:anim calcmode="lin" valueType="num">
                                      <p:cBhvr additive="base">
                                        <p:cTn id="97" dur="500"/>
                                        <p:tgtEl>
                                          <p:spTgt spid="5"/>
                                        </p:tgtEl>
                                        <p:attrNameLst>
                                          <p:attrName>ppt_y</p:attrName>
                                        </p:attrNameLst>
                                      </p:cBhvr>
                                      <p:tavLst>
                                        <p:tav tm="0">
                                          <p:val>
                                            <p:strVal val="ppt_y"/>
                                          </p:val>
                                        </p:tav>
                                        <p:tav tm="100000">
                                          <p:val>
                                            <p:strVal val="1+ppt_h/2"/>
                                          </p:val>
                                        </p:tav>
                                      </p:tavLst>
                                    </p:anim>
                                    <p:set>
                                      <p:cBhvr>
                                        <p:cTn id="98" dur="1" fill="hold">
                                          <p:stCondLst>
                                            <p:cond delay="499"/>
                                          </p:stCondLst>
                                        </p:cTn>
                                        <p:tgtEl>
                                          <p:spTgt spid="5"/>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29"/>
                                        </p:tgtEl>
                                        <p:attrNameLst>
                                          <p:attrName>ppt_x</p:attrName>
                                        </p:attrNameLst>
                                      </p:cBhvr>
                                      <p:tavLst>
                                        <p:tav tm="0">
                                          <p:val>
                                            <p:strVal val="ppt_x"/>
                                          </p:val>
                                        </p:tav>
                                        <p:tav tm="100000">
                                          <p:val>
                                            <p:strVal val="ppt_x"/>
                                          </p:val>
                                        </p:tav>
                                      </p:tavLst>
                                    </p:anim>
                                    <p:anim calcmode="lin" valueType="num">
                                      <p:cBhvr additive="base">
                                        <p:cTn id="101" dur="500"/>
                                        <p:tgtEl>
                                          <p:spTgt spid="29"/>
                                        </p:tgtEl>
                                        <p:attrNameLst>
                                          <p:attrName>ppt_y</p:attrName>
                                        </p:attrNameLst>
                                      </p:cBhvr>
                                      <p:tavLst>
                                        <p:tav tm="0">
                                          <p:val>
                                            <p:strVal val="ppt_y"/>
                                          </p:val>
                                        </p:tav>
                                        <p:tav tm="100000">
                                          <p:val>
                                            <p:strVal val="1+ppt_h/2"/>
                                          </p:val>
                                        </p:tav>
                                      </p:tavLst>
                                    </p:anim>
                                    <p:set>
                                      <p:cBhvr>
                                        <p:cTn id="102" dur="1" fill="hold">
                                          <p:stCondLst>
                                            <p:cond delay="499"/>
                                          </p:stCondLst>
                                        </p:cTn>
                                        <p:tgtEl>
                                          <p:spTgt spid="29"/>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6"/>
                                        </p:tgtEl>
                                        <p:attrNameLst>
                                          <p:attrName>ppt_x</p:attrName>
                                        </p:attrNameLst>
                                      </p:cBhvr>
                                      <p:tavLst>
                                        <p:tav tm="0">
                                          <p:val>
                                            <p:strVal val="ppt_x"/>
                                          </p:val>
                                        </p:tav>
                                        <p:tav tm="100000">
                                          <p:val>
                                            <p:strVal val="ppt_x"/>
                                          </p:val>
                                        </p:tav>
                                      </p:tavLst>
                                    </p:anim>
                                    <p:anim calcmode="lin" valueType="num">
                                      <p:cBhvr additive="base">
                                        <p:cTn id="105" dur="500"/>
                                        <p:tgtEl>
                                          <p:spTgt spid="6"/>
                                        </p:tgtEl>
                                        <p:attrNameLst>
                                          <p:attrName>ppt_y</p:attrName>
                                        </p:attrNameLst>
                                      </p:cBhvr>
                                      <p:tavLst>
                                        <p:tav tm="0">
                                          <p:val>
                                            <p:strVal val="ppt_y"/>
                                          </p:val>
                                        </p:tav>
                                        <p:tav tm="100000">
                                          <p:val>
                                            <p:strVal val="1+ppt_h/2"/>
                                          </p:val>
                                        </p:tav>
                                      </p:tavLst>
                                    </p:anim>
                                    <p:set>
                                      <p:cBhvr>
                                        <p:cTn id="106" dur="1" fill="hold">
                                          <p:stCondLst>
                                            <p:cond delay="499"/>
                                          </p:stCondLst>
                                        </p:cTn>
                                        <p:tgtEl>
                                          <p:spTgt spid="6"/>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30"/>
                                        </p:tgtEl>
                                        <p:attrNameLst>
                                          <p:attrName>ppt_x</p:attrName>
                                        </p:attrNameLst>
                                      </p:cBhvr>
                                      <p:tavLst>
                                        <p:tav tm="0">
                                          <p:val>
                                            <p:strVal val="ppt_x"/>
                                          </p:val>
                                        </p:tav>
                                        <p:tav tm="100000">
                                          <p:val>
                                            <p:strVal val="ppt_x"/>
                                          </p:val>
                                        </p:tav>
                                      </p:tavLst>
                                    </p:anim>
                                    <p:anim calcmode="lin" valueType="num">
                                      <p:cBhvr additive="base">
                                        <p:cTn id="109" dur="500"/>
                                        <p:tgtEl>
                                          <p:spTgt spid="30"/>
                                        </p:tgtEl>
                                        <p:attrNameLst>
                                          <p:attrName>ppt_y</p:attrName>
                                        </p:attrNameLst>
                                      </p:cBhvr>
                                      <p:tavLst>
                                        <p:tav tm="0">
                                          <p:val>
                                            <p:strVal val="ppt_y"/>
                                          </p:val>
                                        </p:tav>
                                        <p:tav tm="100000">
                                          <p:val>
                                            <p:strVal val="1+ppt_h/2"/>
                                          </p:val>
                                        </p:tav>
                                      </p:tavLst>
                                    </p:anim>
                                    <p:set>
                                      <p:cBhvr>
                                        <p:cTn id="110" dur="1" fill="hold">
                                          <p:stCondLst>
                                            <p:cond delay="499"/>
                                          </p:stCondLst>
                                        </p:cTn>
                                        <p:tgtEl>
                                          <p:spTgt spid="30"/>
                                        </p:tgtEl>
                                        <p:attrNameLst>
                                          <p:attrName>style.visibility</p:attrName>
                                        </p:attrNameLst>
                                      </p:cBhvr>
                                      <p:to>
                                        <p:strVal val="hidden"/>
                                      </p:to>
                                    </p:set>
                                  </p:childTnLst>
                                </p:cTn>
                              </p:par>
                              <p:par>
                                <p:cTn id="111" presetID="2" presetClass="exit" presetSubtype="4" fill="hold" grpId="1" nodeType="withEffect">
                                  <p:stCondLst>
                                    <p:cond delay="0"/>
                                  </p:stCondLst>
                                  <p:childTnLst>
                                    <p:anim calcmode="lin" valueType="num">
                                      <p:cBhvr additive="base">
                                        <p:cTn id="112" dur="500"/>
                                        <p:tgtEl>
                                          <p:spTgt spid="7"/>
                                        </p:tgtEl>
                                        <p:attrNameLst>
                                          <p:attrName>ppt_x</p:attrName>
                                        </p:attrNameLst>
                                      </p:cBhvr>
                                      <p:tavLst>
                                        <p:tav tm="0">
                                          <p:val>
                                            <p:strVal val="ppt_x"/>
                                          </p:val>
                                        </p:tav>
                                        <p:tav tm="100000">
                                          <p:val>
                                            <p:strVal val="ppt_x"/>
                                          </p:val>
                                        </p:tav>
                                      </p:tavLst>
                                    </p:anim>
                                    <p:anim calcmode="lin" valueType="num">
                                      <p:cBhvr additive="base">
                                        <p:cTn id="113" dur="500"/>
                                        <p:tgtEl>
                                          <p:spTgt spid="7"/>
                                        </p:tgtEl>
                                        <p:attrNameLst>
                                          <p:attrName>ppt_y</p:attrName>
                                        </p:attrNameLst>
                                      </p:cBhvr>
                                      <p:tavLst>
                                        <p:tav tm="0">
                                          <p:val>
                                            <p:strVal val="ppt_y"/>
                                          </p:val>
                                        </p:tav>
                                        <p:tav tm="100000">
                                          <p:val>
                                            <p:strVal val="1+ppt_h/2"/>
                                          </p:val>
                                        </p:tav>
                                      </p:tavLst>
                                    </p:anim>
                                    <p:set>
                                      <p:cBhvr>
                                        <p:cTn id="114" dur="1" fill="hold">
                                          <p:stCondLst>
                                            <p:cond delay="499"/>
                                          </p:stCondLst>
                                        </p:cTn>
                                        <p:tgtEl>
                                          <p:spTgt spid="7"/>
                                        </p:tgtEl>
                                        <p:attrNameLst>
                                          <p:attrName>style.visibility</p:attrName>
                                        </p:attrNameLst>
                                      </p:cBhvr>
                                      <p:to>
                                        <p:strVal val="hidden"/>
                                      </p:to>
                                    </p:set>
                                  </p:childTnLst>
                                </p:cTn>
                              </p:par>
                              <p:par>
                                <p:cTn id="115" presetID="2" presetClass="exit" presetSubtype="4" fill="hold" grpId="1" nodeType="withEffect">
                                  <p:stCondLst>
                                    <p:cond delay="0"/>
                                  </p:stCondLst>
                                  <p:childTnLst>
                                    <p:anim calcmode="lin" valueType="num">
                                      <p:cBhvr additive="base">
                                        <p:cTn id="116" dur="500"/>
                                        <p:tgtEl>
                                          <p:spTgt spid="12"/>
                                        </p:tgtEl>
                                        <p:attrNameLst>
                                          <p:attrName>ppt_x</p:attrName>
                                        </p:attrNameLst>
                                      </p:cBhvr>
                                      <p:tavLst>
                                        <p:tav tm="0">
                                          <p:val>
                                            <p:strVal val="ppt_x"/>
                                          </p:val>
                                        </p:tav>
                                        <p:tav tm="100000">
                                          <p:val>
                                            <p:strVal val="ppt_x"/>
                                          </p:val>
                                        </p:tav>
                                      </p:tavLst>
                                    </p:anim>
                                    <p:anim calcmode="lin" valueType="num">
                                      <p:cBhvr additive="base">
                                        <p:cTn id="117" dur="500"/>
                                        <p:tgtEl>
                                          <p:spTgt spid="12"/>
                                        </p:tgtEl>
                                        <p:attrNameLst>
                                          <p:attrName>ppt_y</p:attrName>
                                        </p:attrNameLst>
                                      </p:cBhvr>
                                      <p:tavLst>
                                        <p:tav tm="0">
                                          <p:val>
                                            <p:strVal val="ppt_y"/>
                                          </p:val>
                                        </p:tav>
                                        <p:tav tm="100000">
                                          <p:val>
                                            <p:strVal val="1+ppt_h/2"/>
                                          </p:val>
                                        </p:tav>
                                      </p:tavLst>
                                    </p:anim>
                                    <p:set>
                                      <p:cBhvr>
                                        <p:cTn id="118" dur="1" fill="hold">
                                          <p:stCondLst>
                                            <p:cond delay="499"/>
                                          </p:stCondLst>
                                        </p:cTn>
                                        <p:tgtEl>
                                          <p:spTgt spid="12"/>
                                        </p:tgtEl>
                                        <p:attrNameLst>
                                          <p:attrName>style.visibility</p:attrName>
                                        </p:attrNameLst>
                                      </p:cBhvr>
                                      <p:to>
                                        <p:strVal val="hidden"/>
                                      </p:to>
                                    </p:set>
                                  </p:childTnLst>
                                </p:cTn>
                              </p:par>
                              <p:par>
                                <p:cTn id="119" presetID="2" presetClass="exit" presetSubtype="4" fill="hold" grpId="1" nodeType="withEffect">
                                  <p:stCondLst>
                                    <p:cond delay="0"/>
                                  </p:stCondLst>
                                  <p:childTnLst>
                                    <p:anim calcmode="lin" valueType="num">
                                      <p:cBhvr additive="base">
                                        <p:cTn id="120" dur="500"/>
                                        <p:tgtEl>
                                          <p:spTgt spid="14"/>
                                        </p:tgtEl>
                                        <p:attrNameLst>
                                          <p:attrName>ppt_x</p:attrName>
                                        </p:attrNameLst>
                                      </p:cBhvr>
                                      <p:tavLst>
                                        <p:tav tm="0">
                                          <p:val>
                                            <p:strVal val="ppt_x"/>
                                          </p:val>
                                        </p:tav>
                                        <p:tav tm="100000">
                                          <p:val>
                                            <p:strVal val="ppt_x"/>
                                          </p:val>
                                        </p:tav>
                                      </p:tavLst>
                                    </p:anim>
                                    <p:anim calcmode="lin" valueType="num">
                                      <p:cBhvr additive="base">
                                        <p:cTn id="121" dur="500"/>
                                        <p:tgtEl>
                                          <p:spTgt spid="14"/>
                                        </p:tgtEl>
                                        <p:attrNameLst>
                                          <p:attrName>ppt_y</p:attrName>
                                        </p:attrNameLst>
                                      </p:cBhvr>
                                      <p:tavLst>
                                        <p:tav tm="0">
                                          <p:val>
                                            <p:strVal val="ppt_y"/>
                                          </p:val>
                                        </p:tav>
                                        <p:tav tm="100000">
                                          <p:val>
                                            <p:strVal val="1+ppt_h/2"/>
                                          </p:val>
                                        </p:tav>
                                      </p:tavLst>
                                    </p:anim>
                                    <p:set>
                                      <p:cBhvr>
                                        <p:cTn id="122" dur="1" fill="hold">
                                          <p:stCondLst>
                                            <p:cond delay="499"/>
                                          </p:stCondLst>
                                        </p:cTn>
                                        <p:tgtEl>
                                          <p:spTgt spid="14"/>
                                        </p:tgtEl>
                                        <p:attrNameLst>
                                          <p:attrName>style.visibility</p:attrName>
                                        </p:attrNameLst>
                                      </p:cBhvr>
                                      <p:to>
                                        <p:strVal val="hidden"/>
                                      </p:to>
                                    </p:set>
                                  </p:childTnLst>
                                </p:cTn>
                              </p:par>
                              <p:par>
                                <p:cTn id="123" presetID="2" presetClass="exit" presetSubtype="4" fill="hold" grpId="1" nodeType="withEffect">
                                  <p:stCondLst>
                                    <p:cond delay="0"/>
                                  </p:stCondLst>
                                  <p:childTnLst>
                                    <p:anim calcmode="lin" valueType="num">
                                      <p:cBhvr additive="base">
                                        <p:cTn id="124" dur="500"/>
                                        <p:tgtEl>
                                          <p:spTgt spid="15"/>
                                        </p:tgtEl>
                                        <p:attrNameLst>
                                          <p:attrName>ppt_x</p:attrName>
                                        </p:attrNameLst>
                                      </p:cBhvr>
                                      <p:tavLst>
                                        <p:tav tm="0">
                                          <p:val>
                                            <p:strVal val="ppt_x"/>
                                          </p:val>
                                        </p:tav>
                                        <p:tav tm="100000">
                                          <p:val>
                                            <p:strVal val="ppt_x"/>
                                          </p:val>
                                        </p:tav>
                                      </p:tavLst>
                                    </p:anim>
                                    <p:anim calcmode="lin" valueType="num">
                                      <p:cBhvr additive="base">
                                        <p:cTn id="125" dur="500"/>
                                        <p:tgtEl>
                                          <p:spTgt spid="15"/>
                                        </p:tgtEl>
                                        <p:attrNameLst>
                                          <p:attrName>ppt_y</p:attrName>
                                        </p:attrNameLst>
                                      </p:cBhvr>
                                      <p:tavLst>
                                        <p:tav tm="0">
                                          <p:val>
                                            <p:strVal val="ppt_y"/>
                                          </p:val>
                                        </p:tav>
                                        <p:tav tm="100000">
                                          <p:val>
                                            <p:strVal val="1+ppt_h/2"/>
                                          </p:val>
                                        </p:tav>
                                      </p:tavLst>
                                    </p:anim>
                                    <p:set>
                                      <p:cBhvr>
                                        <p:cTn id="126" dur="1" fill="hold">
                                          <p:stCondLst>
                                            <p:cond delay="499"/>
                                          </p:stCondLst>
                                        </p:cTn>
                                        <p:tgtEl>
                                          <p:spTgt spid="15"/>
                                        </p:tgtEl>
                                        <p:attrNameLst>
                                          <p:attrName>style.visibility</p:attrName>
                                        </p:attrNameLst>
                                      </p:cBhvr>
                                      <p:to>
                                        <p:strVal val="hidden"/>
                                      </p:to>
                                    </p:set>
                                  </p:childTnLst>
                                </p:cTn>
                              </p:par>
                              <p:par>
                                <p:cTn id="127" presetID="2" presetClass="exit" presetSubtype="4" fill="hold" grpId="1" nodeType="withEffect">
                                  <p:stCondLst>
                                    <p:cond delay="0"/>
                                  </p:stCondLst>
                                  <p:childTnLst>
                                    <p:anim calcmode="lin" valueType="num">
                                      <p:cBhvr additive="base">
                                        <p:cTn id="128" dur="500"/>
                                        <p:tgtEl>
                                          <p:spTgt spid="8"/>
                                        </p:tgtEl>
                                        <p:attrNameLst>
                                          <p:attrName>ppt_x</p:attrName>
                                        </p:attrNameLst>
                                      </p:cBhvr>
                                      <p:tavLst>
                                        <p:tav tm="0">
                                          <p:val>
                                            <p:strVal val="ppt_x"/>
                                          </p:val>
                                        </p:tav>
                                        <p:tav tm="100000">
                                          <p:val>
                                            <p:strVal val="ppt_x"/>
                                          </p:val>
                                        </p:tav>
                                      </p:tavLst>
                                    </p:anim>
                                    <p:anim calcmode="lin" valueType="num">
                                      <p:cBhvr additive="base">
                                        <p:cTn id="129" dur="500"/>
                                        <p:tgtEl>
                                          <p:spTgt spid="8"/>
                                        </p:tgtEl>
                                        <p:attrNameLst>
                                          <p:attrName>ppt_y</p:attrName>
                                        </p:attrNameLst>
                                      </p:cBhvr>
                                      <p:tavLst>
                                        <p:tav tm="0">
                                          <p:val>
                                            <p:strVal val="ppt_y"/>
                                          </p:val>
                                        </p:tav>
                                        <p:tav tm="100000">
                                          <p:val>
                                            <p:strVal val="1+ppt_h/2"/>
                                          </p:val>
                                        </p:tav>
                                      </p:tavLst>
                                    </p:anim>
                                    <p:set>
                                      <p:cBhvr>
                                        <p:cTn id="130" dur="1" fill="hold">
                                          <p:stCondLst>
                                            <p:cond delay="499"/>
                                          </p:stCondLst>
                                        </p:cTn>
                                        <p:tgtEl>
                                          <p:spTgt spid="8"/>
                                        </p:tgtEl>
                                        <p:attrNameLst>
                                          <p:attrName>style.visibility</p:attrName>
                                        </p:attrNameLst>
                                      </p:cBhvr>
                                      <p:to>
                                        <p:strVal val="hidden"/>
                                      </p:to>
                                    </p:set>
                                  </p:childTnLst>
                                </p:cTn>
                              </p:par>
                              <p:par>
                                <p:cTn id="131" presetID="2" presetClass="exit" presetSubtype="4" fill="hold" grpId="1" nodeType="withEffect">
                                  <p:stCondLst>
                                    <p:cond delay="0"/>
                                  </p:stCondLst>
                                  <p:childTnLst>
                                    <p:anim calcmode="lin" valueType="num">
                                      <p:cBhvr additive="base">
                                        <p:cTn id="132" dur="500"/>
                                        <p:tgtEl>
                                          <p:spTgt spid="9"/>
                                        </p:tgtEl>
                                        <p:attrNameLst>
                                          <p:attrName>ppt_x</p:attrName>
                                        </p:attrNameLst>
                                      </p:cBhvr>
                                      <p:tavLst>
                                        <p:tav tm="0">
                                          <p:val>
                                            <p:strVal val="ppt_x"/>
                                          </p:val>
                                        </p:tav>
                                        <p:tav tm="100000">
                                          <p:val>
                                            <p:strVal val="ppt_x"/>
                                          </p:val>
                                        </p:tav>
                                      </p:tavLst>
                                    </p:anim>
                                    <p:anim calcmode="lin" valueType="num">
                                      <p:cBhvr additive="base">
                                        <p:cTn id="133" dur="500"/>
                                        <p:tgtEl>
                                          <p:spTgt spid="9"/>
                                        </p:tgtEl>
                                        <p:attrNameLst>
                                          <p:attrName>ppt_y</p:attrName>
                                        </p:attrNameLst>
                                      </p:cBhvr>
                                      <p:tavLst>
                                        <p:tav tm="0">
                                          <p:val>
                                            <p:strVal val="ppt_y"/>
                                          </p:val>
                                        </p:tav>
                                        <p:tav tm="100000">
                                          <p:val>
                                            <p:strVal val="1+ppt_h/2"/>
                                          </p:val>
                                        </p:tav>
                                      </p:tavLst>
                                    </p:anim>
                                    <p:set>
                                      <p:cBhvr>
                                        <p:cTn id="134" dur="1" fill="hold">
                                          <p:stCondLst>
                                            <p:cond delay="499"/>
                                          </p:stCondLst>
                                        </p:cTn>
                                        <p:tgtEl>
                                          <p:spTgt spid="9"/>
                                        </p:tgtEl>
                                        <p:attrNameLst>
                                          <p:attrName>style.visibility</p:attrName>
                                        </p:attrNameLst>
                                      </p:cBhvr>
                                      <p:to>
                                        <p:strVal val="hidden"/>
                                      </p:to>
                                    </p:set>
                                  </p:childTnLst>
                                </p:cTn>
                              </p:par>
                              <p:par>
                                <p:cTn id="135" presetID="2" presetClass="exit" presetSubtype="4" fill="hold" grpId="1" nodeType="withEffect">
                                  <p:stCondLst>
                                    <p:cond delay="0"/>
                                  </p:stCondLst>
                                  <p:childTnLst>
                                    <p:anim calcmode="lin" valueType="num">
                                      <p:cBhvr additive="base">
                                        <p:cTn id="136" dur="500"/>
                                        <p:tgtEl>
                                          <p:spTgt spid="10"/>
                                        </p:tgtEl>
                                        <p:attrNameLst>
                                          <p:attrName>ppt_x</p:attrName>
                                        </p:attrNameLst>
                                      </p:cBhvr>
                                      <p:tavLst>
                                        <p:tav tm="0">
                                          <p:val>
                                            <p:strVal val="ppt_x"/>
                                          </p:val>
                                        </p:tav>
                                        <p:tav tm="100000">
                                          <p:val>
                                            <p:strVal val="ppt_x"/>
                                          </p:val>
                                        </p:tav>
                                      </p:tavLst>
                                    </p:anim>
                                    <p:anim calcmode="lin" valueType="num">
                                      <p:cBhvr additive="base">
                                        <p:cTn id="137" dur="500"/>
                                        <p:tgtEl>
                                          <p:spTgt spid="10"/>
                                        </p:tgtEl>
                                        <p:attrNameLst>
                                          <p:attrName>ppt_y</p:attrName>
                                        </p:attrNameLst>
                                      </p:cBhvr>
                                      <p:tavLst>
                                        <p:tav tm="0">
                                          <p:val>
                                            <p:strVal val="ppt_y"/>
                                          </p:val>
                                        </p:tav>
                                        <p:tav tm="100000">
                                          <p:val>
                                            <p:strVal val="1+ppt_h/2"/>
                                          </p:val>
                                        </p:tav>
                                      </p:tavLst>
                                    </p:anim>
                                    <p:set>
                                      <p:cBhvr>
                                        <p:cTn id="138" dur="1" fill="hold">
                                          <p:stCondLst>
                                            <p:cond delay="499"/>
                                          </p:stCondLst>
                                        </p:cTn>
                                        <p:tgtEl>
                                          <p:spTgt spid="10"/>
                                        </p:tgtEl>
                                        <p:attrNameLst>
                                          <p:attrName>style.visibility</p:attrName>
                                        </p:attrNameLst>
                                      </p:cBhvr>
                                      <p:to>
                                        <p:strVal val="hidden"/>
                                      </p:to>
                                    </p:set>
                                  </p:childTnLst>
                                </p:cTn>
                              </p:par>
                              <p:par>
                                <p:cTn id="139" presetID="2" presetClass="exit" presetSubtype="4" fill="hold" grpId="1" nodeType="withEffect">
                                  <p:stCondLst>
                                    <p:cond delay="0"/>
                                  </p:stCondLst>
                                  <p:childTnLst>
                                    <p:anim calcmode="lin" valueType="num">
                                      <p:cBhvr additive="base">
                                        <p:cTn id="140" dur="500"/>
                                        <p:tgtEl>
                                          <p:spTgt spid="11"/>
                                        </p:tgtEl>
                                        <p:attrNameLst>
                                          <p:attrName>ppt_x</p:attrName>
                                        </p:attrNameLst>
                                      </p:cBhvr>
                                      <p:tavLst>
                                        <p:tav tm="0">
                                          <p:val>
                                            <p:strVal val="ppt_x"/>
                                          </p:val>
                                        </p:tav>
                                        <p:tav tm="100000">
                                          <p:val>
                                            <p:strVal val="ppt_x"/>
                                          </p:val>
                                        </p:tav>
                                      </p:tavLst>
                                    </p:anim>
                                    <p:anim calcmode="lin" valueType="num">
                                      <p:cBhvr additive="base">
                                        <p:cTn id="141" dur="500"/>
                                        <p:tgtEl>
                                          <p:spTgt spid="11"/>
                                        </p:tgtEl>
                                        <p:attrNameLst>
                                          <p:attrName>ppt_y</p:attrName>
                                        </p:attrNameLst>
                                      </p:cBhvr>
                                      <p:tavLst>
                                        <p:tav tm="0">
                                          <p:val>
                                            <p:strVal val="ppt_y"/>
                                          </p:val>
                                        </p:tav>
                                        <p:tav tm="100000">
                                          <p:val>
                                            <p:strVal val="1+ppt_h/2"/>
                                          </p:val>
                                        </p:tav>
                                      </p:tavLst>
                                    </p:anim>
                                    <p:set>
                                      <p:cBhvr>
                                        <p:cTn id="142" dur="1" fill="hold">
                                          <p:stCondLst>
                                            <p:cond delay="499"/>
                                          </p:stCondLst>
                                        </p:cTn>
                                        <p:tgtEl>
                                          <p:spTgt spid="11"/>
                                        </p:tgtEl>
                                        <p:attrNameLst>
                                          <p:attrName>style.visibility</p:attrName>
                                        </p:attrNameLst>
                                      </p:cBhvr>
                                      <p:to>
                                        <p:strVal val="hidden"/>
                                      </p:to>
                                    </p:set>
                                  </p:childTnLst>
                                </p:cTn>
                              </p:par>
                              <p:par>
                                <p:cTn id="143" presetID="2" presetClass="exit" presetSubtype="4" fill="hold" grpId="1" nodeType="withEffect">
                                  <p:stCondLst>
                                    <p:cond delay="0"/>
                                  </p:stCondLst>
                                  <p:childTnLst>
                                    <p:anim calcmode="lin" valueType="num">
                                      <p:cBhvr additive="base">
                                        <p:cTn id="144" dur="500"/>
                                        <p:tgtEl>
                                          <p:spTgt spid="44"/>
                                        </p:tgtEl>
                                        <p:attrNameLst>
                                          <p:attrName>ppt_x</p:attrName>
                                        </p:attrNameLst>
                                      </p:cBhvr>
                                      <p:tavLst>
                                        <p:tav tm="0">
                                          <p:val>
                                            <p:strVal val="ppt_x"/>
                                          </p:val>
                                        </p:tav>
                                        <p:tav tm="100000">
                                          <p:val>
                                            <p:strVal val="ppt_x"/>
                                          </p:val>
                                        </p:tav>
                                      </p:tavLst>
                                    </p:anim>
                                    <p:anim calcmode="lin" valueType="num">
                                      <p:cBhvr additive="base">
                                        <p:cTn id="145" dur="500"/>
                                        <p:tgtEl>
                                          <p:spTgt spid="44"/>
                                        </p:tgtEl>
                                        <p:attrNameLst>
                                          <p:attrName>ppt_y</p:attrName>
                                        </p:attrNameLst>
                                      </p:cBhvr>
                                      <p:tavLst>
                                        <p:tav tm="0">
                                          <p:val>
                                            <p:strVal val="ppt_y"/>
                                          </p:val>
                                        </p:tav>
                                        <p:tav tm="100000">
                                          <p:val>
                                            <p:strVal val="1+ppt_h/2"/>
                                          </p:val>
                                        </p:tav>
                                      </p:tavLst>
                                    </p:anim>
                                    <p:set>
                                      <p:cBhvr>
                                        <p:cTn id="146" dur="1" fill="hold">
                                          <p:stCondLst>
                                            <p:cond delay="499"/>
                                          </p:stCondLst>
                                        </p:cTn>
                                        <p:tgtEl>
                                          <p:spTgt spid="44"/>
                                        </p:tgtEl>
                                        <p:attrNameLst>
                                          <p:attrName>style.visibility</p:attrName>
                                        </p:attrNameLst>
                                      </p:cBhvr>
                                      <p:to>
                                        <p:strVal val="hidden"/>
                                      </p:to>
                                    </p:set>
                                  </p:childTnLst>
                                </p:cTn>
                              </p:par>
                              <p:par>
                                <p:cTn id="147" presetID="2" presetClass="exit" presetSubtype="4" fill="hold" grpId="1" nodeType="withEffect">
                                  <p:stCondLst>
                                    <p:cond delay="0"/>
                                  </p:stCondLst>
                                  <p:childTnLst>
                                    <p:anim calcmode="lin" valueType="num">
                                      <p:cBhvr additive="base">
                                        <p:cTn id="148" dur="500"/>
                                        <p:tgtEl>
                                          <p:spTgt spid="2"/>
                                        </p:tgtEl>
                                        <p:attrNameLst>
                                          <p:attrName>ppt_x</p:attrName>
                                        </p:attrNameLst>
                                      </p:cBhvr>
                                      <p:tavLst>
                                        <p:tav tm="0">
                                          <p:val>
                                            <p:strVal val="ppt_x"/>
                                          </p:val>
                                        </p:tav>
                                        <p:tav tm="100000">
                                          <p:val>
                                            <p:strVal val="ppt_x"/>
                                          </p:val>
                                        </p:tav>
                                      </p:tavLst>
                                    </p:anim>
                                    <p:anim calcmode="lin" valueType="num">
                                      <p:cBhvr additive="base">
                                        <p:cTn id="149" dur="500"/>
                                        <p:tgtEl>
                                          <p:spTgt spid="2"/>
                                        </p:tgtEl>
                                        <p:attrNameLst>
                                          <p:attrName>ppt_y</p:attrName>
                                        </p:attrNameLst>
                                      </p:cBhvr>
                                      <p:tavLst>
                                        <p:tav tm="0">
                                          <p:val>
                                            <p:strVal val="ppt_y"/>
                                          </p:val>
                                        </p:tav>
                                        <p:tav tm="100000">
                                          <p:val>
                                            <p:strVal val="1+ppt_h/2"/>
                                          </p:val>
                                        </p:tav>
                                      </p:tavLst>
                                    </p:anim>
                                    <p:set>
                                      <p:cBhvr>
                                        <p:cTn id="150" dur="1" fill="hold">
                                          <p:stCondLst>
                                            <p:cond delay="499"/>
                                          </p:stCondLst>
                                        </p:cTn>
                                        <p:tgtEl>
                                          <p:spTgt spid="2"/>
                                        </p:tgtEl>
                                        <p:attrNameLst>
                                          <p:attrName>style.visibility</p:attrName>
                                        </p:attrNameLst>
                                      </p:cBhvr>
                                      <p:to>
                                        <p:strVal val="hidden"/>
                                      </p:to>
                                    </p:set>
                                  </p:childTnLst>
                                </p:cTn>
                              </p:par>
                              <p:par>
                                <p:cTn id="151" presetID="2" presetClass="exit" presetSubtype="4" fill="hold" grpId="1" nodeType="withEffect">
                                  <p:stCondLst>
                                    <p:cond delay="0"/>
                                  </p:stCondLst>
                                  <p:childTnLst>
                                    <p:anim calcmode="lin" valueType="num">
                                      <p:cBhvr additive="base">
                                        <p:cTn id="152" dur="500"/>
                                        <p:tgtEl>
                                          <p:spTgt spid="3"/>
                                        </p:tgtEl>
                                        <p:attrNameLst>
                                          <p:attrName>ppt_x</p:attrName>
                                        </p:attrNameLst>
                                      </p:cBhvr>
                                      <p:tavLst>
                                        <p:tav tm="0">
                                          <p:val>
                                            <p:strVal val="ppt_x"/>
                                          </p:val>
                                        </p:tav>
                                        <p:tav tm="100000">
                                          <p:val>
                                            <p:strVal val="ppt_x"/>
                                          </p:val>
                                        </p:tav>
                                      </p:tavLst>
                                    </p:anim>
                                    <p:anim calcmode="lin" valueType="num">
                                      <p:cBhvr additive="base">
                                        <p:cTn id="153" dur="500"/>
                                        <p:tgtEl>
                                          <p:spTgt spid="3"/>
                                        </p:tgtEl>
                                        <p:attrNameLst>
                                          <p:attrName>ppt_y</p:attrName>
                                        </p:attrNameLst>
                                      </p:cBhvr>
                                      <p:tavLst>
                                        <p:tav tm="0">
                                          <p:val>
                                            <p:strVal val="ppt_y"/>
                                          </p:val>
                                        </p:tav>
                                        <p:tav tm="100000">
                                          <p:val>
                                            <p:strVal val="1+ppt_h/2"/>
                                          </p:val>
                                        </p:tav>
                                      </p:tavLst>
                                    </p:anim>
                                    <p:set>
                                      <p:cBhvr>
                                        <p:cTn id="154" dur="1" fill="hold">
                                          <p:stCondLst>
                                            <p:cond delay="499"/>
                                          </p:stCondLst>
                                        </p:cTn>
                                        <p:tgtEl>
                                          <p:spTgt spid="3"/>
                                        </p:tgtEl>
                                        <p:attrNameLst>
                                          <p:attrName>style.visibility</p:attrName>
                                        </p:attrNameLst>
                                      </p:cBhvr>
                                      <p:to>
                                        <p:strVal val="hidden"/>
                                      </p:to>
                                    </p:set>
                                  </p:childTnLst>
                                </p:cTn>
                              </p:par>
                              <p:par>
                                <p:cTn id="155" presetID="2" presetClass="exit" presetSubtype="4" fill="hold" grpId="1" nodeType="withEffect">
                                  <p:stCondLst>
                                    <p:cond delay="0"/>
                                  </p:stCondLst>
                                  <p:childTnLst>
                                    <p:anim calcmode="lin" valueType="num">
                                      <p:cBhvr additive="base">
                                        <p:cTn id="156" dur="500"/>
                                        <p:tgtEl>
                                          <p:spTgt spid="46"/>
                                        </p:tgtEl>
                                        <p:attrNameLst>
                                          <p:attrName>ppt_x</p:attrName>
                                        </p:attrNameLst>
                                      </p:cBhvr>
                                      <p:tavLst>
                                        <p:tav tm="0">
                                          <p:val>
                                            <p:strVal val="ppt_x"/>
                                          </p:val>
                                        </p:tav>
                                        <p:tav tm="100000">
                                          <p:val>
                                            <p:strVal val="ppt_x"/>
                                          </p:val>
                                        </p:tav>
                                      </p:tavLst>
                                    </p:anim>
                                    <p:anim calcmode="lin" valueType="num">
                                      <p:cBhvr additive="base">
                                        <p:cTn id="157" dur="500"/>
                                        <p:tgtEl>
                                          <p:spTgt spid="46"/>
                                        </p:tgtEl>
                                        <p:attrNameLst>
                                          <p:attrName>ppt_y</p:attrName>
                                        </p:attrNameLst>
                                      </p:cBhvr>
                                      <p:tavLst>
                                        <p:tav tm="0">
                                          <p:val>
                                            <p:strVal val="ppt_y"/>
                                          </p:val>
                                        </p:tav>
                                        <p:tav tm="100000">
                                          <p:val>
                                            <p:strVal val="1+ppt_h/2"/>
                                          </p:val>
                                        </p:tav>
                                      </p:tavLst>
                                    </p:anim>
                                    <p:set>
                                      <p:cBhvr>
                                        <p:cTn id="158" dur="1" fill="hold">
                                          <p:stCondLst>
                                            <p:cond delay="49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8" grpId="0" animBg="1"/>
      <p:bldP spid="8" grpId="1" animBg="1"/>
      <p:bldP spid="29" grpId="0"/>
      <p:bldP spid="29" grpId="1"/>
      <p:bldP spid="30" grpId="0"/>
      <p:bldP spid="30" grpId="1"/>
      <p:bldP spid="2" grpId="0" animBg="1"/>
      <p:bldP spid="2" grpId="1" animBg="1"/>
      <p:bldP spid="3" grpId="0" animBg="1"/>
      <p:bldP spid="3" grpId="1" animBg="1"/>
      <p:bldP spid="46" grpId="0" animBg="1"/>
      <p:bldP spid="46" grpId="1" animBg="1"/>
      <p:bldP spid="6" grpId="0"/>
      <p:bldP spid="6" grpId="1"/>
      <p:bldP spid="7" grpId="0"/>
      <p:bldP spid="7" grpId="1"/>
      <p:bldP spid="12" grpId="0"/>
      <p:bldP spid="12" grpId="1"/>
      <p:bldP spid="14" grpId="0"/>
      <p:bldP spid="14" grpId="1"/>
      <p:bldP spid="15" grpId="0"/>
      <p:bldP spid="15" grpId="1"/>
      <p:bldP spid="10" grpId="0"/>
      <p:bldP spid="10" grpId="1"/>
      <p:bldP spid="11" grpId="0"/>
      <p:bldP spid="11" grpId="1"/>
      <p:bldP spid="44" grpId="0"/>
      <p:bldP spid="44" grpId="1"/>
      <p:bldP spid="9" grpId="0"/>
      <p:bldP spid="9"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95574" y="1695450"/>
            <a:ext cx="7019925" cy="4087612"/>
          </a:xfrm>
          <a:prstGeom prst="rect">
            <a:avLst/>
          </a:prstGeom>
          <a:noFill/>
          <a:ln>
            <a:noFill/>
          </a:ln>
          <a:effectLst/>
        </p:spPr>
        <p:txBody>
          <a:bodyPr wrap="square" lIns="180000" tIns="180000" rIns="180000" bIns="180000" rtlCol="0">
            <a:spAutoFit/>
          </a:bodyPr>
          <a:lstStyle/>
          <a:p>
            <a:pPr algn="ctr"/>
            <a:r>
              <a:rPr lang="en-CA" sz="2400" b="1" dirty="0">
                <a:solidFill>
                  <a:srgbClr val="C00000"/>
                </a:solidFill>
              </a:rPr>
              <a:t>Important Caveat</a:t>
            </a:r>
          </a:p>
          <a:p>
            <a:pPr algn="ctr"/>
            <a:endParaRPr lang="en-CA" b="1" dirty="0">
              <a:solidFill>
                <a:srgbClr val="C00000"/>
              </a:solidFill>
            </a:endParaRPr>
          </a:p>
          <a:p>
            <a:pPr algn="ctr"/>
            <a:r>
              <a:rPr lang="en-CA" sz="2000" dirty="0"/>
              <a:t>The data we are going to use and the correlation between the data sets are not necessarily an accurate health data comparison.</a:t>
            </a:r>
          </a:p>
          <a:p>
            <a:pPr algn="ctr"/>
            <a:endParaRPr lang="en-CA" sz="2000" dirty="0"/>
          </a:p>
          <a:p>
            <a:pPr algn="ctr"/>
            <a:r>
              <a:rPr lang="en-CA" sz="2000" dirty="0"/>
              <a:t>It is the </a:t>
            </a:r>
            <a:r>
              <a:rPr lang="en-CA" sz="2000" b="1" i="1" dirty="0"/>
              <a:t>methodology</a:t>
            </a:r>
            <a:r>
              <a:rPr lang="en-CA" sz="2000" dirty="0"/>
              <a:t> of:</a:t>
            </a:r>
          </a:p>
          <a:p>
            <a:pPr marL="457200" indent="-457200">
              <a:buAutoNum type="arabicPeriod"/>
            </a:pPr>
            <a:r>
              <a:rPr lang="en-CA" sz="2000" dirty="0"/>
              <a:t>connecting to a database,</a:t>
            </a:r>
          </a:p>
          <a:p>
            <a:pPr marL="457200" indent="-457200">
              <a:buAutoNum type="arabicPeriod"/>
            </a:pPr>
            <a:r>
              <a:rPr lang="en-CA" sz="2000" dirty="0"/>
              <a:t>importing data,</a:t>
            </a:r>
          </a:p>
          <a:p>
            <a:pPr marL="457200" indent="-457200">
              <a:buAutoNum type="arabicPeriod"/>
            </a:pPr>
            <a:r>
              <a:rPr lang="en-CA" sz="2000" dirty="0"/>
              <a:t>restricting the data so that it is usable, and</a:t>
            </a:r>
          </a:p>
          <a:p>
            <a:pPr marL="457200" indent="-457200">
              <a:buAutoNum type="arabicPeriod"/>
            </a:pPr>
            <a:r>
              <a:rPr lang="en-CA" sz="2000" dirty="0"/>
              <a:t>using Excel functions to pull data from those two sources to produce a result that is the intended purpose of this course.</a:t>
            </a:r>
          </a:p>
        </p:txBody>
      </p:sp>
      <p:sp>
        <p:nvSpPr>
          <p:cNvPr id="4" name="Slide Number Placeholder 2">
            <a:extLst>
              <a:ext uri="{FF2B5EF4-FFF2-40B4-BE49-F238E27FC236}">
                <a16:creationId xmlns:a16="http://schemas.microsoft.com/office/drawing/2014/main" id="{240BDF06-0963-41DA-B630-C2648EFA334A}"/>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8</a:t>
            </a:fld>
            <a:endParaRPr lang="en-GB" dirty="0">
              <a:solidFill>
                <a:schemeClr val="tx1"/>
              </a:solidFill>
            </a:endParaRPr>
          </a:p>
        </p:txBody>
      </p:sp>
    </p:spTree>
    <p:extLst>
      <p:ext uri="{BB962C8B-B14F-4D97-AF65-F5344CB8AC3E}">
        <p14:creationId xmlns:p14="http://schemas.microsoft.com/office/powerpoint/2010/main" val="78367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3678441-AD74-4825-B854-6C92C5298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2000"/>
            <a:ext cx="12192000" cy="1861721"/>
          </a:xfrm>
          <a:prstGeom prst="rect">
            <a:avLst/>
          </a:prstGeom>
        </p:spPr>
      </p:pic>
      <p:sp>
        <p:nvSpPr>
          <p:cNvPr id="13" name="TextBox 12"/>
          <p:cNvSpPr txBox="1"/>
          <p:nvPr/>
        </p:nvSpPr>
        <p:spPr>
          <a:xfrm>
            <a:off x="4742850" y="1364636"/>
            <a:ext cx="7293390" cy="1015663"/>
          </a:xfrm>
          <a:prstGeom prst="rect">
            <a:avLst/>
          </a:prstGeom>
          <a:solidFill>
            <a:schemeClr val="bg1"/>
          </a:solidFill>
          <a:ln w="19050">
            <a:solidFill>
              <a:schemeClr val="accent2"/>
            </a:solidFill>
          </a:ln>
        </p:spPr>
        <p:txBody>
          <a:bodyPr wrap="square" rtlCol="0">
            <a:spAutoFit/>
          </a:bodyPr>
          <a:lstStyle/>
          <a:p>
            <a:r>
              <a:rPr lang="en-CA" sz="2000" b="1" i="1" dirty="0"/>
              <a:t>From Workbook – </a:t>
            </a:r>
            <a:r>
              <a:rPr lang="en-CA" sz="2000" dirty="0"/>
              <a:t>You can link to cell(s), table(s) or full spreadsheet(s) in another workbook as long as you have access to it.  Be careful not to break the link if you move or rename either file.</a:t>
            </a:r>
          </a:p>
        </p:txBody>
      </p:sp>
      <p:sp>
        <p:nvSpPr>
          <p:cNvPr id="15" name="TextBox 14"/>
          <p:cNvSpPr txBox="1"/>
          <p:nvPr/>
        </p:nvSpPr>
        <p:spPr>
          <a:xfrm>
            <a:off x="3050423" y="6079752"/>
            <a:ext cx="9001669" cy="707886"/>
          </a:xfrm>
          <a:prstGeom prst="rect">
            <a:avLst/>
          </a:prstGeom>
          <a:noFill/>
          <a:ln w="19050">
            <a:solidFill>
              <a:schemeClr val="accent2"/>
            </a:solidFill>
          </a:ln>
        </p:spPr>
        <p:txBody>
          <a:bodyPr wrap="square" rtlCol="0">
            <a:spAutoFit/>
          </a:bodyPr>
          <a:lstStyle/>
          <a:p>
            <a:r>
              <a:rPr lang="en-CA" sz="2000" b="1" i="1" dirty="0"/>
              <a:t>From XML – </a:t>
            </a:r>
            <a:r>
              <a:rPr lang="en-CA" sz="2000" dirty="0" err="1"/>
              <a:t>e</a:t>
            </a:r>
            <a:r>
              <a:rPr lang="en-CA" sz="2000" b="1" dirty="0" err="1"/>
              <a:t>X</a:t>
            </a:r>
            <a:r>
              <a:rPr lang="en-CA" sz="2000" dirty="0" err="1"/>
              <a:t>tensible</a:t>
            </a:r>
            <a:r>
              <a:rPr lang="en-CA" sz="2000" dirty="0"/>
              <a:t> </a:t>
            </a:r>
            <a:r>
              <a:rPr lang="en-CA" sz="2000" b="1" dirty="0"/>
              <a:t>M</a:t>
            </a:r>
            <a:r>
              <a:rPr lang="en-CA" sz="2000" dirty="0"/>
              <a:t>arkup </a:t>
            </a:r>
            <a:r>
              <a:rPr lang="en-CA" sz="2000" b="1" dirty="0"/>
              <a:t>L</a:t>
            </a:r>
            <a:r>
              <a:rPr lang="en-CA" sz="2000" dirty="0"/>
              <a:t>anguage is a text based file used for the definition, storage and transfer of data.</a:t>
            </a:r>
          </a:p>
        </p:txBody>
      </p:sp>
      <p:sp>
        <p:nvSpPr>
          <p:cNvPr id="18" name="TextBox 17"/>
          <p:cNvSpPr txBox="1"/>
          <p:nvPr/>
        </p:nvSpPr>
        <p:spPr>
          <a:xfrm>
            <a:off x="4754486" y="2427599"/>
            <a:ext cx="7281754" cy="2246769"/>
          </a:xfrm>
          <a:prstGeom prst="rect">
            <a:avLst/>
          </a:prstGeom>
          <a:solidFill>
            <a:schemeClr val="bg1"/>
          </a:solidFill>
          <a:ln w="19050">
            <a:solidFill>
              <a:schemeClr val="accent2"/>
            </a:solidFill>
          </a:ln>
        </p:spPr>
        <p:txBody>
          <a:bodyPr wrap="square" rtlCol="0">
            <a:spAutoFit/>
          </a:bodyPr>
          <a:lstStyle/>
          <a:p>
            <a:r>
              <a:rPr lang="en-CA" sz="2000" b="1" i="1" dirty="0"/>
              <a:t>From Text </a:t>
            </a:r>
            <a:r>
              <a:rPr lang="en-CA" sz="2000" dirty="0"/>
              <a:t>– Import text from a file.  This text is separated by a delimiter.</a:t>
            </a:r>
          </a:p>
          <a:p>
            <a:pPr marL="1162050"/>
            <a:endParaRPr lang="en-CA" sz="2000" b="1" dirty="0">
              <a:solidFill>
                <a:srgbClr val="00B050"/>
              </a:solidFill>
            </a:endParaRPr>
          </a:p>
          <a:p>
            <a:pPr marL="457200"/>
            <a:r>
              <a:rPr lang="en-CA" sz="2000" b="1" dirty="0"/>
              <a:t>Definition</a:t>
            </a:r>
            <a:r>
              <a:rPr lang="en-CA" sz="2000" dirty="0"/>
              <a:t>:  A </a:t>
            </a:r>
            <a:r>
              <a:rPr lang="en-CA" sz="2000" b="1" i="1" dirty="0"/>
              <a:t>delimiter</a:t>
            </a:r>
            <a:r>
              <a:rPr lang="en-CA" sz="2000" dirty="0">
                <a:solidFill>
                  <a:srgbClr val="00B050"/>
                </a:solidFill>
              </a:rPr>
              <a:t> </a:t>
            </a:r>
            <a:r>
              <a:rPr lang="en-CA" sz="2000" dirty="0"/>
              <a:t>is a character that separates data values.</a:t>
            </a:r>
          </a:p>
          <a:p>
            <a:pPr marL="457200"/>
            <a:r>
              <a:rPr lang="en-CA" sz="2000" dirty="0"/>
              <a:t>Typically, data in a text file is delimited by a comma or a tab character and each new row of data is delimited by the carriage return character.</a:t>
            </a:r>
          </a:p>
        </p:txBody>
      </p:sp>
      <p:sp>
        <p:nvSpPr>
          <p:cNvPr id="24" name="TextBox 23"/>
          <p:cNvSpPr txBox="1"/>
          <p:nvPr/>
        </p:nvSpPr>
        <p:spPr>
          <a:xfrm>
            <a:off x="3732415" y="4711287"/>
            <a:ext cx="8319677" cy="1323439"/>
          </a:xfrm>
          <a:prstGeom prst="rect">
            <a:avLst/>
          </a:prstGeom>
          <a:noFill/>
          <a:ln w="19050">
            <a:solidFill>
              <a:schemeClr val="accent2"/>
            </a:solidFill>
          </a:ln>
        </p:spPr>
        <p:txBody>
          <a:bodyPr wrap="square" rtlCol="0">
            <a:spAutoFit/>
          </a:bodyPr>
          <a:lstStyle/>
          <a:p>
            <a:r>
              <a:rPr lang="en-CA" sz="2000" dirty="0"/>
              <a:t>For example, in the file you might see:</a:t>
            </a:r>
          </a:p>
          <a:p>
            <a:pPr marL="914400"/>
            <a:endParaRPr lang="en-CA" sz="2000" dirty="0"/>
          </a:p>
          <a:p>
            <a:r>
              <a:rPr lang="en-CA" sz="2000" dirty="0"/>
              <a:t>First Name</a:t>
            </a:r>
            <a:r>
              <a:rPr lang="en-CA" sz="2000" b="1" dirty="0"/>
              <a:t>,</a:t>
            </a:r>
            <a:r>
              <a:rPr lang="en-CA" sz="2000" dirty="0"/>
              <a:t> Last Name</a:t>
            </a:r>
            <a:r>
              <a:rPr lang="en-CA" sz="2000" b="1" dirty="0"/>
              <a:t>,</a:t>
            </a:r>
            <a:r>
              <a:rPr lang="en-CA" sz="2000" dirty="0"/>
              <a:t> Address1</a:t>
            </a:r>
            <a:r>
              <a:rPr lang="en-CA" sz="2000" b="1" dirty="0"/>
              <a:t>,</a:t>
            </a:r>
            <a:r>
              <a:rPr lang="en-CA" sz="2000" dirty="0"/>
              <a:t> Address2</a:t>
            </a:r>
            <a:r>
              <a:rPr lang="en-CA" sz="2000" b="1" dirty="0"/>
              <a:t>,</a:t>
            </a:r>
            <a:r>
              <a:rPr lang="en-CA" sz="2000" dirty="0"/>
              <a:t> City</a:t>
            </a:r>
            <a:r>
              <a:rPr lang="en-CA" sz="2000" b="1" dirty="0"/>
              <a:t>,</a:t>
            </a:r>
            <a:r>
              <a:rPr lang="en-CA" sz="2000" dirty="0"/>
              <a:t> Province</a:t>
            </a:r>
            <a:r>
              <a:rPr lang="en-CA" sz="2000" b="1" dirty="0"/>
              <a:t>,</a:t>
            </a:r>
            <a:r>
              <a:rPr lang="en-CA" sz="2000" dirty="0"/>
              <a:t> Country</a:t>
            </a:r>
          </a:p>
          <a:p>
            <a:r>
              <a:rPr lang="en-CA" sz="2000" dirty="0"/>
              <a:t>John</a:t>
            </a:r>
            <a:r>
              <a:rPr lang="en-CA" sz="2000" b="1" dirty="0"/>
              <a:t>,</a:t>
            </a:r>
            <a:r>
              <a:rPr lang="en-CA" sz="2000" dirty="0"/>
              <a:t> Smith</a:t>
            </a:r>
            <a:r>
              <a:rPr lang="en-CA" sz="2000" b="1" dirty="0"/>
              <a:t>,</a:t>
            </a:r>
            <a:r>
              <a:rPr lang="en-CA" sz="2000" dirty="0"/>
              <a:t> Apt. 1234</a:t>
            </a:r>
            <a:r>
              <a:rPr lang="en-CA" sz="2000" b="1" dirty="0"/>
              <a:t>,</a:t>
            </a:r>
            <a:r>
              <a:rPr lang="en-CA" sz="2000" dirty="0"/>
              <a:t> 123 Street</a:t>
            </a:r>
            <a:r>
              <a:rPr lang="en-CA" sz="2000" b="1" dirty="0"/>
              <a:t>,</a:t>
            </a:r>
            <a:r>
              <a:rPr lang="en-CA" sz="2000" dirty="0"/>
              <a:t> Prince Albert</a:t>
            </a:r>
            <a:r>
              <a:rPr lang="en-CA" sz="2000" b="1" dirty="0"/>
              <a:t>,</a:t>
            </a:r>
            <a:r>
              <a:rPr lang="en-CA" sz="2000" dirty="0"/>
              <a:t> SK</a:t>
            </a:r>
            <a:r>
              <a:rPr lang="en-CA" sz="2000" b="1" dirty="0"/>
              <a:t>,</a:t>
            </a:r>
            <a:r>
              <a:rPr lang="en-CA" sz="2000" dirty="0"/>
              <a:t> Canada</a:t>
            </a:r>
          </a:p>
        </p:txBody>
      </p:sp>
      <p:sp>
        <p:nvSpPr>
          <p:cNvPr id="31" name="TextBox 30"/>
          <p:cNvSpPr txBox="1"/>
          <p:nvPr/>
        </p:nvSpPr>
        <p:spPr>
          <a:xfrm>
            <a:off x="1698688" y="1305420"/>
            <a:ext cx="1160283" cy="400110"/>
          </a:xfrm>
          <a:prstGeom prst="rect">
            <a:avLst/>
          </a:prstGeom>
          <a:solidFill>
            <a:schemeClr val="bg1"/>
          </a:solidFill>
          <a:ln w="19050">
            <a:solidFill>
              <a:schemeClr val="accent2"/>
            </a:solidFill>
          </a:ln>
        </p:spPr>
        <p:txBody>
          <a:bodyPr wrap="square" rtlCol="0">
            <a:spAutoFit/>
          </a:bodyPr>
          <a:lstStyle/>
          <a:p>
            <a:pPr algn="ctr"/>
            <a:r>
              <a:rPr lang="en-CA" sz="2000" dirty="0"/>
              <a:t>From </a:t>
            </a:r>
            <a:r>
              <a:rPr lang="en-CA" sz="2000" u="sng" dirty="0"/>
              <a:t>F</a:t>
            </a:r>
            <a:r>
              <a:rPr lang="en-CA" sz="2000" dirty="0"/>
              <a:t>ile</a:t>
            </a:r>
          </a:p>
        </p:txBody>
      </p:sp>
      <p:pic>
        <p:nvPicPr>
          <p:cNvPr id="30" name="Picture 29">
            <a:extLst>
              <a:ext uri="{FF2B5EF4-FFF2-40B4-BE49-F238E27FC236}">
                <a16:creationId xmlns:a16="http://schemas.microsoft.com/office/drawing/2014/main" id="{E385645F-9C31-44F6-9180-883019673F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4967" y="2080886"/>
            <a:ext cx="1438199" cy="1976421"/>
          </a:xfrm>
          <a:prstGeom prst="rect">
            <a:avLst/>
          </a:prstGeom>
          <a:ln>
            <a:solidFill>
              <a:schemeClr val="bg1">
                <a:lumMod val="75000"/>
              </a:schemeClr>
            </a:solidFill>
          </a:ln>
        </p:spPr>
      </p:pic>
      <p:sp>
        <p:nvSpPr>
          <p:cNvPr id="14" name="Rectangle 13"/>
          <p:cNvSpPr/>
          <p:nvPr/>
        </p:nvSpPr>
        <p:spPr>
          <a:xfrm>
            <a:off x="2344434" y="2136327"/>
            <a:ext cx="1313138" cy="34367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p:cNvSpPr/>
          <p:nvPr/>
        </p:nvSpPr>
        <p:spPr>
          <a:xfrm>
            <a:off x="2347909" y="2509713"/>
            <a:ext cx="1313138" cy="34367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ectangle 20"/>
          <p:cNvSpPr/>
          <p:nvPr/>
        </p:nvSpPr>
        <p:spPr>
          <a:xfrm>
            <a:off x="2342195" y="2878842"/>
            <a:ext cx="1313138" cy="35112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7" name="Straight Arrow Connector 6"/>
          <p:cNvCxnSpPr>
            <a:cxnSpLocks/>
            <a:stCxn id="13" idx="1"/>
            <a:endCxn id="14" idx="3"/>
          </p:cNvCxnSpPr>
          <p:nvPr/>
        </p:nvCxnSpPr>
        <p:spPr>
          <a:xfrm flipH="1">
            <a:off x="3657572" y="1872468"/>
            <a:ext cx="1085278" cy="4356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cxnSpLocks/>
            <a:endCxn id="21" idx="2"/>
          </p:cNvCxnSpPr>
          <p:nvPr/>
        </p:nvCxnSpPr>
        <p:spPr>
          <a:xfrm flipH="1" flipV="1">
            <a:off x="2998764" y="3229964"/>
            <a:ext cx="51660" cy="284979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ACF13F92-83D7-4092-83E5-AA89CCE6CAB7}"/>
              </a:ext>
            </a:extLst>
          </p:cNvPr>
          <p:cNvCxnSpPr>
            <a:cxnSpLocks/>
            <a:stCxn id="18" idx="1"/>
            <a:endCxn id="17" idx="3"/>
          </p:cNvCxnSpPr>
          <p:nvPr/>
        </p:nvCxnSpPr>
        <p:spPr>
          <a:xfrm flipH="1" flipV="1">
            <a:off x="3661047" y="2681549"/>
            <a:ext cx="1093439" cy="86943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EB6C598-58D3-418E-861B-62D60A2389CC}"/>
              </a:ext>
            </a:extLst>
          </p:cNvPr>
          <p:cNvSpPr txBox="1"/>
          <p:nvPr/>
        </p:nvSpPr>
        <p:spPr>
          <a:xfrm>
            <a:off x="124237" y="68025"/>
            <a:ext cx="2477647" cy="400110"/>
          </a:xfrm>
          <a:prstGeom prst="rect">
            <a:avLst/>
          </a:prstGeom>
          <a:solidFill>
            <a:schemeClr val="bg1"/>
          </a:solidFill>
          <a:ln w="19050">
            <a:solidFill>
              <a:srgbClr val="F4AD7C"/>
            </a:solidFill>
          </a:ln>
          <a:effectLst/>
        </p:spPr>
        <p:txBody>
          <a:bodyPr wrap="square" rtlCol="0">
            <a:spAutoFit/>
          </a:bodyPr>
          <a:lstStyle/>
          <a:p>
            <a:pPr algn="ctr"/>
            <a:r>
              <a:rPr lang="en-CA" sz="2000" dirty="0">
                <a:solidFill>
                  <a:prstClr val="black"/>
                </a:solidFill>
              </a:rPr>
              <a:t>Connection Methods</a:t>
            </a:r>
          </a:p>
        </p:txBody>
      </p:sp>
      <p:grpSp>
        <p:nvGrpSpPr>
          <p:cNvPr id="9" name="Group 8">
            <a:extLst>
              <a:ext uri="{FF2B5EF4-FFF2-40B4-BE49-F238E27FC236}">
                <a16:creationId xmlns:a16="http://schemas.microsoft.com/office/drawing/2014/main" id="{F1CDA692-E07D-4AEE-9CDA-BB50B39F3F45}"/>
              </a:ext>
            </a:extLst>
          </p:cNvPr>
          <p:cNvGrpSpPr/>
          <p:nvPr/>
        </p:nvGrpSpPr>
        <p:grpSpPr>
          <a:xfrm>
            <a:off x="198040" y="2055946"/>
            <a:ext cx="2067213" cy="3677163"/>
            <a:chOff x="148162" y="1731751"/>
            <a:chExt cx="2067213" cy="3677163"/>
          </a:xfrm>
        </p:grpSpPr>
        <p:pic>
          <p:nvPicPr>
            <p:cNvPr id="3" name="Picture 2">
              <a:extLst>
                <a:ext uri="{FF2B5EF4-FFF2-40B4-BE49-F238E27FC236}">
                  <a16:creationId xmlns:a16="http://schemas.microsoft.com/office/drawing/2014/main" id="{9072622F-DA29-4EAB-9631-E16FBA575A3E}"/>
                </a:ext>
              </a:extLst>
            </p:cNvPr>
            <p:cNvPicPr>
              <a:picLocks noChangeAspect="1"/>
            </p:cNvPicPr>
            <p:nvPr/>
          </p:nvPicPr>
          <p:blipFill>
            <a:blip r:embed="rId4"/>
            <a:stretch>
              <a:fillRect/>
            </a:stretch>
          </p:blipFill>
          <p:spPr>
            <a:xfrm>
              <a:off x="148162" y="1731751"/>
              <a:ext cx="2067213" cy="3677163"/>
            </a:xfrm>
            <a:prstGeom prst="rect">
              <a:avLst/>
            </a:prstGeom>
          </p:spPr>
        </p:pic>
        <p:sp>
          <p:nvSpPr>
            <p:cNvPr id="8" name="Rectangle 7">
              <a:extLst>
                <a:ext uri="{FF2B5EF4-FFF2-40B4-BE49-F238E27FC236}">
                  <a16:creationId xmlns:a16="http://schemas.microsoft.com/office/drawing/2014/main" id="{743AEB22-E151-47B6-91FD-9DA5859EB6E1}"/>
                </a:ext>
              </a:extLst>
            </p:cNvPr>
            <p:cNvSpPr/>
            <p:nvPr/>
          </p:nvSpPr>
          <p:spPr>
            <a:xfrm>
              <a:off x="184245" y="1795504"/>
              <a:ext cx="2023975" cy="357493"/>
            </a:xfrm>
            <a:prstGeom prst="rect">
              <a:avLst/>
            </a:prstGeom>
            <a:solidFill>
              <a:schemeClr val="accent1">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 name="Straight Arrow Connector 5">
            <a:extLst>
              <a:ext uri="{FF2B5EF4-FFF2-40B4-BE49-F238E27FC236}">
                <a16:creationId xmlns:a16="http://schemas.microsoft.com/office/drawing/2014/main" id="{B1401851-A27A-4152-AF16-F33FC62AC9E3}"/>
              </a:ext>
            </a:extLst>
          </p:cNvPr>
          <p:cNvCxnSpPr>
            <a:cxnSpLocks/>
            <a:stCxn id="31" idx="2"/>
          </p:cNvCxnSpPr>
          <p:nvPr/>
        </p:nvCxnSpPr>
        <p:spPr>
          <a:xfrm flipH="1">
            <a:off x="1332530" y="1705530"/>
            <a:ext cx="946300" cy="5187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Slide Number Placeholder 2">
            <a:extLst>
              <a:ext uri="{FF2B5EF4-FFF2-40B4-BE49-F238E27FC236}">
                <a16:creationId xmlns:a16="http://schemas.microsoft.com/office/drawing/2014/main" id="{02057F75-475C-45C6-A530-77219E818464}"/>
              </a:ext>
            </a:extLst>
          </p:cNvPr>
          <p:cNvSpPr>
            <a:spLocks noGrp="1"/>
          </p:cNvSpPr>
          <p:nvPr>
            <p:ph type="sldNum" sz="quarter" idx="12"/>
          </p:nvPr>
        </p:nvSpPr>
        <p:spPr>
          <a:xfrm>
            <a:off x="24227" y="6618674"/>
            <a:ext cx="732394" cy="239326"/>
          </a:xfrm>
        </p:spPr>
        <p:txBody>
          <a:bodyPr/>
          <a:lstStyle/>
          <a:p>
            <a:r>
              <a:rPr lang="en-GB" dirty="0">
                <a:solidFill>
                  <a:schemeClr val="tx1"/>
                </a:solidFill>
              </a:rPr>
              <a:t> Slide </a:t>
            </a:r>
            <a:fld id="{C662AB10-2557-4585-9AB3-331B34F2A8FA}" type="slidenum">
              <a:rPr lang="en-GB" smtClean="0">
                <a:solidFill>
                  <a:schemeClr val="tx1"/>
                </a:solidFill>
              </a:rPr>
              <a:t>9</a:t>
            </a:fld>
            <a:endParaRPr lang="en-GB" dirty="0">
              <a:solidFill>
                <a:schemeClr val="tx1"/>
              </a:solidFill>
            </a:endParaRPr>
          </a:p>
        </p:txBody>
      </p:sp>
    </p:spTree>
    <p:extLst>
      <p:ext uri="{BB962C8B-B14F-4D97-AF65-F5344CB8AC3E}">
        <p14:creationId xmlns:p14="http://schemas.microsoft.com/office/powerpoint/2010/main" val="154404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 calcmode="lin" valueType="num">
                                      <p:cBhvr additive="base">
                                        <p:cTn id="11" dur="500" fill="hold"/>
                                        <p:tgtEl>
                                          <p:spTgt spid="31"/>
                                        </p:tgtEl>
                                        <p:attrNameLst>
                                          <p:attrName>ppt_x</p:attrName>
                                        </p:attrNameLst>
                                      </p:cBhvr>
                                      <p:tavLst>
                                        <p:tav tm="0">
                                          <p:val>
                                            <p:strVal val="1+#ppt_w/2"/>
                                          </p:val>
                                        </p:tav>
                                        <p:tav tm="100000">
                                          <p:val>
                                            <p:strVal val="#ppt_x"/>
                                          </p:val>
                                        </p:tav>
                                      </p:tavLst>
                                    </p:anim>
                                    <p:anim calcmode="lin" valueType="num">
                                      <p:cBhvr additive="base">
                                        <p:cTn id="12" dur="500" fill="hold"/>
                                        <p:tgtEl>
                                          <p:spTgt spid="3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up)">
                                      <p:cBhvr>
                                        <p:cTn id="16" dur="500"/>
                                        <p:tgtEl>
                                          <p:spTgt spid="6"/>
                                        </p:tgtEl>
                                      </p:cBhvr>
                                    </p:animEffect>
                                  </p:childTnLst>
                                </p:cTn>
                              </p:par>
                            </p:childTnLst>
                          </p:cTn>
                        </p:par>
                        <p:par>
                          <p:cTn id="17" fill="hold">
                            <p:stCondLst>
                              <p:cond delay="1500"/>
                            </p:stCondLst>
                            <p:childTnLst>
                              <p:par>
                                <p:cTn id="18" presetID="22" presetClass="entr" presetSubtype="1" fill="hold"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wipe(up)">
                                      <p:cBhvr>
                                        <p:cTn id="20" dur="500"/>
                                        <p:tgtEl>
                                          <p:spTgt spid="3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2"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par>
                                <p:cTn id="31" presetID="22" presetClass="entr" presetSubtype="2"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righ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additive="base">
                                        <p:cTn id="38" dur="500" fill="hold"/>
                                        <p:tgtEl>
                                          <p:spTgt spid="18"/>
                                        </p:tgtEl>
                                        <p:attrNameLst>
                                          <p:attrName>ppt_x</p:attrName>
                                        </p:attrNameLst>
                                      </p:cBhvr>
                                      <p:tavLst>
                                        <p:tav tm="0">
                                          <p:val>
                                            <p:strVal val="1+#ppt_w/2"/>
                                          </p:val>
                                        </p:tav>
                                        <p:tav tm="100000">
                                          <p:val>
                                            <p:strVal val="#ppt_x"/>
                                          </p:val>
                                        </p:tav>
                                      </p:tavLst>
                                    </p:anim>
                                    <p:anim calcmode="lin" valueType="num">
                                      <p:cBhvr additive="base">
                                        <p:cTn id="39" dur="500" fill="hold"/>
                                        <p:tgtEl>
                                          <p:spTgt spid="18"/>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wipe(down)">
                                      <p:cBhvr>
                                        <p:cTn id="43" dur="500"/>
                                        <p:tgtEl>
                                          <p:spTgt spid="51"/>
                                        </p:tgtEl>
                                      </p:cBhvr>
                                    </p:animEffect>
                                  </p:childTnLst>
                                </p:cTn>
                              </p:par>
                              <p:par>
                                <p:cTn id="44" presetID="22" presetClass="entr" presetSubtype="2"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wipe(right)">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additive="base">
                                        <p:cTn id="51" dur="500" fill="hold"/>
                                        <p:tgtEl>
                                          <p:spTgt spid="24"/>
                                        </p:tgtEl>
                                        <p:attrNameLst>
                                          <p:attrName>ppt_x</p:attrName>
                                        </p:attrNameLst>
                                      </p:cBhvr>
                                      <p:tavLst>
                                        <p:tav tm="0">
                                          <p:val>
                                            <p:strVal val="1+#ppt_w/2"/>
                                          </p:val>
                                        </p:tav>
                                        <p:tav tm="100000">
                                          <p:val>
                                            <p:strVal val="#ppt_x"/>
                                          </p:val>
                                        </p:tav>
                                      </p:tavLst>
                                    </p:anim>
                                    <p:anim calcmode="lin" valueType="num">
                                      <p:cBhvr additive="base">
                                        <p:cTn id="52"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1+#ppt_w/2"/>
                                          </p:val>
                                        </p:tav>
                                        <p:tav tm="100000">
                                          <p:val>
                                            <p:strVal val="#ppt_x"/>
                                          </p:val>
                                        </p:tav>
                                      </p:tavLst>
                                    </p:anim>
                                    <p:anim calcmode="lin" valueType="num">
                                      <p:cBhvr additive="base">
                                        <p:cTn id="58" dur="500" fill="hold"/>
                                        <p:tgtEl>
                                          <p:spTgt spid="15"/>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22" presetClass="entr" presetSubtype="4" fill="hold"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down)">
                                      <p:cBhvr>
                                        <p:cTn id="62" dur="500"/>
                                        <p:tgtEl>
                                          <p:spTgt spid="12"/>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wipe(down)">
                                      <p:cBhvr>
                                        <p:cTn id="65" dur="500"/>
                                        <p:tgtEl>
                                          <p:spTgt spid="21"/>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xit" presetSubtype="2" fill="hold" grpId="1" nodeType="clickEffect">
                                  <p:stCondLst>
                                    <p:cond delay="0"/>
                                  </p:stCondLst>
                                  <p:childTnLst>
                                    <p:anim calcmode="lin" valueType="num">
                                      <p:cBhvr additive="base">
                                        <p:cTn id="69" dur="500"/>
                                        <p:tgtEl>
                                          <p:spTgt spid="31"/>
                                        </p:tgtEl>
                                        <p:attrNameLst>
                                          <p:attrName>ppt_x</p:attrName>
                                        </p:attrNameLst>
                                      </p:cBhvr>
                                      <p:tavLst>
                                        <p:tav tm="0">
                                          <p:val>
                                            <p:strVal val="ppt_x"/>
                                          </p:val>
                                        </p:tav>
                                        <p:tav tm="100000">
                                          <p:val>
                                            <p:strVal val="1+ppt_w/2"/>
                                          </p:val>
                                        </p:tav>
                                      </p:tavLst>
                                    </p:anim>
                                    <p:anim calcmode="lin" valueType="num">
                                      <p:cBhvr additive="base">
                                        <p:cTn id="70" dur="500"/>
                                        <p:tgtEl>
                                          <p:spTgt spid="31"/>
                                        </p:tgtEl>
                                        <p:attrNameLst>
                                          <p:attrName>ppt_y</p:attrName>
                                        </p:attrNameLst>
                                      </p:cBhvr>
                                      <p:tavLst>
                                        <p:tav tm="0">
                                          <p:val>
                                            <p:strVal val="ppt_y"/>
                                          </p:val>
                                        </p:tav>
                                        <p:tav tm="100000">
                                          <p:val>
                                            <p:strVal val="ppt_y"/>
                                          </p:val>
                                        </p:tav>
                                      </p:tavLst>
                                    </p:anim>
                                    <p:set>
                                      <p:cBhvr>
                                        <p:cTn id="71" dur="1" fill="hold">
                                          <p:stCondLst>
                                            <p:cond delay="499"/>
                                          </p:stCondLst>
                                        </p:cTn>
                                        <p:tgtEl>
                                          <p:spTgt spid="31"/>
                                        </p:tgtEl>
                                        <p:attrNameLst>
                                          <p:attrName>style.visibility</p:attrName>
                                        </p:attrNameLst>
                                      </p:cBhvr>
                                      <p:to>
                                        <p:strVal val="hidden"/>
                                      </p:to>
                                    </p:set>
                                  </p:childTnLst>
                                </p:cTn>
                              </p:par>
                              <p:par>
                                <p:cTn id="72" presetID="2" presetClass="exit" presetSubtype="2" fill="hold" nodeType="withEffect">
                                  <p:stCondLst>
                                    <p:cond delay="0"/>
                                  </p:stCondLst>
                                  <p:childTnLst>
                                    <p:anim calcmode="lin" valueType="num">
                                      <p:cBhvr additive="base">
                                        <p:cTn id="73" dur="500"/>
                                        <p:tgtEl>
                                          <p:spTgt spid="6"/>
                                        </p:tgtEl>
                                        <p:attrNameLst>
                                          <p:attrName>ppt_x</p:attrName>
                                        </p:attrNameLst>
                                      </p:cBhvr>
                                      <p:tavLst>
                                        <p:tav tm="0">
                                          <p:val>
                                            <p:strVal val="ppt_x"/>
                                          </p:val>
                                        </p:tav>
                                        <p:tav tm="100000">
                                          <p:val>
                                            <p:strVal val="1+ppt_w/2"/>
                                          </p:val>
                                        </p:tav>
                                      </p:tavLst>
                                    </p:anim>
                                    <p:anim calcmode="lin" valueType="num">
                                      <p:cBhvr additive="base">
                                        <p:cTn id="74" dur="500"/>
                                        <p:tgtEl>
                                          <p:spTgt spid="6"/>
                                        </p:tgtEl>
                                        <p:attrNameLst>
                                          <p:attrName>ppt_y</p:attrName>
                                        </p:attrNameLst>
                                      </p:cBhvr>
                                      <p:tavLst>
                                        <p:tav tm="0">
                                          <p:val>
                                            <p:strVal val="ppt_y"/>
                                          </p:val>
                                        </p:tav>
                                        <p:tav tm="100000">
                                          <p:val>
                                            <p:strVal val="ppt_y"/>
                                          </p:val>
                                        </p:tav>
                                      </p:tavLst>
                                    </p:anim>
                                    <p:set>
                                      <p:cBhvr>
                                        <p:cTn id="75" dur="1" fill="hold">
                                          <p:stCondLst>
                                            <p:cond delay="499"/>
                                          </p:stCondLst>
                                        </p:cTn>
                                        <p:tgtEl>
                                          <p:spTgt spid="6"/>
                                        </p:tgtEl>
                                        <p:attrNameLst>
                                          <p:attrName>style.visibility</p:attrName>
                                        </p:attrNameLst>
                                      </p:cBhvr>
                                      <p:to>
                                        <p:strVal val="hidden"/>
                                      </p:to>
                                    </p:set>
                                  </p:childTnLst>
                                </p:cTn>
                              </p:par>
                              <p:par>
                                <p:cTn id="76" presetID="2" presetClass="exit" presetSubtype="2" fill="hold" grpId="1" nodeType="withEffect">
                                  <p:stCondLst>
                                    <p:cond delay="0"/>
                                  </p:stCondLst>
                                  <p:childTnLst>
                                    <p:anim calcmode="lin" valueType="num">
                                      <p:cBhvr additive="base">
                                        <p:cTn id="77" dur="500"/>
                                        <p:tgtEl>
                                          <p:spTgt spid="13"/>
                                        </p:tgtEl>
                                        <p:attrNameLst>
                                          <p:attrName>ppt_x</p:attrName>
                                        </p:attrNameLst>
                                      </p:cBhvr>
                                      <p:tavLst>
                                        <p:tav tm="0">
                                          <p:val>
                                            <p:strVal val="ppt_x"/>
                                          </p:val>
                                        </p:tav>
                                        <p:tav tm="100000">
                                          <p:val>
                                            <p:strVal val="1+ppt_w/2"/>
                                          </p:val>
                                        </p:tav>
                                      </p:tavLst>
                                    </p:anim>
                                    <p:anim calcmode="lin" valueType="num">
                                      <p:cBhvr additive="base">
                                        <p:cTn id="78" dur="500"/>
                                        <p:tgtEl>
                                          <p:spTgt spid="13"/>
                                        </p:tgtEl>
                                        <p:attrNameLst>
                                          <p:attrName>ppt_y</p:attrName>
                                        </p:attrNameLst>
                                      </p:cBhvr>
                                      <p:tavLst>
                                        <p:tav tm="0">
                                          <p:val>
                                            <p:strVal val="ppt_y"/>
                                          </p:val>
                                        </p:tav>
                                        <p:tav tm="100000">
                                          <p:val>
                                            <p:strVal val="ppt_y"/>
                                          </p:val>
                                        </p:tav>
                                      </p:tavLst>
                                    </p:anim>
                                    <p:set>
                                      <p:cBhvr>
                                        <p:cTn id="79" dur="1" fill="hold">
                                          <p:stCondLst>
                                            <p:cond delay="499"/>
                                          </p:stCondLst>
                                        </p:cTn>
                                        <p:tgtEl>
                                          <p:spTgt spid="13"/>
                                        </p:tgtEl>
                                        <p:attrNameLst>
                                          <p:attrName>style.visibility</p:attrName>
                                        </p:attrNameLst>
                                      </p:cBhvr>
                                      <p:to>
                                        <p:strVal val="hidden"/>
                                      </p:to>
                                    </p:set>
                                  </p:childTnLst>
                                </p:cTn>
                              </p:par>
                              <p:par>
                                <p:cTn id="80" presetID="2" presetClass="exit" presetSubtype="2" fill="hold" nodeType="withEffect">
                                  <p:stCondLst>
                                    <p:cond delay="0"/>
                                  </p:stCondLst>
                                  <p:childTnLst>
                                    <p:anim calcmode="lin" valueType="num">
                                      <p:cBhvr additive="base">
                                        <p:cTn id="81" dur="500"/>
                                        <p:tgtEl>
                                          <p:spTgt spid="7"/>
                                        </p:tgtEl>
                                        <p:attrNameLst>
                                          <p:attrName>ppt_x</p:attrName>
                                        </p:attrNameLst>
                                      </p:cBhvr>
                                      <p:tavLst>
                                        <p:tav tm="0">
                                          <p:val>
                                            <p:strVal val="ppt_x"/>
                                          </p:val>
                                        </p:tav>
                                        <p:tav tm="100000">
                                          <p:val>
                                            <p:strVal val="1+ppt_w/2"/>
                                          </p:val>
                                        </p:tav>
                                      </p:tavLst>
                                    </p:anim>
                                    <p:anim calcmode="lin" valueType="num">
                                      <p:cBhvr additive="base">
                                        <p:cTn id="82" dur="500"/>
                                        <p:tgtEl>
                                          <p:spTgt spid="7"/>
                                        </p:tgtEl>
                                        <p:attrNameLst>
                                          <p:attrName>ppt_y</p:attrName>
                                        </p:attrNameLst>
                                      </p:cBhvr>
                                      <p:tavLst>
                                        <p:tav tm="0">
                                          <p:val>
                                            <p:strVal val="ppt_y"/>
                                          </p:val>
                                        </p:tav>
                                        <p:tav tm="100000">
                                          <p:val>
                                            <p:strVal val="ppt_y"/>
                                          </p:val>
                                        </p:tav>
                                      </p:tavLst>
                                    </p:anim>
                                    <p:set>
                                      <p:cBhvr>
                                        <p:cTn id="83" dur="1" fill="hold">
                                          <p:stCondLst>
                                            <p:cond delay="499"/>
                                          </p:stCondLst>
                                        </p:cTn>
                                        <p:tgtEl>
                                          <p:spTgt spid="7"/>
                                        </p:tgtEl>
                                        <p:attrNameLst>
                                          <p:attrName>style.visibility</p:attrName>
                                        </p:attrNameLst>
                                      </p:cBhvr>
                                      <p:to>
                                        <p:strVal val="hidden"/>
                                      </p:to>
                                    </p:set>
                                  </p:childTnLst>
                                </p:cTn>
                              </p:par>
                              <p:par>
                                <p:cTn id="84" presetID="2" presetClass="exit" presetSubtype="2" fill="hold" grpId="1" nodeType="withEffect">
                                  <p:stCondLst>
                                    <p:cond delay="0"/>
                                  </p:stCondLst>
                                  <p:childTnLst>
                                    <p:anim calcmode="lin" valueType="num">
                                      <p:cBhvr additive="base">
                                        <p:cTn id="85" dur="500"/>
                                        <p:tgtEl>
                                          <p:spTgt spid="14"/>
                                        </p:tgtEl>
                                        <p:attrNameLst>
                                          <p:attrName>ppt_x</p:attrName>
                                        </p:attrNameLst>
                                      </p:cBhvr>
                                      <p:tavLst>
                                        <p:tav tm="0">
                                          <p:val>
                                            <p:strVal val="ppt_x"/>
                                          </p:val>
                                        </p:tav>
                                        <p:tav tm="100000">
                                          <p:val>
                                            <p:strVal val="1+ppt_w/2"/>
                                          </p:val>
                                        </p:tav>
                                      </p:tavLst>
                                    </p:anim>
                                    <p:anim calcmode="lin" valueType="num">
                                      <p:cBhvr additive="base">
                                        <p:cTn id="86" dur="500"/>
                                        <p:tgtEl>
                                          <p:spTgt spid="14"/>
                                        </p:tgtEl>
                                        <p:attrNameLst>
                                          <p:attrName>ppt_y</p:attrName>
                                        </p:attrNameLst>
                                      </p:cBhvr>
                                      <p:tavLst>
                                        <p:tav tm="0">
                                          <p:val>
                                            <p:strVal val="ppt_y"/>
                                          </p:val>
                                        </p:tav>
                                        <p:tav tm="100000">
                                          <p:val>
                                            <p:strVal val="ppt_y"/>
                                          </p:val>
                                        </p:tav>
                                      </p:tavLst>
                                    </p:anim>
                                    <p:set>
                                      <p:cBhvr>
                                        <p:cTn id="87" dur="1" fill="hold">
                                          <p:stCondLst>
                                            <p:cond delay="499"/>
                                          </p:stCondLst>
                                        </p:cTn>
                                        <p:tgtEl>
                                          <p:spTgt spid="14"/>
                                        </p:tgtEl>
                                        <p:attrNameLst>
                                          <p:attrName>style.visibility</p:attrName>
                                        </p:attrNameLst>
                                      </p:cBhvr>
                                      <p:to>
                                        <p:strVal val="hidden"/>
                                      </p:to>
                                    </p:set>
                                  </p:childTnLst>
                                </p:cTn>
                              </p:par>
                              <p:par>
                                <p:cTn id="88" presetID="2" presetClass="exit" presetSubtype="2" fill="hold" grpId="1" nodeType="withEffect">
                                  <p:stCondLst>
                                    <p:cond delay="0"/>
                                  </p:stCondLst>
                                  <p:childTnLst>
                                    <p:anim calcmode="lin" valueType="num">
                                      <p:cBhvr additive="base">
                                        <p:cTn id="89" dur="500"/>
                                        <p:tgtEl>
                                          <p:spTgt spid="18"/>
                                        </p:tgtEl>
                                        <p:attrNameLst>
                                          <p:attrName>ppt_x</p:attrName>
                                        </p:attrNameLst>
                                      </p:cBhvr>
                                      <p:tavLst>
                                        <p:tav tm="0">
                                          <p:val>
                                            <p:strVal val="ppt_x"/>
                                          </p:val>
                                        </p:tav>
                                        <p:tav tm="100000">
                                          <p:val>
                                            <p:strVal val="1+ppt_w/2"/>
                                          </p:val>
                                        </p:tav>
                                      </p:tavLst>
                                    </p:anim>
                                    <p:anim calcmode="lin" valueType="num">
                                      <p:cBhvr additive="base">
                                        <p:cTn id="90" dur="500"/>
                                        <p:tgtEl>
                                          <p:spTgt spid="18"/>
                                        </p:tgtEl>
                                        <p:attrNameLst>
                                          <p:attrName>ppt_y</p:attrName>
                                        </p:attrNameLst>
                                      </p:cBhvr>
                                      <p:tavLst>
                                        <p:tav tm="0">
                                          <p:val>
                                            <p:strVal val="ppt_y"/>
                                          </p:val>
                                        </p:tav>
                                        <p:tav tm="100000">
                                          <p:val>
                                            <p:strVal val="ppt_y"/>
                                          </p:val>
                                        </p:tav>
                                      </p:tavLst>
                                    </p:anim>
                                    <p:set>
                                      <p:cBhvr>
                                        <p:cTn id="91" dur="1" fill="hold">
                                          <p:stCondLst>
                                            <p:cond delay="499"/>
                                          </p:stCondLst>
                                        </p:cTn>
                                        <p:tgtEl>
                                          <p:spTgt spid="18"/>
                                        </p:tgtEl>
                                        <p:attrNameLst>
                                          <p:attrName>style.visibility</p:attrName>
                                        </p:attrNameLst>
                                      </p:cBhvr>
                                      <p:to>
                                        <p:strVal val="hidden"/>
                                      </p:to>
                                    </p:set>
                                  </p:childTnLst>
                                </p:cTn>
                              </p:par>
                              <p:par>
                                <p:cTn id="92" presetID="2" presetClass="exit" presetSubtype="2" fill="hold" nodeType="withEffect">
                                  <p:stCondLst>
                                    <p:cond delay="0"/>
                                  </p:stCondLst>
                                  <p:childTnLst>
                                    <p:anim calcmode="lin" valueType="num">
                                      <p:cBhvr additive="base">
                                        <p:cTn id="93" dur="500"/>
                                        <p:tgtEl>
                                          <p:spTgt spid="51"/>
                                        </p:tgtEl>
                                        <p:attrNameLst>
                                          <p:attrName>ppt_x</p:attrName>
                                        </p:attrNameLst>
                                      </p:cBhvr>
                                      <p:tavLst>
                                        <p:tav tm="0">
                                          <p:val>
                                            <p:strVal val="ppt_x"/>
                                          </p:val>
                                        </p:tav>
                                        <p:tav tm="100000">
                                          <p:val>
                                            <p:strVal val="1+ppt_w/2"/>
                                          </p:val>
                                        </p:tav>
                                      </p:tavLst>
                                    </p:anim>
                                    <p:anim calcmode="lin" valueType="num">
                                      <p:cBhvr additive="base">
                                        <p:cTn id="94" dur="500"/>
                                        <p:tgtEl>
                                          <p:spTgt spid="51"/>
                                        </p:tgtEl>
                                        <p:attrNameLst>
                                          <p:attrName>ppt_y</p:attrName>
                                        </p:attrNameLst>
                                      </p:cBhvr>
                                      <p:tavLst>
                                        <p:tav tm="0">
                                          <p:val>
                                            <p:strVal val="ppt_y"/>
                                          </p:val>
                                        </p:tav>
                                        <p:tav tm="100000">
                                          <p:val>
                                            <p:strVal val="ppt_y"/>
                                          </p:val>
                                        </p:tav>
                                      </p:tavLst>
                                    </p:anim>
                                    <p:set>
                                      <p:cBhvr>
                                        <p:cTn id="95" dur="1" fill="hold">
                                          <p:stCondLst>
                                            <p:cond delay="499"/>
                                          </p:stCondLst>
                                        </p:cTn>
                                        <p:tgtEl>
                                          <p:spTgt spid="51"/>
                                        </p:tgtEl>
                                        <p:attrNameLst>
                                          <p:attrName>style.visibility</p:attrName>
                                        </p:attrNameLst>
                                      </p:cBhvr>
                                      <p:to>
                                        <p:strVal val="hidden"/>
                                      </p:to>
                                    </p:set>
                                  </p:childTnLst>
                                </p:cTn>
                              </p:par>
                              <p:par>
                                <p:cTn id="96" presetID="2" presetClass="exit" presetSubtype="2" fill="hold" grpId="1" nodeType="withEffect">
                                  <p:stCondLst>
                                    <p:cond delay="0"/>
                                  </p:stCondLst>
                                  <p:childTnLst>
                                    <p:anim calcmode="lin" valueType="num">
                                      <p:cBhvr additive="base">
                                        <p:cTn id="97" dur="500"/>
                                        <p:tgtEl>
                                          <p:spTgt spid="17"/>
                                        </p:tgtEl>
                                        <p:attrNameLst>
                                          <p:attrName>ppt_x</p:attrName>
                                        </p:attrNameLst>
                                      </p:cBhvr>
                                      <p:tavLst>
                                        <p:tav tm="0">
                                          <p:val>
                                            <p:strVal val="ppt_x"/>
                                          </p:val>
                                        </p:tav>
                                        <p:tav tm="100000">
                                          <p:val>
                                            <p:strVal val="1+ppt_w/2"/>
                                          </p:val>
                                        </p:tav>
                                      </p:tavLst>
                                    </p:anim>
                                    <p:anim calcmode="lin" valueType="num">
                                      <p:cBhvr additive="base">
                                        <p:cTn id="98" dur="500"/>
                                        <p:tgtEl>
                                          <p:spTgt spid="17"/>
                                        </p:tgtEl>
                                        <p:attrNameLst>
                                          <p:attrName>ppt_y</p:attrName>
                                        </p:attrNameLst>
                                      </p:cBhvr>
                                      <p:tavLst>
                                        <p:tav tm="0">
                                          <p:val>
                                            <p:strVal val="ppt_y"/>
                                          </p:val>
                                        </p:tav>
                                        <p:tav tm="100000">
                                          <p:val>
                                            <p:strVal val="ppt_y"/>
                                          </p:val>
                                        </p:tav>
                                      </p:tavLst>
                                    </p:anim>
                                    <p:set>
                                      <p:cBhvr>
                                        <p:cTn id="99" dur="1" fill="hold">
                                          <p:stCondLst>
                                            <p:cond delay="499"/>
                                          </p:stCondLst>
                                        </p:cTn>
                                        <p:tgtEl>
                                          <p:spTgt spid="17"/>
                                        </p:tgtEl>
                                        <p:attrNameLst>
                                          <p:attrName>style.visibility</p:attrName>
                                        </p:attrNameLst>
                                      </p:cBhvr>
                                      <p:to>
                                        <p:strVal val="hidden"/>
                                      </p:to>
                                    </p:set>
                                  </p:childTnLst>
                                </p:cTn>
                              </p:par>
                              <p:par>
                                <p:cTn id="100" presetID="2" presetClass="exit" presetSubtype="2" fill="hold" grpId="1" nodeType="withEffect">
                                  <p:stCondLst>
                                    <p:cond delay="0"/>
                                  </p:stCondLst>
                                  <p:childTnLst>
                                    <p:anim calcmode="lin" valueType="num">
                                      <p:cBhvr additive="base">
                                        <p:cTn id="101" dur="500"/>
                                        <p:tgtEl>
                                          <p:spTgt spid="24"/>
                                        </p:tgtEl>
                                        <p:attrNameLst>
                                          <p:attrName>ppt_x</p:attrName>
                                        </p:attrNameLst>
                                      </p:cBhvr>
                                      <p:tavLst>
                                        <p:tav tm="0">
                                          <p:val>
                                            <p:strVal val="ppt_x"/>
                                          </p:val>
                                        </p:tav>
                                        <p:tav tm="100000">
                                          <p:val>
                                            <p:strVal val="1+ppt_w/2"/>
                                          </p:val>
                                        </p:tav>
                                      </p:tavLst>
                                    </p:anim>
                                    <p:anim calcmode="lin" valueType="num">
                                      <p:cBhvr additive="base">
                                        <p:cTn id="102" dur="500"/>
                                        <p:tgtEl>
                                          <p:spTgt spid="24"/>
                                        </p:tgtEl>
                                        <p:attrNameLst>
                                          <p:attrName>ppt_y</p:attrName>
                                        </p:attrNameLst>
                                      </p:cBhvr>
                                      <p:tavLst>
                                        <p:tav tm="0">
                                          <p:val>
                                            <p:strVal val="ppt_y"/>
                                          </p:val>
                                        </p:tav>
                                        <p:tav tm="100000">
                                          <p:val>
                                            <p:strVal val="ppt_y"/>
                                          </p:val>
                                        </p:tav>
                                      </p:tavLst>
                                    </p:anim>
                                    <p:set>
                                      <p:cBhvr>
                                        <p:cTn id="103" dur="1" fill="hold">
                                          <p:stCondLst>
                                            <p:cond delay="499"/>
                                          </p:stCondLst>
                                        </p:cTn>
                                        <p:tgtEl>
                                          <p:spTgt spid="24"/>
                                        </p:tgtEl>
                                        <p:attrNameLst>
                                          <p:attrName>style.visibility</p:attrName>
                                        </p:attrNameLst>
                                      </p:cBhvr>
                                      <p:to>
                                        <p:strVal val="hidden"/>
                                      </p:to>
                                    </p:set>
                                  </p:childTnLst>
                                </p:cTn>
                              </p:par>
                              <p:par>
                                <p:cTn id="104" presetID="2" presetClass="exit" presetSubtype="2" fill="hold" grpId="1" nodeType="withEffect">
                                  <p:stCondLst>
                                    <p:cond delay="0"/>
                                  </p:stCondLst>
                                  <p:childTnLst>
                                    <p:anim calcmode="lin" valueType="num">
                                      <p:cBhvr additive="base">
                                        <p:cTn id="105" dur="500"/>
                                        <p:tgtEl>
                                          <p:spTgt spid="15"/>
                                        </p:tgtEl>
                                        <p:attrNameLst>
                                          <p:attrName>ppt_x</p:attrName>
                                        </p:attrNameLst>
                                      </p:cBhvr>
                                      <p:tavLst>
                                        <p:tav tm="0">
                                          <p:val>
                                            <p:strVal val="ppt_x"/>
                                          </p:val>
                                        </p:tav>
                                        <p:tav tm="100000">
                                          <p:val>
                                            <p:strVal val="1+ppt_w/2"/>
                                          </p:val>
                                        </p:tav>
                                      </p:tavLst>
                                    </p:anim>
                                    <p:anim calcmode="lin" valueType="num">
                                      <p:cBhvr additive="base">
                                        <p:cTn id="106" dur="500"/>
                                        <p:tgtEl>
                                          <p:spTgt spid="15"/>
                                        </p:tgtEl>
                                        <p:attrNameLst>
                                          <p:attrName>ppt_y</p:attrName>
                                        </p:attrNameLst>
                                      </p:cBhvr>
                                      <p:tavLst>
                                        <p:tav tm="0">
                                          <p:val>
                                            <p:strVal val="ppt_y"/>
                                          </p:val>
                                        </p:tav>
                                        <p:tav tm="100000">
                                          <p:val>
                                            <p:strVal val="ppt_y"/>
                                          </p:val>
                                        </p:tav>
                                      </p:tavLst>
                                    </p:anim>
                                    <p:set>
                                      <p:cBhvr>
                                        <p:cTn id="107" dur="1" fill="hold">
                                          <p:stCondLst>
                                            <p:cond delay="499"/>
                                          </p:stCondLst>
                                        </p:cTn>
                                        <p:tgtEl>
                                          <p:spTgt spid="15"/>
                                        </p:tgtEl>
                                        <p:attrNameLst>
                                          <p:attrName>style.visibility</p:attrName>
                                        </p:attrNameLst>
                                      </p:cBhvr>
                                      <p:to>
                                        <p:strVal val="hidden"/>
                                      </p:to>
                                    </p:set>
                                  </p:childTnLst>
                                </p:cTn>
                              </p:par>
                              <p:par>
                                <p:cTn id="108" presetID="2" presetClass="exit" presetSubtype="2" fill="hold" nodeType="withEffect">
                                  <p:stCondLst>
                                    <p:cond delay="0"/>
                                  </p:stCondLst>
                                  <p:childTnLst>
                                    <p:anim calcmode="lin" valueType="num">
                                      <p:cBhvr additive="base">
                                        <p:cTn id="109" dur="500"/>
                                        <p:tgtEl>
                                          <p:spTgt spid="12"/>
                                        </p:tgtEl>
                                        <p:attrNameLst>
                                          <p:attrName>ppt_x</p:attrName>
                                        </p:attrNameLst>
                                      </p:cBhvr>
                                      <p:tavLst>
                                        <p:tav tm="0">
                                          <p:val>
                                            <p:strVal val="ppt_x"/>
                                          </p:val>
                                        </p:tav>
                                        <p:tav tm="100000">
                                          <p:val>
                                            <p:strVal val="1+ppt_w/2"/>
                                          </p:val>
                                        </p:tav>
                                      </p:tavLst>
                                    </p:anim>
                                    <p:anim calcmode="lin" valueType="num">
                                      <p:cBhvr additive="base">
                                        <p:cTn id="110" dur="500"/>
                                        <p:tgtEl>
                                          <p:spTgt spid="12"/>
                                        </p:tgtEl>
                                        <p:attrNameLst>
                                          <p:attrName>ppt_y</p:attrName>
                                        </p:attrNameLst>
                                      </p:cBhvr>
                                      <p:tavLst>
                                        <p:tav tm="0">
                                          <p:val>
                                            <p:strVal val="ppt_y"/>
                                          </p:val>
                                        </p:tav>
                                        <p:tav tm="100000">
                                          <p:val>
                                            <p:strVal val="ppt_y"/>
                                          </p:val>
                                        </p:tav>
                                      </p:tavLst>
                                    </p:anim>
                                    <p:set>
                                      <p:cBhvr>
                                        <p:cTn id="111" dur="1" fill="hold">
                                          <p:stCondLst>
                                            <p:cond delay="499"/>
                                          </p:stCondLst>
                                        </p:cTn>
                                        <p:tgtEl>
                                          <p:spTgt spid="12"/>
                                        </p:tgtEl>
                                        <p:attrNameLst>
                                          <p:attrName>style.visibility</p:attrName>
                                        </p:attrNameLst>
                                      </p:cBhvr>
                                      <p:to>
                                        <p:strVal val="hidden"/>
                                      </p:to>
                                    </p:set>
                                  </p:childTnLst>
                                </p:cTn>
                              </p:par>
                              <p:par>
                                <p:cTn id="112" presetID="2" presetClass="exit" presetSubtype="2" fill="hold" grpId="1" nodeType="withEffect">
                                  <p:stCondLst>
                                    <p:cond delay="0"/>
                                  </p:stCondLst>
                                  <p:childTnLst>
                                    <p:anim calcmode="lin" valueType="num">
                                      <p:cBhvr additive="base">
                                        <p:cTn id="113" dur="500"/>
                                        <p:tgtEl>
                                          <p:spTgt spid="21"/>
                                        </p:tgtEl>
                                        <p:attrNameLst>
                                          <p:attrName>ppt_x</p:attrName>
                                        </p:attrNameLst>
                                      </p:cBhvr>
                                      <p:tavLst>
                                        <p:tav tm="0">
                                          <p:val>
                                            <p:strVal val="ppt_x"/>
                                          </p:val>
                                        </p:tav>
                                        <p:tav tm="100000">
                                          <p:val>
                                            <p:strVal val="1+ppt_w/2"/>
                                          </p:val>
                                        </p:tav>
                                      </p:tavLst>
                                    </p:anim>
                                    <p:anim calcmode="lin" valueType="num">
                                      <p:cBhvr additive="base">
                                        <p:cTn id="114" dur="500"/>
                                        <p:tgtEl>
                                          <p:spTgt spid="21"/>
                                        </p:tgtEl>
                                        <p:attrNameLst>
                                          <p:attrName>ppt_y</p:attrName>
                                        </p:attrNameLst>
                                      </p:cBhvr>
                                      <p:tavLst>
                                        <p:tav tm="0">
                                          <p:val>
                                            <p:strVal val="ppt_y"/>
                                          </p:val>
                                        </p:tav>
                                        <p:tav tm="100000">
                                          <p:val>
                                            <p:strVal val="ppt_y"/>
                                          </p:val>
                                        </p:tav>
                                      </p:tavLst>
                                    </p:anim>
                                    <p:set>
                                      <p:cBhvr>
                                        <p:cTn id="115"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5" grpId="0" animBg="1"/>
      <p:bldP spid="15" grpId="1" animBg="1"/>
      <p:bldP spid="18" grpId="0" animBg="1"/>
      <p:bldP spid="18" grpId="1" animBg="1"/>
      <p:bldP spid="24" grpId="0" animBg="1"/>
      <p:bldP spid="24" grpId="1" animBg="1"/>
      <p:bldP spid="31" grpId="0" animBg="1"/>
      <p:bldP spid="31" grpId="1" animBg="1"/>
      <p:bldP spid="14" grpId="0" animBg="1"/>
      <p:bldP spid="14" grpId="1" animBg="1"/>
      <p:bldP spid="17" grpId="0" animBg="1"/>
      <p:bldP spid="17" grpId="1" animBg="1"/>
      <p:bldP spid="21" grpId="0" animBg="1"/>
      <p:bldP spid="21"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0BCE84-D23A-4DA7-A65E-7298B226FDD5}">
  <ds:schemaRefs>
    <ds:schemaRef ds:uri="http://schemas.microsoft.com/sharepoint/v3/contenttype/forms"/>
  </ds:schemaRefs>
</ds:datastoreItem>
</file>

<file path=customXml/itemProps2.xml><?xml version="1.0" encoding="utf-8"?>
<ds:datastoreItem xmlns:ds="http://schemas.openxmlformats.org/officeDocument/2006/customXml" ds:itemID="{33651369-F902-45E4-BDD6-4A7DBF7B456E}">
  <ds:schemaRefs>
    <ds:schemaRef ds:uri="http://schemas.microsoft.com/office/2006/metadata/properties"/>
    <ds:schemaRef ds:uri="http://schemas.microsoft.com/office/infopath/2007/PartnerControls"/>
    <ds:schemaRef ds:uri="3d6fc04e-7a8e-4eb5-b21f-815b2cabcec1"/>
    <ds:schemaRef ds:uri="428c9905-0105-41d2-b6b1-7940a0b0482d"/>
  </ds:schemaRefs>
</ds:datastoreItem>
</file>

<file path=customXml/itemProps3.xml><?xml version="1.0" encoding="utf-8"?>
<ds:datastoreItem xmlns:ds="http://schemas.openxmlformats.org/officeDocument/2006/customXml" ds:itemID="{DF18EB26-61C1-4BA7-B433-1B0FE7A667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120376</TotalTime>
  <Words>4475</Words>
  <Application>Microsoft Office PowerPoint</Application>
  <PresentationFormat>Widescreen</PresentationFormat>
  <Paragraphs>477</Paragraphs>
  <Slides>57</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57</vt:i4>
      </vt:variant>
    </vt:vector>
  </HeadingPairs>
  <TitlesOfParts>
    <vt:vector size="65" baseType="lpstr">
      <vt:lpstr>Arial</vt:lpstr>
      <vt:lpstr>Calibri</vt:lpstr>
      <vt:lpstr>Calibri Light</vt:lpstr>
      <vt:lpstr>Courier New</vt:lpstr>
      <vt:lpstr>Script MT Bold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1262</cp:revision>
  <dcterms:created xsi:type="dcterms:W3CDTF">2017-09-29T13:57:00Z</dcterms:created>
  <dcterms:modified xsi:type="dcterms:W3CDTF">2026-08-17T16:00:43Z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27800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