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8"/>
  </p:notesMasterIdLst>
  <p:sldIdLst>
    <p:sldId id="256" r:id="rId5"/>
    <p:sldId id="503" r:id="rId6"/>
    <p:sldId id="259" r:id="rId7"/>
    <p:sldId id="378" r:id="rId8"/>
    <p:sldId id="379" r:id="rId9"/>
    <p:sldId id="323" r:id="rId10"/>
    <p:sldId id="417" r:id="rId11"/>
    <p:sldId id="416" r:id="rId12"/>
    <p:sldId id="380" r:id="rId13"/>
    <p:sldId id="382" r:id="rId14"/>
    <p:sldId id="418" r:id="rId15"/>
    <p:sldId id="422" r:id="rId16"/>
    <p:sldId id="423" r:id="rId17"/>
    <p:sldId id="388" r:id="rId18"/>
    <p:sldId id="421" r:id="rId19"/>
    <p:sldId id="419" r:id="rId20"/>
    <p:sldId id="420" r:id="rId21"/>
    <p:sldId id="424" r:id="rId22"/>
    <p:sldId id="425" r:id="rId23"/>
    <p:sldId id="383" r:id="rId24"/>
    <p:sldId id="437" r:id="rId25"/>
    <p:sldId id="426" r:id="rId26"/>
    <p:sldId id="427" r:id="rId27"/>
    <p:sldId id="429" r:id="rId28"/>
    <p:sldId id="430" r:id="rId29"/>
    <p:sldId id="428" r:id="rId30"/>
    <p:sldId id="431" r:id="rId31"/>
    <p:sldId id="432" r:id="rId32"/>
    <p:sldId id="438" r:id="rId33"/>
    <p:sldId id="440" r:id="rId34"/>
    <p:sldId id="439" r:id="rId35"/>
    <p:sldId id="441" r:id="rId36"/>
    <p:sldId id="433" r:id="rId37"/>
    <p:sldId id="434" r:id="rId38"/>
    <p:sldId id="435" r:id="rId39"/>
    <p:sldId id="436" r:id="rId40"/>
    <p:sldId id="389" r:id="rId41"/>
    <p:sldId id="390" r:id="rId42"/>
    <p:sldId id="391" r:id="rId43"/>
    <p:sldId id="375" r:id="rId44"/>
    <p:sldId id="393" r:id="rId45"/>
    <p:sldId id="395" r:id="rId46"/>
    <p:sldId id="394" r:id="rId47"/>
    <p:sldId id="396" r:id="rId48"/>
    <p:sldId id="376" r:id="rId49"/>
    <p:sldId id="377" r:id="rId50"/>
    <p:sldId id="398" r:id="rId51"/>
    <p:sldId id="397" r:id="rId52"/>
    <p:sldId id="399" r:id="rId53"/>
    <p:sldId id="400" r:id="rId54"/>
    <p:sldId id="401" r:id="rId55"/>
    <p:sldId id="404" r:id="rId56"/>
    <p:sldId id="405" r:id="rId57"/>
    <p:sldId id="406" r:id="rId58"/>
    <p:sldId id="402" r:id="rId59"/>
    <p:sldId id="409" r:id="rId60"/>
    <p:sldId id="403" r:id="rId61"/>
    <p:sldId id="408" r:id="rId62"/>
    <p:sldId id="410" r:id="rId63"/>
    <p:sldId id="411" r:id="rId64"/>
    <p:sldId id="350" r:id="rId65"/>
    <p:sldId id="504" r:id="rId66"/>
    <p:sldId id="505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  <a:srgbClr val="9DC7C2"/>
    <a:srgbClr val="A2C9C5"/>
    <a:srgbClr val="F9A119"/>
    <a:srgbClr val="EEEFA3"/>
    <a:srgbClr val="D22926"/>
    <a:srgbClr val="B8930C"/>
    <a:srgbClr val="F1F8EC"/>
    <a:srgbClr val="F4F9F1"/>
    <a:srgbClr val="FFF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86854" autoAdjust="0"/>
  </p:normalViewPr>
  <p:slideViewPr>
    <p:cSldViewPr snapToGrid="0">
      <p:cViewPr varScale="1">
        <p:scale>
          <a:sx n="94" d="100"/>
          <a:sy n="94" d="100"/>
        </p:scale>
        <p:origin x="12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" userId="076106f8-e622-4bba-bf8d-41b4b1aaf204" providerId="ADAL" clId="{75873CD5-818F-4675-9027-BC5830A5FF7D}"/>
    <pc:docChg chg="undo custSel addSld delSld modSld">
      <pc:chgData name="help" userId="076106f8-e622-4bba-bf8d-41b4b1aaf204" providerId="ADAL" clId="{75873CD5-818F-4675-9027-BC5830A5FF7D}" dt="2026-04-29T16:36:48.171" v="26" actId="47"/>
      <pc:docMkLst>
        <pc:docMk/>
      </pc:docMkLst>
      <pc:sldChg chg="addSp modSp mod">
        <pc:chgData name="help" userId="076106f8-e622-4bba-bf8d-41b4b1aaf204" providerId="ADAL" clId="{75873CD5-818F-4675-9027-BC5830A5FF7D}" dt="2026-04-29T16:32:02.103" v="11" actId="1076"/>
        <pc:sldMkLst>
          <pc:docMk/>
          <pc:sldMk cId="1576177480" sldId="256"/>
        </pc:sldMkLst>
        <pc:spChg chg="mod">
          <ac:chgData name="help" userId="076106f8-e622-4bba-bf8d-41b4b1aaf204" providerId="ADAL" clId="{75873CD5-818F-4675-9027-BC5830A5FF7D}" dt="2026-04-29T16:31:20.882" v="2" actId="21"/>
          <ac:spMkLst>
            <pc:docMk/>
            <pc:sldMk cId="1576177480" sldId="256"/>
            <ac:spMk id="2" creationId="{2FC3E90C-15F8-4D2E-8C40-759E6203ED1D}"/>
          </ac:spMkLst>
        </pc:spChg>
        <pc:spChg chg="add mod">
          <ac:chgData name="help" userId="076106f8-e622-4bba-bf8d-41b4b1aaf204" providerId="ADAL" clId="{75873CD5-818F-4675-9027-BC5830A5FF7D}" dt="2026-04-29T16:32:02.103" v="11" actId="1076"/>
          <ac:spMkLst>
            <pc:docMk/>
            <pc:sldMk cId="1576177480" sldId="256"/>
            <ac:spMk id="3" creationId="{91B3F2F1-5088-4B2A-8926-59319D2213E8}"/>
          </ac:spMkLst>
        </pc:spChg>
      </pc:sldChg>
      <pc:sldChg chg="del">
        <pc:chgData name="help" userId="076106f8-e622-4bba-bf8d-41b4b1aaf204" providerId="ADAL" clId="{75873CD5-818F-4675-9027-BC5830A5FF7D}" dt="2026-04-29T16:31:04.946" v="1" actId="47"/>
        <pc:sldMkLst>
          <pc:docMk/>
          <pc:sldMk cId="3125298073" sldId="258"/>
        </pc:sldMkLst>
      </pc:sldChg>
      <pc:sldChg chg="modSp mod modAnim">
        <pc:chgData name="help" userId="076106f8-e622-4bba-bf8d-41b4b1aaf204" providerId="ADAL" clId="{75873CD5-818F-4675-9027-BC5830A5FF7D}" dt="2026-04-29T16:35:35.910" v="22" actId="207"/>
        <pc:sldMkLst>
          <pc:docMk/>
          <pc:sldMk cId="3443636487" sldId="259"/>
        </pc:sldMkLst>
        <pc:spChg chg="mod">
          <ac:chgData name="help" userId="076106f8-e622-4bba-bf8d-41b4b1aaf204" providerId="ADAL" clId="{75873CD5-818F-4675-9027-BC5830A5FF7D}" dt="2026-04-29T16:35:35.910" v="22" actId="207"/>
          <ac:spMkLst>
            <pc:docMk/>
            <pc:sldMk cId="3443636487" sldId="259"/>
            <ac:spMk id="6" creationId="{00000000-0000-0000-0000-000000000000}"/>
          </ac:spMkLst>
        </pc:spChg>
      </pc:sldChg>
      <pc:sldChg chg="del">
        <pc:chgData name="help" userId="076106f8-e622-4bba-bf8d-41b4b1aaf204" providerId="ADAL" clId="{75873CD5-818F-4675-9027-BC5830A5FF7D}" dt="2026-04-29T16:36:37.108" v="24" actId="47"/>
        <pc:sldMkLst>
          <pc:docMk/>
          <pc:sldMk cId="4268497802" sldId="260"/>
        </pc:sldMkLst>
      </pc:sldChg>
      <pc:sldChg chg="del">
        <pc:chgData name="help" userId="076106f8-e622-4bba-bf8d-41b4b1aaf204" providerId="ADAL" clId="{75873CD5-818F-4675-9027-BC5830A5FF7D}" dt="2026-04-29T16:36:48.171" v="26" actId="47"/>
        <pc:sldMkLst>
          <pc:docMk/>
          <pc:sldMk cId="3148168845" sldId="261"/>
        </pc:sldMkLst>
      </pc:sldChg>
      <pc:sldChg chg="add modAnim">
        <pc:chgData name="help" userId="076106f8-e622-4bba-bf8d-41b4b1aaf204" providerId="ADAL" clId="{75873CD5-818F-4675-9027-BC5830A5FF7D}" dt="2026-04-29T16:33:50.001" v="13"/>
        <pc:sldMkLst>
          <pc:docMk/>
          <pc:sldMk cId="2716035184" sldId="503"/>
        </pc:sldMkLst>
      </pc:sldChg>
      <pc:sldChg chg="add">
        <pc:chgData name="help" userId="076106f8-e622-4bba-bf8d-41b4b1aaf204" providerId="ADAL" clId="{75873CD5-818F-4675-9027-BC5830A5FF7D}" dt="2026-04-29T16:36:34.243" v="23"/>
        <pc:sldMkLst>
          <pc:docMk/>
          <pc:sldMk cId="2724016631" sldId="504"/>
        </pc:sldMkLst>
      </pc:sldChg>
      <pc:sldChg chg="add">
        <pc:chgData name="help" userId="076106f8-e622-4bba-bf8d-41b4b1aaf204" providerId="ADAL" clId="{75873CD5-818F-4675-9027-BC5830A5FF7D}" dt="2026-04-29T16:36:45.731" v="25"/>
        <pc:sldMkLst>
          <pc:docMk/>
          <pc:sldMk cId="33441867" sldId="505"/>
        </pc:sldMkLst>
      </pc:sldChg>
    </pc:docChg>
  </pc:docChgLst>
  <pc:docChgLst>
    <pc:chgData name="help desk" userId="076106f8-e622-4bba-bf8d-41b4b1aaf204" providerId="ADAL" clId="{05FCC38F-F650-4453-A549-7DF7B873C0C6}"/>
    <pc:docChg chg="undo custSel modSld">
      <pc:chgData name="help desk" userId="076106f8-e622-4bba-bf8d-41b4b1aaf204" providerId="ADAL" clId="{05FCC38F-F650-4453-A549-7DF7B873C0C6}" dt="2026-08-17T14:59:56.810" v="403" actId="14100"/>
      <pc:docMkLst>
        <pc:docMk/>
      </pc:docMkLst>
      <pc:sldChg chg="modSp mod">
        <pc:chgData name="help desk" userId="076106f8-e622-4bba-bf8d-41b4b1aaf204" providerId="ADAL" clId="{05FCC38F-F650-4453-A549-7DF7B873C0C6}" dt="2026-08-17T14:51:06.778" v="205" actId="167"/>
        <pc:sldMkLst>
          <pc:docMk/>
          <pc:sldMk cId="1356542265" sldId="376"/>
        </pc:sldMkLst>
        <pc:spChg chg="ord">
          <ac:chgData name="help desk" userId="076106f8-e622-4bba-bf8d-41b4b1aaf204" providerId="ADAL" clId="{05FCC38F-F650-4453-A549-7DF7B873C0C6}" dt="2026-08-17T14:51:06.778" v="205" actId="167"/>
          <ac:spMkLst>
            <pc:docMk/>
            <pc:sldMk cId="1356542265" sldId="376"/>
            <ac:spMk id="17" creationId="{68B75109-D1EC-4F2D-B8EE-DE49127B2B60}"/>
          </ac:spMkLst>
        </pc:spChg>
        <pc:spChg chg="mod">
          <ac:chgData name="help desk" userId="076106f8-e622-4bba-bf8d-41b4b1aaf204" providerId="ADAL" clId="{05FCC38F-F650-4453-A549-7DF7B873C0C6}" dt="2026-08-17T14:50:28.532" v="203" actId="20577"/>
          <ac:spMkLst>
            <pc:docMk/>
            <pc:sldMk cId="1356542265" sldId="376"/>
            <ac:spMk id="18" creationId="{5E042AB5-D8A9-41B5-BA12-27EDBC8E12C8}"/>
          </ac:spMkLst>
        </pc:spChg>
        <pc:spChg chg="ord">
          <ac:chgData name="help desk" userId="076106f8-e622-4bba-bf8d-41b4b1aaf204" providerId="ADAL" clId="{05FCC38F-F650-4453-A549-7DF7B873C0C6}" dt="2026-08-17T14:51:06.778" v="205" actId="167"/>
          <ac:spMkLst>
            <pc:docMk/>
            <pc:sldMk cId="1356542265" sldId="376"/>
            <ac:spMk id="20" creationId="{B89E5751-FA8B-4E88-8A1B-38C415AD2246}"/>
          </ac:spMkLst>
        </pc:spChg>
        <pc:spChg chg="ord">
          <ac:chgData name="help desk" userId="076106f8-e622-4bba-bf8d-41b4b1aaf204" providerId="ADAL" clId="{05FCC38F-F650-4453-A549-7DF7B873C0C6}" dt="2026-08-17T14:51:06.778" v="205" actId="167"/>
          <ac:spMkLst>
            <pc:docMk/>
            <pc:sldMk cId="1356542265" sldId="376"/>
            <ac:spMk id="21" creationId="{DE686AF0-275E-489D-96D0-7FFBB304BF14}"/>
          </ac:spMkLst>
        </pc:spChg>
      </pc:sldChg>
      <pc:sldChg chg="modSp mod">
        <pc:chgData name="help desk" userId="076106f8-e622-4bba-bf8d-41b4b1aaf204" providerId="ADAL" clId="{05FCC38F-F650-4453-A549-7DF7B873C0C6}" dt="2026-08-17T14:51:17.713" v="206" actId="1076"/>
        <pc:sldMkLst>
          <pc:docMk/>
          <pc:sldMk cId="1250780866" sldId="377"/>
        </pc:sldMkLst>
        <pc:spChg chg="mod">
          <ac:chgData name="help desk" userId="076106f8-e622-4bba-bf8d-41b4b1aaf204" providerId="ADAL" clId="{05FCC38F-F650-4453-A549-7DF7B873C0C6}" dt="2026-08-17T14:51:17.713" v="206" actId="1076"/>
          <ac:spMkLst>
            <pc:docMk/>
            <pc:sldMk cId="1250780866" sldId="377"/>
            <ac:spMk id="13" creationId="{C6224229-52A7-46F3-974C-5A0A5BB58E6D}"/>
          </ac:spMkLst>
        </pc:spChg>
        <pc:cxnChg chg="mod">
          <ac:chgData name="help desk" userId="076106f8-e622-4bba-bf8d-41b4b1aaf204" providerId="ADAL" clId="{05FCC38F-F650-4453-A549-7DF7B873C0C6}" dt="2026-08-17T14:51:17.713" v="206" actId="1076"/>
          <ac:cxnSpMkLst>
            <pc:docMk/>
            <pc:sldMk cId="1250780866" sldId="377"/>
            <ac:cxnSpMk id="17" creationId="{1DAB8B0B-EDB5-4780-94FA-FED049DE1F09}"/>
          </ac:cxnSpMkLst>
        </pc:cxnChg>
      </pc:sldChg>
      <pc:sldChg chg="modSp">
        <pc:chgData name="help desk" userId="076106f8-e622-4bba-bf8d-41b4b1aaf204" providerId="ADAL" clId="{05FCC38F-F650-4453-A549-7DF7B873C0C6}" dt="2026-08-17T14:32:45.770" v="15" actId="20577"/>
        <pc:sldMkLst>
          <pc:docMk/>
          <pc:sldMk cId="765849551" sldId="378"/>
        </pc:sldMkLst>
        <pc:spChg chg="mod">
          <ac:chgData name="help desk" userId="076106f8-e622-4bba-bf8d-41b4b1aaf204" providerId="ADAL" clId="{05FCC38F-F650-4453-A549-7DF7B873C0C6}" dt="2026-08-17T14:32:45.770" v="15" actId="20577"/>
          <ac:spMkLst>
            <pc:docMk/>
            <pc:sldMk cId="765849551" sldId="378"/>
            <ac:spMk id="23" creationId="{01C13593-3840-4381-A6AB-B304961D739C}"/>
          </ac:spMkLst>
        </pc:spChg>
      </pc:sldChg>
      <pc:sldChg chg="modSp">
        <pc:chgData name="help desk" userId="076106f8-e622-4bba-bf8d-41b4b1aaf204" providerId="ADAL" clId="{05FCC38F-F650-4453-A549-7DF7B873C0C6}" dt="2026-08-17T14:47:08.232" v="154" actId="20577"/>
        <pc:sldMkLst>
          <pc:docMk/>
          <pc:sldMk cId="4078255947" sldId="391"/>
        </pc:sldMkLst>
        <pc:spChg chg="mod">
          <ac:chgData name="help desk" userId="076106f8-e622-4bba-bf8d-41b4b1aaf204" providerId="ADAL" clId="{05FCC38F-F650-4453-A549-7DF7B873C0C6}" dt="2026-08-17T14:47:08.232" v="154" actId="20577"/>
          <ac:spMkLst>
            <pc:docMk/>
            <pc:sldMk cId="4078255947" sldId="391"/>
            <ac:spMk id="16" creationId="{ACCEF7A3-C4E7-4C59-BA8D-65A128F9190D}"/>
          </ac:spMkLst>
        </pc:spChg>
        <pc:spChg chg="mod">
          <ac:chgData name="help desk" userId="076106f8-e622-4bba-bf8d-41b4b1aaf204" providerId="ADAL" clId="{05FCC38F-F650-4453-A549-7DF7B873C0C6}" dt="2026-08-17T14:46:40.736" v="105" actId="20577"/>
          <ac:spMkLst>
            <pc:docMk/>
            <pc:sldMk cId="4078255947" sldId="391"/>
            <ac:spMk id="17" creationId="{257AFC17-D84B-46CB-8B31-07806561A31F}"/>
          </ac:spMkLst>
        </pc:spChg>
        <pc:spChg chg="mod">
          <ac:chgData name="help desk" userId="076106f8-e622-4bba-bf8d-41b4b1aaf204" providerId="ADAL" clId="{05FCC38F-F650-4453-A549-7DF7B873C0C6}" dt="2026-08-17T14:46:30.303" v="99" actId="20577"/>
          <ac:spMkLst>
            <pc:docMk/>
            <pc:sldMk cId="4078255947" sldId="391"/>
            <ac:spMk id="21" creationId="{1849D4AE-6C98-48F0-985E-740E45D6F790}"/>
          </ac:spMkLst>
        </pc:spChg>
      </pc:sldChg>
      <pc:sldChg chg="modSp">
        <pc:chgData name="help desk" userId="076106f8-e622-4bba-bf8d-41b4b1aaf204" providerId="ADAL" clId="{05FCC38F-F650-4453-A549-7DF7B873C0C6}" dt="2026-08-17T14:48:52.340" v="175" actId="20577"/>
        <pc:sldMkLst>
          <pc:docMk/>
          <pc:sldMk cId="638744913" sldId="393"/>
        </pc:sldMkLst>
        <pc:spChg chg="mod">
          <ac:chgData name="help desk" userId="076106f8-e622-4bba-bf8d-41b4b1aaf204" providerId="ADAL" clId="{05FCC38F-F650-4453-A549-7DF7B873C0C6}" dt="2026-08-17T14:48:52.340" v="175" actId="20577"/>
          <ac:spMkLst>
            <pc:docMk/>
            <pc:sldMk cId="638744913" sldId="393"/>
            <ac:spMk id="28" creationId="{FB2392D4-8190-4641-9F60-AC0DC1FF2662}"/>
          </ac:spMkLst>
        </pc:spChg>
        <pc:spChg chg="mod">
          <ac:chgData name="help desk" userId="076106f8-e622-4bba-bf8d-41b4b1aaf204" providerId="ADAL" clId="{05FCC38F-F650-4453-A549-7DF7B873C0C6}" dt="2026-08-17T14:48:07.794" v="172" actId="20577"/>
          <ac:spMkLst>
            <pc:docMk/>
            <pc:sldMk cId="638744913" sldId="393"/>
            <ac:spMk id="52" creationId="{95334DC9-C72A-47BB-BCD0-84F3B93D506B}"/>
          </ac:spMkLst>
        </pc:spChg>
        <pc:spChg chg="mod">
          <ac:chgData name="help desk" userId="076106f8-e622-4bba-bf8d-41b4b1aaf204" providerId="ADAL" clId="{05FCC38F-F650-4453-A549-7DF7B873C0C6}" dt="2026-08-17T14:48:19.286" v="173" actId="20577"/>
          <ac:spMkLst>
            <pc:docMk/>
            <pc:sldMk cId="638744913" sldId="393"/>
            <ac:spMk id="57" creationId="{EEE80BA9-9467-4202-84C4-DA653010B9CC}"/>
          </ac:spMkLst>
        </pc:spChg>
      </pc:sldChg>
      <pc:sldChg chg="modSp mod">
        <pc:chgData name="help desk" userId="076106f8-e622-4bba-bf8d-41b4b1aaf204" providerId="ADAL" clId="{05FCC38F-F650-4453-A549-7DF7B873C0C6}" dt="2026-08-17T14:50:12.256" v="202" actId="1035"/>
        <pc:sldMkLst>
          <pc:docMk/>
          <pc:sldMk cId="1263552335" sldId="396"/>
        </pc:sldMkLst>
        <pc:spChg chg="mod">
          <ac:chgData name="help desk" userId="076106f8-e622-4bba-bf8d-41b4b1aaf204" providerId="ADAL" clId="{05FCC38F-F650-4453-A549-7DF7B873C0C6}" dt="2026-08-17T14:49:49.216" v="181" actId="20577"/>
          <ac:spMkLst>
            <pc:docMk/>
            <pc:sldMk cId="1263552335" sldId="396"/>
            <ac:spMk id="6" creationId="{DB5CFBD1-2929-42E4-8226-E697C2F3CA14}"/>
          </ac:spMkLst>
        </pc:spChg>
        <pc:spChg chg="mod">
          <ac:chgData name="help desk" userId="076106f8-e622-4bba-bf8d-41b4b1aaf204" providerId="ADAL" clId="{05FCC38F-F650-4453-A549-7DF7B873C0C6}" dt="2026-08-17T14:50:12.256" v="202" actId="1035"/>
          <ac:spMkLst>
            <pc:docMk/>
            <pc:sldMk cId="1263552335" sldId="396"/>
            <ac:spMk id="8" creationId="{39A45415-1B6A-4516-81FE-DA61F7C69D63}"/>
          </ac:spMkLst>
        </pc:spChg>
        <pc:spChg chg="mod">
          <ac:chgData name="help desk" userId="076106f8-e622-4bba-bf8d-41b4b1aaf204" providerId="ADAL" clId="{05FCC38F-F650-4453-A549-7DF7B873C0C6}" dt="2026-08-17T14:50:06.286" v="192" actId="1036"/>
          <ac:spMkLst>
            <pc:docMk/>
            <pc:sldMk cId="1263552335" sldId="396"/>
            <ac:spMk id="9" creationId="{E91202A0-2604-4781-B418-5286812A5658}"/>
          </ac:spMkLst>
        </pc:spChg>
      </pc:sldChg>
      <pc:sldChg chg="modSp mod">
        <pc:chgData name="help desk" userId="076106f8-e622-4bba-bf8d-41b4b1aaf204" providerId="ADAL" clId="{05FCC38F-F650-4453-A549-7DF7B873C0C6}" dt="2026-08-17T14:51:43.954" v="207" actId="20577"/>
        <pc:sldMkLst>
          <pc:docMk/>
          <pc:sldMk cId="3621604378" sldId="399"/>
        </pc:sldMkLst>
        <pc:spChg chg="mod">
          <ac:chgData name="help desk" userId="076106f8-e622-4bba-bf8d-41b4b1aaf204" providerId="ADAL" clId="{05FCC38F-F650-4453-A549-7DF7B873C0C6}" dt="2026-08-17T14:51:43.954" v="207" actId="20577"/>
          <ac:spMkLst>
            <pc:docMk/>
            <pc:sldMk cId="3621604378" sldId="399"/>
            <ac:spMk id="9" creationId="{155EAE79-8AF0-49CD-B03D-787390CE7338}"/>
          </ac:spMkLst>
        </pc:spChg>
      </pc:sldChg>
      <pc:sldChg chg="modSp mod">
        <pc:chgData name="help desk" userId="076106f8-e622-4bba-bf8d-41b4b1aaf204" providerId="ADAL" clId="{05FCC38F-F650-4453-A549-7DF7B873C0C6}" dt="2026-08-17T14:53:08.501" v="245" actId="14100"/>
        <pc:sldMkLst>
          <pc:docMk/>
          <pc:sldMk cId="33760197" sldId="401"/>
        </pc:sldMkLst>
        <pc:spChg chg="mod">
          <ac:chgData name="help desk" userId="076106f8-e622-4bba-bf8d-41b4b1aaf204" providerId="ADAL" clId="{05FCC38F-F650-4453-A549-7DF7B873C0C6}" dt="2026-08-17T14:52:11.394" v="208" actId="255"/>
          <ac:spMkLst>
            <pc:docMk/>
            <pc:sldMk cId="33760197" sldId="401"/>
            <ac:spMk id="9" creationId="{EAA30034-3CB4-4B82-A871-EF8A6C528609}"/>
          </ac:spMkLst>
        </pc:spChg>
        <pc:spChg chg="mod">
          <ac:chgData name="help desk" userId="076106f8-e622-4bba-bf8d-41b4b1aaf204" providerId="ADAL" clId="{05FCC38F-F650-4453-A549-7DF7B873C0C6}" dt="2026-08-17T14:52:20.720" v="210" actId="14100"/>
          <ac:spMkLst>
            <pc:docMk/>
            <pc:sldMk cId="33760197" sldId="401"/>
            <ac:spMk id="16" creationId="{C7ED0C7B-E025-4759-9DF9-EC673B44F0B5}"/>
          </ac:spMkLst>
        </pc:spChg>
        <pc:spChg chg="mod">
          <ac:chgData name="help desk" userId="076106f8-e622-4bba-bf8d-41b4b1aaf204" providerId="ADAL" clId="{05FCC38F-F650-4453-A549-7DF7B873C0C6}" dt="2026-08-17T14:52:35.826" v="233" actId="1036"/>
          <ac:spMkLst>
            <pc:docMk/>
            <pc:sldMk cId="33760197" sldId="401"/>
            <ac:spMk id="32" creationId="{D8E37A18-FF6F-46A3-9A64-135FB48BA725}"/>
          </ac:spMkLst>
        </pc:spChg>
        <pc:spChg chg="mod">
          <ac:chgData name="help desk" userId="076106f8-e622-4bba-bf8d-41b4b1aaf204" providerId="ADAL" clId="{05FCC38F-F650-4453-A549-7DF7B873C0C6}" dt="2026-08-17T14:52:50.532" v="243" actId="1036"/>
          <ac:spMkLst>
            <pc:docMk/>
            <pc:sldMk cId="33760197" sldId="401"/>
            <ac:spMk id="43" creationId="{F7FF3B31-9D71-4E3A-B516-DA1B08D4AA32}"/>
          </ac:spMkLst>
        </pc:spChg>
        <pc:cxnChg chg="mod">
          <ac:chgData name="help desk" userId="076106f8-e622-4bba-bf8d-41b4b1aaf204" providerId="ADAL" clId="{05FCC38F-F650-4453-A549-7DF7B873C0C6}" dt="2026-08-17T14:52:11.394" v="208" actId="255"/>
          <ac:cxnSpMkLst>
            <pc:docMk/>
            <pc:sldMk cId="33760197" sldId="401"/>
            <ac:cxnSpMk id="14" creationId="{68BC15C2-1A5F-45C0-AC7F-5934B8B1797B}"/>
          </ac:cxnSpMkLst>
        </pc:cxnChg>
        <pc:cxnChg chg="mod">
          <ac:chgData name="help desk" userId="076106f8-e622-4bba-bf8d-41b4b1aaf204" providerId="ADAL" clId="{05FCC38F-F650-4453-A549-7DF7B873C0C6}" dt="2026-08-17T14:52:20.720" v="210" actId="14100"/>
          <ac:cxnSpMkLst>
            <pc:docMk/>
            <pc:sldMk cId="33760197" sldId="401"/>
            <ac:cxnSpMk id="18" creationId="{77464B2E-D85B-4A76-9189-F7DE034ACF88}"/>
          </ac:cxnSpMkLst>
        </pc:cxnChg>
        <pc:cxnChg chg="mod">
          <ac:chgData name="help desk" userId="076106f8-e622-4bba-bf8d-41b4b1aaf204" providerId="ADAL" clId="{05FCC38F-F650-4453-A549-7DF7B873C0C6}" dt="2026-08-17T14:53:08.501" v="245" actId="14100"/>
          <ac:cxnSpMkLst>
            <pc:docMk/>
            <pc:sldMk cId="33760197" sldId="401"/>
            <ac:cxnSpMk id="35" creationId="{150544CA-1439-4323-8743-7D3C8D3850DA}"/>
          </ac:cxnSpMkLst>
        </pc:cxnChg>
        <pc:cxnChg chg="mod">
          <ac:chgData name="help desk" userId="076106f8-e622-4bba-bf8d-41b4b1aaf204" providerId="ADAL" clId="{05FCC38F-F650-4453-A549-7DF7B873C0C6}" dt="2026-08-17T14:53:00.691" v="244" actId="14100"/>
          <ac:cxnSpMkLst>
            <pc:docMk/>
            <pc:sldMk cId="33760197" sldId="401"/>
            <ac:cxnSpMk id="36" creationId="{6581E1C1-8EEC-4CC3-AC98-F0C87EE1F80C}"/>
          </ac:cxnSpMkLst>
        </pc:cxnChg>
      </pc:sldChg>
      <pc:sldChg chg="modSp">
        <pc:chgData name="help desk" userId="076106f8-e622-4bba-bf8d-41b4b1aaf204" providerId="ADAL" clId="{05FCC38F-F650-4453-A549-7DF7B873C0C6}" dt="2026-08-17T14:58:35.912" v="354" actId="20577"/>
        <pc:sldMkLst>
          <pc:docMk/>
          <pc:sldMk cId="2182152674" sldId="402"/>
        </pc:sldMkLst>
        <pc:spChg chg="mod">
          <ac:chgData name="help desk" userId="076106f8-e622-4bba-bf8d-41b4b1aaf204" providerId="ADAL" clId="{05FCC38F-F650-4453-A549-7DF7B873C0C6}" dt="2026-08-17T14:58:35.912" v="354" actId="20577"/>
          <ac:spMkLst>
            <pc:docMk/>
            <pc:sldMk cId="2182152674" sldId="402"/>
            <ac:spMk id="15" creationId="{7ADC94A9-47F7-46FD-8C46-2E11290CAB94}"/>
          </ac:spMkLst>
        </pc:spChg>
      </pc:sldChg>
      <pc:sldChg chg="modSp mod">
        <pc:chgData name="help desk" userId="076106f8-e622-4bba-bf8d-41b4b1aaf204" providerId="ADAL" clId="{05FCC38F-F650-4453-A549-7DF7B873C0C6}" dt="2026-08-17T14:59:20.812" v="399" actId="20577"/>
        <pc:sldMkLst>
          <pc:docMk/>
          <pc:sldMk cId="3592558128" sldId="403"/>
        </pc:sldMkLst>
        <pc:spChg chg="mod">
          <ac:chgData name="help desk" userId="076106f8-e622-4bba-bf8d-41b4b1aaf204" providerId="ADAL" clId="{05FCC38F-F650-4453-A549-7DF7B873C0C6}" dt="2026-08-17T14:59:02.328" v="384" actId="20577"/>
          <ac:spMkLst>
            <pc:docMk/>
            <pc:sldMk cId="3592558128" sldId="403"/>
            <ac:spMk id="7" creationId="{8E7A864E-92D5-47EC-81C3-ACC937DB0F93}"/>
          </ac:spMkLst>
        </pc:spChg>
        <pc:spChg chg="mod">
          <ac:chgData name="help desk" userId="076106f8-e622-4bba-bf8d-41b4b1aaf204" providerId="ADAL" clId="{05FCC38F-F650-4453-A549-7DF7B873C0C6}" dt="2026-08-17T14:59:08.695" v="388" actId="20577"/>
          <ac:spMkLst>
            <pc:docMk/>
            <pc:sldMk cId="3592558128" sldId="403"/>
            <ac:spMk id="9" creationId="{F84EA5DD-AE52-46C1-A5E8-D99EF42E5E76}"/>
          </ac:spMkLst>
        </pc:spChg>
        <pc:spChg chg="mod">
          <ac:chgData name="help desk" userId="076106f8-e622-4bba-bf8d-41b4b1aaf204" providerId="ADAL" clId="{05FCC38F-F650-4453-A549-7DF7B873C0C6}" dt="2026-08-17T14:59:20.812" v="399" actId="20577"/>
          <ac:spMkLst>
            <pc:docMk/>
            <pc:sldMk cId="3592558128" sldId="403"/>
            <ac:spMk id="31" creationId="{B19594BF-632E-4E03-A3D2-660C9729908A}"/>
          </ac:spMkLst>
        </pc:spChg>
        <pc:cxnChg chg="mod">
          <ac:chgData name="help desk" userId="076106f8-e622-4bba-bf8d-41b4b1aaf204" providerId="ADAL" clId="{05FCC38F-F650-4453-A549-7DF7B873C0C6}" dt="2026-08-17T14:58:55.694" v="355" actId="1076"/>
          <ac:cxnSpMkLst>
            <pc:docMk/>
            <pc:sldMk cId="3592558128" sldId="403"/>
            <ac:cxnSpMk id="12" creationId="{798ABFF2-ADAC-4A1D-9BDE-31DB6E19F120}"/>
          </ac:cxnSpMkLst>
        </pc:cxnChg>
      </pc:sldChg>
      <pc:sldChg chg="modSp mod">
        <pc:chgData name="help desk" userId="076106f8-e622-4bba-bf8d-41b4b1aaf204" providerId="ADAL" clId="{05FCC38F-F650-4453-A549-7DF7B873C0C6}" dt="2026-08-17T14:54:34.990" v="295" actId="20577"/>
        <pc:sldMkLst>
          <pc:docMk/>
          <pc:sldMk cId="3866620282" sldId="404"/>
        </pc:sldMkLst>
        <pc:spChg chg="mod">
          <ac:chgData name="help desk" userId="076106f8-e622-4bba-bf8d-41b4b1aaf204" providerId="ADAL" clId="{05FCC38F-F650-4453-A549-7DF7B873C0C6}" dt="2026-08-17T14:53:19.585" v="246" actId="20577"/>
          <ac:spMkLst>
            <pc:docMk/>
            <pc:sldMk cId="3866620282" sldId="404"/>
            <ac:spMk id="2" creationId="{5438DFBD-851A-4088-A642-1F4D0FA64545}"/>
          </ac:spMkLst>
        </pc:spChg>
        <pc:spChg chg="mod">
          <ac:chgData name="help desk" userId="076106f8-e622-4bba-bf8d-41b4b1aaf204" providerId="ADAL" clId="{05FCC38F-F650-4453-A549-7DF7B873C0C6}" dt="2026-08-17T14:54:24.081" v="294" actId="313"/>
          <ac:spMkLst>
            <pc:docMk/>
            <pc:sldMk cId="3866620282" sldId="404"/>
            <ac:spMk id="7" creationId="{A16E407C-CB7F-4A0A-B213-CF891A7135AC}"/>
          </ac:spMkLst>
        </pc:spChg>
        <pc:spChg chg="mod">
          <ac:chgData name="help desk" userId="076106f8-e622-4bba-bf8d-41b4b1aaf204" providerId="ADAL" clId="{05FCC38F-F650-4453-A549-7DF7B873C0C6}" dt="2026-08-17T14:54:02.186" v="257" actId="1076"/>
          <ac:spMkLst>
            <pc:docMk/>
            <pc:sldMk cId="3866620282" sldId="404"/>
            <ac:spMk id="8" creationId="{3E9FD221-490B-4F03-9DF1-21E7007DD378}"/>
          </ac:spMkLst>
        </pc:spChg>
        <pc:spChg chg="mod">
          <ac:chgData name="help desk" userId="076106f8-e622-4bba-bf8d-41b4b1aaf204" providerId="ADAL" clId="{05FCC38F-F650-4453-A549-7DF7B873C0C6}" dt="2026-08-17T14:54:34.990" v="295" actId="20577"/>
          <ac:spMkLst>
            <pc:docMk/>
            <pc:sldMk cId="3866620282" sldId="404"/>
            <ac:spMk id="9" creationId="{33B95365-1C76-4BA6-A9F0-7D4EBF5E0269}"/>
          </ac:spMkLst>
        </pc:spChg>
        <pc:cxnChg chg="mod">
          <ac:chgData name="help desk" userId="076106f8-e622-4bba-bf8d-41b4b1aaf204" providerId="ADAL" clId="{05FCC38F-F650-4453-A549-7DF7B873C0C6}" dt="2026-08-17T14:54:02.186" v="257" actId="1076"/>
          <ac:cxnSpMkLst>
            <pc:docMk/>
            <pc:sldMk cId="3866620282" sldId="404"/>
            <ac:cxnSpMk id="12" creationId="{9F6CE0B1-FF95-4B52-BBD2-83C4088BE3E4}"/>
          </ac:cxnSpMkLst>
        </pc:cxnChg>
      </pc:sldChg>
      <pc:sldChg chg="modSp mod">
        <pc:chgData name="help desk" userId="076106f8-e622-4bba-bf8d-41b4b1aaf204" providerId="ADAL" clId="{05FCC38F-F650-4453-A549-7DF7B873C0C6}" dt="2026-08-17T14:55:53.002" v="334" actId="14100"/>
        <pc:sldMkLst>
          <pc:docMk/>
          <pc:sldMk cId="2827136507" sldId="405"/>
        </pc:sldMkLst>
        <pc:spChg chg="mod">
          <ac:chgData name="help desk" userId="076106f8-e622-4bba-bf8d-41b4b1aaf204" providerId="ADAL" clId="{05FCC38F-F650-4453-A549-7DF7B873C0C6}" dt="2026-08-17T14:55:30.316" v="299" actId="14100"/>
          <ac:spMkLst>
            <pc:docMk/>
            <pc:sldMk cId="2827136507" sldId="405"/>
            <ac:spMk id="27" creationId="{E305680D-43DA-4D52-948D-734A35BBF9AF}"/>
          </ac:spMkLst>
        </pc:spChg>
        <pc:spChg chg="mod">
          <ac:chgData name="help desk" userId="076106f8-e622-4bba-bf8d-41b4b1aaf204" providerId="ADAL" clId="{05FCC38F-F650-4453-A549-7DF7B873C0C6}" dt="2026-08-17T14:55:48.684" v="333" actId="1035"/>
          <ac:spMkLst>
            <pc:docMk/>
            <pc:sldMk cId="2827136507" sldId="405"/>
            <ac:spMk id="28" creationId="{6BD761C5-6EEE-43FB-8AB9-A4618DE96762}"/>
          </ac:spMkLst>
        </pc:spChg>
        <pc:spChg chg="mod">
          <ac:chgData name="help desk" userId="076106f8-e622-4bba-bf8d-41b4b1aaf204" providerId="ADAL" clId="{05FCC38F-F650-4453-A549-7DF7B873C0C6}" dt="2026-08-17T14:55:21.731" v="297" actId="14100"/>
          <ac:spMkLst>
            <pc:docMk/>
            <pc:sldMk cId="2827136507" sldId="405"/>
            <ac:spMk id="34" creationId="{10E1E2AC-033E-434A-BE7F-01F8C4F61899}"/>
          </ac:spMkLst>
        </pc:spChg>
        <pc:cxnChg chg="mod">
          <ac:chgData name="help desk" userId="076106f8-e622-4bba-bf8d-41b4b1aaf204" providerId="ADAL" clId="{05FCC38F-F650-4453-A549-7DF7B873C0C6}" dt="2026-08-17T14:55:53.002" v="334" actId="14100"/>
          <ac:cxnSpMkLst>
            <pc:docMk/>
            <pc:sldMk cId="2827136507" sldId="405"/>
            <ac:cxnSpMk id="31" creationId="{00BA8AEB-31F1-469F-9E78-0A6314E4547A}"/>
          </ac:cxnSpMkLst>
        </pc:cxnChg>
        <pc:cxnChg chg="mod">
          <ac:chgData name="help desk" userId="076106f8-e622-4bba-bf8d-41b4b1aaf204" providerId="ADAL" clId="{05FCC38F-F650-4453-A549-7DF7B873C0C6}" dt="2026-08-17T14:55:21.731" v="297" actId="14100"/>
          <ac:cxnSpMkLst>
            <pc:docMk/>
            <pc:sldMk cId="2827136507" sldId="405"/>
            <ac:cxnSpMk id="36" creationId="{B9DED8FD-9D7C-4862-82C2-E4356EA0D4B6}"/>
          </ac:cxnSpMkLst>
        </pc:cxnChg>
      </pc:sldChg>
      <pc:sldChg chg="delSp modSp mod delAnim">
        <pc:chgData name="help desk" userId="076106f8-e622-4bba-bf8d-41b4b1aaf204" providerId="ADAL" clId="{05FCC38F-F650-4453-A549-7DF7B873C0C6}" dt="2026-08-17T14:58:14.947" v="353" actId="478"/>
        <pc:sldMkLst>
          <pc:docMk/>
          <pc:sldMk cId="2270292209" sldId="406"/>
        </pc:sldMkLst>
        <pc:spChg chg="mod">
          <ac:chgData name="help desk" userId="076106f8-e622-4bba-bf8d-41b4b1aaf204" providerId="ADAL" clId="{05FCC38F-F650-4453-A549-7DF7B873C0C6}" dt="2026-08-17T14:56:27.771" v="338" actId="14100"/>
          <ac:spMkLst>
            <pc:docMk/>
            <pc:sldMk cId="2270292209" sldId="406"/>
            <ac:spMk id="7" creationId="{0F3032E2-F2EB-40E1-BD02-C91BC7B00A22}"/>
          </ac:spMkLst>
        </pc:spChg>
        <pc:spChg chg="del mod">
          <ac:chgData name="help desk" userId="076106f8-e622-4bba-bf8d-41b4b1aaf204" providerId="ADAL" clId="{05FCC38F-F650-4453-A549-7DF7B873C0C6}" dt="2026-08-17T14:58:14.947" v="353" actId="478"/>
          <ac:spMkLst>
            <pc:docMk/>
            <pc:sldMk cId="2270292209" sldId="406"/>
            <ac:spMk id="9" creationId="{77E9A63F-0D45-4E66-AD31-F62BC86044B7}"/>
          </ac:spMkLst>
        </pc:spChg>
        <pc:spChg chg="mod">
          <ac:chgData name="help desk" userId="076106f8-e622-4bba-bf8d-41b4b1aaf204" providerId="ADAL" clId="{05FCC38F-F650-4453-A549-7DF7B873C0C6}" dt="2026-08-17T14:56:38.963" v="341" actId="14100"/>
          <ac:spMkLst>
            <pc:docMk/>
            <pc:sldMk cId="2270292209" sldId="406"/>
            <ac:spMk id="12" creationId="{83FF00EE-6D3A-4319-B675-BDB2A93E0DB5}"/>
          </ac:spMkLst>
        </pc:spChg>
        <pc:spChg chg="mod">
          <ac:chgData name="help desk" userId="076106f8-e622-4bba-bf8d-41b4b1aaf204" providerId="ADAL" clId="{05FCC38F-F650-4453-A549-7DF7B873C0C6}" dt="2026-08-17T14:56:27.771" v="338" actId="14100"/>
          <ac:spMkLst>
            <pc:docMk/>
            <pc:sldMk cId="2270292209" sldId="406"/>
            <ac:spMk id="19" creationId="{588F6FE8-09CF-41E7-BA30-5B8C2AD5990C}"/>
          </ac:spMkLst>
        </pc:spChg>
        <pc:picChg chg="mod">
          <ac:chgData name="help desk" userId="076106f8-e622-4bba-bf8d-41b4b1aaf204" providerId="ADAL" clId="{05FCC38F-F650-4453-A549-7DF7B873C0C6}" dt="2026-08-17T14:57:27.458" v="347" actId="1076"/>
          <ac:picMkLst>
            <pc:docMk/>
            <pc:sldMk cId="2270292209" sldId="406"/>
            <ac:picMk id="22" creationId="{F721D414-D4E9-4D7A-BAC7-C2C5A019ECEA}"/>
          </ac:picMkLst>
        </pc:picChg>
        <pc:cxnChg chg="del mod">
          <ac:chgData name="help desk" userId="076106f8-e622-4bba-bf8d-41b4b1aaf204" providerId="ADAL" clId="{05FCC38F-F650-4453-A549-7DF7B873C0C6}" dt="2026-08-17T14:58:11.898" v="352" actId="478"/>
          <ac:cxnSpMkLst>
            <pc:docMk/>
            <pc:sldMk cId="2270292209" sldId="406"/>
            <ac:cxnSpMk id="4" creationId="{295EFED5-6B5E-4065-B2B3-F17B0EE261E2}"/>
          </ac:cxnSpMkLst>
        </pc:cxnChg>
        <pc:cxnChg chg="del mod">
          <ac:chgData name="help desk" userId="076106f8-e622-4bba-bf8d-41b4b1aaf204" providerId="ADAL" clId="{05FCC38F-F650-4453-A549-7DF7B873C0C6}" dt="2026-08-17T14:57:58.172" v="350" actId="478"/>
          <ac:cxnSpMkLst>
            <pc:docMk/>
            <pc:sldMk cId="2270292209" sldId="406"/>
            <ac:cxnSpMk id="14" creationId="{A3D35DD2-1777-4F02-A411-FF283C8E1CD6}"/>
          </ac:cxnSpMkLst>
        </pc:cxnChg>
        <pc:cxnChg chg="del mod">
          <ac:chgData name="help desk" userId="076106f8-e622-4bba-bf8d-41b4b1aaf204" providerId="ADAL" clId="{05FCC38F-F650-4453-A549-7DF7B873C0C6}" dt="2026-08-17T14:58:10.237" v="351" actId="478"/>
          <ac:cxnSpMkLst>
            <pc:docMk/>
            <pc:sldMk cId="2270292209" sldId="406"/>
            <ac:cxnSpMk id="21" creationId="{0222870E-15BA-4280-8130-1D4635390AF6}"/>
          </ac:cxnSpMkLst>
        </pc:cxnChg>
        <pc:cxnChg chg="mod">
          <ac:chgData name="help desk" userId="076106f8-e622-4bba-bf8d-41b4b1aaf204" providerId="ADAL" clId="{05FCC38F-F650-4453-A549-7DF7B873C0C6}" dt="2026-08-17T14:57:29.738" v="348" actId="14100"/>
          <ac:cxnSpMkLst>
            <pc:docMk/>
            <pc:sldMk cId="2270292209" sldId="406"/>
            <ac:cxnSpMk id="24" creationId="{A6291ED6-5017-4DF1-9743-41B4B266B1DA}"/>
          </ac:cxnSpMkLst>
        </pc:cxnChg>
      </pc:sldChg>
      <pc:sldChg chg="modSp">
        <pc:chgData name="help desk" userId="076106f8-e622-4bba-bf8d-41b4b1aaf204" providerId="ADAL" clId="{05FCC38F-F650-4453-A549-7DF7B873C0C6}" dt="2026-08-17T14:59:36.599" v="402" actId="20577"/>
        <pc:sldMkLst>
          <pc:docMk/>
          <pc:sldMk cId="2145613162" sldId="408"/>
        </pc:sldMkLst>
        <pc:spChg chg="mod">
          <ac:chgData name="help desk" userId="076106f8-e622-4bba-bf8d-41b4b1aaf204" providerId="ADAL" clId="{05FCC38F-F650-4453-A549-7DF7B873C0C6}" dt="2026-08-17T14:59:36.599" v="402" actId="20577"/>
          <ac:spMkLst>
            <pc:docMk/>
            <pc:sldMk cId="2145613162" sldId="408"/>
            <ac:spMk id="9" creationId="{F84EA5DD-AE52-46C1-A5E8-D99EF42E5E76}"/>
          </ac:spMkLst>
        </pc:spChg>
      </pc:sldChg>
      <pc:sldChg chg="modSp mod">
        <pc:chgData name="help desk" userId="076106f8-e622-4bba-bf8d-41b4b1aaf204" providerId="ADAL" clId="{05FCC38F-F650-4453-A549-7DF7B873C0C6}" dt="2026-08-17T14:59:56.810" v="403" actId="14100"/>
        <pc:sldMkLst>
          <pc:docMk/>
          <pc:sldMk cId="1959016071" sldId="410"/>
        </pc:sldMkLst>
        <pc:spChg chg="mod">
          <ac:chgData name="help desk" userId="076106f8-e622-4bba-bf8d-41b4b1aaf204" providerId="ADAL" clId="{05FCC38F-F650-4453-A549-7DF7B873C0C6}" dt="2026-08-17T14:59:56.810" v="403" actId="14100"/>
          <ac:spMkLst>
            <pc:docMk/>
            <pc:sldMk cId="1959016071" sldId="410"/>
            <ac:spMk id="31" creationId="{B19594BF-632E-4E03-A3D2-660C9729908A}"/>
          </ac:spMkLst>
        </pc:spChg>
        <pc:cxnChg chg="mod">
          <ac:chgData name="help desk" userId="076106f8-e622-4bba-bf8d-41b4b1aaf204" providerId="ADAL" clId="{05FCC38F-F650-4453-A549-7DF7B873C0C6}" dt="2026-08-17T14:59:56.810" v="403" actId="14100"/>
          <ac:cxnSpMkLst>
            <pc:docMk/>
            <pc:sldMk cId="1959016071" sldId="410"/>
            <ac:cxnSpMk id="18" creationId="{D263D4FD-1D04-4307-8791-C66D53550995}"/>
          </ac:cxnSpMkLst>
        </pc:cxnChg>
      </pc:sldChg>
      <pc:sldChg chg="modSp mod">
        <pc:chgData name="help desk" userId="076106f8-e622-4bba-bf8d-41b4b1aaf204" providerId="ADAL" clId="{05FCC38F-F650-4453-A549-7DF7B873C0C6}" dt="2026-08-17T14:34:18.856" v="24" actId="14100"/>
        <pc:sldMkLst>
          <pc:docMk/>
          <pc:sldMk cId="2563085193" sldId="416"/>
        </pc:sldMkLst>
        <pc:spChg chg="mod">
          <ac:chgData name="help desk" userId="076106f8-e622-4bba-bf8d-41b4b1aaf204" providerId="ADAL" clId="{05FCC38F-F650-4453-A549-7DF7B873C0C6}" dt="2026-08-17T14:34:09.524" v="22" actId="255"/>
          <ac:spMkLst>
            <pc:docMk/>
            <pc:sldMk cId="2563085193" sldId="416"/>
            <ac:spMk id="20" creationId="{2D3DCD69-32B3-4FA8-84DA-DBC95F2B124A}"/>
          </ac:spMkLst>
        </pc:spChg>
        <pc:spChg chg="mod">
          <ac:chgData name="help desk" userId="076106f8-e622-4bba-bf8d-41b4b1aaf204" providerId="ADAL" clId="{05FCC38F-F650-4453-A549-7DF7B873C0C6}" dt="2026-08-17T14:34:09.524" v="22" actId="255"/>
          <ac:spMkLst>
            <pc:docMk/>
            <pc:sldMk cId="2563085193" sldId="416"/>
            <ac:spMk id="26" creationId="{6125AC06-6F2B-43CA-8E77-5DE7982A6EE7}"/>
          </ac:spMkLst>
        </pc:spChg>
        <pc:spChg chg="mod">
          <ac:chgData name="help desk" userId="076106f8-e622-4bba-bf8d-41b4b1aaf204" providerId="ADAL" clId="{05FCC38F-F650-4453-A549-7DF7B873C0C6}" dt="2026-08-17T14:34:18.856" v="24" actId="14100"/>
          <ac:spMkLst>
            <pc:docMk/>
            <pc:sldMk cId="2563085193" sldId="416"/>
            <ac:spMk id="27" creationId="{74ECFE29-DB0F-4DC1-BED7-FDB398011C33}"/>
          </ac:spMkLst>
        </pc:spChg>
        <pc:cxnChg chg="mod">
          <ac:chgData name="help desk" userId="076106f8-e622-4bba-bf8d-41b4b1aaf204" providerId="ADAL" clId="{05FCC38F-F650-4453-A549-7DF7B873C0C6}" dt="2026-08-17T14:34:09.524" v="22" actId="255"/>
          <ac:cxnSpMkLst>
            <pc:docMk/>
            <pc:sldMk cId="2563085193" sldId="416"/>
            <ac:cxnSpMk id="29" creationId="{F8699147-6054-4EC9-9A18-27903ED0B185}"/>
          </ac:cxnSpMkLst>
        </pc:cxnChg>
        <pc:cxnChg chg="mod">
          <ac:chgData name="help desk" userId="076106f8-e622-4bba-bf8d-41b4b1aaf204" providerId="ADAL" clId="{05FCC38F-F650-4453-A549-7DF7B873C0C6}" dt="2026-08-17T14:34:09.524" v="22" actId="255"/>
          <ac:cxnSpMkLst>
            <pc:docMk/>
            <pc:sldMk cId="2563085193" sldId="416"/>
            <ac:cxnSpMk id="31" creationId="{A97130B2-3D86-4A3C-80B4-4F6DD685AA73}"/>
          </ac:cxnSpMkLst>
        </pc:cxnChg>
        <pc:cxnChg chg="mod">
          <ac:chgData name="help desk" userId="076106f8-e622-4bba-bf8d-41b4b1aaf204" providerId="ADAL" clId="{05FCC38F-F650-4453-A549-7DF7B873C0C6}" dt="2026-08-17T14:34:09.524" v="22" actId="255"/>
          <ac:cxnSpMkLst>
            <pc:docMk/>
            <pc:sldMk cId="2563085193" sldId="416"/>
            <ac:cxnSpMk id="34" creationId="{AEFEC708-6571-48D1-B019-0C93730BD0DC}"/>
          </ac:cxnSpMkLst>
        </pc:cxnChg>
        <pc:cxnChg chg="mod">
          <ac:chgData name="help desk" userId="076106f8-e622-4bba-bf8d-41b4b1aaf204" providerId="ADAL" clId="{05FCC38F-F650-4453-A549-7DF7B873C0C6}" dt="2026-08-17T14:34:09.524" v="22" actId="255"/>
          <ac:cxnSpMkLst>
            <pc:docMk/>
            <pc:sldMk cId="2563085193" sldId="416"/>
            <ac:cxnSpMk id="40" creationId="{774E9FAE-1D71-4398-8C75-83680A494037}"/>
          </ac:cxnSpMkLst>
        </pc:cxnChg>
        <pc:cxnChg chg="mod">
          <ac:chgData name="help desk" userId="076106f8-e622-4bba-bf8d-41b4b1aaf204" providerId="ADAL" clId="{05FCC38F-F650-4453-A549-7DF7B873C0C6}" dt="2026-08-17T14:34:09.524" v="22" actId="255"/>
          <ac:cxnSpMkLst>
            <pc:docMk/>
            <pc:sldMk cId="2563085193" sldId="416"/>
            <ac:cxnSpMk id="46" creationId="{EB5B3D29-66C3-4A16-B4A3-9D97D80D7D7B}"/>
          </ac:cxnSpMkLst>
        </pc:cxnChg>
      </pc:sldChg>
      <pc:sldChg chg="modSp mod">
        <pc:chgData name="help desk" userId="076106f8-e622-4bba-bf8d-41b4b1aaf204" providerId="ADAL" clId="{05FCC38F-F650-4453-A549-7DF7B873C0C6}" dt="2026-08-17T14:33:51.838" v="21" actId="14100"/>
        <pc:sldMkLst>
          <pc:docMk/>
          <pc:sldMk cId="4237891249" sldId="417"/>
        </pc:sldMkLst>
        <pc:spChg chg="mod">
          <ac:chgData name="help desk" userId="076106f8-e622-4bba-bf8d-41b4b1aaf204" providerId="ADAL" clId="{05FCC38F-F650-4453-A549-7DF7B873C0C6}" dt="2026-08-17T14:33:51.838" v="21" actId="14100"/>
          <ac:spMkLst>
            <pc:docMk/>
            <pc:sldMk cId="4237891249" sldId="417"/>
            <ac:spMk id="42" creationId="{04D70686-42D7-4EE8-ACEA-53E9851C2050}"/>
          </ac:spMkLst>
        </pc:spChg>
      </pc:sldChg>
      <pc:sldChg chg="modSp">
        <pc:chgData name="help desk" userId="076106f8-e622-4bba-bf8d-41b4b1aaf204" providerId="ADAL" clId="{05FCC38F-F650-4453-A549-7DF7B873C0C6}" dt="2026-08-17T14:38:06.511" v="68" actId="20577"/>
        <pc:sldMkLst>
          <pc:docMk/>
          <pc:sldMk cId="971486579" sldId="421"/>
        </pc:sldMkLst>
        <pc:spChg chg="mod">
          <ac:chgData name="help desk" userId="076106f8-e622-4bba-bf8d-41b4b1aaf204" providerId="ADAL" clId="{05FCC38F-F650-4453-A549-7DF7B873C0C6}" dt="2026-08-17T14:38:06.511" v="68" actId="20577"/>
          <ac:spMkLst>
            <pc:docMk/>
            <pc:sldMk cId="971486579" sldId="421"/>
            <ac:spMk id="37" creationId="{A20D7E0B-65D2-44FB-977E-D89FE61E9DA4}"/>
          </ac:spMkLst>
        </pc:spChg>
        <pc:cxnChg chg="mod">
          <ac:chgData name="help desk" userId="076106f8-e622-4bba-bf8d-41b4b1aaf204" providerId="ADAL" clId="{05FCC38F-F650-4453-A549-7DF7B873C0C6}" dt="2026-08-17T14:37:44.496" v="46" actId="20577"/>
          <ac:cxnSpMkLst>
            <pc:docMk/>
            <pc:sldMk cId="971486579" sldId="421"/>
            <ac:cxnSpMk id="36" creationId="{47571AB0-43EC-408A-9FAA-E2D4513B95D1}"/>
          </ac:cxnSpMkLst>
        </pc:cxnChg>
      </pc:sldChg>
      <pc:sldChg chg="modSp">
        <pc:chgData name="help desk" userId="076106f8-e622-4bba-bf8d-41b4b1aaf204" providerId="ADAL" clId="{05FCC38F-F650-4453-A549-7DF7B873C0C6}" dt="2026-08-17T14:36:04.032" v="37" actId="20577"/>
        <pc:sldMkLst>
          <pc:docMk/>
          <pc:sldMk cId="23024162" sldId="423"/>
        </pc:sldMkLst>
        <pc:spChg chg="mod">
          <ac:chgData name="help desk" userId="076106f8-e622-4bba-bf8d-41b4b1aaf204" providerId="ADAL" clId="{05FCC38F-F650-4453-A549-7DF7B873C0C6}" dt="2026-08-17T14:35:35.597" v="32" actId="20577"/>
          <ac:spMkLst>
            <pc:docMk/>
            <pc:sldMk cId="23024162" sldId="423"/>
            <ac:spMk id="24" creationId="{79A70422-C22A-41FA-810E-0DDCE3B80A48}"/>
          </ac:spMkLst>
        </pc:spChg>
        <pc:spChg chg="mod">
          <ac:chgData name="help desk" userId="076106f8-e622-4bba-bf8d-41b4b1aaf204" providerId="ADAL" clId="{05FCC38F-F650-4453-A549-7DF7B873C0C6}" dt="2026-08-17T14:36:04.032" v="37" actId="20577"/>
          <ac:spMkLst>
            <pc:docMk/>
            <pc:sldMk cId="23024162" sldId="423"/>
            <ac:spMk id="28" creationId="{E9BB1089-BDDC-4735-A22D-6BC4BF5C5FDB}"/>
          </ac:spMkLst>
        </pc:spChg>
      </pc:sldChg>
      <pc:sldChg chg="modSp">
        <pc:chgData name="help desk" userId="076106f8-e622-4bba-bf8d-41b4b1aaf204" providerId="ADAL" clId="{05FCC38F-F650-4453-A549-7DF7B873C0C6}" dt="2026-08-17T14:39:15.368" v="78" actId="20577"/>
        <pc:sldMkLst>
          <pc:docMk/>
          <pc:sldMk cId="81423093" sldId="424"/>
        </pc:sldMkLst>
        <pc:spChg chg="mod">
          <ac:chgData name="help desk" userId="076106f8-e622-4bba-bf8d-41b4b1aaf204" providerId="ADAL" clId="{05FCC38F-F650-4453-A549-7DF7B873C0C6}" dt="2026-08-17T14:39:15.368" v="78" actId="20577"/>
          <ac:spMkLst>
            <pc:docMk/>
            <pc:sldMk cId="81423093" sldId="424"/>
            <ac:spMk id="37" creationId="{A20D7E0B-65D2-44FB-977E-D89FE61E9DA4}"/>
          </ac:spMkLst>
        </pc:spChg>
        <pc:cxnChg chg="mod">
          <ac:chgData name="help desk" userId="076106f8-e622-4bba-bf8d-41b4b1aaf204" providerId="ADAL" clId="{05FCC38F-F650-4453-A549-7DF7B873C0C6}" dt="2026-08-17T14:39:15.368" v="78" actId="20577"/>
          <ac:cxnSpMkLst>
            <pc:docMk/>
            <pc:sldMk cId="81423093" sldId="424"/>
            <ac:cxnSpMk id="36" creationId="{47571AB0-43EC-408A-9FAA-E2D4513B95D1}"/>
          </ac:cxnSpMkLst>
        </pc:cxnChg>
      </pc:sldChg>
      <pc:sldChg chg="modSp">
        <pc:chgData name="help desk" userId="076106f8-e622-4bba-bf8d-41b4b1aaf204" providerId="ADAL" clId="{05FCC38F-F650-4453-A549-7DF7B873C0C6}" dt="2026-08-17T14:40:06.809" v="93" actId="20577"/>
        <pc:sldMkLst>
          <pc:docMk/>
          <pc:sldMk cId="769992728" sldId="433"/>
        </pc:sldMkLst>
        <pc:spChg chg="mod">
          <ac:chgData name="help desk" userId="076106f8-e622-4bba-bf8d-41b4b1aaf204" providerId="ADAL" clId="{05FCC38F-F650-4453-A549-7DF7B873C0C6}" dt="2026-08-17T14:40:06.809" v="93" actId="20577"/>
          <ac:spMkLst>
            <pc:docMk/>
            <pc:sldMk cId="769992728" sldId="433"/>
            <ac:spMk id="13" creationId="{BAD4139A-14DF-4010-8573-6833EF62AF18}"/>
          </ac:spMkLst>
        </pc:spChg>
        <pc:cxnChg chg="mod">
          <ac:chgData name="help desk" userId="076106f8-e622-4bba-bf8d-41b4b1aaf204" providerId="ADAL" clId="{05FCC38F-F650-4453-A549-7DF7B873C0C6}" dt="2026-08-17T14:40:03.680" v="82" actId="20577"/>
          <ac:cxnSpMkLst>
            <pc:docMk/>
            <pc:sldMk cId="769992728" sldId="433"/>
            <ac:cxnSpMk id="28" creationId="{C70D196D-11DD-42B9-9DAD-5A061A21900E}"/>
          </ac:cxnSpMkLst>
        </pc:cxnChg>
      </pc:sldChg>
      <pc:sldChg chg="modSp">
        <pc:chgData name="help desk" userId="076106f8-e622-4bba-bf8d-41b4b1aaf204" providerId="ADAL" clId="{05FCC38F-F650-4453-A549-7DF7B873C0C6}" dt="2026-08-17T14:40:20.386" v="94" actId="20577"/>
        <pc:sldMkLst>
          <pc:docMk/>
          <pc:sldMk cId="3486205719" sldId="434"/>
        </pc:sldMkLst>
        <pc:spChg chg="mod">
          <ac:chgData name="help desk" userId="076106f8-e622-4bba-bf8d-41b4b1aaf204" providerId="ADAL" clId="{05FCC38F-F650-4453-A549-7DF7B873C0C6}" dt="2026-08-17T14:40:20.386" v="94" actId="20577"/>
          <ac:spMkLst>
            <pc:docMk/>
            <pc:sldMk cId="3486205719" sldId="434"/>
            <ac:spMk id="13" creationId="{BAD4139A-14DF-4010-8573-6833EF62AF18}"/>
          </ac:spMkLst>
        </pc:spChg>
      </pc:sldChg>
    </pc:docChg>
  </pc:docChgLst>
  <pc:docChgLst>
    <pc:chgData name="help desk" userId="076106f8-e622-4bba-bf8d-41b4b1aaf204" providerId="ADAL" clId="{D47D8078-BC7E-43A3-89B3-FCB2C4112508}"/>
    <pc:docChg chg="modSld">
      <pc:chgData name="help desk" userId="076106f8-e622-4bba-bf8d-41b4b1aaf204" providerId="ADAL" clId="{D47D8078-BC7E-43A3-89B3-FCB2C4112508}" dt="2024-09-27T16:01:04.166" v="19"/>
      <pc:docMkLst>
        <pc:docMk/>
      </pc:docMkLst>
      <pc:sldChg chg="addSp modSp">
        <pc:chgData name="help desk" userId="076106f8-e622-4bba-bf8d-41b4b1aaf204" providerId="ADAL" clId="{D47D8078-BC7E-43A3-89B3-FCB2C4112508}" dt="2024-09-27T15:26:11.912" v="0"/>
        <pc:sldMkLst>
          <pc:docMk/>
          <pc:sldMk cId="3269927056" sldId="323"/>
        </pc:sldMkLst>
        <pc:spChg chg="add mod">
          <ac:chgData name="help desk" userId="076106f8-e622-4bba-bf8d-41b4b1aaf204" providerId="ADAL" clId="{D47D8078-BC7E-43A3-89B3-FCB2C4112508}" dt="2024-09-27T15:26:11.912" v="0"/>
          <ac:spMkLst>
            <pc:docMk/>
            <pc:sldMk cId="3269927056" sldId="323"/>
            <ac:spMk id="8" creationId="{5EB06CC6-D412-419C-AA64-CDF6FCC59E80}"/>
          </ac:spMkLst>
        </pc:spChg>
      </pc:sldChg>
      <pc:sldChg chg="addSp delSp modSp">
        <pc:chgData name="help desk" userId="076106f8-e622-4bba-bf8d-41b4b1aaf204" providerId="ADAL" clId="{D47D8078-BC7E-43A3-89B3-FCB2C4112508}" dt="2024-09-27T16:00:21.773" v="16"/>
        <pc:sldMkLst>
          <pc:docMk/>
          <pc:sldMk cId="400806552" sldId="380"/>
        </pc:sldMkLst>
        <pc:spChg chg="add del mod">
          <ac:chgData name="help desk" userId="076106f8-e622-4bba-bf8d-41b4b1aaf204" providerId="ADAL" clId="{D47D8078-BC7E-43A3-89B3-FCB2C4112508}" dt="2024-09-27T16:00:21.773" v="16"/>
          <ac:spMkLst>
            <pc:docMk/>
            <pc:sldMk cId="400806552" sldId="380"/>
            <ac:spMk id="16" creationId="{D2333437-4676-4C88-B602-82B9BD6483E7}"/>
          </ac:spMkLst>
        </pc:spChg>
      </pc:sldChg>
      <pc:sldChg chg="addSp delSp modSp">
        <pc:chgData name="help desk" userId="076106f8-e622-4bba-bf8d-41b4b1aaf204" providerId="ADAL" clId="{D47D8078-BC7E-43A3-89B3-FCB2C4112508}" dt="2024-09-27T16:00:19.723" v="15"/>
        <pc:sldMkLst>
          <pc:docMk/>
          <pc:sldMk cId="2074078379" sldId="382"/>
        </pc:sldMkLst>
        <pc:spChg chg="add del mod">
          <ac:chgData name="help desk" userId="076106f8-e622-4bba-bf8d-41b4b1aaf204" providerId="ADAL" clId="{D47D8078-BC7E-43A3-89B3-FCB2C4112508}" dt="2024-09-27T16:00:19.723" v="15"/>
          <ac:spMkLst>
            <pc:docMk/>
            <pc:sldMk cId="2074078379" sldId="382"/>
            <ac:spMk id="10" creationId="{0CF0B532-539A-4809-9A0A-03C3724C29E7}"/>
          </ac:spMkLst>
        </pc:spChg>
      </pc:sldChg>
      <pc:sldChg chg="addSp delSp modSp">
        <pc:chgData name="help desk" userId="076106f8-e622-4bba-bf8d-41b4b1aaf204" providerId="ADAL" clId="{D47D8078-BC7E-43A3-89B3-FCB2C4112508}" dt="2024-09-27T16:00:12.533" v="11"/>
        <pc:sldMkLst>
          <pc:docMk/>
          <pc:sldMk cId="1260885179" sldId="388"/>
        </pc:sldMkLst>
        <pc:spChg chg="add del mod">
          <ac:chgData name="help desk" userId="076106f8-e622-4bba-bf8d-41b4b1aaf204" providerId="ADAL" clId="{D47D8078-BC7E-43A3-89B3-FCB2C4112508}" dt="2024-09-27T16:00:12.533" v="11"/>
          <ac:spMkLst>
            <pc:docMk/>
            <pc:sldMk cId="1260885179" sldId="388"/>
            <ac:spMk id="18" creationId="{653D75FD-B36D-4799-A3A3-434680D73CF3}"/>
          </ac:spMkLst>
        </pc:spChg>
      </pc:sldChg>
      <pc:sldChg chg="addSp modSp">
        <pc:chgData name="help desk" userId="076106f8-e622-4bba-bf8d-41b4b1aaf204" providerId="ADAL" clId="{D47D8078-BC7E-43A3-89B3-FCB2C4112508}" dt="2024-09-27T15:27:10.405" v="2"/>
        <pc:sldMkLst>
          <pc:docMk/>
          <pc:sldMk cId="4013998615" sldId="394"/>
        </pc:sldMkLst>
        <pc:spChg chg="add mod">
          <ac:chgData name="help desk" userId="076106f8-e622-4bba-bf8d-41b4b1aaf204" providerId="ADAL" clId="{D47D8078-BC7E-43A3-89B3-FCB2C4112508}" dt="2024-09-27T15:27:10.405" v="2"/>
          <ac:spMkLst>
            <pc:docMk/>
            <pc:sldMk cId="4013998615" sldId="394"/>
            <ac:spMk id="17" creationId="{46D82993-D460-475F-AD6D-5DDE70AAC196}"/>
          </ac:spMkLst>
        </pc:spChg>
      </pc:sldChg>
      <pc:sldChg chg="addSp modSp">
        <pc:chgData name="help desk" userId="076106f8-e622-4bba-bf8d-41b4b1aaf204" providerId="ADAL" clId="{D47D8078-BC7E-43A3-89B3-FCB2C4112508}" dt="2024-09-27T16:01:04.166" v="19"/>
        <pc:sldMkLst>
          <pc:docMk/>
          <pc:sldMk cId="4104647629" sldId="395"/>
        </pc:sldMkLst>
        <pc:spChg chg="add mod">
          <ac:chgData name="help desk" userId="076106f8-e622-4bba-bf8d-41b4b1aaf204" providerId="ADAL" clId="{D47D8078-BC7E-43A3-89B3-FCB2C4112508}" dt="2024-09-27T16:01:04.166" v="19"/>
          <ac:spMkLst>
            <pc:docMk/>
            <pc:sldMk cId="4104647629" sldId="395"/>
            <ac:spMk id="14" creationId="{AE8995D7-A9CB-4CEB-9C74-ED98D5CFC4BD}"/>
          </ac:spMkLst>
        </pc:spChg>
      </pc:sldChg>
      <pc:sldChg chg="addSp delSp modSp">
        <pc:chgData name="help desk" userId="076106f8-e622-4bba-bf8d-41b4b1aaf204" providerId="ADAL" clId="{D47D8078-BC7E-43A3-89B3-FCB2C4112508}" dt="2024-09-27T16:00:24.174" v="17"/>
        <pc:sldMkLst>
          <pc:docMk/>
          <pc:sldMk cId="2563085193" sldId="416"/>
        </pc:sldMkLst>
        <pc:spChg chg="add del mod">
          <ac:chgData name="help desk" userId="076106f8-e622-4bba-bf8d-41b4b1aaf204" providerId="ADAL" clId="{D47D8078-BC7E-43A3-89B3-FCB2C4112508}" dt="2024-09-27T16:00:24.174" v="17"/>
          <ac:spMkLst>
            <pc:docMk/>
            <pc:sldMk cId="2563085193" sldId="416"/>
            <ac:spMk id="22" creationId="{51ED3114-6802-492E-A61F-02DF32019C22}"/>
          </ac:spMkLst>
        </pc:spChg>
      </pc:sldChg>
      <pc:sldChg chg="addSp delSp modSp">
        <pc:chgData name="help desk" userId="076106f8-e622-4bba-bf8d-41b4b1aaf204" providerId="ADAL" clId="{D47D8078-BC7E-43A3-89B3-FCB2C4112508}" dt="2024-09-27T16:00:25.790" v="18"/>
        <pc:sldMkLst>
          <pc:docMk/>
          <pc:sldMk cId="4237891249" sldId="417"/>
        </pc:sldMkLst>
        <pc:spChg chg="add mod">
          <ac:chgData name="help desk" userId="076106f8-e622-4bba-bf8d-41b4b1aaf204" providerId="ADAL" clId="{D47D8078-BC7E-43A3-89B3-FCB2C4112508}" dt="2024-09-27T15:26:14.696" v="1"/>
          <ac:spMkLst>
            <pc:docMk/>
            <pc:sldMk cId="4237891249" sldId="417"/>
            <ac:spMk id="11" creationId="{A1390C51-C0F2-436F-B357-7ACE7B0B0AD4}"/>
          </ac:spMkLst>
        </pc:spChg>
        <pc:spChg chg="add del mod">
          <ac:chgData name="help desk" userId="076106f8-e622-4bba-bf8d-41b4b1aaf204" providerId="ADAL" clId="{D47D8078-BC7E-43A3-89B3-FCB2C4112508}" dt="2024-09-27T16:00:25.790" v="18"/>
          <ac:spMkLst>
            <pc:docMk/>
            <pc:sldMk cId="4237891249" sldId="417"/>
            <ac:spMk id="13" creationId="{C8243701-8A93-4CAC-BFD2-4E26BAF8CFBF}"/>
          </ac:spMkLst>
        </pc:spChg>
      </pc:sldChg>
      <pc:sldChg chg="addSp delSp modSp">
        <pc:chgData name="help desk" userId="076106f8-e622-4bba-bf8d-41b4b1aaf204" providerId="ADAL" clId="{D47D8078-BC7E-43A3-89B3-FCB2C4112508}" dt="2024-09-27T16:00:17.875" v="14"/>
        <pc:sldMkLst>
          <pc:docMk/>
          <pc:sldMk cId="753119020" sldId="418"/>
        </pc:sldMkLst>
        <pc:spChg chg="add del mod">
          <ac:chgData name="help desk" userId="076106f8-e622-4bba-bf8d-41b4b1aaf204" providerId="ADAL" clId="{D47D8078-BC7E-43A3-89B3-FCB2C4112508}" dt="2024-09-27T16:00:17.875" v="14"/>
          <ac:spMkLst>
            <pc:docMk/>
            <pc:sldMk cId="753119020" sldId="418"/>
            <ac:spMk id="12" creationId="{513392FF-D9B6-4E11-814C-900D350C6ECA}"/>
          </ac:spMkLst>
        </pc:spChg>
      </pc:sldChg>
      <pc:sldChg chg="addSp delSp modSp">
        <pc:chgData name="help desk" userId="076106f8-e622-4bba-bf8d-41b4b1aaf204" providerId="ADAL" clId="{D47D8078-BC7E-43A3-89B3-FCB2C4112508}" dt="2024-09-27T16:00:16.159" v="13"/>
        <pc:sldMkLst>
          <pc:docMk/>
          <pc:sldMk cId="160904191" sldId="422"/>
        </pc:sldMkLst>
        <pc:spChg chg="add del mod">
          <ac:chgData name="help desk" userId="076106f8-e622-4bba-bf8d-41b4b1aaf204" providerId="ADAL" clId="{D47D8078-BC7E-43A3-89B3-FCB2C4112508}" dt="2024-09-27T16:00:16.159" v="13"/>
          <ac:spMkLst>
            <pc:docMk/>
            <pc:sldMk cId="160904191" sldId="422"/>
            <ac:spMk id="15" creationId="{6EF5190C-F1C3-48FA-A37A-A33A7C67DC03}"/>
          </ac:spMkLst>
        </pc:spChg>
      </pc:sldChg>
      <pc:sldChg chg="addSp delSp modSp">
        <pc:chgData name="help desk" userId="076106f8-e622-4bba-bf8d-41b4b1aaf204" providerId="ADAL" clId="{D47D8078-BC7E-43A3-89B3-FCB2C4112508}" dt="2024-09-27T16:00:14.463" v="12"/>
        <pc:sldMkLst>
          <pc:docMk/>
          <pc:sldMk cId="23024162" sldId="423"/>
        </pc:sldMkLst>
        <pc:spChg chg="add del mod">
          <ac:chgData name="help desk" userId="076106f8-e622-4bba-bf8d-41b4b1aaf204" providerId="ADAL" clId="{D47D8078-BC7E-43A3-89B3-FCB2C4112508}" dt="2024-09-27T16:00:14.463" v="12"/>
          <ac:spMkLst>
            <pc:docMk/>
            <pc:sldMk cId="23024162" sldId="423"/>
            <ac:spMk id="18" creationId="{473DF227-8DC5-4666-8203-113034CAFD0B}"/>
          </ac:spMkLst>
        </pc:spChg>
      </pc:sldChg>
    </pc:docChg>
  </pc:docChgLst>
  <pc:docChgLst>
    <pc:chgData name="help desk" userId="076106f8-e622-4bba-bf8d-41b4b1aaf204" providerId="ADAL" clId="{D8AEB818-0D17-4FAA-A290-2551CEC184B1}"/>
    <pc:docChg chg="undo custSel modSld">
      <pc:chgData name="help desk" userId="076106f8-e622-4bba-bf8d-41b4b1aaf204" providerId="ADAL" clId="{D8AEB818-0D17-4FAA-A290-2551CEC184B1}" dt="2024-10-28T14:59:04.142" v="37"/>
      <pc:docMkLst>
        <pc:docMk/>
      </pc:docMkLst>
      <pc:sldChg chg="modSp mod">
        <pc:chgData name="help desk" userId="076106f8-e622-4bba-bf8d-41b4b1aaf204" providerId="ADAL" clId="{D8AEB818-0D17-4FAA-A290-2551CEC184B1}" dt="2024-10-28T14:38:29.116" v="3" actId="27636"/>
        <pc:sldMkLst>
          <pc:docMk/>
          <pc:sldMk cId="2847858403" sldId="257"/>
        </pc:sldMkLst>
        <pc:spChg chg="mod">
          <ac:chgData name="help desk" userId="076106f8-e622-4bba-bf8d-41b4b1aaf204" providerId="ADAL" clId="{D8AEB818-0D17-4FAA-A290-2551CEC184B1}" dt="2024-10-28T14:38:29.116" v="3" actId="27636"/>
          <ac:spMkLst>
            <pc:docMk/>
            <pc:sldMk cId="2847858403" sldId="257"/>
            <ac:spMk id="2" creationId="{00000000-0000-0000-0000-000000000000}"/>
          </ac:spMkLst>
        </pc:spChg>
      </pc:sldChg>
      <pc:sldChg chg="addSp modSp mod modAnim">
        <pc:chgData name="help desk" userId="076106f8-e622-4bba-bf8d-41b4b1aaf204" providerId="ADAL" clId="{D8AEB818-0D17-4FAA-A290-2551CEC184B1}" dt="2024-10-28T14:59:04.142" v="37"/>
        <pc:sldMkLst>
          <pc:docMk/>
          <pc:sldMk cId="2802502643" sldId="383"/>
        </pc:sldMkLst>
        <pc:spChg chg="add mod">
          <ac:chgData name="help desk" userId="076106f8-e622-4bba-bf8d-41b4b1aaf204" providerId="ADAL" clId="{D8AEB818-0D17-4FAA-A290-2551CEC184B1}" dt="2024-10-28T14:58:27.485" v="31" actId="692"/>
          <ac:spMkLst>
            <pc:docMk/>
            <pc:sldMk cId="2802502643" sldId="383"/>
            <ac:spMk id="10" creationId="{DF90C2EC-7A6A-4622-BAD3-3C716C375B2E}"/>
          </ac:spMkLst>
        </pc:spChg>
        <pc:picChg chg="mod">
          <ac:chgData name="help desk" userId="076106f8-e622-4bba-bf8d-41b4b1aaf204" providerId="ADAL" clId="{D8AEB818-0D17-4FAA-A290-2551CEC184B1}" dt="2024-10-28T14:57:58.312" v="26" actId="1076"/>
          <ac:picMkLst>
            <pc:docMk/>
            <pc:sldMk cId="2802502643" sldId="383"/>
            <ac:picMk id="3" creationId="{2CA345A2-0025-43C0-B0C2-55560BB526E6}"/>
          </ac:picMkLst>
        </pc:picChg>
        <pc:cxnChg chg="add mod">
          <ac:chgData name="help desk" userId="076106f8-e622-4bba-bf8d-41b4b1aaf204" providerId="ADAL" clId="{D8AEB818-0D17-4FAA-A290-2551CEC184B1}" dt="2024-10-28T14:55:32.861" v="10" actId="14100"/>
          <ac:cxnSpMkLst>
            <pc:docMk/>
            <pc:sldMk cId="2802502643" sldId="383"/>
            <ac:cxnSpMk id="4" creationId="{81BA4B6A-54C0-4380-8737-99306CBA873F}"/>
          </ac:cxnSpMkLst>
        </pc:cxnChg>
        <pc:cxnChg chg="add mod">
          <ac:chgData name="help desk" userId="076106f8-e622-4bba-bf8d-41b4b1aaf204" providerId="ADAL" clId="{D8AEB818-0D17-4FAA-A290-2551CEC184B1}" dt="2024-10-28T14:56:16.302" v="18" actId="692"/>
          <ac:cxnSpMkLst>
            <pc:docMk/>
            <pc:sldMk cId="2802502643" sldId="383"/>
            <ac:cxnSpMk id="8" creationId="{764886E8-9658-4995-A6E1-45D93D86B17F}"/>
          </ac:cxnSpMkLst>
        </pc:cxnChg>
        <pc:cxnChg chg="mod">
          <ac:chgData name="help desk" userId="076106f8-e622-4bba-bf8d-41b4b1aaf204" providerId="ADAL" clId="{D8AEB818-0D17-4FAA-A290-2551CEC184B1}" dt="2024-10-28T14:56:59.860" v="24" actId="692"/>
          <ac:cxnSpMkLst>
            <pc:docMk/>
            <pc:sldMk cId="2802502643" sldId="383"/>
            <ac:cxnSpMk id="17" creationId="{C7F0E1FD-C9F3-4F34-A67A-4B9A736579CC}"/>
          </ac:cxnSpMkLst>
        </pc:cxnChg>
      </pc:sldChg>
    </pc:docChg>
  </pc:docChgLst>
  <pc:docChgLst>
    <pc:chgData name="help desk" userId="076106f8-e622-4bba-bf8d-41b4b1aaf204" providerId="ADAL" clId="{77AE4F32-B88E-4A0A-B38F-662BB70B86F1}"/>
    <pc:docChg chg="undo custSel delSld modSld">
      <pc:chgData name="help desk" userId="076106f8-e622-4bba-bf8d-41b4b1aaf204" providerId="ADAL" clId="{77AE4F32-B88E-4A0A-B38F-662BB70B86F1}" dt="2024-06-17T19:27:02.606" v="32" actId="692"/>
      <pc:docMkLst>
        <pc:docMk/>
      </pc:docMkLst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1625631789" sldId="256"/>
        </pc:sldMkLst>
      </pc:sldChg>
      <pc:sldChg chg="modSp mod">
        <pc:chgData name="help desk" userId="076106f8-e622-4bba-bf8d-41b4b1aaf204" providerId="ADAL" clId="{77AE4F32-B88E-4A0A-B38F-662BB70B86F1}" dt="2024-06-17T19:27:00.596" v="30" actId="255"/>
        <pc:sldMkLst>
          <pc:docMk/>
          <pc:sldMk cId="3443636487" sldId="259"/>
        </pc:sldMkLst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13" creationId="{27DD88DA-779D-4569-9358-05288EB19899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71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75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76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77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78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79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80" creationId="{00000000-0000-0000-0000-000000000000}"/>
          </ac:spMkLst>
        </pc:spChg>
        <pc:spChg chg="mod">
          <ac:chgData name="help desk" userId="076106f8-e622-4bba-bf8d-41b4b1aaf204" providerId="ADAL" clId="{77AE4F32-B88E-4A0A-B38F-662BB70B86F1}" dt="2024-06-17T19:27:00.596" v="30" actId="255"/>
          <ac:spMkLst>
            <pc:docMk/>
            <pc:sldMk cId="3443636487" sldId="259"/>
            <ac:spMk id="81" creationId="{00000000-0000-0000-0000-000000000000}"/>
          </ac:spMkLst>
        </pc:spChg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3318881279" sldId="260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3038758337" sldId="263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1538006657" sldId="264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2521371328" sldId="265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212212897" sldId="266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2651532878" sldId="267"/>
        </pc:sldMkLst>
      </pc:sldChg>
      <pc:sldChg chg="modSp mod">
        <pc:chgData name="help desk" userId="076106f8-e622-4bba-bf8d-41b4b1aaf204" providerId="ADAL" clId="{77AE4F32-B88E-4A0A-B38F-662BB70B86F1}" dt="2024-06-17T19:26:20.125" v="27" actId="108"/>
        <pc:sldMkLst>
          <pc:docMk/>
          <pc:sldMk cId="3269927056" sldId="323"/>
        </pc:sldMkLst>
        <pc:spChg chg="mod">
          <ac:chgData name="help desk" userId="076106f8-e622-4bba-bf8d-41b4b1aaf204" providerId="ADAL" clId="{77AE4F32-B88E-4A0A-B38F-662BB70B86F1}" dt="2024-06-17T19:26:20.125" v="27" actId="108"/>
          <ac:spMkLst>
            <pc:docMk/>
            <pc:sldMk cId="3269927056" sldId="323"/>
            <ac:spMk id="7" creationId="{0C229110-690C-4A34-8BC3-6B09C89F6A8B}"/>
          </ac:spMkLst>
        </pc:spChg>
      </pc:sldChg>
      <pc:sldChg chg="modSp mod addAnim delAnim">
        <pc:chgData name="help desk" userId="076106f8-e622-4bba-bf8d-41b4b1aaf204" providerId="ADAL" clId="{77AE4F32-B88E-4A0A-B38F-662BB70B86F1}" dt="2024-06-17T19:27:02.606" v="32" actId="692"/>
        <pc:sldMkLst>
          <pc:docMk/>
          <pc:sldMk cId="765849551" sldId="378"/>
        </pc:sldMkLst>
        <pc:spChg chg="mod">
          <ac:chgData name="help desk" userId="076106f8-e622-4bba-bf8d-41b4b1aaf204" providerId="ADAL" clId="{77AE4F32-B88E-4A0A-B38F-662BB70B86F1}" dt="2024-06-17T19:27:02.606" v="32" actId="692"/>
          <ac:spMkLst>
            <pc:docMk/>
            <pc:sldMk cId="765849551" sldId="378"/>
            <ac:spMk id="6" creationId="{4374D1C3-EA49-4500-B50B-391E18B02283}"/>
          </ac:spMkLst>
        </pc:spChg>
      </pc:sldChg>
      <pc:sldChg chg="modSp mod addAnim delAnim">
        <pc:chgData name="help desk" userId="076106f8-e622-4bba-bf8d-41b4b1aaf204" providerId="ADAL" clId="{77AE4F32-B88E-4A0A-B38F-662BB70B86F1}" dt="2024-06-17T19:26:22.428" v="28" actId="108"/>
        <pc:sldMkLst>
          <pc:docMk/>
          <pc:sldMk cId="330692465" sldId="379"/>
        </pc:sldMkLst>
        <pc:spChg chg="mod">
          <ac:chgData name="help desk" userId="076106f8-e622-4bba-bf8d-41b4b1aaf204" providerId="ADAL" clId="{77AE4F32-B88E-4A0A-B38F-662BB70B86F1}" dt="2024-06-17T19:26:22.428" v="28" actId="108"/>
          <ac:spMkLst>
            <pc:docMk/>
            <pc:sldMk cId="330692465" sldId="379"/>
            <ac:spMk id="6" creationId="{832E6E8C-BF6A-4A50-B7B5-F7A758B8EAFD}"/>
          </ac:spMkLst>
        </pc:spChg>
      </pc:sldChg>
      <pc:sldChg chg="modSp mod addAnim delAnim">
        <pc:chgData name="help desk" userId="076106f8-e622-4bba-bf8d-41b4b1aaf204" providerId="ADAL" clId="{77AE4F32-B88E-4A0A-B38F-662BB70B86F1}" dt="2024-06-17T19:26:09.905" v="24" actId="108"/>
        <pc:sldMkLst>
          <pc:docMk/>
          <pc:sldMk cId="400806552" sldId="380"/>
        </pc:sldMkLst>
        <pc:spChg chg="mod">
          <ac:chgData name="help desk" userId="076106f8-e622-4bba-bf8d-41b4b1aaf204" providerId="ADAL" clId="{77AE4F32-B88E-4A0A-B38F-662BB70B86F1}" dt="2024-06-17T19:26:09.905" v="24" actId="108"/>
          <ac:spMkLst>
            <pc:docMk/>
            <pc:sldMk cId="400806552" sldId="380"/>
            <ac:spMk id="27" creationId="{976FE8DB-F162-40A5-AE8F-4D19BE3EAD82}"/>
          </ac:spMkLst>
        </pc:spChg>
      </pc:sldChg>
      <pc:sldChg chg="modSp mod addAnim delAnim">
        <pc:chgData name="help desk" userId="076106f8-e622-4bba-bf8d-41b4b1aaf204" providerId="ADAL" clId="{77AE4F32-B88E-4A0A-B38F-662BB70B86F1}" dt="2024-06-17T19:26:09.455" v="23" actId="108"/>
        <pc:sldMkLst>
          <pc:docMk/>
          <pc:sldMk cId="2074078379" sldId="382"/>
        </pc:sldMkLst>
        <pc:spChg chg="mod">
          <ac:chgData name="help desk" userId="076106f8-e622-4bba-bf8d-41b4b1aaf204" providerId="ADAL" clId="{77AE4F32-B88E-4A0A-B38F-662BB70B86F1}" dt="2024-06-17T19:26:09.455" v="23" actId="108"/>
          <ac:spMkLst>
            <pc:docMk/>
            <pc:sldMk cId="2074078379" sldId="382"/>
            <ac:spMk id="6" creationId="{A7CE47AB-CAA5-4829-86E9-8C91C94B8B49}"/>
          </ac:spMkLst>
        </pc:spChg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2314503019" sldId="412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528791687" sldId="413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3816924526" sldId="414"/>
        </pc:sldMkLst>
      </pc:sldChg>
      <pc:sldChg chg="del">
        <pc:chgData name="help desk" userId="076106f8-e622-4bba-bf8d-41b4b1aaf204" providerId="ADAL" clId="{77AE4F32-B88E-4A0A-B38F-662BB70B86F1}" dt="2024-06-17T19:18:43.160" v="0" actId="2696"/>
        <pc:sldMkLst>
          <pc:docMk/>
          <pc:sldMk cId="1332410728" sldId="415"/>
        </pc:sldMkLst>
      </pc:sldChg>
      <pc:sldChg chg="modSp mod">
        <pc:chgData name="help desk" userId="076106f8-e622-4bba-bf8d-41b4b1aaf204" providerId="ADAL" clId="{77AE4F32-B88E-4A0A-B38F-662BB70B86F1}" dt="2024-06-17T19:26:10.778" v="25" actId="108"/>
        <pc:sldMkLst>
          <pc:docMk/>
          <pc:sldMk cId="2563085193" sldId="416"/>
        </pc:sldMkLst>
        <pc:spChg chg="mod">
          <ac:chgData name="help desk" userId="076106f8-e622-4bba-bf8d-41b4b1aaf204" providerId="ADAL" clId="{77AE4F32-B88E-4A0A-B38F-662BB70B86F1}" dt="2024-06-17T19:26:10.778" v="25" actId="108"/>
          <ac:spMkLst>
            <pc:docMk/>
            <pc:sldMk cId="2563085193" sldId="416"/>
            <ac:spMk id="7" creationId="{0C229110-690C-4A34-8BC3-6B09C89F6A8B}"/>
          </ac:spMkLst>
        </pc:spChg>
      </pc:sldChg>
      <pc:sldChg chg="modSp mod">
        <pc:chgData name="help desk" userId="076106f8-e622-4bba-bf8d-41b4b1aaf204" providerId="ADAL" clId="{77AE4F32-B88E-4A0A-B38F-662BB70B86F1}" dt="2024-06-17T19:26:15.525" v="26" actId="108"/>
        <pc:sldMkLst>
          <pc:docMk/>
          <pc:sldMk cId="4237891249" sldId="417"/>
        </pc:sldMkLst>
        <pc:spChg chg="mod">
          <ac:chgData name="help desk" userId="076106f8-e622-4bba-bf8d-41b4b1aaf204" providerId="ADAL" clId="{77AE4F32-B88E-4A0A-B38F-662BB70B86F1}" dt="2024-06-17T19:26:15.525" v="26" actId="108"/>
          <ac:spMkLst>
            <pc:docMk/>
            <pc:sldMk cId="4237891249" sldId="417"/>
            <ac:spMk id="7" creationId="{0C229110-690C-4A34-8BC3-6B09C89F6A8B}"/>
          </ac:spMkLst>
        </pc:spChg>
      </pc:sldChg>
      <pc:sldChg chg="modSp mod addAnim delAnim">
        <pc:chgData name="help desk" userId="076106f8-e622-4bba-bf8d-41b4b1aaf204" providerId="ADAL" clId="{77AE4F32-B88E-4A0A-B38F-662BB70B86F1}" dt="2024-06-17T19:26:08.545" v="22" actId="108"/>
        <pc:sldMkLst>
          <pc:docMk/>
          <pc:sldMk cId="753119020" sldId="418"/>
        </pc:sldMkLst>
        <pc:spChg chg="mod">
          <ac:chgData name="help desk" userId="076106f8-e622-4bba-bf8d-41b4b1aaf204" providerId="ADAL" clId="{77AE4F32-B88E-4A0A-B38F-662BB70B86F1}" dt="2024-06-17T19:26:08.545" v="22" actId="108"/>
          <ac:spMkLst>
            <pc:docMk/>
            <pc:sldMk cId="753119020" sldId="418"/>
            <ac:spMk id="6" creationId="{A7CE47AB-CAA5-4829-86E9-8C91C94B8B49}"/>
          </ac:spMkLst>
        </pc:spChg>
        <pc:spChg chg="mod">
          <ac:chgData name="help desk" userId="076106f8-e622-4bba-bf8d-41b4b1aaf204" providerId="ADAL" clId="{77AE4F32-B88E-4A0A-B38F-662BB70B86F1}" dt="2024-06-17T19:26:07.655" v="21" actId="108"/>
          <ac:spMkLst>
            <pc:docMk/>
            <pc:sldMk cId="753119020" sldId="418"/>
            <ac:spMk id="27" creationId="{C4BE2A7B-0E67-434B-BD19-59FDC419E457}"/>
          </ac:spMkLst>
        </pc:spChg>
        <pc:spChg chg="mod">
          <ac:chgData name="help desk" userId="076106f8-e622-4bba-bf8d-41b4b1aaf204" providerId="ADAL" clId="{77AE4F32-B88E-4A0A-B38F-662BB70B86F1}" dt="2024-06-17T19:26:06.853" v="20" actId="692"/>
          <ac:spMkLst>
            <pc:docMk/>
            <pc:sldMk cId="753119020" sldId="418"/>
            <ac:spMk id="37" creationId="{A20D7E0B-65D2-44FB-977E-D89FE61E9DA4}"/>
          </ac:spMkLst>
        </pc:spChg>
      </pc:sldChg>
    </pc:docChg>
  </pc:docChgLst>
  <pc:docChgLst>
    <pc:chgData name="help desk" userId="076106f8-e622-4bba-bf8d-41b4b1aaf204" providerId="ADAL" clId="{7BAB954B-922D-4012-A701-ADB34222CC99}"/>
    <pc:docChg chg="undo custSel modSld">
      <pc:chgData name="help desk" userId="076106f8-e622-4bba-bf8d-41b4b1aaf204" providerId="ADAL" clId="{7BAB954B-922D-4012-A701-ADB34222CC99}" dt="2025-08-06T20:00:01.639" v="766" actId="20577"/>
      <pc:docMkLst>
        <pc:docMk/>
      </pc:docMkLst>
      <pc:sldChg chg="addSp delSp modSp mod delAnim modAnim">
        <pc:chgData name="help desk" userId="076106f8-e622-4bba-bf8d-41b4b1aaf204" providerId="ADAL" clId="{7BAB954B-922D-4012-A701-ADB34222CC99}" dt="2025-08-06T19:40:23.369" v="621"/>
        <pc:sldMkLst>
          <pc:docMk/>
          <pc:sldMk cId="3443636487" sldId="259"/>
        </pc:sldMkLst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13" creationId="{27DD88DA-779D-4569-9358-05288EB19899}"/>
          </ac:spMkLst>
        </pc:spChg>
        <pc:spChg chg="add 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14" creationId="{D81171E6-90AE-4066-A2CB-2EF891B9042F}"/>
          </ac:spMkLst>
        </pc:spChg>
        <pc:spChg chg="add 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15" creationId="{0331373E-8AA4-490E-9C0D-CC0AF0154391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16" creationId="{D55191C2-E11B-4E13-83F6-AB61507633BE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17" creationId="{9EF3450A-6A1B-4123-AA8F-096019F20969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18" creationId="{D9B75670-3C16-49CC-BA3B-F879C8BD83A0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19" creationId="{89B0C1BB-8924-4A82-85FB-F5611FE3BC6E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0" creationId="{226097B0-3CBC-4F57-88DD-388F30C2B8FC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1" creationId="{FB6C0907-7763-4441-BDEA-FD7A9D0F80F2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2" creationId="{99F025EC-D063-4CDB-A6B5-D6394B9072BD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3" creationId="{87B85AE6-F7A7-4F3D-930B-E0A8DA136F31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4" creationId="{482E1A4D-0E4D-4DA6-915D-5F64A5AAE850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5" creationId="{C4DDCED6-368D-496E-BF33-790D1F51B5AF}"/>
          </ac:spMkLst>
        </pc:spChg>
        <pc:spChg chg="add mod">
          <ac:chgData name="help desk" userId="076106f8-e622-4bba-bf8d-41b4b1aaf204" providerId="ADAL" clId="{7BAB954B-922D-4012-A701-ADB34222CC99}" dt="2025-08-06T19:40:23.369" v="621"/>
          <ac:spMkLst>
            <pc:docMk/>
            <pc:sldMk cId="3443636487" sldId="259"/>
            <ac:spMk id="26" creationId="{F9354A07-91A1-42C1-A4C7-51E2EFB70DF4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71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75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76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77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78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79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80" creationId="{00000000-0000-0000-0000-000000000000}"/>
          </ac:spMkLst>
        </pc:spChg>
        <pc:spChg chg="del mod">
          <ac:chgData name="help desk" userId="076106f8-e622-4bba-bf8d-41b4b1aaf204" providerId="ADAL" clId="{7BAB954B-922D-4012-A701-ADB34222CC99}" dt="2025-08-06T19:40:22.448" v="620" actId="478"/>
          <ac:spMkLst>
            <pc:docMk/>
            <pc:sldMk cId="3443636487" sldId="259"/>
            <ac:spMk id="81" creationId="{00000000-0000-0000-0000-000000000000}"/>
          </ac:spMkLst>
        </pc:spChg>
      </pc:sldChg>
      <pc:sldChg chg="modSp mod">
        <pc:chgData name="help desk" userId="076106f8-e622-4bba-bf8d-41b4b1aaf204" providerId="ADAL" clId="{7BAB954B-922D-4012-A701-ADB34222CC99}" dt="2025-08-06T19:25:43.796" v="421" actId="1076"/>
        <pc:sldMkLst>
          <pc:docMk/>
          <pc:sldMk cId="3269927056" sldId="323"/>
        </pc:sldMkLst>
        <pc:spChg chg="mod">
          <ac:chgData name="help desk" userId="076106f8-e622-4bba-bf8d-41b4b1aaf204" providerId="ADAL" clId="{7BAB954B-922D-4012-A701-ADB34222CC99}" dt="2025-08-06T19:25:43.796" v="421" actId="1076"/>
          <ac:spMkLst>
            <pc:docMk/>
            <pc:sldMk cId="3269927056" sldId="323"/>
            <ac:spMk id="17" creationId="{CCF5D95C-CB8C-4EC2-A1ED-CF06CEF1C43F}"/>
          </ac:spMkLst>
        </pc:spChg>
      </pc:sldChg>
      <pc:sldChg chg="addSp delSp modSp mod delAnim modAnim">
        <pc:chgData name="help desk" userId="076106f8-e622-4bba-bf8d-41b4b1aaf204" providerId="ADAL" clId="{7BAB954B-922D-4012-A701-ADB34222CC99}" dt="2025-08-06T19:40:42.038" v="669" actId="1036"/>
        <pc:sldMkLst>
          <pc:docMk/>
          <pc:sldMk cId="1075878489" sldId="350"/>
        </pc:sldMkLst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13" creationId="{7FFD7337-9E91-4928-A8DC-2529B51F4B24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14" creationId="{02AAB8CD-C238-4B27-BE79-FE312D7ECADF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15" creationId="{35B642E5-E0C2-4290-8C63-2C23148244F1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16" creationId="{E6CDBDCF-F315-4C64-B29D-B983AA7B65B9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17" creationId="{DB2A37E4-2E1F-40BA-A452-72158E35D9EF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18" creationId="{0B161722-7585-4A81-A0EC-7ACD7DE60E17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19" creationId="{38042ACA-4C07-4BBB-AAC2-75B000F29CDF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0" creationId="{97A50AAB-2574-4FF4-AF6E-21074E1F6AEC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1" creationId="{24A05B71-C351-453B-B923-A47CB0BBA549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2" creationId="{EE567D4C-555F-403F-9D04-2E2FAB774E45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23" creationId="{FD5A873C-EFDC-4AF6-8CB0-E86447B89029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4" creationId="{C27CE9BF-3A88-4D2A-9B6C-AB99EB60A17B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5" creationId="{836F1CF7-3F0A-4365-9B51-DA734F1B3A9F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6" creationId="{2F27FAC9-3EF4-4CD3-BFCC-912922D046E2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27" creationId="{06478CE5-FA10-4371-9ED4-EF62C3F31007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28" creationId="{B3963FAA-270F-4C95-98A3-413DB03933B4}"/>
          </ac:spMkLst>
        </pc:spChg>
        <pc:spChg chg="del">
          <ac:chgData name="help desk" userId="076106f8-e622-4bba-bf8d-41b4b1aaf204" providerId="ADAL" clId="{7BAB954B-922D-4012-A701-ADB34222CC99}" dt="2025-08-06T19:37:02.949" v="542" actId="478"/>
          <ac:spMkLst>
            <pc:docMk/>
            <pc:sldMk cId="1075878489" sldId="350"/>
            <ac:spMk id="29" creationId="{3C5E5B46-0532-42CC-804C-8CE3FFC5A6B8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30" creationId="{B5C98020-D3DC-4E07-9873-CA08FB778FF8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31" creationId="{B2C727F5-94CE-4F13-8012-70574BB75A84}"/>
          </ac:spMkLst>
        </pc:spChg>
        <pc:spChg chg="add del mod">
          <ac:chgData name="help desk" userId="076106f8-e622-4bba-bf8d-41b4b1aaf204" providerId="ADAL" clId="{7BAB954B-922D-4012-A701-ADB34222CC99}" dt="2025-08-06T19:40:36.250" v="622" actId="478"/>
          <ac:spMkLst>
            <pc:docMk/>
            <pc:sldMk cId="1075878489" sldId="350"/>
            <ac:spMk id="32" creationId="{A07781F2-041A-419A-BFD4-5B7CF2B8D680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3" creationId="{7D632251-677D-4537-A1E2-EAF7A6634774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4" creationId="{1D54BDE3-7F7E-4FB5-A3E7-1729319038AC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5" creationId="{426398DA-86E7-4A74-95EA-EB513CD7C3DD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6" creationId="{5CBB2FA9-8A85-4CE9-B6E3-A5377D5D4ABB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7" creationId="{378AE1E7-8279-40D4-8404-12916AFB2518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8" creationId="{2D5DAF38-56E8-4743-9A83-314F80E34B3F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39" creationId="{26A17DA5-5CCE-468C-B55B-9EA248CD6517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40" creationId="{401EB3EF-407F-4DD1-84F5-89F9B64CD34E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41" creationId="{2344B89D-FF77-4F44-94E5-6923FC3F4238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42" creationId="{8D02C2A9-22A8-4DA2-9D75-3F1AE13479A4}"/>
          </ac:spMkLst>
        </pc:spChg>
        <pc:spChg chg="add mod">
          <ac:chgData name="help desk" userId="076106f8-e622-4bba-bf8d-41b4b1aaf204" providerId="ADAL" clId="{7BAB954B-922D-4012-A701-ADB34222CC99}" dt="2025-08-06T19:40:42.038" v="669" actId="1036"/>
          <ac:spMkLst>
            <pc:docMk/>
            <pc:sldMk cId="1075878489" sldId="350"/>
            <ac:spMk id="43" creationId="{6ED5797C-3CE5-4E43-9643-6E7EE4095641}"/>
          </ac:spMkLst>
        </pc:spChg>
      </pc:sldChg>
      <pc:sldChg chg="addSp delSp modSp mod modTransition modAnim modNotesTx">
        <pc:chgData name="help desk" userId="076106f8-e622-4bba-bf8d-41b4b1aaf204" providerId="ADAL" clId="{7BAB954B-922D-4012-A701-ADB34222CC99}" dt="2025-08-06T19:39:18.090" v="619"/>
        <pc:sldMkLst>
          <pc:docMk/>
          <pc:sldMk cId="765849551" sldId="378"/>
        </pc:sldMkLst>
        <pc:spChg chg="del">
          <ac:chgData name="help desk" userId="076106f8-e622-4bba-bf8d-41b4b1aaf204" providerId="ADAL" clId="{7BAB954B-922D-4012-A701-ADB34222CC99}" dt="2025-08-06T19:25:57.497" v="424" actId="478"/>
          <ac:spMkLst>
            <pc:docMk/>
            <pc:sldMk cId="765849551" sldId="378"/>
            <ac:spMk id="5" creationId="{1CB9D739-ECE7-47E0-85EC-399F3B1ED789}"/>
          </ac:spMkLst>
        </pc:spChg>
        <pc:spChg chg="mod">
          <ac:chgData name="help desk" userId="076106f8-e622-4bba-bf8d-41b4b1aaf204" providerId="ADAL" clId="{7BAB954B-922D-4012-A701-ADB34222CC99}" dt="2025-08-06T19:26:15.906" v="428" actId="1076"/>
          <ac:spMkLst>
            <pc:docMk/>
            <pc:sldMk cId="765849551" sldId="378"/>
            <ac:spMk id="6" creationId="{4374D1C3-EA49-4500-B50B-391E18B02283}"/>
          </ac:spMkLst>
        </pc:spChg>
        <pc:spChg chg="mod">
          <ac:chgData name="help desk" userId="076106f8-e622-4bba-bf8d-41b4b1aaf204" providerId="ADAL" clId="{7BAB954B-922D-4012-A701-ADB34222CC99}" dt="2025-08-06T17:05:50.497" v="7" actId="1035"/>
          <ac:spMkLst>
            <pc:docMk/>
            <pc:sldMk cId="765849551" sldId="378"/>
            <ac:spMk id="13" creationId="{B705E334-D20C-43D9-91C3-2241AB83F1A6}"/>
          </ac:spMkLst>
        </pc:spChg>
        <pc:spChg chg="mod">
          <ac:chgData name="help desk" userId="076106f8-e622-4bba-bf8d-41b4b1aaf204" providerId="ADAL" clId="{7BAB954B-922D-4012-A701-ADB34222CC99}" dt="2025-08-06T17:05:50.497" v="7" actId="1035"/>
          <ac:spMkLst>
            <pc:docMk/>
            <pc:sldMk cId="765849551" sldId="378"/>
            <ac:spMk id="14" creationId="{025861E5-66DE-4F9E-9BC5-1E2360259DEA}"/>
          </ac:spMkLst>
        </pc:spChg>
        <pc:spChg chg="mod">
          <ac:chgData name="help desk" userId="076106f8-e622-4bba-bf8d-41b4b1aaf204" providerId="ADAL" clId="{7BAB954B-922D-4012-A701-ADB34222CC99}" dt="2025-08-06T17:06:49.282" v="78" actId="1035"/>
          <ac:spMkLst>
            <pc:docMk/>
            <pc:sldMk cId="765849551" sldId="378"/>
            <ac:spMk id="15" creationId="{E9A58DFB-32B4-4680-B854-4B751FE44C31}"/>
          </ac:spMkLst>
        </pc:spChg>
        <pc:spChg chg="mod">
          <ac:chgData name="help desk" userId="076106f8-e622-4bba-bf8d-41b4b1aaf204" providerId="ADAL" clId="{7BAB954B-922D-4012-A701-ADB34222CC99}" dt="2025-08-06T17:06:49.282" v="78" actId="1035"/>
          <ac:spMkLst>
            <pc:docMk/>
            <pc:sldMk cId="765849551" sldId="378"/>
            <ac:spMk id="16" creationId="{ABBE5E43-20D2-4336-87E1-D2785B73BE25}"/>
          </ac:spMkLst>
        </pc:spChg>
        <pc:spChg chg="mod">
          <ac:chgData name="help desk" userId="076106f8-e622-4bba-bf8d-41b4b1aaf204" providerId="ADAL" clId="{7BAB954B-922D-4012-A701-ADB34222CC99}" dt="2025-08-06T17:05:50.497" v="7" actId="1035"/>
          <ac:spMkLst>
            <pc:docMk/>
            <pc:sldMk cId="765849551" sldId="378"/>
            <ac:spMk id="25" creationId="{95D12A70-2281-4024-8263-A682862B8AE1}"/>
          </ac:spMkLst>
        </pc:spChg>
        <pc:spChg chg="mod">
          <ac:chgData name="help desk" userId="076106f8-e622-4bba-bf8d-41b4b1aaf204" providerId="ADAL" clId="{7BAB954B-922D-4012-A701-ADB34222CC99}" dt="2025-08-06T17:06:49.282" v="78" actId="1035"/>
          <ac:spMkLst>
            <pc:docMk/>
            <pc:sldMk cId="765849551" sldId="378"/>
            <ac:spMk id="26" creationId="{0471D4AF-A0DB-4B52-AA72-83E1A50E3669}"/>
          </ac:spMkLst>
        </pc:spChg>
        <pc:spChg chg="add mod">
          <ac:chgData name="help desk" userId="076106f8-e622-4bba-bf8d-41b4b1aaf204" providerId="ADAL" clId="{7BAB954B-922D-4012-A701-ADB34222CC99}" dt="2025-08-06T17:06:42.081" v="73" actId="1036"/>
          <ac:spMkLst>
            <pc:docMk/>
            <pc:sldMk cId="765849551" sldId="378"/>
            <ac:spMk id="40" creationId="{3D3CD5CB-DDED-4661-B566-D19B6E8C09B0}"/>
          </ac:spMkLst>
        </pc:spChg>
        <pc:spChg chg="add mod">
          <ac:chgData name="help desk" userId="076106f8-e622-4bba-bf8d-41b4b1aaf204" providerId="ADAL" clId="{7BAB954B-922D-4012-A701-ADB34222CC99}" dt="2025-08-06T17:07:38.197" v="132" actId="20577"/>
          <ac:spMkLst>
            <pc:docMk/>
            <pc:sldMk cId="765849551" sldId="378"/>
            <ac:spMk id="41" creationId="{E5036E0B-4D25-4224-84D4-75B488F0609A}"/>
          </ac:spMkLst>
        </pc:spChg>
        <pc:spChg chg="add mod">
          <ac:chgData name="help desk" userId="076106f8-e622-4bba-bf8d-41b4b1aaf204" providerId="ADAL" clId="{7BAB954B-922D-4012-A701-ADB34222CC99}" dt="2025-08-06T17:07:09.459" v="89" actId="20577"/>
          <ac:spMkLst>
            <pc:docMk/>
            <pc:sldMk cId="765849551" sldId="378"/>
            <ac:spMk id="42" creationId="{EE28E0B6-9546-47D5-98AD-30D39F5DFB5F}"/>
          </ac:spMkLst>
        </pc:spChg>
        <pc:spChg chg="add mod">
          <ac:chgData name="help desk" userId="076106f8-e622-4bba-bf8d-41b4b1aaf204" providerId="ADAL" clId="{7BAB954B-922D-4012-A701-ADB34222CC99}" dt="2025-08-06T19:25:58.472" v="425"/>
          <ac:spMkLst>
            <pc:docMk/>
            <pc:sldMk cId="765849551" sldId="378"/>
            <ac:spMk id="43" creationId="{9FAAA5B5-6971-4A76-ABCC-3F4560F7EB45}"/>
          </ac:spMkLst>
        </pc:spChg>
      </pc:sldChg>
      <pc:sldChg chg="addSp delSp modSp mod">
        <pc:chgData name="help desk" userId="076106f8-e622-4bba-bf8d-41b4b1aaf204" providerId="ADAL" clId="{7BAB954B-922D-4012-A701-ADB34222CC99}" dt="2025-08-06T19:25:51.757" v="423"/>
        <pc:sldMkLst>
          <pc:docMk/>
          <pc:sldMk cId="330692465" sldId="379"/>
        </pc:sldMkLst>
        <pc:spChg chg="del">
          <ac:chgData name="help desk" userId="076106f8-e622-4bba-bf8d-41b4b1aaf204" providerId="ADAL" clId="{7BAB954B-922D-4012-A701-ADB34222CC99}" dt="2025-08-06T19:25:50.707" v="422" actId="478"/>
          <ac:spMkLst>
            <pc:docMk/>
            <pc:sldMk cId="330692465" sldId="379"/>
            <ac:spMk id="5" creationId="{70BDFAE7-1B3E-4831-96AA-14993A1D2B2F}"/>
          </ac:spMkLst>
        </pc:spChg>
        <pc:spChg chg="add mod">
          <ac:chgData name="help desk" userId="076106f8-e622-4bba-bf8d-41b4b1aaf204" providerId="ADAL" clId="{7BAB954B-922D-4012-A701-ADB34222CC99}" dt="2025-08-06T19:25:51.757" v="423"/>
          <ac:spMkLst>
            <pc:docMk/>
            <pc:sldMk cId="330692465" sldId="379"/>
            <ac:spMk id="37" creationId="{DA08CBC2-1C3A-4667-B563-DDB99D580124}"/>
          </ac:spMkLst>
        </pc:spChg>
      </pc:sldChg>
      <pc:sldChg chg="modSp mod">
        <pc:chgData name="help desk" userId="076106f8-e622-4bba-bf8d-41b4b1aaf204" providerId="ADAL" clId="{7BAB954B-922D-4012-A701-ADB34222CC99}" dt="2025-08-06T17:18:51.500" v="186" actId="1076"/>
        <pc:sldMkLst>
          <pc:docMk/>
          <pc:sldMk cId="1260885179" sldId="388"/>
        </pc:sldMkLst>
        <pc:spChg chg="mod">
          <ac:chgData name="help desk" userId="076106f8-e622-4bba-bf8d-41b4b1aaf204" providerId="ADAL" clId="{7BAB954B-922D-4012-A701-ADB34222CC99}" dt="2025-08-06T17:18:51.500" v="186" actId="1076"/>
          <ac:spMkLst>
            <pc:docMk/>
            <pc:sldMk cId="1260885179" sldId="388"/>
            <ac:spMk id="5" creationId="{BD8F6658-703F-44A1-BDE0-2ECE83F750C4}"/>
          </ac:spMkLst>
        </pc:spChg>
      </pc:sldChg>
      <pc:sldChg chg="modSp mod">
        <pc:chgData name="help desk" userId="076106f8-e622-4bba-bf8d-41b4b1aaf204" providerId="ADAL" clId="{7BAB954B-922D-4012-A701-ADB34222CC99}" dt="2025-08-06T19:30:12.188" v="443" actId="1076"/>
        <pc:sldMkLst>
          <pc:docMk/>
          <pc:sldMk cId="420704428" sldId="389"/>
        </pc:sldMkLst>
        <pc:spChg chg="mod">
          <ac:chgData name="help desk" userId="076106f8-e622-4bba-bf8d-41b4b1aaf204" providerId="ADAL" clId="{7BAB954B-922D-4012-A701-ADB34222CC99}" dt="2025-08-06T19:30:12.188" v="443" actId="1076"/>
          <ac:spMkLst>
            <pc:docMk/>
            <pc:sldMk cId="420704428" sldId="389"/>
            <ac:spMk id="10" creationId="{EE9F41C8-4493-4F28-B42C-AD6A49B7C92A}"/>
          </ac:spMkLst>
        </pc:spChg>
      </pc:sldChg>
      <pc:sldChg chg="modSp mod modNotesTx">
        <pc:chgData name="help desk" userId="076106f8-e622-4bba-bf8d-41b4b1aaf204" providerId="ADAL" clId="{7BAB954B-922D-4012-A701-ADB34222CC99}" dt="2025-08-06T19:57:26.995" v="738" actId="20577"/>
        <pc:sldMkLst>
          <pc:docMk/>
          <pc:sldMk cId="2241224313" sldId="390"/>
        </pc:sldMkLst>
        <pc:spChg chg="mod">
          <ac:chgData name="help desk" userId="076106f8-e622-4bba-bf8d-41b4b1aaf204" providerId="ADAL" clId="{7BAB954B-922D-4012-A701-ADB34222CC99}" dt="2025-08-06T19:30:31.258" v="448" actId="1037"/>
          <ac:spMkLst>
            <pc:docMk/>
            <pc:sldMk cId="2241224313" sldId="390"/>
            <ac:spMk id="10" creationId="{EE9F41C8-4493-4F28-B42C-AD6A49B7C92A}"/>
          </ac:spMkLst>
        </pc:spChg>
      </pc:sldChg>
      <pc:sldChg chg="modNotesTx">
        <pc:chgData name="help desk" userId="076106f8-e622-4bba-bf8d-41b4b1aaf204" providerId="ADAL" clId="{7BAB954B-922D-4012-A701-ADB34222CC99}" dt="2025-08-06T19:57:53.641" v="740" actId="20577"/>
        <pc:sldMkLst>
          <pc:docMk/>
          <pc:sldMk cId="4078255947" sldId="391"/>
        </pc:sldMkLst>
      </pc:sldChg>
      <pc:sldChg chg="modNotesTx">
        <pc:chgData name="help desk" userId="076106f8-e622-4bba-bf8d-41b4b1aaf204" providerId="ADAL" clId="{7BAB954B-922D-4012-A701-ADB34222CC99}" dt="2025-08-06T19:53:10.748" v="708" actId="20577"/>
        <pc:sldMkLst>
          <pc:docMk/>
          <pc:sldMk cId="4104647629" sldId="395"/>
        </pc:sldMkLst>
      </pc:sldChg>
      <pc:sldChg chg="modNotesTx">
        <pc:chgData name="help desk" userId="076106f8-e622-4bba-bf8d-41b4b1aaf204" providerId="ADAL" clId="{7BAB954B-922D-4012-A701-ADB34222CC99}" dt="2025-08-06T20:00:01.639" v="766" actId="20577"/>
        <pc:sldMkLst>
          <pc:docMk/>
          <pc:sldMk cId="2375419319" sldId="400"/>
        </pc:sldMkLst>
      </pc:sldChg>
      <pc:sldChg chg="addSp delSp modSp mod">
        <pc:chgData name="help desk" userId="076106f8-e622-4bba-bf8d-41b4b1aaf204" providerId="ADAL" clId="{7BAB954B-922D-4012-A701-ADB34222CC99}" dt="2025-08-06T19:18:29.766" v="343"/>
        <pc:sldMkLst>
          <pc:docMk/>
          <pc:sldMk cId="1761498444" sldId="419"/>
        </pc:sldMkLst>
        <pc:spChg chg="del">
          <ac:chgData name="help desk" userId="076106f8-e622-4bba-bf8d-41b4b1aaf204" providerId="ADAL" clId="{7BAB954B-922D-4012-A701-ADB34222CC99}" dt="2025-08-06T19:17:52.207" v="334" actId="478"/>
          <ac:spMkLst>
            <pc:docMk/>
            <pc:sldMk cId="1761498444" sldId="419"/>
            <ac:spMk id="5" creationId="{B053C786-B233-4DBD-A4CA-2C6AFE824A2E}"/>
          </ac:spMkLst>
        </pc:spChg>
        <pc:spChg chg="add mod">
          <ac:chgData name="help desk" userId="076106f8-e622-4bba-bf8d-41b4b1aaf204" providerId="ADAL" clId="{7BAB954B-922D-4012-A701-ADB34222CC99}" dt="2025-08-06T19:18:29.766" v="343"/>
          <ac:spMkLst>
            <pc:docMk/>
            <pc:sldMk cId="1761498444" sldId="419"/>
            <ac:spMk id="14" creationId="{0ACEE79E-051A-49D1-BD38-ADD0DA513C9F}"/>
          </ac:spMkLst>
        </pc:spChg>
        <pc:spChg chg="del mod">
          <ac:chgData name="help desk" userId="076106f8-e622-4bba-bf8d-41b4b1aaf204" providerId="ADAL" clId="{7BAB954B-922D-4012-A701-ADB34222CC99}" dt="2025-08-06T19:18:23.030" v="342" actId="478"/>
          <ac:spMkLst>
            <pc:docMk/>
            <pc:sldMk cId="1761498444" sldId="419"/>
            <ac:spMk id="17" creationId="{8F4A654A-0BB3-4998-868F-EB0C2BD9692F}"/>
          </ac:spMkLst>
        </pc:spChg>
      </pc:sldChg>
      <pc:sldChg chg="addSp delSp modSp mod">
        <pc:chgData name="help desk" userId="076106f8-e622-4bba-bf8d-41b4b1aaf204" providerId="ADAL" clId="{7BAB954B-922D-4012-A701-ADB34222CC99}" dt="2025-08-06T19:18:31.188" v="344"/>
        <pc:sldMkLst>
          <pc:docMk/>
          <pc:sldMk cId="422563259" sldId="420"/>
        </pc:sldMkLst>
        <pc:spChg chg="del">
          <ac:chgData name="help desk" userId="076106f8-e622-4bba-bf8d-41b4b1aaf204" providerId="ADAL" clId="{7BAB954B-922D-4012-A701-ADB34222CC99}" dt="2025-08-06T19:18:15.637" v="339" actId="478"/>
          <ac:spMkLst>
            <pc:docMk/>
            <pc:sldMk cId="422563259" sldId="420"/>
            <ac:spMk id="5" creationId="{B053C786-B233-4DBD-A4CA-2C6AFE824A2E}"/>
          </ac:spMkLst>
        </pc:spChg>
        <pc:spChg chg="add mod">
          <ac:chgData name="help desk" userId="076106f8-e622-4bba-bf8d-41b4b1aaf204" providerId="ADAL" clId="{7BAB954B-922D-4012-A701-ADB34222CC99}" dt="2025-08-06T19:18:31.188" v="344"/>
          <ac:spMkLst>
            <pc:docMk/>
            <pc:sldMk cId="422563259" sldId="420"/>
            <ac:spMk id="14" creationId="{CA3C1EBC-7D8E-4584-A554-7A2B51CE88F6}"/>
          </ac:spMkLst>
        </pc:spChg>
        <pc:spChg chg="del mod">
          <ac:chgData name="help desk" userId="076106f8-e622-4bba-bf8d-41b4b1aaf204" providerId="ADAL" clId="{7BAB954B-922D-4012-A701-ADB34222CC99}" dt="2025-08-06T19:18:20.307" v="341" actId="478"/>
          <ac:spMkLst>
            <pc:docMk/>
            <pc:sldMk cId="422563259" sldId="420"/>
            <ac:spMk id="24" creationId="{107F6386-C3B6-40C7-AC24-96167A541E51}"/>
          </ac:spMkLst>
        </pc:spChg>
      </pc:sldChg>
      <pc:sldChg chg="addSp delSp modSp mod">
        <pc:chgData name="help desk" userId="076106f8-e622-4bba-bf8d-41b4b1aaf204" providerId="ADAL" clId="{7BAB954B-922D-4012-A701-ADB34222CC99}" dt="2025-08-06T19:18:41.536" v="347"/>
        <pc:sldMkLst>
          <pc:docMk/>
          <pc:sldMk cId="81423093" sldId="424"/>
        </pc:sldMkLst>
        <pc:spChg chg="del">
          <ac:chgData name="help desk" userId="076106f8-e622-4bba-bf8d-41b4b1aaf204" providerId="ADAL" clId="{7BAB954B-922D-4012-A701-ADB34222CC99}" dt="2025-08-06T19:18:41.216" v="346" actId="478"/>
          <ac:spMkLst>
            <pc:docMk/>
            <pc:sldMk cId="81423093" sldId="424"/>
            <ac:spMk id="5" creationId="{B053C786-B233-4DBD-A4CA-2C6AFE824A2E}"/>
          </ac:spMkLst>
        </pc:spChg>
        <pc:spChg chg="add mod">
          <ac:chgData name="help desk" userId="076106f8-e622-4bba-bf8d-41b4b1aaf204" providerId="ADAL" clId="{7BAB954B-922D-4012-A701-ADB34222CC99}" dt="2025-08-06T19:18:41.536" v="347"/>
          <ac:spMkLst>
            <pc:docMk/>
            <pc:sldMk cId="81423093" sldId="424"/>
            <ac:spMk id="14" creationId="{9843F37B-3249-4A5E-9E25-8D4EC5E2773E}"/>
          </ac:spMkLst>
        </pc:spChg>
        <pc:spChg chg="del">
          <ac:chgData name="help desk" userId="076106f8-e622-4bba-bf8d-41b4b1aaf204" providerId="ADAL" clId="{7BAB954B-922D-4012-A701-ADB34222CC99}" dt="2025-08-06T19:18:39.558" v="345" actId="478"/>
          <ac:spMkLst>
            <pc:docMk/>
            <pc:sldMk cId="81423093" sldId="424"/>
            <ac:spMk id="24" creationId="{107F6386-C3B6-40C7-AC24-96167A541E51}"/>
          </ac:spMkLst>
        </pc:spChg>
      </pc:sldChg>
      <pc:sldChg chg="addSp delSp modSp mod delAnim">
        <pc:chgData name="help desk" userId="076106f8-e622-4bba-bf8d-41b4b1aaf204" providerId="ADAL" clId="{7BAB954B-922D-4012-A701-ADB34222CC99}" dt="2025-08-06T19:18:47.766" v="349"/>
        <pc:sldMkLst>
          <pc:docMk/>
          <pc:sldMk cId="1015878777" sldId="425"/>
        </pc:sldMkLst>
        <pc:spChg chg="add mod">
          <ac:chgData name="help desk" userId="076106f8-e622-4bba-bf8d-41b4b1aaf204" providerId="ADAL" clId="{7BAB954B-922D-4012-A701-ADB34222CC99}" dt="2025-08-06T19:18:47.766" v="349"/>
          <ac:spMkLst>
            <pc:docMk/>
            <pc:sldMk cId="1015878777" sldId="425"/>
            <ac:spMk id="13" creationId="{BC50D7EB-C5D5-4996-85D6-0E73187FE409}"/>
          </ac:spMkLst>
        </pc:spChg>
        <pc:spChg chg="del">
          <ac:chgData name="help desk" userId="076106f8-e622-4bba-bf8d-41b4b1aaf204" providerId="ADAL" clId="{7BAB954B-922D-4012-A701-ADB34222CC99}" dt="2025-08-06T19:18:46.995" v="348" actId="478"/>
          <ac:spMkLst>
            <pc:docMk/>
            <pc:sldMk cId="1015878777" sldId="425"/>
            <ac:spMk id="24" creationId="{107F6386-C3B6-40C7-AC24-96167A541E51}"/>
          </ac:spMkLst>
        </pc:spChg>
      </pc:sldChg>
    </pc:docChg>
  </pc:docChgLst>
  <pc:docChgLst>
    <pc:chgData name="help desk" userId="076106f8-e622-4bba-bf8d-41b4b1aaf204" providerId="ADAL" clId="{75873CD5-818F-4675-9027-BC5830A5FF7D}"/>
    <pc:docChg chg="addSld delSld modSld">
      <pc:chgData name="help desk" userId="076106f8-e622-4bba-bf8d-41b4b1aaf204" providerId="ADAL" clId="{75873CD5-818F-4675-9027-BC5830A5FF7D}" dt="2026-04-29T20:20:21.721" v="22"/>
      <pc:docMkLst>
        <pc:docMk/>
      </pc:docMkLst>
      <pc:sldChg chg="modSp add mod modAnim">
        <pc:chgData name="help desk" userId="076106f8-e622-4bba-bf8d-41b4b1aaf204" providerId="ADAL" clId="{75873CD5-818F-4675-9027-BC5830A5FF7D}" dt="2026-04-29T20:19:08.639" v="20"/>
        <pc:sldMkLst>
          <pc:docMk/>
          <pc:sldMk cId="1576177480" sldId="256"/>
        </pc:sldMkLst>
        <pc:spChg chg="mod">
          <ac:chgData name="help desk" userId="076106f8-e622-4bba-bf8d-41b4b1aaf204" providerId="ADAL" clId="{75873CD5-818F-4675-9027-BC5830A5FF7D}" dt="2026-04-28T20:11:49.048" v="1" actId="20577"/>
          <ac:spMkLst>
            <pc:docMk/>
            <pc:sldMk cId="1576177480" sldId="256"/>
            <ac:spMk id="2" creationId="{2FC3E90C-15F8-4D2E-8C40-759E6203ED1D}"/>
          </ac:spMkLst>
        </pc:spChg>
        <pc:spChg chg="mod">
          <ac:chgData name="help desk" userId="076106f8-e622-4bba-bf8d-41b4b1aaf204" providerId="ADAL" clId="{75873CD5-818F-4675-9027-BC5830A5FF7D}" dt="2026-04-28T20:12:25.131" v="17" actId="1076"/>
          <ac:spMkLst>
            <pc:docMk/>
            <pc:sldMk cId="1576177480" sldId="256"/>
            <ac:spMk id="4" creationId="{24C85F65-DB85-4182-8096-C15FF31740A5}"/>
          </ac:spMkLst>
        </pc:spChg>
      </pc:sldChg>
      <pc:sldChg chg="del">
        <pc:chgData name="help desk" userId="076106f8-e622-4bba-bf8d-41b4b1aaf204" providerId="ADAL" clId="{75873CD5-818F-4675-9027-BC5830A5FF7D}" dt="2026-04-28T20:13:16.604" v="18" actId="47"/>
        <pc:sldMkLst>
          <pc:docMk/>
          <pc:sldMk cId="2847858403" sldId="257"/>
        </pc:sldMkLst>
      </pc:sldChg>
      <pc:sldChg chg="modAnim">
        <pc:chgData name="help desk" userId="076106f8-e622-4bba-bf8d-41b4b1aaf204" providerId="ADAL" clId="{75873CD5-818F-4675-9027-BC5830A5FF7D}" dt="2026-04-29T20:20:21.721" v="22"/>
        <pc:sldMkLst>
          <pc:docMk/>
          <pc:sldMk cId="2724016631" sldId="504"/>
        </pc:sldMkLst>
      </pc:sldChg>
    </pc:docChg>
  </pc:docChgLst>
  <pc:docChgLst>
    <pc:chgData name="help desk" userId="076106f8-e622-4bba-bf8d-41b4b1aaf204" providerId="ADAL" clId="{1FCC96F7-590E-41D6-9C2C-FB0FDA6F50A7}"/>
    <pc:docChg chg="custSel addSld delSld modSld">
      <pc:chgData name="help desk" userId="076106f8-e622-4bba-bf8d-41b4b1aaf204" providerId="ADAL" clId="{1FCC96F7-590E-41D6-9C2C-FB0FDA6F50A7}" dt="2025-01-27T14:31:50.825" v="7" actId="478"/>
      <pc:docMkLst>
        <pc:docMk/>
      </pc:docMkLst>
      <pc:sldChg chg="addSp delSp modSp mod">
        <pc:chgData name="help desk" userId="076106f8-e622-4bba-bf8d-41b4b1aaf204" providerId="ADAL" clId="{1FCC96F7-590E-41D6-9C2C-FB0FDA6F50A7}" dt="2025-01-27T14:31:50.825" v="7" actId="478"/>
        <pc:sldMkLst>
          <pc:docMk/>
          <pc:sldMk cId="2847858403" sldId="257"/>
        </pc:sldMkLst>
        <pc:spChg chg="del mod">
          <ac:chgData name="help desk" userId="076106f8-e622-4bba-bf8d-41b4b1aaf204" providerId="ADAL" clId="{1FCC96F7-590E-41D6-9C2C-FB0FDA6F50A7}" dt="2025-01-27T14:31:50.825" v="7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1FCC96F7-590E-41D6-9C2C-FB0FDA6F50A7}" dt="2025-01-27T14:31:47.219" v="6" actId="6549"/>
          <ac:spMkLst>
            <pc:docMk/>
            <pc:sldMk cId="2847858403" sldId="257"/>
            <ac:spMk id="7" creationId="{2F7C8F65-E65D-4F3A-8DE9-FBA47CCFD127}"/>
          </ac:spMkLst>
        </pc:spChg>
      </pc:sldChg>
      <pc:sldChg chg="modSp">
        <pc:chgData name="help desk" userId="076106f8-e622-4bba-bf8d-41b4b1aaf204" providerId="ADAL" clId="{1FCC96F7-590E-41D6-9C2C-FB0FDA6F50A7}" dt="2025-01-14T21:40:18.204" v="2"/>
        <pc:sldMkLst>
          <pc:docMk/>
          <pc:sldMk cId="3125298073" sldId="258"/>
        </pc:sldMkLst>
        <pc:spChg chg="mod">
          <ac:chgData name="help desk" userId="076106f8-e622-4bba-bf8d-41b4b1aaf204" providerId="ADAL" clId="{1FCC96F7-590E-41D6-9C2C-FB0FDA6F50A7}" dt="2025-01-14T21:40:18.204" v="2"/>
          <ac:spMkLst>
            <pc:docMk/>
            <pc:sldMk cId="3125298073" sldId="258"/>
            <ac:spMk id="4" creationId="{AD148FFB-0773-4F1D-987F-DFDD48FB2726}"/>
          </ac:spMkLst>
        </pc:spChg>
      </pc:sldChg>
      <pc:sldChg chg="add">
        <pc:chgData name="help desk" userId="076106f8-e622-4bba-bf8d-41b4b1aaf204" providerId="ADAL" clId="{1FCC96F7-590E-41D6-9C2C-FB0FDA6F50A7}" dt="2025-01-10T14:43:43.789" v="0"/>
        <pc:sldMkLst>
          <pc:docMk/>
          <pc:sldMk cId="4268497802" sldId="260"/>
        </pc:sldMkLst>
      </pc:sldChg>
      <pc:sldChg chg="del">
        <pc:chgData name="help desk" userId="076106f8-e622-4bba-bf8d-41b4b1aaf204" providerId="ADAL" clId="{1FCC96F7-590E-41D6-9C2C-FB0FDA6F50A7}" dt="2025-01-10T14:43:46.145" v="1" actId="47"/>
        <pc:sldMkLst>
          <pc:docMk/>
          <pc:sldMk cId="4142378441" sldId="407"/>
        </pc:sldMkLst>
      </pc:sldChg>
    </pc:docChg>
  </pc:docChgLst>
  <pc:docChgLst>
    <pc:chgData name="help desk" userId="076106f8-e622-4bba-bf8d-41b4b1aaf204" providerId="ADAL" clId="{F820222A-B496-4647-A846-C78F09FAE9F9}"/>
    <pc:docChg chg="undo redo custSel addSld modSld">
      <pc:chgData name="help desk" userId="076106f8-e622-4bba-bf8d-41b4b1aaf204" providerId="ADAL" clId="{F820222A-B496-4647-A846-C78F09FAE9F9}" dt="2025-04-14T20:51:22.282" v="3493"/>
      <pc:docMkLst>
        <pc:docMk/>
      </pc:docMkLst>
      <pc:sldChg chg="addSp delSp modSp mod modAnim">
        <pc:chgData name="help desk" userId="076106f8-e622-4bba-bf8d-41b4b1aaf204" providerId="ADAL" clId="{F820222A-B496-4647-A846-C78F09FAE9F9}" dt="2025-04-14T20:04:17.100" v="3145"/>
        <pc:sldMkLst>
          <pc:docMk/>
          <pc:sldMk cId="2802502643" sldId="383"/>
        </pc:sldMkLst>
        <pc:spChg chg="add mod">
          <ac:chgData name="help desk" userId="076106f8-e622-4bba-bf8d-41b4b1aaf204" providerId="ADAL" clId="{F820222A-B496-4647-A846-C78F09FAE9F9}" dt="2025-04-14T14:36:43.386" v="95" actId="14100"/>
          <ac:spMkLst>
            <pc:docMk/>
            <pc:sldMk cId="2802502643" sldId="383"/>
            <ac:spMk id="14" creationId="{EDAA59CB-BE43-4F33-A32B-2CA9C5B8FB5A}"/>
          </ac:spMkLst>
        </pc:spChg>
        <pc:spChg chg="mod">
          <ac:chgData name="help desk" userId="076106f8-e622-4bba-bf8d-41b4b1aaf204" providerId="ADAL" clId="{F820222A-B496-4647-A846-C78F09FAE9F9}" dt="2025-04-14T19:58:14.803" v="3051" actId="20577"/>
          <ac:spMkLst>
            <pc:docMk/>
            <pc:sldMk cId="2802502643" sldId="383"/>
            <ac:spMk id="18" creationId="{C4F661F2-4786-4E34-97DF-78C3A9C92856}"/>
          </ac:spMkLst>
        </pc:spChg>
        <pc:spChg chg="add mod">
          <ac:chgData name="help desk" userId="076106f8-e622-4bba-bf8d-41b4b1aaf204" providerId="ADAL" clId="{F820222A-B496-4647-A846-C78F09FAE9F9}" dt="2025-04-14T14:37:23.270" v="101" actId="14100"/>
          <ac:spMkLst>
            <pc:docMk/>
            <pc:sldMk cId="2802502643" sldId="383"/>
            <ac:spMk id="21" creationId="{9C6B6F71-67D0-4DBE-B2F9-63427F922BD7}"/>
          </ac:spMkLst>
        </pc:spChg>
        <pc:spChg chg="add del mod">
          <ac:chgData name="help desk" userId="076106f8-e622-4bba-bf8d-41b4b1aaf204" providerId="ADAL" clId="{F820222A-B496-4647-A846-C78F09FAE9F9}" dt="2025-04-14T15:01:40.621" v="340" actId="478"/>
          <ac:spMkLst>
            <pc:docMk/>
            <pc:sldMk cId="2802502643" sldId="383"/>
            <ac:spMk id="25" creationId="{9C5A668E-467E-4DC6-8D02-8A8D94C6AC88}"/>
          </ac:spMkLst>
        </pc:spChg>
        <pc:picChg chg="mod">
          <ac:chgData name="help desk" userId="076106f8-e622-4bba-bf8d-41b4b1aaf204" providerId="ADAL" clId="{F820222A-B496-4647-A846-C78F09FAE9F9}" dt="2025-04-14T14:37:41.461" v="104" actId="1076"/>
          <ac:picMkLst>
            <pc:docMk/>
            <pc:sldMk cId="2802502643" sldId="383"/>
            <ac:picMk id="3" creationId="{2CA345A2-0025-43C0-B0C2-55560BB526E6}"/>
          </ac:picMkLst>
        </pc:picChg>
        <pc:cxnChg chg="add mod">
          <ac:chgData name="help desk" userId="076106f8-e622-4bba-bf8d-41b4b1aaf204" providerId="ADAL" clId="{F820222A-B496-4647-A846-C78F09FAE9F9}" dt="2025-04-14T14:36:24.115" v="87" actId="14100"/>
          <ac:cxnSpMkLst>
            <pc:docMk/>
            <pc:sldMk cId="2802502643" sldId="383"/>
            <ac:cxnSpMk id="12" creationId="{A69E0506-86FB-44AE-A19E-4AF941BAAFD8}"/>
          </ac:cxnSpMkLst>
        </pc:cxnChg>
        <pc:cxnChg chg="add mod">
          <ac:chgData name="help desk" userId="076106f8-e622-4bba-bf8d-41b4b1aaf204" providerId="ADAL" clId="{F820222A-B496-4647-A846-C78F09FAE9F9}" dt="2025-04-14T14:36:48.827" v="96" actId="14100"/>
          <ac:cxnSpMkLst>
            <pc:docMk/>
            <pc:sldMk cId="2802502643" sldId="383"/>
            <ac:cxnSpMk id="13" creationId="{4496F41E-B8E5-4567-97BA-B41ABA052F88}"/>
          </ac:cxnSpMkLst>
        </pc:cxnChg>
        <pc:cxnChg chg="mod">
          <ac:chgData name="help desk" userId="076106f8-e622-4bba-bf8d-41b4b1aaf204" providerId="ADAL" clId="{F820222A-B496-4647-A846-C78F09FAE9F9}" dt="2025-04-14T19:58:14.803" v="3051" actId="20577"/>
          <ac:cxnSpMkLst>
            <pc:docMk/>
            <pc:sldMk cId="2802502643" sldId="383"/>
            <ac:cxnSpMk id="17" creationId="{C7F0E1FD-C9F3-4F34-A67A-4B9A736579CC}"/>
          </ac:cxnSpMkLst>
        </pc:cxnChg>
        <pc:cxnChg chg="add mod">
          <ac:chgData name="help desk" userId="076106f8-e622-4bba-bf8d-41b4b1aaf204" providerId="ADAL" clId="{F820222A-B496-4647-A846-C78F09FAE9F9}" dt="2025-04-14T20:03:24.160" v="3136" actId="14100"/>
          <ac:cxnSpMkLst>
            <pc:docMk/>
            <pc:sldMk cId="2802502643" sldId="383"/>
            <ac:cxnSpMk id="19" creationId="{DDE2E2E3-E074-4B32-9F43-09B19F35C256}"/>
          </ac:cxnSpMkLst>
        </pc:cxnChg>
        <pc:cxnChg chg="add mod">
          <ac:chgData name="help desk" userId="076106f8-e622-4bba-bf8d-41b4b1aaf204" providerId="ADAL" clId="{F820222A-B496-4647-A846-C78F09FAE9F9}" dt="2025-04-14T20:03:30.259" v="3137" actId="14100"/>
          <ac:cxnSpMkLst>
            <pc:docMk/>
            <pc:sldMk cId="2802502643" sldId="383"/>
            <ac:cxnSpMk id="20" creationId="{460AC936-C7EB-43BA-9F15-4DF2771B942C}"/>
          </ac:cxnSpMkLst>
        </pc:cxnChg>
        <pc:cxnChg chg="add del mod">
          <ac:chgData name="help desk" userId="076106f8-e622-4bba-bf8d-41b4b1aaf204" providerId="ADAL" clId="{F820222A-B496-4647-A846-C78F09FAE9F9}" dt="2025-04-14T15:01:32.188" v="338" actId="478"/>
          <ac:cxnSpMkLst>
            <pc:docMk/>
            <pc:sldMk cId="2802502643" sldId="383"/>
            <ac:cxnSpMk id="23" creationId="{16316549-76D5-46E4-8B83-A50982A47B1E}"/>
          </ac:cxnSpMkLst>
        </pc:cxnChg>
        <pc:cxnChg chg="add del mod">
          <ac:chgData name="help desk" userId="076106f8-e622-4bba-bf8d-41b4b1aaf204" providerId="ADAL" clId="{F820222A-B496-4647-A846-C78F09FAE9F9}" dt="2025-04-14T15:01:34.487" v="339" actId="478"/>
          <ac:cxnSpMkLst>
            <pc:docMk/>
            <pc:sldMk cId="2802502643" sldId="383"/>
            <ac:cxnSpMk id="24" creationId="{E85F7B45-701B-43B5-A87E-AC383A27EBC9}"/>
          </ac:cxnSpMkLst>
        </pc:cxnChg>
      </pc:sldChg>
      <pc:sldChg chg="addSp delSp modSp mod modAnim">
        <pc:chgData name="help desk" userId="076106f8-e622-4bba-bf8d-41b4b1aaf204" providerId="ADAL" clId="{F820222A-B496-4647-A846-C78F09FAE9F9}" dt="2025-04-14T15:33:42.495" v="658"/>
        <pc:sldMkLst>
          <pc:docMk/>
          <pc:sldMk cId="38019242" sldId="426"/>
        </pc:sldMkLst>
        <pc:spChg chg="add mod">
          <ac:chgData name="help desk" userId="076106f8-e622-4bba-bf8d-41b4b1aaf204" providerId="ADAL" clId="{F820222A-B496-4647-A846-C78F09FAE9F9}" dt="2025-04-14T15:18:25.062" v="450" actId="1035"/>
          <ac:spMkLst>
            <pc:docMk/>
            <pc:sldMk cId="38019242" sldId="426"/>
            <ac:spMk id="11" creationId="{8EB0F0F3-74E6-479B-B605-3FD964FB1158}"/>
          </ac:spMkLst>
        </pc:spChg>
        <pc:spChg chg="add mod">
          <ac:chgData name="help desk" userId="076106f8-e622-4bba-bf8d-41b4b1aaf204" providerId="ADAL" clId="{F820222A-B496-4647-A846-C78F09FAE9F9}" dt="2025-04-14T15:20:01.301" v="519" actId="1035"/>
          <ac:spMkLst>
            <pc:docMk/>
            <pc:sldMk cId="38019242" sldId="426"/>
            <ac:spMk id="18" creationId="{B65C9F1F-FF06-4B76-BA90-BE64EB537B47}"/>
          </ac:spMkLst>
        </pc:spChg>
        <pc:spChg chg="add mod">
          <ac:chgData name="help desk" userId="076106f8-e622-4bba-bf8d-41b4b1aaf204" providerId="ADAL" clId="{F820222A-B496-4647-A846-C78F09FAE9F9}" dt="2025-04-14T15:22:44.091" v="582" actId="1035"/>
          <ac:spMkLst>
            <pc:docMk/>
            <pc:sldMk cId="38019242" sldId="426"/>
            <ac:spMk id="23" creationId="{D5149C3C-D43A-4A6E-BE99-1B5452D02F07}"/>
          </ac:spMkLst>
        </pc:spChg>
        <pc:spChg chg="add mod">
          <ac:chgData name="help desk" userId="076106f8-e622-4bba-bf8d-41b4b1aaf204" providerId="ADAL" clId="{F820222A-B496-4647-A846-C78F09FAE9F9}" dt="2025-04-14T15:23:18.353" v="627" actId="1035"/>
          <ac:spMkLst>
            <pc:docMk/>
            <pc:sldMk cId="38019242" sldId="426"/>
            <ac:spMk id="26" creationId="{EF643CAB-B7A4-44C3-B88B-B991F6B100DD}"/>
          </ac:spMkLst>
        </pc:spChg>
        <pc:picChg chg="mod">
          <ac:chgData name="help desk" userId="076106f8-e622-4bba-bf8d-41b4b1aaf204" providerId="ADAL" clId="{F820222A-B496-4647-A846-C78F09FAE9F9}" dt="2025-04-14T15:22:14.561" v="522" actId="1076"/>
          <ac:picMkLst>
            <pc:docMk/>
            <pc:sldMk cId="38019242" sldId="426"/>
            <ac:picMk id="8" creationId="{9052F86C-51E9-408D-BE81-C6CA1AC56B0A}"/>
          </ac:picMkLst>
        </pc:picChg>
        <pc:cxnChg chg="add mod">
          <ac:chgData name="help desk" userId="076106f8-e622-4bba-bf8d-41b4b1aaf204" providerId="ADAL" clId="{F820222A-B496-4647-A846-C78F09FAE9F9}" dt="2025-04-14T15:18:11.705" v="402" actId="1035"/>
          <ac:cxnSpMkLst>
            <pc:docMk/>
            <pc:sldMk cId="38019242" sldId="426"/>
            <ac:cxnSpMk id="9" creationId="{49436535-2EA8-4015-BE9B-2C62A31B83F0}"/>
          </ac:cxnSpMkLst>
        </pc:cxnChg>
        <pc:cxnChg chg="add mod">
          <ac:chgData name="help desk" userId="076106f8-e622-4bba-bf8d-41b4b1aaf204" providerId="ADAL" clId="{F820222A-B496-4647-A846-C78F09FAE9F9}" dt="2025-04-14T15:18:31.285" v="451" actId="14100"/>
          <ac:cxnSpMkLst>
            <pc:docMk/>
            <pc:sldMk cId="38019242" sldId="426"/>
            <ac:cxnSpMk id="10" creationId="{0AD81A88-4260-4D19-8DA7-4D07D229EB1C}"/>
          </ac:cxnSpMkLst>
        </pc:cxnChg>
        <pc:cxnChg chg="add del mod">
          <ac:chgData name="help desk" userId="076106f8-e622-4bba-bf8d-41b4b1aaf204" providerId="ADAL" clId="{F820222A-B496-4647-A846-C78F09FAE9F9}" dt="2025-04-14T15:19:33.402" v="453"/>
          <ac:cxnSpMkLst>
            <pc:docMk/>
            <pc:sldMk cId="38019242" sldId="426"/>
            <ac:cxnSpMk id="14" creationId="{69FA0C64-4A61-4A96-A9C2-79144FA5418C}"/>
          </ac:cxnSpMkLst>
        </pc:cxnChg>
        <pc:cxnChg chg="add mod">
          <ac:chgData name="help desk" userId="076106f8-e622-4bba-bf8d-41b4b1aaf204" providerId="ADAL" clId="{F820222A-B496-4647-A846-C78F09FAE9F9}" dt="2025-04-14T15:19:48.382" v="481" actId="1036"/>
          <ac:cxnSpMkLst>
            <pc:docMk/>
            <pc:sldMk cId="38019242" sldId="426"/>
            <ac:cxnSpMk id="16" creationId="{85888023-1B76-49AB-9939-FA9C4EF81C8A}"/>
          </ac:cxnSpMkLst>
        </pc:cxnChg>
        <pc:cxnChg chg="add mod">
          <ac:chgData name="help desk" userId="076106f8-e622-4bba-bf8d-41b4b1aaf204" providerId="ADAL" clId="{F820222A-B496-4647-A846-C78F09FAE9F9}" dt="2025-04-14T15:20:07" v="520" actId="14100"/>
          <ac:cxnSpMkLst>
            <pc:docMk/>
            <pc:sldMk cId="38019242" sldId="426"/>
            <ac:cxnSpMk id="17" creationId="{8CD0B213-3015-416C-8C80-5E73450085BE}"/>
          </ac:cxnSpMkLst>
        </pc:cxnChg>
        <pc:cxnChg chg="add mod">
          <ac:chgData name="help desk" userId="076106f8-e622-4bba-bf8d-41b4b1aaf204" providerId="ADAL" clId="{F820222A-B496-4647-A846-C78F09FAE9F9}" dt="2025-04-14T15:23:41.598" v="629" actId="14100"/>
          <ac:cxnSpMkLst>
            <pc:docMk/>
            <pc:sldMk cId="38019242" sldId="426"/>
            <ac:cxnSpMk id="21" creationId="{ABD81CDB-0C44-49CB-B727-2DE036CCA656}"/>
          </ac:cxnSpMkLst>
        </pc:cxnChg>
        <pc:cxnChg chg="add mod">
          <ac:chgData name="help desk" userId="076106f8-e622-4bba-bf8d-41b4b1aaf204" providerId="ADAL" clId="{F820222A-B496-4647-A846-C78F09FAE9F9}" dt="2025-04-14T15:22:52.373" v="583" actId="14100"/>
          <ac:cxnSpMkLst>
            <pc:docMk/>
            <pc:sldMk cId="38019242" sldId="426"/>
            <ac:cxnSpMk id="22" creationId="{A2DBF6DC-2D36-4560-AAA4-7C93D43D5F06}"/>
          </ac:cxnSpMkLst>
        </pc:cxnChg>
        <pc:cxnChg chg="add mod">
          <ac:chgData name="help desk" userId="076106f8-e622-4bba-bf8d-41b4b1aaf204" providerId="ADAL" clId="{F820222A-B496-4647-A846-C78F09FAE9F9}" dt="2025-04-14T15:23:47.341" v="631" actId="1036"/>
          <ac:cxnSpMkLst>
            <pc:docMk/>
            <pc:sldMk cId="38019242" sldId="426"/>
            <ac:cxnSpMk id="24" creationId="{C83FE53C-27A5-4B3C-9B3E-1B511C893E8E}"/>
          </ac:cxnSpMkLst>
        </pc:cxnChg>
        <pc:cxnChg chg="add mod">
          <ac:chgData name="help desk" userId="076106f8-e622-4bba-bf8d-41b4b1aaf204" providerId="ADAL" clId="{F820222A-B496-4647-A846-C78F09FAE9F9}" dt="2025-04-14T15:23:25.165" v="628" actId="14100"/>
          <ac:cxnSpMkLst>
            <pc:docMk/>
            <pc:sldMk cId="38019242" sldId="426"/>
            <ac:cxnSpMk id="25" creationId="{2504AB8D-E743-4CD5-962E-5916C412EC30}"/>
          </ac:cxnSpMkLst>
        </pc:cxnChg>
        <pc:cxnChg chg="mod">
          <ac:chgData name="help desk" userId="076106f8-e622-4bba-bf8d-41b4b1aaf204" providerId="ADAL" clId="{F820222A-B496-4647-A846-C78F09FAE9F9}" dt="2025-04-14T15:24:34.902" v="632" actId="14100"/>
          <ac:cxnSpMkLst>
            <pc:docMk/>
            <pc:sldMk cId="38019242" sldId="426"/>
            <ac:cxnSpMk id="28" creationId="{C70D196D-11DD-42B9-9DAD-5A061A21900E}"/>
          </ac:cxnSpMkLst>
        </pc:cxnChg>
      </pc:sldChg>
      <pc:sldChg chg="addSp modSp mod modAnim">
        <pc:chgData name="help desk" userId="076106f8-e622-4bba-bf8d-41b4b1aaf204" providerId="ADAL" clId="{F820222A-B496-4647-A846-C78F09FAE9F9}" dt="2025-04-14T15:38:34.976" v="769"/>
        <pc:sldMkLst>
          <pc:docMk/>
          <pc:sldMk cId="4131312783" sldId="427"/>
        </pc:sldMkLst>
        <pc:spChg chg="add mod">
          <ac:chgData name="help desk" userId="076106f8-e622-4bba-bf8d-41b4b1aaf204" providerId="ADAL" clId="{F820222A-B496-4647-A846-C78F09FAE9F9}" dt="2025-04-14T15:35:02.138" v="660"/>
          <ac:spMkLst>
            <pc:docMk/>
            <pc:sldMk cId="4131312783" sldId="427"/>
            <ac:spMk id="12" creationId="{4FEACDCD-3EE1-4C8B-9F61-BA8123F6E343}"/>
          </ac:spMkLst>
        </pc:spChg>
        <pc:spChg chg="mod">
          <ac:chgData name="help desk" userId="076106f8-e622-4bba-bf8d-41b4b1aaf204" providerId="ADAL" clId="{F820222A-B496-4647-A846-C78F09FAE9F9}" dt="2025-04-14T15:36:31.360" v="739" actId="14100"/>
          <ac:spMkLst>
            <pc:docMk/>
            <pc:sldMk cId="4131312783" sldId="427"/>
            <ac:spMk id="13" creationId="{BAD4139A-14DF-4010-8573-6833EF62AF18}"/>
          </ac:spMkLst>
        </pc:spChg>
        <pc:spChg chg="add mod">
          <ac:chgData name="help desk" userId="076106f8-e622-4bba-bf8d-41b4b1aaf204" providerId="ADAL" clId="{F820222A-B496-4647-A846-C78F09FAE9F9}" dt="2025-04-14T15:35:32.784" v="732" actId="1035"/>
          <ac:spMkLst>
            <pc:docMk/>
            <pc:sldMk cId="4131312783" sldId="427"/>
            <ac:spMk id="17" creationId="{A8CB521D-9A02-463A-83BD-B7E157FC9E3E}"/>
          </ac:spMkLst>
        </pc:spChg>
        <pc:cxnChg chg="add mod">
          <ac:chgData name="help desk" userId="076106f8-e622-4bba-bf8d-41b4b1aaf204" providerId="ADAL" clId="{F820222A-B496-4647-A846-C78F09FAE9F9}" dt="2025-04-14T15:36:55.084" v="757" actId="14100"/>
          <ac:cxnSpMkLst>
            <pc:docMk/>
            <pc:sldMk cId="4131312783" sldId="427"/>
            <ac:cxnSpMk id="10" creationId="{7D319B99-D4FE-4786-AD2B-A7827F55CB4F}"/>
          </ac:cxnSpMkLst>
        </pc:cxnChg>
        <pc:cxnChg chg="add mod">
          <ac:chgData name="help desk" userId="076106f8-e622-4bba-bf8d-41b4b1aaf204" providerId="ADAL" clId="{F820222A-B496-4647-A846-C78F09FAE9F9}" dt="2025-04-14T15:37:02.324" v="758" actId="14100"/>
          <ac:cxnSpMkLst>
            <pc:docMk/>
            <pc:sldMk cId="4131312783" sldId="427"/>
            <ac:cxnSpMk id="11" creationId="{79DC0C50-6BEF-4B79-8927-74E41DD7F60B}"/>
          </ac:cxnSpMkLst>
        </pc:cxnChg>
        <pc:cxnChg chg="add mod">
          <ac:chgData name="help desk" userId="076106f8-e622-4bba-bf8d-41b4b1aaf204" providerId="ADAL" clId="{F820222A-B496-4647-A846-C78F09FAE9F9}" dt="2025-04-14T15:36:41.794" v="754" actId="14100"/>
          <ac:cxnSpMkLst>
            <pc:docMk/>
            <pc:sldMk cId="4131312783" sldId="427"/>
            <ac:cxnSpMk id="14" creationId="{D1D27A68-F5FF-4107-81E2-DBE05EBC7216}"/>
          </ac:cxnSpMkLst>
        </pc:cxnChg>
        <pc:cxnChg chg="add mod">
          <ac:chgData name="help desk" userId="076106f8-e622-4bba-bf8d-41b4b1aaf204" providerId="ADAL" clId="{F820222A-B496-4647-A846-C78F09FAE9F9}" dt="2025-04-14T15:36:46.170" v="756" actId="14100"/>
          <ac:cxnSpMkLst>
            <pc:docMk/>
            <pc:sldMk cId="4131312783" sldId="427"/>
            <ac:cxnSpMk id="16" creationId="{17CB72FA-7C4E-49DA-B300-93583C7992EC}"/>
          </ac:cxnSpMkLst>
        </pc:cxnChg>
        <pc:cxnChg chg="mod">
          <ac:chgData name="help desk" userId="076106f8-e622-4bba-bf8d-41b4b1aaf204" providerId="ADAL" clId="{F820222A-B496-4647-A846-C78F09FAE9F9}" dt="2025-04-14T15:36:31.360" v="739" actId="14100"/>
          <ac:cxnSpMkLst>
            <pc:docMk/>
            <pc:sldMk cId="4131312783" sldId="427"/>
            <ac:cxnSpMk id="28" creationId="{C70D196D-11DD-42B9-9DAD-5A061A21900E}"/>
          </ac:cxnSpMkLst>
        </pc:cxnChg>
      </pc:sldChg>
      <pc:sldChg chg="addSp modSp mod modAnim">
        <pc:chgData name="help desk" userId="076106f8-e622-4bba-bf8d-41b4b1aaf204" providerId="ADAL" clId="{F820222A-B496-4647-A846-C78F09FAE9F9}" dt="2025-04-14T16:23:31.984" v="1379"/>
        <pc:sldMkLst>
          <pc:docMk/>
          <pc:sldMk cId="2286118437" sldId="428"/>
        </pc:sldMkLst>
        <pc:spChg chg="add mod">
          <ac:chgData name="help desk" userId="076106f8-e622-4bba-bf8d-41b4b1aaf204" providerId="ADAL" clId="{F820222A-B496-4647-A846-C78F09FAE9F9}" dt="2025-04-14T16:13:13.781" v="1195" actId="1035"/>
          <ac:spMkLst>
            <pc:docMk/>
            <pc:sldMk cId="2286118437" sldId="428"/>
            <ac:spMk id="12" creationId="{265BEA93-656D-4D8C-831F-0D3C241725C4}"/>
          </ac:spMkLst>
        </pc:spChg>
        <pc:spChg chg="mod">
          <ac:chgData name="help desk" userId="076106f8-e622-4bba-bf8d-41b4b1aaf204" providerId="ADAL" clId="{F820222A-B496-4647-A846-C78F09FAE9F9}" dt="2025-04-14T16:15:59.892" v="1309" actId="14100"/>
          <ac:spMkLst>
            <pc:docMk/>
            <pc:sldMk cId="2286118437" sldId="428"/>
            <ac:spMk id="13" creationId="{BAD4139A-14DF-4010-8573-6833EF62AF18}"/>
          </ac:spMkLst>
        </pc:spChg>
        <pc:spChg chg="add mod">
          <ac:chgData name="help desk" userId="076106f8-e622-4bba-bf8d-41b4b1aaf204" providerId="ADAL" clId="{F820222A-B496-4647-A846-C78F09FAE9F9}" dt="2025-04-14T16:14:15.463" v="1207" actId="1036"/>
          <ac:spMkLst>
            <pc:docMk/>
            <pc:sldMk cId="2286118437" sldId="428"/>
            <ac:spMk id="20" creationId="{8912E6CD-4121-451C-A80A-E6F84975CCEA}"/>
          </ac:spMkLst>
        </pc:spChg>
        <pc:spChg chg="mod">
          <ac:chgData name="help desk" userId="076106f8-e622-4bba-bf8d-41b4b1aaf204" providerId="ADAL" clId="{F820222A-B496-4647-A846-C78F09FAE9F9}" dt="2025-04-14T16:22:40.374" v="1372" actId="1076"/>
          <ac:spMkLst>
            <pc:docMk/>
            <pc:sldMk cId="2286118437" sldId="428"/>
            <ac:spMk id="30" creationId="{567B9DEB-7291-4F0E-BB95-7320873E24A4}"/>
          </ac:spMkLst>
        </pc:spChg>
        <pc:cxnChg chg="add mod">
          <ac:chgData name="help desk" userId="076106f8-e622-4bba-bf8d-41b4b1aaf204" providerId="ADAL" clId="{F820222A-B496-4647-A846-C78F09FAE9F9}" dt="2025-04-14T16:16:20.547" v="1312" actId="14100"/>
          <ac:cxnSpMkLst>
            <pc:docMk/>
            <pc:sldMk cId="2286118437" sldId="428"/>
            <ac:cxnSpMk id="10" creationId="{35C256E7-6825-4B16-A2E8-4116D22425DC}"/>
          </ac:cxnSpMkLst>
        </pc:cxnChg>
        <pc:cxnChg chg="add mod">
          <ac:chgData name="help desk" userId="076106f8-e622-4bba-bf8d-41b4b1aaf204" providerId="ADAL" clId="{F820222A-B496-4647-A846-C78F09FAE9F9}" dt="2025-04-14T16:16:23.792" v="1313" actId="14100"/>
          <ac:cxnSpMkLst>
            <pc:docMk/>
            <pc:sldMk cId="2286118437" sldId="428"/>
            <ac:cxnSpMk id="11" creationId="{0F02763B-D609-4C96-8533-F174B0C8343B}"/>
          </ac:cxnSpMkLst>
        </pc:cxnChg>
        <pc:cxnChg chg="add mod">
          <ac:chgData name="help desk" userId="076106f8-e622-4bba-bf8d-41b4b1aaf204" providerId="ADAL" clId="{F820222A-B496-4647-A846-C78F09FAE9F9}" dt="2025-04-14T16:13:51.136" v="1200" actId="571"/>
          <ac:cxnSpMkLst>
            <pc:docMk/>
            <pc:sldMk cId="2286118437" sldId="428"/>
            <ac:cxnSpMk id="16" creationId="{ACA0F3D3-2BB1-4C9E-A78C-A05D46AD444B}"/>
          </ac:cxnSpMkLst>
        </pc:cxnChg>
        <pc:cxnChg chg="add mod">
          <ac:chgData name="help desk" userId="076106f8-e622-4bba-bf8d-41b4b1aaf204" providerId="ADAL" clId="{F820222A-B496-4647-A846-C78F09FAE9F9}" dt="2025-04-14T16:13:51.136" v="1200" actId="571"/>
          <ac:cxnSpMkLst>
            <pc:docMk/>
            <pc:sldMk cId="2286118437" sldId="428"/>
            <ac:cxnSpMk id="17" creationId="{733C030B-144D-4D81-98EE-4C2160357DA4}"/>
          </ac:cxnSpMkLst>
        </pc:cxnChg>
        <pc:cxnChg chg="add mod">
          <ac:chgData name="help desk" userId="076106f8-e622-4bba-bf8d-41b4b1aaf204" providerId="ADAL" clId="{F820222A-B496-4647-A846-C78F09FAE9F9}" dt="2025-04-14T16:16:35.562" v="1315" actId="14100"/>
          <ac:cxnSpMkLst>
            <pc:docMk/>
            <pc:sldMk cId="2286118437" sldId="428"/>
            <ac:cxnSpMk id="18" creationId="{F3401D50-BD65-4111-977A-D04D915D5AB5}"/>
          </ac:cxnSpMkLst>
        </pc:cxnChg>
        <pc:cxnChg chg="add mod">
          <ac:chgData name="help desk" userId="076106f8-e622-4bba-bf8d-41b4b1aaf204" providerId="ADAL" clId="{F820222A-B496-4647-A846-C78F09FAE9F9}" dt="2025-04-14T16:16:28.652" v="1314" actId="14100"/>
          <ac:cxnSpMkLst>
            <pc:docMk/>
            <pc:sldMk cId="2286118437" sldId="428"/>
            <ac:cxnSpMk id="21" creationId="{34850FA8-5C64-4817-935F-5B554B553794}"/>
          </ac:cxnSpMkLst>
        </pc:cxnChg>
        <pc:cxnChg chg="mod ord">
          <ac:chgData name="help desk" userId="076106f8-e622-4bba-bf8d-41b4b1aaf204" providerId="ADAL" clId="{F820222A-B496-4647-A846-C78F09FAE9F9}" dt="2025-04-14T16:22:40.374" v="1372" actId="1076"/>
          <ac:cxnSpMkLst>
            <pc:docMk/>
            <pc:sldMk cId="2286118437" sldId="428"/>
            <ac:cxnSpMk id="28" creationId="{C70D196D-11DD-42B9-9DAD-5A061A21900E}"/>
          </ac:cxnSpMkLst>
        </pc:cxnChg>
      </pc:sldChg>
      <pc:sldChg chg="addSp modSp mod modAnim">
        <pc:chgData name="help desk" userId="076106f8-e622-4bba-bf8d-41b4b1aaf204" providerId="ADAL" clId="{F820222A-B496-4647-A846-C78F09FAE9F9}" dt="2025-04-14T15:45:43.353" v="894"/>
        <pc:sldMkLst>
          <pc:docMk/>
          <pc:sldMk cId="2874600780" sldId="429"/>
        </pc:sldMkLst>
        <pc:spChg chg="add mod">
          <ac:chgData name="help desk" userId="076106f8-e622-4bba-bf8d-41b4b1aaf204" providerId="ADAL" clId="{F820222A-B496-4647-A846-C78F09FAE9F9}" dt="2025-04-14T15:39:40.072" v="774" actId="14100"/>
          <ac:spMkLst>
            <pc:docMk/>
            <pc:sldMk cId="2874600780" sldId="429"/>
            <ac:spMk id="12" creationId="{FA263B58-6E22-4CF2-B99C-7173852862A3}"/>
          </ac:spMkLst>
        </pc:spChg>
        <pc:spChg chg="mod">
          <ac:chgData name="help desk" userId="076106f8-e622-4bba-bf8d-41b4b1aaf204" providerId="ADAL" clId="{F820222A-B496-4647-A846-C78F09FAE9F9}" dt="2025-04-14T15:39:44.896" v="775" actId="1076"/>
          <ac:spMkLst>
            <pc:docMk/>
            <pc:sldMk cId="2874600780" sldId="429"/>
            <ac:spMk id="13" creationId="{BAD4139A-14DF-4010-8573-6833EF62AF18}"/>
          </ac:spMkLst>
        </pc:spChg>
        <pc:spChg chg="add mod">
          <ac:chgData name="help desk" userId="076106f8-e622-4bba-bf8d-41b4b1aaf204" providerId="ADAL" clId="{F820222A-B496-4647-A846-C78F09FAE9F9}" dt="2025-04-14T15:41:18.088" v="857" actId="14100"/>
          <ac:spMkLst>
            <pc:docMk/>
            <pc:sldMk cId="2874600780" sldId="429"/>
            <ac:spMk id="20" creationId="{BE8025D8-132D-4ACF-9C48-072BEC03422B}"/>
          </ac:spMkLst>
        </pc:spChg>
        <pc:cxnChg chg="add mod">
          <ac:chgData name="help desk" userId="076106f8-e622-4bba-bf8d-41b4b1aaf204" providerId="ADAL" clId="{F820222A-B496-4647-A846-C78F09FAE9F9}" dt="2025-04-14T15:40:05.056" v="806" actId="1035"/>
          <ac:cxnSpMkLst>
            <pc:docMk/>
            <pc:sldMk cId="2874600780" sldId="429"/>
            <ac:cxnSpMk id="10" creationId="{A59F6D39-2E96-4C07-8F7E-4F91870B129E}"/>
          </ac:cxnSpMkLst>
        </pc:cxnChg>
        <pc:cxnChg chg="add mod">
          <ac:chgData name="help desk" userId="076106f8-e622-4bba-bf8d-41b4b1aaf204" providerId="ADAL" clId="{F820222A-B496-4647-A846-C78F09FAE9F9}" dt="2025-04-14T15:39:58.016" v="776" actId="14100"/>
          <ac:cxnSpMkLst>
            <pc:docMk/>
            <pc:sldMk cId="2874600780" sldId="429"/>
            <ac:cxnSpMk id="11" creationId="{B696C43D-58BD-46EC-9801-FE52DC1B0ED2}"/>
          </ac:cxnSpMkLst>
        </pc:cxnChg>
        <pc:cxnChg chg="add mod">
          <ac:chgData name="help desk" userId="076106f8-e622-4bba-bf8d-41b4b1aaf204" providerId="ADAL" clId="{F820222A-B496-4647-A846-C78F09FAE9F9}" dt="2025-04-14T15:41:38.867" v="880" actId="1036"/>
          <ac:cxnSpMkLst>
            <pc:docMk/>
            <pc:sldMk cId="2874600780" sldId="429"/>
            <ac:cxnSpMk id="17" creationId="{F2E7E1A5-7CA4-43B7-9736-4AFD3121C710}"/>
          </ac:cxnSpMkLst>
        </pc:cxnChg>
        <pc:cxnChg chg="add mod">
          <ac:chgData name="help desk" userId="076106f8-e622-4bba-bf8d-41b4b1aaf204" providerId="ADAL" clId="{F820222A-B496-4647-A846-C78F09FAE9F9}" dt="2025-04-14T15:41:44.080" v="881" actId="14100"/>
          <ac:cxnSpMkLst>
            <pc:docMk/>
            <pc:sldMk cId="2874600780" sldId="429"/>
            <ac:cxnSpMk id="18" creationId="{5ED563CD-FFFC-4977-87D5-C29821109031}"/>
          </ac:cxnSpMkLst>
        </pc:cxnChg>
        <pc:cxnChg chg="mod">
          <ac:chgData name="help desk" userId="076106f8-e622-4bba-bf8d-41b4b1aaf204" providerId="ADAL" clId="{F820222A-B496-4647-A846-C78F09FAE9F9}" dt="2025-04-14T15:39:44.896" v="775" actId="1076"/>
          <ac:cxnSpMkLst>
            <pc:docMk/>
            <pc:sldMk cId="2874600780" sldId="429"/>
            <ac:cxnSpMk id="28" creationId="{C70D196D-11DD-42B9-9DAD-5A061A21900E}"/>
          </ac:cxnSpMkLst>
        </pc:cxnChg>
      </pc:sldChg>
      <pc:sldChg chg="addSp delSp modSp mod modAnim">
        <pc:chgData name="help desk" userId="076106f8-e622-4bba-bf8d-41b4b1aaf204" providerId="ADAL" clId="{F820222A-B496-4647-A846-C78F09FAE9F9}" dt="2025-04-14T16:12:33.806" v="1151"/>
        <pc:sldMkLst>
          <pc:docMk/>
          <pc:sldMk cId="1042846445" sldId="430"/>
        </pc:sldMkLst>
        <pc:spChg chg="add mod">
          <ac:chgData name="help desk" userId="076106f8-e622-4bba-bf8d-41b4b1aaf204" providerId="ADAL" clId="{F820222A-B496-4647-A846-C78F09FAE9F9}" dt="2025-04-14T15:59:47.542" v="896"/>
          <ac:spMkLst>
            <pc:docMk/>
            <pc:sldMk cId="1042846445" sldId="430"/>
            <ac:spMk id="12" creationId="{BB7103E7-E6BE-4F6C-BFD1-8D09B811AE2B}"/>
          </ac:spMkLst>
        </pc:spChg>
        <pc:spChg chg="mod">
          <ac:chgData name="help desk" userId="076106f8-e622-4bba-bf8d-41b4b1aaf204" providerId="ADAL" clId="{F820222A-B496-4647-A846-C78F09FAE9F9}" dt="2025-04-14T16:00:43.197" v="936" actId="1035"/>
          <ac:spMkLst>
            <pc:docMk/>
            <pc:sldMk cId="1042846445" sldId="430"/>
            <ac:spMk id="13" creationId="{BAD4139A-14DF-4010-8573-6833EF62AF18}"/>
          </ac:spMkLst>
        </pc:spChg>
        <pc:spChg chg="add mod">
          <ac:chgData name="help desk" userId="076106f8-e622-4bba-bf8d-41b4b1aaf204" providerId="ADAL" clId="{F820222A-B496-4647-A846-C78F09FAE9F9}" dt="2025-04-14T16:02:01.589" v="965" actId="1035"/>
          <ac:spMkLst>
            <pc:docMk/>
            <pc:sldMk cId="1042846445" sldId="430"/>
            <ac:spMk id="18" creationId="{E9D1CD52-DBF8-47A8-BCF9-F2C12A177165}"/>
          </ac:spMkLst>
        </pc:spChg>
        <pc:spChg chg="add mod">
          <ac:chgData name="help desk" userId="076106f8-e622-4bba-bf8d-41b4b1aaf204" providerId="ADAL" clId="{F820222A-B496-4647-A846-C78F09FAE9F9}" dt="2025-04-14T16:03:17.825" v="1033" actId="14100"/>
          <ac:spMkLst>
            <pc:docMk/>
            <pc:sldMk cId="1042846445" sldId="430"/>
            <ac:spMk id="23" creationId="{8AFFFF11-8995-4816-8542-D4D1F3A226DB}"/>
          </ac:spMkLst>
        </pc:spChg>
        <pc:spChg chg="mod">
          <ac:chgData name="help desk" userId="076106f8-e622-4bba-bf8d-41b4b1aaf204" providerId="ADAL" clId="{F820222A-B496-4647-A846-C78F09FAE9F9}" dt="2025-04-14T15:56:50.916" v="895" actId="1035"/>
          <ac:spMkLst>
            <pc:docMk/>
            <pc:sldMk cId="1042846445" sldId="430"/>
            <ac:spMk id="30" creationId="{567B9DEB-7291-4F0E-BB95-7320873E24A4}"/>
          </ac:spMkLst>
        </pc:spChg>
        <pc:spChg chg="add mod">
          <ac:chgData name="help desk" userId="076106f8-e622-4bba-bf8d-41b4b1aaf204" providerId="ADAL" clId="{F820222A-B496-4647-A846-C78F09FAE9F9}" dt="2025-04-14T16:05:37.260" v="1094" actId="14100"/>
          <ac:spMkLst>
            <pc:docMk/>
            <pc:sldMk cId="1042846445" sldId="430"/>
            <ac:spMk id="32" creationId="{02E12707-27A6-4AD9-B404-368426AEFF01}"/>
          </ac:spMkLst>
        </pc:spChg>
        <pc:spChg chg="add mod">
          <ac:chgData name="help desk" userId="076106f8-e622-4bba-bf8d-41b4b1aaf204" providerId="ADAL" clId="{F820222A-B496-4647-A846-C78F09FAE9F9}" dt="2025-04-14T16:06:38.421" v="1128" actId="14100"/>
          <ac:spMkLst>
            <pc:docMk/>
            <pc:sldMk cId="1042846445" sldId="430"/>
            <ac:spMk id="36" creationId="{ED2A1599-0B31-4553-BD10-DBBF13BF0752}"/>
          </ac:spMkLst>
        </pc:spChg>
        <pc:spChg chg="add del mod">
          <ac:chgData name="help desk" userId="076106f8-e622-4bba-bf8d-41b4b1aaf204" providerId="ADAL" clId="{F820222A-B496-4647-A846-C78F09FAE9F9}" dt="2025-04-14T16:12:33.806" v="1151"/>
          <ac:spMkLst>
            <pc:docMk/>
            <pc:sldMk cId="1042846445" sldId="430"/>
            <ac:spMk id="46" creationId="{D36E8ACE-B981-4CA0-9A05-D3357DA8EC61}"/>
          </ac:spMkLst>
        </pc:spChg>
        <pc:picChg chg="mod">
          <ac:chgData name="help desk" userId="076106f8-e622-4bba-bf8d-41b4b1aaf204" providerId="ADAL" clId="{F820222A-B496-4647-A846-C78F09FAE9F9}" dt="2025-04-14T16:05:23.899" v="1086" actId="1076"/>
          <ac:picMkLst>
            <pc:docMk/>
            <pc:sldMk cId="1042846445" sldId="430"/>
            <ac:picMk id="3" creationId="{7C5ADAA0-A633-48EC-840D-D6CD29C218A5}"/>
          </ac:picMkLst>
        </pc:picChg>
        <pc:picChg chg="add mod">
          <ac:chgData name="help desk" userId="076106f8-e622-4bba-bf8d-41b4b1aaf204" providerId="ADAL" clId="{F820222A-B496-4647-A846-C78F09FAE9F9}" dt="2025-04-14T16:08:14.960" v="1136" actId="692"/>
          <ac:picMkLst>
            <pc:docMk/>
            <pc:sldMk cId="1042846445" sldId="430"/>
            <ac:picMk id="43" creationId="{138D2C44-200D-4524-9990-DC50FF3C797D}"/>
          </ac:picMkLst>
        </pc:picChg>
        <pc:cxnChg chg="add mod">
          <ac:chgData name="help desk" userId="076106f8-e622-4bba-bf8d-41b4b1aaf204" providerId="ADAL" clId="{F820222A-B496-4647-A846-C78F09FAE9F9}" dt="2025-04-14T16:00:43.197" v="936" actId="1035"/>
          <ac:cxnSpMkLst>
            <pc:docMk/>
            <pc:sldMk cId="1042846445" sldId="430"/>
            <ac:cxnSpMk id="10" creationId="{C6F5156B-9BC2-48C5-BB1C-B80F09CC7ABA}"/>
          </ac:cxnSpMkLst>
        </pc:cxnChg>
        <pc:cxnChg chg="add mod">
          <ac:chgData name="help desk" userId="076106f8-e622-4bba-bf8d-41b4b1aaf204" providerId="ADAL" clId="{F820222A-B496-4647-A846-C78F09FAE9F9}" dt="2025-04-14T16:01:13.428" v="937" actId="14100"/>
          <ac:cxnSpMkLst>
            <pc:docMk/>
            <pc:sldMk cId="1042846445" sldId="430"/>
            <ac:cxnSpMk id="11" creationId="{ED218864-8295-468F-8F4D-C1217B6C4642}"/>
          </ac:cxnSpMkLst>
        </pc:cxnChg>
        <pc:cxnChg chg="add mod">
          <ac:chgData name="help desk" userId="076106f8-e622-4bba-bf8d-41b4b1aaf204" providerId="ADAL" clId="{F820222A-B496-4647-A846-C78F09FAE9F9}" dt="2025-04-14T16:01:45.008" v="962" actId="1036"/>
          <ac:cxnSpMkLst>
            <pc:docMk/>
            <pc:sldMk cId="1042846445" sldId="430"/>
            <ac:cxnSpMk id="16" creationId="{908D66E5-3524-4954-9F99-29A4AF36B853}"/>
          </ac:cxnSpMkLst>
        </pc:cxnChg>
        <pc:cxnChg chg="add mod">
          <ac:chgData name="help desk" userId="076106f8-e622-4bba-bf8d-41b4b1aaf204" providerId="ADAL" clId="{F820222A-B496-4647-A846-C78F09FAE9F9}" dt="2025-04-14T16:02:10.403" v="966" actId="14100"/>
          <ac:cxnSpMkLst>
            <pc:docMk/>
            <pc:sldMk cId="1042846445" sldId="430"/>
            <ac:cxnSpMk id="17" creationId="{34036BD6-41E6-4757-AB86-C5CC04E1DAF0}"/>
          </ac:cxnSpMkLst>
        </pc:cxnChg>
        <pc:cxnChg chg="add mod">
          <ac:chgData name="help desk" userId="076106f8-e622-4bba-bf8d-41b4b1aaf204" providerId="ADAL" clId="{F820222A-B496-4647-A846-C78F09FAE9F9}" dt="2025-04-14T16:04:53.138" v="1040" actId="14100"/>
          <ac:cxnSpMkLst>
            <pc:docMk/>
            <pc:sldMk cId="1042846445" sldId="430"/>
            <ac:cxnSpMk id="21" creationId="{B7008AE3-0B4F-4C04-B75D-D7FFF8BBFC8F}"/>
          </ac:cxnSpMkLst>
        </pc:cxnChg>
        <pc:cxnChg chg="add mod">
          <ac:chgData name="help desk" userId="076106f8-e622-4bba-bf8d-41b4b1aaf204" providerId="ADAL" clId="{F820222A-B496-4647-A846-C78F09FAE9F9}" dt="2025-04-14T16:04:44.900" v="1037" actId="14100"/>
          <ac:cxnSpMkLst>
            <pc:docMk/>
            <pc:sldMk cId="1042846445" sldId="430"/>
            <ac:cxnSpMk id="22" creationId="{FBC2F3B8-45F3-4E2C-B880-35ECC9510C21}"/>
          </ac:cxnSpMkLst>
        </pc:cxnChg>
        <pc:cxnChg chg="mod">
          <ac:chgData name="help desk" userId="076106f8-e622-4bba-bf8d-41b4b1aaf204" providerId="ADAL" clId="{F820222A-B496-4647-A846-C78F09FAE9F9}" dt="2025-04-14T16:00:43.197" v="936" actId="1035"/>
          <ac:cxnSpMkLst>
            <pc:docMk/>
            <pc:sldMk cId="1042846445" sldId="430"/>
            <ac:cxnSpMk id="28" creationId="{C70D196D-11DD-42B9-9DAD-5A061A21900E}"/>
          </ac:cxnSpMkLst>
        </pc:cxnChg>
        <pc:cxnChg chg="add mod">
          <ac:chgData name="help desk" userId="076106f8-e622-4bba-bf8d-41b4b1aaf204" providerId="ADAL" clId="{F820222A-B496-4647-A846-C78F09FAE9F9}" dt="2025-04-14T16:05:15.823" v="1084" actId="1036"/>
          <ac:cxnSpMkLst>
            <pc:docMk/>
            <pc:sldMk cId="1042846445" sldId="430"/>
            <ac:cxnSpMk id="29" creationId="{EC28CB72-B0B7-48C0-B648-F18D5F569905}"/>
          </ac:cxnSpMkLst>
        </pc:cxnChg>
        <pc:cxnChg chg="add mod">
          <ac:chgData name="help desk" userId="076106f8-e622-4bba-bf8d-41b4b1aaf204" providerId="ADAL" clId="{F820222A-B496-4647-A846-C78F09FAE9F9}" dt="2025-04-14T16:05:41.589" v="1095" actId="14100"/>
          <ac:cxnSpMkLst>
            <pc:docMk/>
            <pc:sldMk cId="1042846445" sldId="430"/>
            <ac:cxnSpMk id="31" creationId="{26CAC944-60ED-49E0-978F-4AFC75D0E0DD}"/>
          </ac:cxnSpMkLst>
        </pc:cxnChg>
        <pc:cxnChg chg="add mod">
          <ac:chgData name="help desk" userId="076106f8-e622-4bba-bf8d-41b4b1aaf204" providerId="ADAL" clId="{F820222A-B496-4647-A846-C78F09FAE9F9}" dt="2025-04-14T16:06:09.950" v="1122" actId="14100"/>
          <ac:cxnSpMkLst>
            <pc:docMk/>
            <pc:sldMk cId="1042846445" sldId="430"/>
            <ac:cxnSpMk id="34" creationId="{EF558223-E498-42F4-956A-E82D4B34C325}"/>
          </ac:cxnSpMkLst>
        </pc:cxnChg>
        <pc:cxnChg chg="add mod">
          <ac:chgData name="help desk" userId="076106f8-e622-4bba-bf8d-41b4b1aaf204" providerId="ADAL" clId="{F820222A-B496-4647-A846-C78F09FAE9F9}" dt="2025-04-14T16:06:38.421" v="1128" actId="14100"/>
          <ac:cxnSpMkLst>
            <pc:docMk/>
            <pc:sldMk cId="1042846445" sldId="430"/>
            <ac:cxnSpMk id="35" creationId="{52BFBCE5-B34F-400D-90C1-BF974D6352AE}"/>
          </ac:cxnSpMkLst>
        </pc:cxnChg>
        <pc:cxnChg chg="add del mod">
          <ac:chgData name="help desk" userId="076106f8-e622-4bba-bf8d-41b4b1aaf204" providerId="ADAL" clId="{F820222A-B496-4647-A846-C78F09FAE9F9}" dt="2025-04-14T16:12:33.806" v="1151"/>
          <ac:cxnSpMkLst>
            <pc:docMk/>
            <pc:sldMk cId="1042846445" sldId="430"/>
            <ac:cxnSpMk id="44" creationId="{C90E39B7-7105-4C20-AA5C-35ACCD724E71}"/>
          </ac:cxnSpMkLst>
        </pc:cxnChg>
        <pc:cxnChg chg="add del mod">
          <ac:chgData name="help desk" userId="076106f8-e622-4bba-bf8d-41b4b1aaf204" providerId="ADAL" clId="{F820222A-B496-4647-A846-C78F09FAE9F9}" dt="2025-04-14T16:12:33.806" v="1151"/>
          <ac:cxnSpMkLst>
            <pc:docMk/>
            <pc:sldMk cId="1042846445" sldId="430"/>
            <ac:cxnSpMk id="45" creationId="{BB919253-7E95-4923-84C0-6554734A13D2}"/>
          </ac:cxnSpMkLst>
        </pc:cxnChg>
      </pc:sldChg>
      <pc:sldChg chg="addSp modSp mod modAnim">
        <pc:chgData name="help desk" userId="076106f8-e622-4bba-bf8d-41b4b1aaf204" providerId="ADAL" clId="{F820222A-B496-4647-A846-C78F09FAE9F9}" dt="2025-04-14T17:20:55.998" v="1670"/>
        <pc:sldMkLst>
          <pc:docMk/>
          <pc:sldMk cId="3771394161" sldId="431"/>
        </pc:sldMkLst>
        <pc:spChg chg="add mod">
          <ac:chgData name="help desk" userId="076106f8-e622-4bba-bf8d-41b4b1aaf204" providerId="ADAL" clId="{F820222A-B496-4647-A846-C78F09FAE9F9}" dt="2025-04-14T16:25:25.405" v="1382"/>
          <ac:spMkLst>
            <pc:docMk/>
            <pc:sldMk cId="3771394161" sldId="431"/>
            <ac:spMk id="12" creationId="{A80F837F-4ACB-48E9-869B-16A6418B4250}"/>
          </ac:spMkLst>
        </pc:spChg>
        <pc:spChg chg="mod">
          <ac:chgData name="help desk" userId="076106f8-e622-4bba-bf8d-41b4b1aaf204" providerId="ADAL" clId="{F820222A-B496-4647-A846-C78F09FAE9F9}" dt="2025-04-14T17:11:06.153" v="1501" actId="1076"/>
          <ac:spMkLst>
            <pc:docMk/>
            <pc:sldMk cId="3771394161" sldId="431"/>
            <ac:spMk id="13" creationId="{BAD4139A-14DF-4010-8573-6833EF62AF18}"/>
          </ac:spMkLst>
        </pc:spChg>
        <pc:spChg chg="add mod">
          <ac:chgData name="help desk" userId="076106f8-e622-4bba-bf8d-41b4b1aaf204" providerId="ADAL" clId="{F820222A-B496-4647-A846-C78F09FAE9F9}" dt="2025-04-14T17:12:37.156" v="1570" actId="14100"/>
          <ac:spMkLst>
            <pc:docMk/>
            <pc:sldMk cId="3771394161" sldId="431"/>
            <ac:spMk id="18" creationId="{FB8CD7A0-F157-44D1-86E0-8023F53D7556}"/>
          </ac:spMkLst>
        </pc:spChg>
        <pc:spChg chg="add mod">
          <ac:chgData name="help desk" userId="076106f8-e622-4bba-bf8d-41b4b1aaf204" providerId="ADAL" clId="{F820222A-B496-4647-A846-C78F09FAE9F9}" dt="2025-04-14T17:13:15.086" v="1598" actId="14100"/>
          <ac:spMkLst>
            <pc:docMk/>
            <pc:sldMk cId="3771394161" sldId="431"/>
            <ac:spMk id="36" creationId="{1DD3DCC2-E810-491E-BCE7-C91E55361B2A}"/>
          </ac:spMkLst>
        </pc:spChg>
        <pc:spChg chg="add mod">
          <ac:chgData name="help desk" userId="076106f8-e622-4bba-bf8d-41b4b1aaf204" providerId="ADAL" clId="{F820222A-B496-4647-A846-C78F09FAE9F9}" dt="2025-04-14T17:14:29.941" v="1642" actId="1036"/>
          <ac:spMkLst>
            <pc:docMk/>
            <pc:sldMk cId="3771394161" sldId="431"/>
            <ac:spMk id="42" creationId="{148251D4-DE1F-47B2-BACA-C8931459B802}"/>
          </ac:spMkLst>
        </pc:spChg>
        <pc:cxnChg chg="add mod">
          <ac:chgData name="help desk" userId="076106f8-e622-4bba-bf8d-41b4b1aaf204" providerId="ADAL" clId="{F820222A-B496-4647-A846-C78F09FAE9F9}" dt="2025-04-14T17:12:04.388" v="1566" actId="14100"/>
          <ac:cxnSpMkLst>
            <pc:docMk/>
            <pc:sldMk cId="3771394161" sldId="431"/>
            <ac:cxnSpMk id="10" creationId="{59B29E53-7FE2-4C39-9C38-28ED83578F15}"/>
          </ac:cxnSpMkLst>
        </pc:cxnChg>
        <pc:cxnChg chg="add mod">
          <ac:chgData name="help desk" userId="076106f8-e622-4bba-bf8d-41b4b1aaf204" providerId="ADAL" clId="{F820222A-B496-4647-A846-C78F09FAE9F9}" dt="2025-04-14T17:12:09.437" v="1567" actId="14100"/>
          <ac:cxnSpMkLst>
            <pc:docMk/>
            <pc:sldMk cId="3771394161" sldId="431"/>
            <ac:cxnSpMk id="11" creationId="{FBCDF9C4-EF3C-464B-B7A3-F374BF3AA0FE}"/>
          </ac:cxnSpMkLst>
        </pc:cxnChg>
        <pc:cxnChg chg="add mod">
          <ac:chgData name="help desk" userId="076106f8-e622-4bba-bf8d-41b4b1aaf204" providerId="ADAL" clId="{F820222A-B496-4647-A846-C78F09FAE9F9}" dt="2025-04-14T17:11:19.275" v="1502" actId="1076"/>
          <ac:cxnSpMkLst>
            <pc:docMk/>
            <pc:sldMk cId="3771394161" sldId="431"/>
            <ac:cxnSpMk id="16" creationId="{05DF7CC4-4FF5-4F49-A5C4-3338FD60DFF1}"/>
          </ac:cxnSpMkLst>
        </pc:cxnChg>
        <pc:cxnChg chg="add mod">
          <ac:chgData name="help desk" userId="076106f8-e622-4bba-bf8d-41b4b1aaf204" providerId="ADAL" clId="{F820222A-B496-4647-A846-C78F09FAE9F9}" dt="2025-04-14T17:12:18.476" v="1569" actId="14100"/>
          <ac:cxnSpMkLst>
            <pc:docMk/>
            <pc:sldMk cId="3771394161" sldId="431"/>
            <ac:cxnSpMk id="17" creationId="{F243897A-8D2E-4DA3-BEAC-85F1BE5C3393}"/>
          </ac:cxnSpMkLst>
        </pc:cxnChg>
        <pc:cxnChg chg="mod">
          <ac:chgData name="help desk" userId="076106f8-e622-4bba-bf8d-41b4b1aaf204" providerId="ADAL" clId="{F820222A-B496-4647-A846-C78F09FAE9F9}" dt="2025-04-14T17:11:53.787" v="1560" actId="14100"/>
          <ac:cxnSpMkLst>
            <pc:docMk/>
            <pc:sldMk cId="3771394161" sldId="431"/>
            <ac:cxnSpMk id="28" creationId="{C70D196D-11DD-42B9-9DAD-5A061A21900E}"/>
          </ac:cxnSpMkLst>
        </pc:cxnChg>
        <pc:cxnChg chg="add mod">
          <ac:chgData name="help desk" userId="076106f8-e622-4bba-bf8d-41b4b1aaf204" providerId="ADAL" clId="{F820222A-B496-4647-A846-C78F09FAE9F9}" dt="2025-04-14T17:14:08.308" v="1635" actId="1038"/>
          <ac:cxnSpMkLst>
            <pc:docMk/>
            <pc:sldMk cId="3771394161" sldId="431"/>
            <ac:cxnSpMk id="34" creationId="{A4D94F5C-780A-4E24-9342-B729AAC6CB4E}"/>
          </ac:cxnSpMkLst>
        </pc:cxnChg>
        <pc:cxnChg chg="add mod">
          <ac:chgData name="help desk" userId="076106f8-e622-4bba-bf8d-41b4b1aaf204" providerId="ADAL" clId="{F820222A-B496-4647-A846-C78F09FAE9F9}" dt="2025-04-14T17:15:15.927" v="1646" actId="14100"/>
          <ac:cxnSpMkLst>
            <pc:docMk/>
            <pc:sldMk cId="3771394161" sldId="431"/>
            <ac:cxnSpMk id="35" creationId="{C09F3C88-2295-432B-ACE6-F7104C00F7F8}"/>
          </ac:cxnSpMkLst>
        </pc:cxnChg>
        <pc:cxnChg chg="add mod">
          <ac:chgData name="help desk" userId="076106f8-e622-4bba-bf8d-41b4b1aaf204" providerId="ADAL" clId="{F820222A-B496-4647-A846-C78F09FAE9F9}" dt="2025-04-14T17:14:58.327" v="1644" actId="14100"/>
          <ac:cxnSpMkLst>
            <pc:docMk/>
            <pc:sldMk cId="3771394161" sldId="431"/>
            <ac:cxnSpMk id="40" creationId="{2B8ACFBF-1F51-40C2-9D58-6D13B66766F4}"/>
          </ac:cxnSpMkLst>
        </pc:cxnChg>
        <pc:cxnChg chg="add mod">
          <ac:chgData name="help desk" userId="076106f8-e622-4bba-bf8d-41b4b1aaf204" providerId="ADAL" clId="{F820222A-B496-4647-A846-C78F09FAE9F9}" dt="2025-04-14T17:16:38.242" v="1648" actId="1076"/>
          <ac:cxnSpMkLst>
            <pc:docMk/>
            <pc:sldMk cId="3771394161" sldId="431"/>
            <ac:cxnSpMk id="41" creationId="{E063712E-343F-466E-BA40-C6D11DEE8ADF}"/>
          </ac:cxnSpMkLst>
        </pc:cxnChg>
      </pc:sldChg>
      <pc:sldChg chg="addSp delSp modSp mod delAnim modAnim">
        <pc:chgData name="help desk" userId="076106f8-e622-4bba-bf8d-41b4b1aaf204" providerId="ADAL" clId="{F820222A-B496-4647-A846-C78F09FAE9F9}" dt="2025-04-14T20:20:18.924" v="3267" actId="14100"/>
        <pc:sldMkLst>
          <pc:docMk/>
          <pc:sldMk cId="3311507444" sldId="432"/>
        </pc:sldMkLst>
        <pc:spChg chg="add mod">
          <ac:chgData name="help desk" userId="076106f8-e622-4bba-bf8d-41b4b1aaf204" providerId="ADAL" clId="{F820222A-B496-4647-A846-C78F09FAE9F9}" dt="2025-04-14T20:20:18.924" v="3267" actId="14100"/>
          <ac:spMkLst>
            <pc:docMk/>
            <pc:sldMk cId="3311507444" sldId="432"/>
            <ac:spMk id="12" creationId="{6D7C7345-F6D7-4F0A-854B-24AACCACCD44}"/>
          </ac:spMkLst>
        </pc:spChg>
        <pc:spChg chg="mod">
          <ac:chgData name="help desk" userId="076106f8-e622-4bba-bf8d-41b4b1aaf204" providerId="ADAL" clId="{F820222A-B496-4647-A846-C78F09FAE9F9}" dt="2025-04-14T19:03:35.554" v="1838" actId="1036"/>
          <ac:spMkLst>
            <pc:docMk/>
            <pc:sldMk cId="3311507444" sldId="432"/>
            <ac:spMk id="13" creationId="{BAD4139A-14DF-4010-8573-6833EF62AF18}"/>
          </ac:spMkLst>
        </pc:spChg>
        <pc:spChg chg="add del mod">
          <ac:chgData name="help desk" userId="076106f8-e622-4bba-bf8d-41b4b1aaf204" providerId="ADAL" clId="{F820222A-B496-4647-A846-C78F09FAE9F9}" dt="2025-04-14T19:02:53.109" v="1810" actId="478"/>
          <ac:spMkLst>
            <pc:docMk/>
            <pc:sldMk cId="3311507444" sldId="432"/>
            <ac:spMk id="17" creationId="{FCDC7E96-D39A-46D4-BDD6-BE28AF20DF84}"/>
          </ac:spMkLst>
        </pc:spChg>
        <pc:spChg chg="add del mod">
          <ac:chgData name="help desk" userId="076106f8-e622-4bba-bf8d-41b4b1aaf204" providerId="ADAL" clId="{F820222A-B496-4647-A846-C78F09FAE9F9}" dt="2025-04-14T19:03:08.821" v="1813" actId="478"/>
          <ac:spMkLst>
            <pc:docMk/>
            <pc:sldMk cId="3311507444" sldId="432"/>
            <ac:spMk id="22" creationId="{84FCA23C-4AA5-4533-AE88-7A200241BF07}"/>
          </ac:spMkLst>
        </pc:spChg>
        <pc:cxnChg chg="add mod">
          <ac:chgData name="help desk" userId="076106f8-e622-4bba-bf8d-41b4b1aaf204" providerId="ADAL" clId="{F820222A-B496-4647-A846-C78F09FAE9F9}" dt="2025-04-14T19:03:58.870" v="1842" actId="1037"/>
          <ac:cxnSpMkLst>
            <pc:docMk/>
            <pc:sldMk cId="3311507444" sldId="432"/>
            <ac:cxnSpMk id="10" creationId="{48F6E287-B2AB-463D-A39A-9DE18D7DB813}"/>
          </ac:cxnSpMkLst>
        </pc:cxnChg>
        <pc:cxnChg chg="add mod">
          <ac:chgData name="help desk" userId="076106f8-e622-4bba-bf8d-41b4b1aaf204" providerId="ADAL" clId="{F820222A-B496-4647-A846-C78F09FAE9F9}" dt="2025-04-14T20:20:18.924" v="3267" actId="14100"/>
          <ac:cxnSpMkLst>
            <pc:docMk/>
            <pc:sldMk cId="3311507444" sldId="432"/>
            <ac:cxnSpMk id="11" creationId="{FEBC8B55-4F8D-4A1D-AA6C-9818F619A6FB}"/>
          </ac:cxnSpMkLst>
        </pc:cxnChg>
        <pc:cxnChg chg="add del mod">
          <ac:chgData name="help desk" userId="076106f8-e622-4bba-bf8d-41b4b1aaf204" providerId="ADAL" clId="{F820222A-B496-4647-A846-C78F09FAE9F9}" dt="2025-04-14T19:02:48.102" v="1808" actId="478"/>
          <ac:cxnSpMkLst>
            <pc:docMk/>
            <pc:sldMk cId="3311507444" sldId="432"/>
            <ac:cxnSpMk id="14" creationId="{17E7391C-A011-4B35-BC58-0DE3838569F9}"/>
          </ac:cxnSpMkLst>
        </pc:cxnChg>
        <pc:cxnChg chg="add del mod">
          <ac:chgData name="help desk" userId="076106f8-e622-4bba-bf8d-41b4b1aaf204" providerId="ADAL" clId="{F820222A-B496-4647-A846-C78F09FAE9F9}" dt="2025-04-14T19:02:51.401" v="1809" actId="478"/>
          <ac:cxnSpMkLst>
            <pc:docMk/>
            <pc:sldMk cId="3311507444" sldId="432"/>
            <ac:cxnSpMk id="16" creationId="{F49C8335-7D23-4070-B9AD-2A1C52349D76}"/>
          </ac:cxnSpMkLst>
        </pc:cxnChg>
        <pc:cxnChg chg="add del mod">
          <ac:chgData name="help desk" userId="076106f8-e622-4bba-bf8d-41b4b1aaf204" providerId="ADAL" clId="{F820222A-B496-4647-A846-C78F09FAE9F9}" dt="2025-04-14T19:03:27.008" v="1814" actId="478"/>
          <ac:cxnSpMkLst>
            <pc:docMk/>
            <pc:sldMk cId="3311507444" sldId="432"/>
            <ac:cxnSpMk id="20" creationId="{55EF50E3-9D13-41DE-87FC-501C43E08F56}"/>
          </ac:cxnSpMkLst>
        </pc:cxnChg>
        <pc:cxnChg chg="add del mod">
          <ac:chgData name="help desk" userId="076106f8-e622-4bba-bf8d-41b4b1aaf204" providerId="ADAL" clId="{F820222A-B496-4647-A846-C78F09FAE9F9}" dt="2025-04-14T19:03:08.821" v="1813" actId="478"/>
          <ac:cxnSpMkLst>
            <pc:docMk/>
            <pc:sldMk cId="3311507444" sldId="432"/>
            <ac:cxnSpMk id="21" creationId="{6188C702-2D4C-4DBD-AC3B-DF5CB3B22BA2}"/>
          </ac:cxnSpMkLst>
        </pc:cxnChg>
        <pc:cxnChg chg="mod">
          <ac:chgData name="help desk" userId="076106f8-e622-4bba-bf8d-41b4b1aaf204" providerId="ADAL" clId="{F820222A-B496-4647-A846-C78F09FAE9F9}" dt="2025-04-14T19:03:35.554" v="1838" actId="1036"/>
          <ac:cxnSpMkLst>
            <pc:docMk/>
            <pc:sldMk cId="3311507444" sldId="432"/>
            <ac:cxnSpMk id="28" creationId="{C70D196D-11DD-42B9-9DAD-5A061A21900E}"/>
          </ac:cxnSpMkLst>
        </pc:cxnChg>
      </pc:sldChg>
      <pc:sldChg chg="addSp delSp modSp add mod delAnim modAnim">
        <pc:chgData name="help desk" userId="076106f8-e622-4bba-bf8d-41b4b1aaf204" providerId="ADAL" clId="{F820222A-B496-4647-A846-C78F09FAE9F9}" dt="2025-04-14T20:14:19.044" v="3230"/>
        <pc:sldMkLst>
          <pc:docMk/>
          <pc:sldMk cId="393592676" sldId="437"/>
        </pc:sldMkLst>
        <pc:spChg chg="del">
          <ac:chgData name="help desk" userId="076106f8-e622-4bba-bf8d-41b4b1aaf204" providerId="ADAL" clId="{F820222A-B496-4647-A846-C78F09FAE9F9}" dt="2025-04-14T14:41:57.709" v="198" actId="478"/>
          <ac:spMkLst>
            <pc:docMk/>
            <pc:sldMk cId="393592676" sldId="437"/>
            <ac:spMk id="10" creationId="{DF90C2EC-7A6A-4622-BAD3-3C716C375B2E}"/>
          </ac:spMkLst>
        </pc:spChg>
        <pc:spChg chg="del">
          <ac:chgData name="help desk" userId="076106f8-e622-4bba-bf8d-41b4b1aaf204" providerId="ADAL" clId="{F820222A-B496-4647-A846-C78F09FAE9F9}" dt="2025-04-14T14:42:11.134" v="202" actId="478"/>
          <ac:spMkLst>
            <pc:docMk/>
            <pc:sldMk cId="393592676" sldId="437"/>
            <ac:spMk id="14" creationId="{EDAA59CB-BE43-4F33-A32B-2CA9C5B8FB5A}"/>
          </ac:spMkLst>
        </pc:spChg>
        <pc:spChg chg="mod">
          <ac:chgData name="help desk" userId="076106f8-e622-4bba-bf8d-41b4b1aaf204" providerId="ADAL" clId="{F820222A-B496-4647-A846-C78F09FAE9F9}" dt="2025-04-14T19:59:29.505" v="3124" actId="20577"/>
          <ac:spMkLst>
            <pc:docMk/>
            <pc:sldMk cId="393592676" sldId="437"/>
            <ac:spMk id="18" creationId="{C4F661F2-4786-4E34-97DF-78C3A9C92856}"/>
          </ac:spMkLst>
        </pc:spChg>
        <pc:spChg chg="mod">
          <ac:chgData name="help desk" userId="076106f8-e622-4bba-bf8d-41b4b1aaf204" providerId="ADAL" clId="{F820222A-B496-4647-A846-C78F09FAE9F9}" dt="2025-04-14T19:57:26.577" v="3044" actId="14100"/>
          <ac:spMkLst>
            <pc:docMk/>
            <pc:sldMk cId="393592676" sldId="437"/>
            <ac:spMk id="21" creationId="{9C6B6F71-67D0-4DBE-B2F9-63427F922BD7}"/>
          </ac:spMkLst>
        </pc:spChg>
        <pc:spChg chg="mod">
          <ac:chgData name="help desk" userId="076106f8-e622-4bba-bf8d-41b4b1aaf204" providerId="ADAL" clId="{F820222A-B496-4647-A846-C78F09FAE9F9}" dt="2025-04-14T19:57:31.596" v="3045" actId="14100"/>
          <ac:spMkLst>
            <pc:docMk/>
            <pc:sldMk cId="393592676" sldId="437"/>
            <ac:spMk id="25" creationId="{9C5A668E-467E-4DC6-8D02-8A8D94C6AC88}"/>
          </ac:spMkLst>
        </pc:spChg>
        <pc:spChg chg="add mod">
          <ac:chgData name="help desk" userId="076106f8-e622-4bba-bf8d-41b4b1aaf204" providerId="ADAL" clId="{F820222A-B496-4647-A846-C78F09FAE9F9}" dt="2025-04-14T19:57:22.680" v="3043" actId="14100"/>
          <ac:spMkLst>
            <pc:docMk/>
            <pc:sldMk cId="393592676" sldId="437"/>
            <ac:spMk id="29" creationId="{DFE13F30-920F-4474-8EF9-261214264A21}"/>
          </ac:spMkLst>
        </pc:spChg>
        <pc:picChg chg="del ord">
          <ac:chgData name="help desk" userId="076106f8-e622-4bba-bf8d-41b4b1aaf204" providerId="ADAL" clId="{F820222A-B496-4647-A846-C78F09FAE9F9}" dt="2025-04-14T14:41:10.915" v="195" actId="478"/>
          <ac:picMkLst>
            <pc:docMk/>
            <pc:sldMk cId="393592676" sldId="437"/>
            <ac:picMk id="3" creationId="{2CA345A2-0025-43C0-B0C2-55560BB526E6}"/>
          </ac:picMkLst>
        </pc:picChg>
        <pc:picChg chg="add mod ord">
          <ac:chgData name="help desk" userId="076106f8-e622-4bba-bf8d-41b4b1aaf204" providerId="ADAL" clId="{F820222A-B496-4647-A846-C78F09FAE9F9}" dt="2025-04-14T14:41:08.155" v="194" actId="167"/>
          <ac:picMkLst>
            <pc:docMk/>
            <pc:sldMk cId="393592676" sldId="437"/>
            <ac:picMk id="5" creationId="{A8218ACF-2DE9-46C7-B062-EE448772CAE3}"/>
          </ac:picMkLst>
        </pc:picChg>
        <pc:cxnChg chg="del">
          <ac:chgData name="help desk" userId="076106f8-e622-4bba-bf8d-41b4b1aaf204" providerId="ADAL" clId="{F820222A-B496-4647-A846-C78F09FAE9F9}" dt="2025-04-14T14:42:14.956" v="203" actId="478"/>
          <ac:cxnSpMkLst>
            <pc:docMk/>
            <pc:sldMk cId="393592676" sldId="437"/>
            <ac:cxnSpMk id="4" creationId="{81BA4B6A-54C0-4380-8737-99306CBA873F}"/>
          </ac:cxnSpMkLst>
        </pc:cxnChg>
        <pc:cxnChg chg="del">
          <ac:chgData name="help desk" userId="076106f8-e622-4bba-bf8d-41b4b1aaf204" providerId="ADAL" clId="{F820222A-B496-4647-A846-C78F09FAE9F9}" dt="2025-04-14T14:41:54.475" v="197" actId="478"/>
          <ac:cxnSpMkLst>
            <pc:docMk/>
            <pc:sldMk cId="393592676" sldId="437"/>
            <ac:cxnSpMk id="8" creationId="{764886E8-9658-4995-A6E1-45D93D86B17F}"/>
          </ac:cxnSpMkLst>
        </pc:cxnChg>
        <pc:cxnChg chg="del">
          <ac:chgData name="help desk" userId="076106f8-e622-4bba-bf8d-41b4b1aaf204" providerId="ADAL" clId="{F820222A-B496-4647-A846-C78F09FAE9F9}" dt="2025-04-14T14:42:16.692" v="204" actId="478"/>
          <ac:cxnSpMkLst>
            <pc:docMk/>
            <pc:sldMk cId="393592676" sldId="437"/>
            <ac:cxnSpMk id="12" creationId="{A69E0506-86FB-44AE-A19E-4AF941BAAFD8}"/>
          </ac:cxnSpMkLst>
        </pc:cxnChg>
        <pc:cxnChg chg="del mod">
          <ac:chgData name="help desk" userId="076106f8-e622-4bba-bf8d-41b4b1aaf204" providerId="ADAL" clId="{F820222A-B496-4647-A846-C78F09FAE9F9}" dt="2025-04-14T14:41:50.525" v="196" actId="478"/>
          <ac:cxnSpMkLst>
            <pc:docMk/>
            <pc:sldMk cId="393592676" sldId="437"/>
            <ac:cxnSpMk id="13" creationId="{4496F41E-B8E5-4567-97BA-B41ABA052F88}"/>
          </ac:cxnSpMkLst>
        </pc:cxnChg>
        <pc:cxnChg chg="mod">
          <ac:chgData name="help desk" userId="076106f8-e622-4bba-bf8d-41b4b1aaf204" providerId="ADAL" clId="{F820222A-B496-4647-A846-C78F09FAE9F9}" dt="2025-04-14T19:58:59.418" v="3114" actId="14100"/>
          <ac:cxnSpMkLst>
            <pc:docMk/>
            <pc:sldMk cId="393592676" sldId="437"/>
            <ac:cxnSpMk id="17" creationId="{C7F0E1FD-C9F3-4F34-A67A-4B9A736579CC}"/>
          </ac:cxnSpMkLst>
        </pc:cxnChg>
        <pc:cxnChg chg="mod">
          <ac:chgData name="help desk" userId="076106f8-e622-4bba-bf8d-41b4b1aaf204" providerId="ADAL" clId="{F820222A-B496-4647-A846-C78F09FAE9F9}" dt="2025-04-14T19:59:35.253" v="3125" actId="14100"/>
          <ac:cxnSpMkLst>
            <pc:docMk/>
            <pc:sldMk cId="393592676" sldId="437"/>
            <ac:cxnSpMk id="19" creationId="{DDE2E2E3-E074-4B32-9F43-09B19F35C256}"/>
          </ac:cxnSpMkLst>
        </pc:cxnChg>
        <pc:cxnChg chg="mod">
          <ac:chgData name="help desk" userId="076106f8-e622-4bba-bf8d-41b4b1aaf204" providerId="ADAL" clId="{F820222A-B496-4647-A846-C78F09FAE9F9}" dt="2025-04-14T20:01:01.752" v="3127" actId="14100"/>
          <ac:cxnSpMkLst>
            <pc:docMk/>
            <pc:sldMk cId="393592676" sldId="437"/>
            <ac:cxnSpMk id="20" creationId="{460AC936-C7EB-43BA-9F15-4DF2771B942C}"/>
          </ac:cxnSpMkLst>
        </pc:cxnChg>
        <pc:cxnChg chg="mod">
          <ac:chgData name="help desk" userId="076106f8-e622-4bba-bf8d-41b4b1aaf204" providerId="ADAL" clId="{F820222A-B496-4647-A846-C78F09FAE9F9}" dt="2025-04-14T19:58:59.418" v="3114" actId="14100"/>
          <ac:cxnSpMkLst>
            <pc:docMk/>
            <pc:sldMk cId="393592676" sldId="437"/>
            <ac:cxnSpMk id="23" creationId="{16316549-76D5-46E4-8B83-A50982A47B1E}"/>
          </ac:cxnSpMkLst>
        </pc:cxnChg>
        <pc:cxnChg chg="mod">
          <ac:chgData name="help desk" userId="076106f8-e622-4bba-bf8d-41b4b1aaf204" providerId="ADAL" clId="{F820222A-B496-4647-A846-C78F09FAE9F9}" dt="2025-04-14T20:01:07.760" v="3128" actId="14100"/>
          <ac:cxnSpMkLst>
            <pc:docMk/>
            <pc:sldMk cId="393592676" sldId="437"/>
            <ac:cxnSpMk id="24" creationId="{E85F7B45-701B-43B5-A87E-AC383A27EBC9}"/>
          </ac:cxnSpMkLst>
        </pc:cxnChg>
        <pc:cxnChg chg="add mod">
          <ac:chgData name="help desk" userId="076106f8-e622-4bba-bf8d-41b4b1aaf204" providerId="ADAL" clId="{F820222A-B496-4647-A846-C78F09FAE9F9}" dt="2025-04-14T19:58:59.418" v="3114" actId="14100"/>
          <ac:cxnSpMkLst>
            <pc:docMk/>
            <pc:sldMk cId="393592676" sldId="437"/>
            <ac:cxnSpMk id="27" creationId="{1C292E00-43CF-4D68-B297-83EF71E9B8C0}"/>
          </ac:cxnSpMkLst>
        </pc:cxnChg>
        <pc:cxnChg chg="add mod">
          <ac:chgData name="help desk" userId="076106f8-e622-4bba-bf8d-41b4b1aaf204" providerId="ADAL" clId="{F820222A-B496-4647-A846-C78F09FAE9F9}" dt="2025-04-14T20:00:56.001" v="3126" actId="14100"/>
          <ac:cxnSpMkLst>
            <pc:docMk/>
            <pc:sldMk cId="393592676" sldId="437"/>
            <ac:cxnSpMk id="28" creationId="{4C77A601-F360-40BD-ACEB-CCBF53B23A18}"/>
          </ac:cxnSpMkLst>
        </pc:cxnChg>
      </pc:sldChg>
      <pc:sldChg chg="addSp delSp modSp add mod delAnim modAnim">
        <pc:chgData name="help desk" userId="076106f8-e622-4bba-bf8d-41b4b1aaf204" providerId="ADAL" clId="{F820222A-B496-4647-A846-C78F09FAE9F9}" dt="2025-04-14T20:43:26.770" v="3460"/>
        <pc:sldMkLst>
          <pc:docMk/>
          <pc:sldMk cId="1149627408" sldId="438"/>
        </pc:sldMkLst>
        <pc:spChg chg="mod">
          <ac:chgData name="help desk" userId="076106f8-e622-4bba-bf8d-41b4b1aaf204" providerId="ADAL" clId="{F820222A-B496-4647-A846-C78F09FAE9F9}" dt="2025-04-14T20:22:55.188" v="3290" actId="14100"/>
          <ac:spMkLst>
            <pc:docMk/>
            <pc:sldMk cId="1149627408" sldId="438"/>
            <ac:spMk id="12" creationId="{6D7C7345-F6D7-4F0A-854B-24AACCACCD44}"/>
          </ac:spMkLst>
        </pc:spChg>
        <pc:spChg chg="mod">
          <ac:chgData name="help desk" userId="076106f8-e622-4bba-bf8d-41b4b1aaf204" providerId="ADAL" clId="{F820222A-B496-4647-A846-C78F09FAE9F9}" dt="2025-04-14T19:10:15.185" v="2003" actId="20577"/>
          <ac:spMkLst>
            <pc:docMk/>
            <pc:sldMk cId="1149627408" sldId="438"/>
            <ac:spMk id="13" creationId="{BAD4139A-14DF-4010-8573-6833EF62AF18}"/>
          </ac:spMkLst>
        </pc:spChg>
        <pc:spChg chg="mod">
          <ac:chgData name="help desk" userId="076106f8-e622-4bba-bf8d-41b4b1aaf204" providerId="ADAL" clId="{F820222A-B496-4647-A846-C78F09FAE9F9}" dt="2025-04-14T19:06:33.612" v="1904" actId="1037"/>
          <ac:spMkLst>
            <pc:docMk/>
            <pc:sldMk cId="1149627408" sldId="438"/>
            <ac:spMk id="17" creationId="{FCDC7E96-D39A-46D4-BDD6-BE28AF20DF84}"/>
          </ac:spMkLst>
        </pc:spChg>
        <pc:spChg chg="del mod">
          <ac:chgData name="help desk" userId="076106f8-e622-4bba-bf8d-41b4b1aaf204" providerId="ADAL" clId="{F820222A-B496-4647-A846-C78F09FAE9F9}" dt="2025-04-14T19:09:24.643" v="1981" actId="478"/>
          <ac:spMkLst>
            <pc:docMk/>
            <pc:sldMk cId="1149627408" sldId="438"/>
            <ac:spMk id="22" creationId="{84FCA23C-4AA5-4533-AE88-7A200241BF07}"/>
          </ac:spMkLst>
        </pc:spChg>
        <pc:spChg chg="mod">
          <ac:chgData name="help desk" userId="076106f8-e622-4bba-bf8d-41b4b1aaf204" providerId="ADAL" clId="{F820222A-B496-4647-A846-C78F09FAE9F9}" dt="2025-04-14T20:35:09.183" v="3382" actId="1035"/>
          <ac:spMkLst>
            <pc:docMk/>
            <pc:sldMk cId="1149627408" sldId="438"/>
            <ac:spMk id="30" creationId="{567B9DEB-7291-4F0E-BB95-7320873E24A4}"/>
          </ac:spMkLst>
        </pc:spChg>
        <pc:spChg chg="add mod">
          <ac:chgData name="help desk" userId="076106f8-e622-4bba-bf8d-41b4b1aaf204" providerId="ADAL" clId="{F820222A-B496-4647-A846-C78F09FAE9F9}" dt="2025-04-14T19:11:28.355" v="2056" actId="14100"/>
          <ac:spMkLst>
            <pc:docMk/>
            <pc:sldMk cId="1149627408" sldId="438"/>
            <ac:spMk id="33" creationId="{C19AC5DE-64C6-4FEF-9A30-2B90B6091402}"/>
          </ac:spMkLst>
        </pc:spChg>
        <pc:spChg chg="add mod">
          <ac:chgData name="help desk" userId="076106f8-e622-4bba-bf8d-41b4b1aaf204" providerId="ADAL" clId="{F820222A-B496-4647-A846-C78F09FAE9F9}" dt="2025-04-14T19:12:11.455" v="2088" actId="1076"/>
          <ac:spMkLst>
            <pc:docMk/>
            <pc:sldMk cId="1149627408" sldId="438"/>
            <ac:spMk id="46" creationId="{DEF0784E-BDA9-4BEC-888A-2F1B2FEB3ED6}"/>
          </ac:spMkLst>
        </pc:spChg>
        <pc:picChg chg="del">
          <ac:chgData name="help desk" userId="076106f8-e622-4bba-bf8d-41b4b1aaf204" providerId="ADAL" clId="{F820222A-B496-4647-A846-C78F09FAE9F9}" dt="2025-04-14T19:05:37.752" v="1850" actId="478"/>
          <ac:picMkLst>
            <pc:docMk/>
            <pc:sldMk cId="1149627408" sldId="438"/>
            <ac:picMk id="3" creationId="{3B305580-F72A-46A6-A64C-212C5C9DF995}"/>
          </ac:picMkLst>
        </pc:picChg>
        <pc:picChg chg="add mod ord">
          <ac:chgData name="help desk" userId="076106f8-e622-4bba-bf8d-41b4b1aaf204" providerId="ADAL" clId="{F820222A-B496-4647-A846-C78F09FAE9F9}" dt="2025-04-14T19:05:35.884" v="1849" actId="167"/>
          <ac:picMkLst>
            <pc:docMk/>
            <pc:sldMk cId="1149627408" sldId="438"/>
            <ac:picMk id="4" creationId="{AFFCD7DF-8F3A-453E-B0D0-5316D2CBF9A8}"/>
          </ac:picMkLst>
        </pc:picChg>
        <pc:cxnChg chg="mod">
          <ac:chgData name="help desk" userId="076106f8-e622-4bba-bf8d-41b4b1aaf204" providerId="ADAL" clId="{F820222A-B496-4647-A846-C78F09FAE9F9}" dt="2025-04-14T19:06:53.691" v="1927" actId="1036"/>
          <ac:cxnSpMkLst>
            <pc:docMk/>
            <pc:sldMk cId="1149627408" sldId="438"/>
            <ac:cxnSpMk id="10" creationId="{48F6E287-B2AB-463D-A39A-9DE18D7DB813}"/>
          </ac:cxnSpMkLst>
        </pc:cxnChg>
        <pc:cxnChg chg="mod">
          <ac:chgData name="help desk" userId="076106f8-e622-4bba-bf8d-41b4b1aaf204" providerId="ADAL" clId="{F820222A-B496-4647-A846-C78F09FAE9F9}" dt="2025-04-14T20:22:55.188" v="3290" actId="14100"/>
          <ac:cxnSpMkLst>
            <pc:docMk/>
            <pc:sldMk cId="1149627408" sldId="438"/>
            <ac:cxnSpMk id="11" creationId="{FEBC8B55-4F8D-4A1D-AA6C-9818F619A6FB}"/>
          </ac:cxnSpMkLst>
        </pc:cxnChg>
        <pc:cxnChg chg="mod">
          <ac:chgData name="help desk" userId="076106f8-e622-4bba-bf8d-41b4b1aaf204" providerId="ADAL" clId="{F820222A-B496-4647-A846-C78F09FAE9F9}" dt="2025-04-14T19:07:57.072" v="1967" actId="14100"/>
          <ac:cxnSpMkLst>
            <pc:docMk/>
            <pc:sldMk cId="1149627408" sldId="438"/>
            <ac:cxnSpMk id="14" creationId="{17E7391C-A011-4B35-BC58-0DE3838569F9}"/>
          </ac:cxnSpMkLst>
        </pc:cxnChg>
        <pc:cxnChg chg="mod">
          <ac:chgData name="help desk" userId="076106f8-e622-4bba-bf8d-41b4b1aaf204" providerId="ADAL" clId="{F820222A-B496-4647-A846-C78F09FAE9F9}" dt="2025-04-14T19:08:38.643" v="1978" actId="14100"/>
          <ac:cxnSpMkLst>
            <pc:docMk/>
            <pc:sldMk cId="1149627408" sldId="438"/>
            <ac:cxnSpMk id="16" creationId="{F49C8335-7D23-4070-B9AD-2A1C52349D76}"/>
          </ac:cxnSpMkLst>
        </pc:cxnChg>
        <pc:cxnChg chg="del mod">
          <ac:chgData name="help desk" userId="076106f8-e622-4bba-bf8d-41b4b1aaf204" providerId="ADAL" clId="{F820222A-B496-4647-A846-C78F09FAE9F9}" dt="2025-04-14T19:09:24.643" v="1981" actId="478"/>
          <ac:cxnSpMkLst>
            <pc:docMk/>
            <pc:sldMk cId="1149627408" sldId="438"/>
            <ac:cxnSpMk id="20" creationId="{55EF50E3-9D13-41DE-87FC-501C43E08F56}"/>
          </ac:cxnSpMkLst>
        </pc:cxnChg>
        <pc:cxnChg chg="del mod">
          <ac:chgData name="help desk" userId="076106f8-e622-4bba-bf8d-41b4b1aaf204" providerId="ADAL" clId="{F820222A-B496-4647-A846-C78F09FAE9F9}" dt="2025-04-14T19:09:24.643" v="1981" actId="478"/>
          <ac:cxnSpMkLst>
            <pc:docMk/>
            <pc:sldMk cId="1149627408" sldId="438"/>
            <ac:cxnSpMk id="21" creationId="{6188C702-2D4C-4DBD-AC3B-DF5CB3B22BA2}"/>
          </ac:cxnSpMkLst>
        </pc:cxnChg>
        <pc:cxnChg chg="mod">
          <ac:chgData name="help desk" userId="076106f8-e622-4bba-bf8d-41b4b1aaf204" providerId="ADAL" clId="{F820222A-B496-4647-A846-C78F09FAE9F9}" dt="2025-04-14T20:35:09.183" v="3382" actId="1035"/>
          <ac:cxnSpMkLst>
            <pc:docMk/>
            <pc:sldMk cId="1149627408" sldId="438"/>
            <ac:cxnSpMk id="28" creationId="{C70D196D-11DD-42B9-9DAD-5A061A21900E}"/>
          </ac:cxnSpMkLst>
        </pc:cxnChg>
        <pc:cxnChg chg="add mod">
          <ac:chgData name="help desk" userId="076106f8-e622-4bba-bf8d-41b4b1aaf204" providerId="ADAL" clId="{F820222A-B496-4647-A846-C78F09FAE9F9}" dt="2025-04-14T19:11:01.406" v="2045" actId="1037"/>
          <ac:cxnSpMkLst>
            <pc:docMk/>
            <pc:sldMk cId="1149627408" sldId="438"/>
            <ac:cxnSpMk id="31" creationId="{1C67AC97-E8A5-4D58-B569-7E493F821783}"/>
          </ac:cxnSpMkLst>
        </pc:cxnChg>
        <pc:cxnChg chg="add mod">
          <ac:chgData name="help desk" userId="076106f8-e622-4bba-bf8d-41b4b1aaf204" providerId="ADAL" clId="{F820222A-B496-4647-A846-C78F09FAE9F9}" dt="2025-04-14T19:11:33.543" v="2057" actId="14100"/>
          <ac:cxnSpMkLst>
            <pc:docMk/>
            <pc:sldMk cId="1149627408" sldId="438"/>
            <ac:cxnSpMk id="32" creationId="{8C719CD2-C793-4DDF-880B-43196C4CB5E8}"/>
          </ac:cxnSpMkLst>
        </pc:cxnChg>
        <pc:cxnChg chg="add mod">
          <ac:chgData name="help desk" userId="076106f8-e622-4bba-bf8d-41b4b1aaf204" providerId="ADAL" clId="{F820222A-B496-4647-A846-C78F09FAE9F9}" dt="2025-04-14T19:11:54.096" v="2086" actId="1036"/>
          <ac:cxnSpMkLst>
            <pc:docMk/>
            <pc:sldMk cId="1149627408" sldId="438"/>
            <ac:cxnSpMk id="44" creationId="{E08E9ABC-DA05-4665-AEAF-8106CDAB6A98}"/>
          </ac:cxnSpMkLst>
        </pc:cxnChg>
        <pc:cxnChg chg="add mod">
          <ac:chgData name="help desk" userId="076106f8-e622-4bba-bf8d-41b4b1aaf204" providerId="ADAL" clId="{F820222A-B496-4647-A846-C78F09FAE9F9}" dt="2025-04-14T19:12:16.135" v="2089" actId="14100"/>
          <ac:cxnSpMkLst>
            <pc:docMk/>
            <pc:sldMk cId="1149627408" sldId="438"/>
            <ac:cxnSpMk id="45" creationId="{6F726904-9C13-4B9E-A690-8EA77C641437}"/>
          </ac:cxnSpMkLst>
        </pc:cxnChg>
      </pc:sldChg>
      <pc:sldChg chg="addSp delSp modSp add mod modAnim">
        <pc:chgData name="help desk" userId="076106f8-e622-4bba-bf8d-41b4b1aaf204" providerId="ADAL" clId="{F820222A-B496-4647-A846-C78F09FAE9F9}" dt="2025-04-14T20:51:22.282" v="3493"/>
        <pc:sldMkLst>
          <pc:docMk/>
          <pc:sldMk cId="463443550" sldId="439"/>
        </pc:sldMkLst>
        <pc:spChg chg="mod">
          <ac:chgData name="help desk" userId="076106f8-e622-4bba-bf8d-41b4b1aaf204" providerId="ADAL" clId="{F820222A-B496-4647-A846-C78F09FAE9F9}" dt="2025-04-14T19:19:47.608" v="2261" actId="1035"/>
          <ac:spMkLst>
            <pc:docMk/>
            <pc:sldMk cId="463443550" sldId="439"/>
            <ac:spMk id="12" creationId="{6D7C7345-F6D7-4F0A-854B-24AACCACCD44}"/>
          </ac:spMkLst>
        </pc:spChg>
        <pc:spChg chg="mod">
          <ac:chgData name="help desk" userId="076106f8-e622-4bba-bf8d-41b4b1aaf204" providerId="ADAL" clId="{F820222A-B496-4647-A846-C78F09FAE9F9}" dt="2025-04-14T19:21:42.999" v="2336" actId="14100"/>
          <ac:spMkLst>
            <pc:docMk/>
            <pc:sldMk cId="463443550" sldId="439"/>
            <ac:spMk id="13" creationId="{BAD4139A-14DF-4010-8573-6833EF62AF18}"/>
          </ac:spMkLst>
        </pc:spChg>
        <pc:spChg chg="mod">
          <ac:chgData name="help desk" userId="076106f8-e622-4bba-bf8d-41b4b1aaf204" providerId="ADAL" clId="{F820222A-B496-4647-A846-C78F09FAE9F9}" dt="2025-04-14T19:22:20.938" v="2344" actId="14100"/>
          <ac:spMkLst>
            <pc:docMk/>
            <pc:sldMk cId="463443550" sldId="439"/>
            <ac:spMk id="17" creationId="{FCDC7E96-D39A-46D4-BDD6-BE28AF20DF84}"/>
          </ac:spMkLst>
        </pc:spChg>
        <pc:spChg chg="mod">
          <ac:chgData name="help desk" userId="076106f8-e622-4bba-bf8d-41b4b1aaf204" providerId="ADAL" clId="{F820222A-B496-4647-A846-C78F09FAE9F9}" dt="2025-04-14T19:22:46.509" v="2350" actId="1035"/>
          <ac:spMkLst>
            <pc:docMk/>
            <pc:sldMk cId="463443550" sldId="439"/>
            <ac:spMk id="22" creationId="{84FCA23C-4AA5-4533-AE88-7A200241BF07}"/>
          </ac:spMkLst>
        </pc:spChg>
        <pc:spChg chg="mod">
          <ac:chgData name="help desk" userId="076106f8-e622-4bba-bf8d-41b4b1aaf204" providerId="ADAL" clId="{F820222A-B496-4647-A846-C78F09FAE9F9}" dt="2025-04-14T19:21:11.540" v="2304" actId="14100"/>
          <ac:spMkLst>
            <pc:docMk/>
            <pc:sldMk cId="463443550" sldId="439"/>
            <ac:spMk id="30" creationId="{567B9DEB-7291-4F0E-BB95-7320873E24A4}"/>
          </ac:spMkLst>
        </pc:spChg>
        <pc:picChg chg="add mod ord">
          <ac:chgData name="help desk" userId="076106f8-e622-4bba-bf8d-41b4b1aaf204" providerId="ADAL" clId="{F820222A-B496-4647-A846-C78F09FAE9F9}" dt="2025-04-14T19:19:23.851" v="2258" actId="692"/>
          <ac:picMkLst>
            <pc:docMk/>
            <pc:sldMk cId="463443550" sldId="439"/>
            <ac:picMk id="3" creationId="{D689AE48-A3C1-499F-9EE5-0C7C1A70C7C7}"/>
          </ac:picMkLst>
        </pc:picChg>
        <pc:picChg chg="del mod ord">
          <ac:chgData name="help desk" userId="076106f8-e622-4bba-bf8d-41b4b1aaf204" providerId="ADAL" clId="{F820222A-B496-4647-A846-C78F09FAE9F9}" dt="2025-04-14T19:19:06.838" v="2250" actId="478"/>
          <ac:picMkLst>
            <pc:docMk/>
            <pc:sldMk cId="463443550" sldId="439"/>
            <ac:picMk id="4" creationId="{AFFCD7DF-8F3A-453E-B0D0-5316D2CBF9A8}"/>
          </ac:picMkLst>
        </pc:picChg>
        <pc:cxnChg chg="mod">
          <ac:chgData name="help desk" userId="076106f8-e622-4bba-bf8d-41b4b1aaf204" providerId="ADAL" clId="{F820222A-B496-4647-A846-C78F09FAE9F9}" dt="2025-04-14T19:20:21.968" v="2291" actId="14100"/>
          <ac:cxnSpMkLst>
            <pc:docMk/>
            <pc:sldMk cId="463443550" sldId="439"/>
            <ac:cxnSpMk id="10" creationId="{48F6E287-B2AB-463D-A39A-9DE18D7DB813}"/>
          </ac:cxnSpMkLst>
        </pc:cxnChg>
        <pc:cxnChg chg="mod">
          <ac:chgData name="help desk" userId="076106f8-e622-4bba-bf8d-41b4b1aaf204" providerId="ADAL" clId="{F820222A-B496-4647-A846-C78F09FAE9F9}" dt="2025-04-14T19:20:26.504" v="2292" actId="14100"/>
          <ac:cxnSpMkLst>
            <pc:docMk/>
            <pc:sldMk cId="463443550" sldId="439"/>
            <ac:cxnSpMk id="11" creationId="{FEBC8B55-4F8D-4A1D-AA6C-9818F619A6FB}"/>
          </ac:cxnSpMkLst>
        </pc:cxnChg>
        <pc:cxnChg chg="mod">
          <ac:chgData name="help desk" userId="076106f8-e622-4bba-bf8d-41b4b1aaf204" providerId="ADAL" clId="{F820222A-B496-4647-A846-C78F09FAE9F9}" dt="2025-04-14T19:20:55.670" v="2302" actId="14100"/>
          <ac:cxnSpMkLst>
            <pc:docMk/>
            <pc:sldMk cId="463443550" sldId="439"/>
            <ac:cxnSpMk id="14" creationId="{17E7391C-A011-4B35-BC58-0DE3838569F9}"/>
          </ac:cxnSpMkLst>
        </pc:cxnChg>
        <pc:cxnChg chg="mod">
          <ac:chgData name="help desk" userId="076106f8-e622-4bba-bf8d-41b4b1aaf204" providerId="ADAL" clId="{F820222A-B496-4647-A846-C78F09FAE9F9}" dt="2025-04-14T19:22:27.220" v="2345" actId="14100"/>
          <ac:cxnSpMkLst>
            <pc:docMk/>
            <pc:sldMk cId="463443550" sldId="439"/>
            <ac:cxnSpMk id="16" creationId="{F49C8335-7D23-4070-B9AD-2A1C52349D76}"/>
          </ac:cxnSpMkLst>
        </pc:cxnChg>
        <pc:cxnChg chg="mod">
          <ac:chgData name="help desk" userId="076106f8-e622-4bba-bf8d-41b4b1aaf204" providerId="ADAL" clId="{F820222A-B496-4647-A846-C78F09FAE9F9}" dt="2025-04-14T19:21:49.734" v="2337" actId="14100"/>
          <ac:cxnSpMkLst>
            <pc:docMk/>
            <pc:sldMk cId="463443550" sldId="439"/>
            <ac:cxnSpMk id="20" creationId="{55EF50E3-9D13-41DE-87FC-501C43E08F56}"/>
          </ac:cxnSpMkLst>
        </pc:cxnChg>
        <pc:cxnChg chg="mod">
          <ac:chgData name="help desk" userId="076106f8-e622-4bba-bf8d-41b4b1aaf204" providerId="ADAL" clId="{F820222A-B496-4647-A846-C78F09FAE9F9}" dt="2025-04-14T19:22:56.384" v="2351" actId="14100"/>
          <ac:cxnSpMkLst>
            <pc:docMk/>
            <pc:sldMk cId="463443550" sldId="439"/>
            <ac:cxnSpMk id="21" creationId="{6188C702-2D4C-4DBD-AC3B-DF5CB3B22BA2}"/>
          </ac:cxnSpMkLst>
        </pc:cxnChg>
        <pc:cxnChg chg="mod">
          <ac:chgData name="help desk" userId="076106f8-e622-4bba-bf8d-41b4b1aaf204" providerId="ADAL" clId="{F820222A-B496-4647-A846-C78F09FAE9F9}" dt="2025-04-14T19:21:42.999" v="2336" actId="14100"/>
          <ac:cxnSpMkLst>
            <pc:docMk/>
            <pc:sldMk cId="463443550" sldId="439"/>
            <ac:cxnSpMk id="28" creationId="{C70D196D-11DD-42B9-9DAD-5A061A21900E}"/>
          </ac:cxnSpMkLst>
        </pc:cxnChg>
      </pc:sldChg>
      <pc:sldChg chg="addSp delSp modSp add mod delAnim modAnim">
        <pc:chgData name="help desk" userId="076106f8-e622-4bba-bf8d-41b4b1aaf204" providerId="ADAL" clId="{F820222A-B496-4647-A846-C78F09FAE9F9}" dt="2025-04-14T20:46:15.051" v="3482"/>
        <pc:sldMkLst>
          <pc:docMk/>
          <pc:sldMk cId="4048881043" sldId="440"/>
        </pc:sldMkLst>
        <pc:spChg chg="mod">
          <ac:chgData name="help desk" userId="076106f8-e622-4bba-bf8d-41b4b1aaf204" providerId="ADAL" clId="{F820222A-B496-4647-A846-C78F09FAE9F9}" dt="2025-04-14T19:14:40.917" v="2141" actId="14100"/>
          <ac:spMkLst>
            <pc:docMk/>
            <pc:sldMk cId="4048881043" sldId="440"/>
            <ac:spMk id="12" creationId="{6D7C7345-F6D7-4F0A-854B-24AACCACCD44}"/>
          </ac:spMkLst>
        </pc:spChg>
        <pc:spChg chg="mod">
          <ac:chgData name="help desk" userId="076106f8-e622-4bba-bf8d-41b4b1aaf204" providerId="ADAL" clId="{F820222A-B496-4647-A846-C78F09FAE9F9}" dt="2025-04-14T19:16:31.642" v="2214" actId="20577"/>
          <ac:spMkLst>
            <pc:docMk/>
            <pc:sldMk cId="4048881043" sldId="440"/>
            <ac:spMk id="13" creationId="{BAD4139A-14DF-4010-8573-6833EF62AF18}"/>
          </ac:spMkLst>
        </pc:spChg>
        <pc:spChg chg="mod">
          <ac:chgData name="help desk" userId="076106f8-e622-4bba-bf8d-41b4b1aaf204" providerId="ADAL" clId="{F820222A-B496-4647-A846-C78F09FAE9F9}" dt="2025-04-14T20:44:38.368" v="3471" actId="1037"/>
          <ac:spMkLst>
            <pc:docMk/>
            <pc:sldMk cId="4048881043" sldId="440"/>
            <ac:spMk id="30" creationId="{567B9DEB-7291-4F0E-BB95-7320873E24A4}"/>
          </ac:spMkLst>
        </pc:spChg>
        <pc:spChg chg="mod">
          <ac:chgData name="help desk" userId="076106f8-e622-4bba-bf8d-41b4b1aaf204" providerId="ADAL" clId="{F820222A-B496-4647-A846-C78F09FAE9F9}" dt="2025-04-14T19:15:18.237" v="2157" actId="1035"/>
          <ac:spMkLst>
            <pc:docMk/>
            <pc:sldMk cId="4048881043" sldId="440"/>
            <ac:spMk id="33" creationId="{C19AC5DE-64C6-4FEF-9A30-2B90B6091402}"/>
          </ac:spMkLst>
        </pc:spChg>
        <pc:spChg chg="del mod">
          <ac:chgData name="help desk" userId="076106f8-e622-4bba-bf8d-41b4b1aaf204" providerId="ADAL" clId="{F820222A-B496-4647-A846-C78F09FAE9F9}" dt="2025-04-14T19:15:03.257" v="2149" actId="478"/>
          <ac:spMkLst>
            <pc:docMk/>
            <pc:sldMk cId="4048881043" sldId="440"/>
            <ac:spMk id="46" creationId="{DEF0784E-BDA9-4BEC-888A-2F1B2FEB3ED6}"/>
          </ac:spMkLst>
        </pc:spChg>
        <pc:picChg chg="add mod ord">
          <ac:chgData name="help desk" userId="076106f8-e622-4bba-bf8d-41b4b1aaf204" providerId="ADAL" clId="{F820222A-B496-4647-A846-C78F09FAE9F9}" dt="2025-04-14T19:14:17.903" v="2102" actId="692"/>
          <ac:picMkLst>
            <pc:docMk/>
            <pc:sldMk cId="4048881043" sldId="440"/>
            <ac:picMk id="3" creationId="{C9059538-68CF-4DB6-AFE1-93C32A568499}"/>
          </ac:picMkLst>
        </pc:picChg>
        <pc:picChg chg="del">
          <ac:chgData name="help desk" userId="076106f8-e622-4bba-bf8d-41b4b1aaf204" providerId="ADAL" clId="{F820222A-B496-4647-A846-C78F09FAE9F9}" dt="2025-04-14T19:14:06.626" v="2099" actId="478"/>
          <ac:picMkLst>
            <pc:docMk/>
            <pc:sldMk cId="4048881043" sldId="440"/>
            <ac:picMk id="4" creationId="{AFFCD7DF-8F3A-453E-B0D0-5316D2CBF9A8}"/>
          </ac:picMkLst>
        </pc:picChg>
        <pc:cxnChg chg="mod">
          <ac:chgData name="help desk" userId="076106f8-e622-4bba-bf8d-41b4b1aaf204" providerId="ADAL" clId="{F820222A-B496-4647-A846-C78F09FAE9F9}" dt="2025-04-14T20:43:52.670" v="3462" actId="14100"/>
          <ac:cxnSpMkLst>
            <pc:docMk/>
            <pc:sldMk cId="4048881043" sldId="440"/>
            <ac:cxnSpMk id="10" creationId="{48F6E287-B2AB-463D-A39A-9DE18D7DB813}"/>
          </ac:cxnSpMkLst>
        </pc:cxnChg>
        <pc:cxnChg chg="mod">
          <ac:chgData name="help desk" userId="076106f8-e622-4bba-bf8d-41b4b1aaf204" providerId="ADAL" clId="{F820222A-B496-4647-A846-C78F09FAE9F9}" dt="2025-04-14T20:44:01.510" v="3463" actId="14100"/>
          <ac:cxnSpMkLst>
            <pc:docMk/>
            <pc:sldMk cId="4048881043" sldId="440"/>
            <ac:cxnSpMk id="11" creationId="{FEBC8B55-4F8D-4A1D-AA6C-9818F619A6FB}"/>
          </ac:cxnSpMkLst>
        </pc:cxnChg>
        <pc:cxnChg chg="mod">
          <ac:chgData name="help desk" userId="076106f8-e622-4bba-bf8d-41b4b1aaf204" providerId="ADAL" clId="{F820222A-B496-4647-A846-C78F09FAE9F9}" dt="2025-04-14T20:44:13.399" v="3465" actId="14100"/>
          <ac:cxnSpMkLst>
            <pc:docMk/>
            <pc:sldMk cId="4048881043" sldId="440"/>
            <ac:cxnSpMk id="14" creationId="{17E7391C-A011-4B35-BC58-0DE3838569F9}"/>
          </ac:cxnSpMkLst>
        </pc:cxnChg>
        <pc:cxnChg chg="mod">
          <ac:chgData name="help desk" userId="076106f8-e622-4bba-bf8d-41b4b1aaf204" providerId="ADAL" clId="{F820222A-B496-4647-A846-C78F09FAE9F9}" dt="2025-04-14T20:44:20.800" v="3467" actId="14100"/>
          <ac:cxnSpMkLst>
            <pc:docMk/>
            <pc:sldMk cId="4048881043" sldId="440"/>
            <ac:cxnSpMk id="16" creationId="{F49C8335-7D23-4070-B9AD-2A1C52349D76}"/>
          </ac:cxnSpMkLst>
        </pc:cxnChg>
        <pc:cxnChg chg="mod">
          <ac:chgData name="help desk" userId="076106f8-e622-4bba-bf8d-41b4b1aaf204" providerId="ADAL" clId="{F820222A-B496-4647-A846-C78F09FAE9F9}" dt="2025-04-14T20:44:38.368" v="3471" actId="1037"/>
          <ac:cxnSpMkLst>
            <pc:docMk/>
            <pc:sldMk cId="4048881043" sldId="440"/>
            <ac:cxnSpMk id="28" creationId="{C70D196D-11DD-42B9-9DAD-5A061A21900E}"/>
          </ac:cxnSpMkLst>
        </pc:cxnChg>
        <pc:cxnChg chg="mod">
          <ac:chgData name="help desk" userId="076106f8-e622-4bba-bf8d-41b4b1aaf204" providerId="ADAL" clId="{F820222A-B496-4647-A846-C78F09FAE9F9}" dt="2025-04-14T19:16:45.362" v="2216" actId="14100"/>
          <ac:cxnSpMkLst>
            <pc:docMk/>
            <pc:sldMk cId="4048881043" sldId="440"/>
            <ac:cxnSpMk id="31" creationId="{1C67AC97-E8A5-4D58-B569-7E493F821783}"/>
          </ac:cxnSpMkLst>
        </pc:cxnChg>
        <pc:cxnChg chg="mod">
          <ac:chgData name="help desk" userId="076106f8-e622-4bba-bf8d-41b4b1aaf204" providerId="ADAL" clId="{F820222A-B496-4647-A846-C78F09FAE9F9}" dt="2025-04-14T19:16:51.787" v="2217" actId="14100"/>
          <ac:cxnSpMkLst>
            <pc:docMk/>
            <pc:sldMk cId="4048881043" sldId="440"/>
            <ac:cxnSpMk id="32" creationId="{8C719CD2-C793-4DDF-880B-43196C4CB5E8}"/>
          </ac:cxnSpMkLst>
        </pc:cxnChg>
        <pc:cxnChg chg="del">
          <ac:chgData name="help desk" userId="076106f8-e622-4bba-bf8d-41b4b1aaf204" providerId="ADAL" clId="{F820222A-B496-4647-A846-C78F09FAE9F9}" dt="2025-04-14T19:16:55.530" v="2218" actId="478"/>
          <ac:cxnSpMkLst>
            <pc:docMk/>
            <pc:sldMk cId="4048881043" sldId="440"/>
            <ac:cxnSpMk id="44" creationId="{E08E9ABC-DA05-4665-AEAF-8106CDAB6A98}"/>
          </ac:cxnSpMkLst>
        </pc:cxnChg>
        <pc:cxnChg chg="del mod">
          <ac:chgData name="help desk" userId="076106f8-e622-4bba-bf8d-41b4b1aaf204" providerId="ADAL" clId="{F820222A-B496-4647-A846-C78F09FAE9F9}" dt="2025-04-14T19:15:04.971" v="2150" actId="478"/>
          <ac:cxnSpMkLst>
            <pc:docMk/>
            <pc:sldMk cId="4048881043" sldId="440"/>
            <ac:cxnSpMk id="45" creationId="{6F726904-9C13-4B9E-A690-8EA77C641437}"/>
          </ac:cxnSpMkLst>
        </pc:cxnChg>
      </pc:sldChg>
      <pc:sldChg chg="addSp delSp modSp add mod delAnim modAnim">
        <pc:chgData name="help desk" userId="076106f8-e622-4bba-bf8d-41b4b1aaf204" providerId="ADAL" clId="{F820222A-B496-4647-A846-C78F09FAE9F9}" dt="2025-04-14T19:56:10.795" v="3031"/>
        <pc:sldMkLst>
          <pc:docMk/>
          <pc:sldMk cId="577302937" sldId="441"/>
        </pc:sldMkLst>
        <pc:spChg chg="del mod">
          <ac:chgData name="help desk" userId="076106f8-e622-4bba-bf8d-41b4b1aaf204" providerId="ADAL" clId="{F820222A-B496-4647-A846-C78F09FAE9F9}" dt="2025-04-14T19:25:38.187" v="2382" actId="478"/>
          <ac:spMkLst>
            <pc:docMk/>
            <pc:sldMk cId="577302937" sldId="441"/>
            <ac:spMk id="12" creationId="{6D7C7345-F6D7-4F0A-854B-24AACCACCD44}"/>
          </ac:spMkLst>
        </pc:spChg>
        <pc:spChg chg="mod">
          <ac:chgData name="help desk" userId="076106f8-e622-4bba-bf8d-41b4b1aaf204" providerId="ADAL" clId="{F820222A-B496-4647-A846-C78F09FAE9F9}" dt="2025-04-14T19:34:36.850" v="2824" actId="20577"/>
          <ac:spMkLst>
            <pc:docMk/>
            <pc:sldMk cId="577302937" sldId="441"/>
            <ac:spMk id="13" creationId="{BAD4139A-14DF-4010-8573-6833EF62AF18}"/>
          </ac:spMkLst>
        </pc:spChg>
        <pc:spChg chg="mod">
          <ac:chgData name="help desk" userId="076106f8-e622-4bba-bf8d-41b4b1aaf204" providerId="ADAL" clId="{F820222A-B496-4647-A846-C78F09FAE9F9}" dt="2025-04-14T19:31:55.983" v="2603" actId="1035"/>
          <ac:spMkLst>
            <pc:docMk/>
            <pc:sldMk cId="577302937" sldId="441"/>
            <ac:spMk id="17" creationId="{FCDC7E96-D39A-46D4-BDD6-BE28AF20DF84}"/>
          </ac:spMkLst>
        </pc:spChg>
        <pc:spChg chg="mod">
          <ac:chgData name="help desk" userId="076106f8-e622-4bba-bf8d-41b4b1aaf204" providerId="ADAL" clId="{F820222A-B496-4647-A846-C78F09FAE9F9}" dt="2025-04-14T19:33:44.375" v="2688" actId="14100"/>
          <ac:spMkLst>
            <pc:docMk/>
            <pc:sldMk cId="577302937" sldId="441"/>
            <ac:spMk id="22" creationId="{84FCA23C-4AA5-4533-AE88-7A200241BF07}"/>
          </ac:spMkLst>
        </pc:spChg>
        <pc:spChg chg="mod">
          <ac:chgData name="help desk" userId="076106f8-e622-4bba-bf8d-41b4b1aaf204" providerId="ADAL" clId="{F820222A-B496-4647-A846-C78F09FAE9F9}" dt="2025-04-14T19:26:40.730" v="2423" actId="1036"/>
          <ac:spMkLst>
            <pc:docMk/>
            <pc:sldMk cId="577302937" sldId="441"/>
            <ac:spMk id="30" creationId="{567B9DEB-7291-4F0E-BB95-7320873E24A4}"/>
          </ac:spMkLst>
        </pc:spChg>
        <pc:spChg chg="add mod">
          <ac:chgData name="help desk" userId="076106f8-e622-4bba-bf8d-41b4b1aaf204" providerId="ADAL" clId="{F820222A-B496-4647-A846-C78F09FAE9F9}" dt="2025-04-14T19:33:21.920" v="2683" actId="1035"/>
          <ac:spMkLst>
            <pc:docMk/>
            <pc:sldMk cId="577302937" sldId="441"/>
            <ac:spMk id="45" creationId="{9CE02B5F-8DB1-4596-9345-904A79B221A0}"/>
          </ac:spMkLst>
        </pc:spChg>
        <pc:spChg chg="add del mod">
          <ac:chgData name="help desk" userId="076106f8-e622-4bba-bf8d-41b4b1aaf204" providerId="ADAL" clId="{F820222A-B496-4647-A846-C78F09FAE9F9}" dt="2025-04-14T19:34:09.412" v="2764" actId="478"/>
          <ac:spMkLst>
            <pc:docMk/>
            <pc:sldMk cId="577302937" sldId="441"/>
            <ac:spMk id="49" creationId="{670F4364-DD78-4CCD-BBFD-7DF487689CA5}"/>
          </ac:spMkLst>
        </pc:spChg>
        <pc:spChg chg="add mod">
          <ac:chgData name="help desk" userId="076106f8-e622-4bba-bf8d-41b4b1aaf204" providerId="ADAL" clId="{F820222A-B496-4647-A846-C78F09FAE9F9}" dt="2025-04-14T19:34:23.850" v="2816" actId="14100"/>
          <ac:spMkLst>
            <pc:docMk/>
            <pc:sldMk cId="577302937" sldId="441"/>
            <ac:spMk id="50" creationId="{C24C2AF0-2397-43BA-AB37-C805D4388830}"/>
          </ac:spMkLst>
        </pc:spChg>
        <pc:picChg chg="del">
          <ac:chgData name="help desk" userId="076106f8-e622-4bba-bf8d-41b4b1aaf204" providerId="ADAL" clId="{F820222A-B496-4647-A846-C78F09FAE9F9}" dt="2025-04-14T19:24:34.854" v="2370" actId="478"/>
          <ac:picMkLst>
            <pc:docMk/>
            <pc:sldMk cId="577302937" sldId="441"/>
            <ac:picMk id="3" creationId="{D689AE48-A3C1-499F-9EE5-0C7C1A70C7C7}"/>
          </ac:picMkLst>
        </pc:picChg>
        <pc:picChg chg="add mod ord">
          <ac:chgData name="help desk" userId="076106f8-e622-4bba-bf8d-41b4b1aaf204" providerId="ADAL" clId="{F820222A-B496-4647-A846-C78F09FAE9F9}" dt="2025-04-14T19:38:10.281" v="2933" actId="692"/>
          <ac:picMkLst>
            <pc:docMk/>
            <pc:sldMk cId="577302937" sldId="441"/>
            <ac:picMk id="4" creationId="{DF515D87-0603-4E8C-A3D8-F2D3DEBD3702}"/>
          </ac:picMkLst>
        </pc:picChg>
        <pc:cxnChg chg="mod">
          <ac:chgData name="help desk" userId="076106f8-e622-4bba-bf8d-41b4b1aaf204" providerId="ADAL" clId="{F820222A-B496-4647-A846-C78F09FAE9F9}" dt="2025-04-14T19:34:45.292" v="2849" actId="1036"/>
          <ac:cxnSpMkLst>
            <pc:docMk/>
            <pc:sldMk cId="577302937" sldId="441"/>
            <ac:cxnSpMk id="10" creationId="{48F6E287-B2AB-463D-A39A-9DE18D7DB813}"/>
          </ac:cxnSpMkLst>
        </pc:cxnChg>
        <pc:cxnChg chg="del mod">
          <ac:chgData name="help desk" userId="076106f8-e622-4bba-bf8d-41b4b1aaf204" providerId="ADAL" clId="{F820222A-B496-4647-A846-C78F09FAE9F9}" dt="2025-04-14T19:25:39.521" v="2383" actId="478"/>
          <ac:cxnSpMkLst>
            <pc:docMk/>
            <pc:sldMk cId="577302937" sldId="441"/>
            <ac:cxnSpMk id="11" creationId="{FEBC8B55-4F8D-4A1D-AA6C-9818F619A6FB}"/>
          </ac:cxnSpMkLst>
        </pc:cxnChg>
        <pc:cxnChg chg="mod">
          <ac:chgData name="help desk" userId="076106f8-e622-4bba-bf8d-41b4b1aaf204" providerId="ADAL" clId="{F820222A-B496-4647-A846-C78F09FAE9F9}" dt="2025-04-14T19:34:59.495" v="2871" actId="1035"/>
          <ac:cxnSpMkLst>
            <pc:docMk/>
            <pc:sldMk cId="577302937" sldId="441"/>
            <ac:cxnSpMk id="14" creationId="{17E7391C-A011-4B35-BC58-0DE3838569F9}"/>
          </ac:cxnSpMkLst>
        </pc:cxnChg>
        <pc:cxnChg chg="mod">
          <ac:chgData name="help desk" userId="076106f8-e622-4bba-bf8d-41b4b1aaf204" providerId="ADAL" clId="{F820222A-B496-4647-A846-C78F09FAE9F9}" dt="2025-04-14T19:32:00.841" v="2604" actId="14100"/>
          <ac:cxnSpMkLst>
            <pc:docMk/>
            <pc:sldMk cId="577302937" sldId="441"/>
            <ac:cxnSpMk id="16" creationId="{F49C8335-7D23-4070-B9AD-2A1C52349D76}"/>
          </ac:cxnSpMkLst>
        </pc:cxnChg>
        <pc:cxnChg chg="mod">
          <ac:chgData name="help desk" userId="076106f8-e622-4bba-bf8d-41b4b1aaf204" providerId="ADAL" clId="{F820222A-B496-4647-A846-C78F09FAE9F9}" dt="2025-04-14T19:31:30.650" v="2594" actId="1036"/>
          <ac:cxnSpMkLst>
            <pc:docMk/>
            <pc:sldMk cId="577302937" sldId="441"/>
            <ac:cxnSpMk id="20" creationId="{55EF50E3-9D13-41DE-87FC-501C43E08F56}"/>
          </ac:cxnSpMkLst>
        </pc:cxnChg>
        <pc:cxnChg chg="mod">
          <ac:chgData name="help desk" userId="076106f8-e622-4bba-bf8d-41b4b1aaf204" providerId="ADAL" clId="{F820222A-B496-4647-A846-C78F09FAE9F9}" dt="2025-04-14T19:34:51.981" v="2850" actId="14100"/>
          <ac:cxnSpMkLst>
            <pc:docMk/>
            <pc:sldMk cId="577302937" sldId="441"/>
            <ac:cxnSpMk id="21" creationId="{6188C702-2D4C-4DBD-AC3B-DF5CB3B22BA2}"/>
          </ac:cxnSpMkLst>
        </pc:cxnChg>
        <pc:cxnChg chg="del mod">
          <ac:chgData name="help desk" userId="076106f8-e622-4bba-bf8d-41b4b1aaf204" providerId="ADAL" clId="{F820222A-B496-4647-A846-C78F09FAE9F9}" dt="2025-04-14T19:36:12.102" v="2923" actId="478"/>
          <ac:cxnSpMkLst>
            <pc:docMk/>
            <pc:sldMk cId="577302937" sldId="441"/>
            <ac:cxnSpMk id="28" creationId="{C70D196D-11DD-42B9-9DAD-5A061A21900E}"/>
          </ac:cxnSpMkLst>
        </pc:cxnChg>
        <pc:cxnChg chg="add mod">
          <ac:chgData name="help desk" userId="076106f8-e622-4bba-bf8d-41b4b1aaf204" providerId="ADAL" clId="{F820222A-B496-4647-A846-C78F09FAE9F9}" dt="2025-04-14T19:35:13.435" v="2873" actId="14100"/>
          <ac:cxnSpMkLst>
            <pc:docMk/>
            <pc:sldMk cId="577302937" sldId="441"/>
            <ac:cxnSpMk id="48" creationId="{920EFC34-4DF9-40CD-8B27-E1E701AF1997}"/>
          </ac:cxnSpMkLst>
        </pc:cxnChg>
        <pc:cxnChg chg="add mod">
          <ac:chgData name="help desk" userId="076106f8-e622-4bba-bf8d-41b4b1aaf204" providerId="ADAL" clId="{F820222A-B496-4647-A846-C78F09FAE9F9}" dt="2025-04-14T19:46:37.245" v="2994" actId="14100"/>
          <ac:cxnSpMkLst>
            <pc:docMk/>
            <pc:sldMk cId="577302937" sldId="441"/>
            <ac:cxnSpMk id="54" creationId="{398CF111-BB88-476F-9242-B0BFE14BC2AF}"/>
          </ac:cxnSpMkLst>
        </pc:cxnChg>
        <pc:cxnChg chg="add mod">
          <ac:chgData name="help desk" userId="076106f8-e622-4bba-bf8d-41b4b1aaf204" providerId="ADAL" clId="{F820222A-B496-4647-A846-C78F09FAE9F9}" dt="2025-04-14T19:46:42.031" v="2995" actId="14100"/>
          <ac:cxnSpMkLst>
            <pc:docMk/>
            <pc:sldMk cId="577302937" sldId="441"/>
            <ac:cxnSpMk id="55" creationId="{029238F8-7551-4F03-B371-032B7C4FA66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Question 1: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Keyboard shortcut to navigate to the Row 1, Cell A?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   b. CTRL + Home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058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Question 2: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protect individual cells by password, where would I go to do this?</a:t>
            </a:r>
            <a:b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 2: a. 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Worksheet tab  / Protect Sheet…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0738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Question 3: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delete a spreadsheet and realize later that you should not have.  How do you get it back?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b. You cannot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7105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Question 4: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order to validate the data in a cell, where do I do this?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Answer 4:    d.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Ribbon / Data Tools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9739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Question 5: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is the AutoCorrect Options… button located?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 5: c. Backstage / Proofing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50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412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29" y="980902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85F65-DB85-4182-8096-C15FF31740A5}"/>
              </a:ext>
            </a:extLst>
          </p:cNvPr>
          <p:cNvSpPr txBox="1"/>
          <p:nvPr/>
        </p:nvSpPr>
        <p:spPr>
          <a:xfrm>
            <a:off x="4807740" y="3438525"/>
            <a:ext cx="301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Script MT Bold" panose="03040602040607080904" pitchFamily="66" charset="0"/>
              </a:rPr>
              <a:t>Intermediate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A58290-BBE8-4D32-95E9-0EF052589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714" y="2086220"/>
            <a:ext cx="1296571" cy="1205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B3F2F1-5088-4B2A-8926-59319D2213E8}"/>
              </a:ext>
            </a:extLst>
          </p:cNvPr>
          <p:cNvSpPr txBox="1"/>
          <p:nvPr/>
        </p:nvSpPr>
        <p:spPr>
          <a:xfrm>
            <a:off x="3251200" y="1089685"/>
            <a:ext cx="5913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>
                <a:solidFill>
                  <a:schemeClr val="tx1"/>
                </a:solidFill>
              </a:rPr>
              <a:t>Excel 2021 Basics L2</a:t>
            </a:r>
          </a:p>
        </p:txBody>
      </p:sp>
    </p:spTree>
    <p:extLst>
      <p:ext uri="{BB962C8B-B14F-4D97-AF65-F5344CB8AC3E}">
        <p14:creationId xmlns:p14="http://schemas.microsoft.com/office/powerpoint/2010/main" val="15761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277BE0-6171-4A87-A757-3D84955B5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44" y="2167466"/>
            <a:ext cx="3149206" cy="30222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3C786-B233-4DBD-A4CA-2C6AFE824A2E}"/>
              </a:ext>
            </a:extLst>
          </p:cNvPr>
          <p:cNvSpPr txBox="1"/>
          <p:nvPr/>
        </p:nvSpPr>
        <p:spPr>
          <a:xfrm>
            <a:off x="201336" y="1798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E47AB-CAA5-4829-86E9-8C91C94B8B49}"/>
              </a:ext>
            </a:extLst>
          </p:cNvPr>
          <p:cNvSpPr txBox="1"/>
          <p:nvPr/>
        </p:nvSpPr>
        <p:spPr>
          <a:xfrm>
            <a:off x="3639494" y="208733"/>
            <a:ext cx="835117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You may not see a </a:t>
            </a:r>
            <a:r>
              <a:rPr lang="en-CA" b="1" dirty="0"/>
              <a:t>Developer</a:t>
            </a:r>
            <a:r>
              <a:rPr lang="en-CA" dirty="0"/>
              <a:t> ribbon because by default the tab is not enabled.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8BD22-882E-48E8-BBFB-67C0D997F36A}"/>
              </a:ext>
            </a:extLst>
          </p:cNvPr>
          <p:cNvSpPr txBox="1"/>
          <p:nvPr/>
        </p:nvSpPr>
        <p:spPr>
          <a:xfrm>
            <a:off x="841531" y="1628381"/>
            <a:ext cx="5195201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To see the </a:t>
            </a:r>
            <a:r>
              <a:rPr lang="en-CA" b="1" dirty="0"/>
              <a:t>Developer Ribbon</a:t>
            </a:r>
            <a:r>
              <a:rPr lang="en-CA" dirty="0"/>
              <a:t> do the following …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A7C427-30C7-4D0A-A007-DCF5E76DA7FA}"/>
              </a:ext>
            </a:extLst>
          </p:cNvPr>
          <p:cNvSpPr txBox="1"/>
          <p:nvPr/>
        </p:nvSpPr>
        <p:spPr>
          <a:xfrm>
            <a:off x="841532" y="2031581"/>
            <a:ext cx="5195200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File</a:t>
            </a:r>
            <a:r>
              <a:rPr lang="en-CA" dirty="0"/>
              <a:t> tab to access the Back Stage</a:t>
            </a:r>
            <a:endParaRPr lang="en-GB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72D6514-86F6-4B8F-8C57-D2F6E121F2F9}"/>
              </a:ext>
            </a:extLst>
          </p:cNvPr>
          <p:cNvCxnSpPr>
            <a:cxnSpLocks/>
            <a:stCxn id="8" idx="3"/>
            <a:endCxn id="13" idx="2"/>
          </p:cNvCxnSpPr>
          <p:nvPr/>
        </p:nvCxnSpPr>
        <p:spPr>
          <a:xfrm>
            <a:off x="6036732" y="2231636"/>
            <a:ext cx="1158512" cy="54920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15520765-1F8A-42AA-83AD-DBB2D5AF02AB}"/>
              </a:ext>
            </a:extLst>
          </p:cNvPr>
          <p:cNvSpPr/>
          <p:nvPr/>
        </p:nvSpPr>
        <p:spPr>
          <a:xfrm>
            <a:off x="7195244" y="2604296"/>
            <a:ext cx="746741" cy="353085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7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7B568D-BDC9-4AE1-8CA0-8E4750EA1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3C786-B233-4DBD-A4CA-2C6AFE824A2E}"/>
              </a:ext>
            </a:extLst>
          </p:cNvPr>
          <p:cNvSpPr txBox="1"/>
          <p:nvPr/>
        </p:nvSpPr>
        <p:spPr>
          <a:xfrm>
            <a:off x="201336" y="1798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E47AB-CAA5-4829-86E9-8C91C94B8B49}"/>
              </a:ext>
            </a:extLst>
          </p:cNvPr>
          <p:cNvSpPr txBox="1"/>
          <p:nvPr/>
        </p:nvSpPr>
        <p:spPr>
          <a:xfrm>
            <a:off x="3639494" y="208733"/>
            <a:ext cx="835117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/>
              <a:t>You may not see a Developer ribbon because by default the tab is not enabled.</a:t>
            </a:r>
            <a:endParaRPr lang="en-GB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BE2A7B-0E67-434B-BD19-59FDC419E457}"/>
              </a:ext>
            </a:extLst>
          </p:cNvPr>
          <p:cNvSpPr txBox="1"/>
          <p:nvPr/>
        </p:nvSpPr>
        <p:spPr>
          <a:xfrm>
            <a:off x="201335" y="1149214"/>
            <a:ext cx="7579531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More…</a:t>
            </a:r>
            <a:r>
              <a:rPr lang="en-CA" dirty="0"/>
              <a:t> link to access a menu which provides more options.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6C0909-9C94-4D45-BCD5-2C6C3A4774B5}"/>
              </a:ext>
            </a:extLst>
          </p:cNvPr>
          <p:cNvCxnSpPr>
            <a:cxnSpLocks/>
          </p:cNvCxnSpPr>
          <p:nvPr/>
        </p:nvCxnSpPr>
        <p:spPr>
          <a:xfrm>
            <a:off x="1151467" y="1549324"/>
            <a:ext cx="2677351" cy="4673676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39D4F-95DC-4681-92C0-0AB605C27327}"/>
              </a:ext>
            </a:extLst>
          </p:cNvPr>
          <p:cNvSpPr/>
          <p:nvPr/>
        </p:nvSpPr>
        <p:spPr>
          <a:xfrm>
            <a:off x="3828818" y="6223000"/>
            <a:ext cx="1107249" cy="3239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C2DB967-CCC6-4A24-B084-9F3A75077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640" y="4918690"/>
            <a:ext cx="1176757" cy="182863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71AB0-43EC-408A-9FAA-E2D4513B95D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6165397" y="3279450"/>
            <a:ext cx="2020246" cy="333974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20D7E0B-65D2-44FB-977E-D89FE61E9DA4}"/>
              </a:ext>
            </a:extLst>
          </p:cNvPr>
          <p:cNvSpPr txBox="1"/>
          <p:nvPr/>
        </p:nvSpPr>
        <p:spPr>
          <a:xfrm>
            <a:off x="8185643" y="2463842"/>
            <a:ext cx="3650757" cy="163121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Options</a:t>
            </a:r>
            <a:r>
              <a:rPr lang="en-CA" dirty="0"/>
              <a:t> link displays a dialog that allows you to change the way Excel behaves, including adding or removing ribbons and/or commands.</a:t>
            </a:r>
          </a:p>
        </p:txBody>
      </p:sp>
    </p:spTree>
    <p:extLst>
      <p:ext uri="{BB962C8B-B14F-4D97-AF65-F5344CB8AC3E}">
        <p14:creationId xmlns:p14="http://schemas.microsoft.com/office/powerpoint/2010/main" val="75311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1" grpId="0" animBg="1"/>
      <p:bldP spid="31" grpId="1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A5CD9F5-9412-437D-907D-619190617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3C786-B233-4DBD-A4CA-2C6AFE824A2E}"/>
              </a:ext>
            </a:extLst>
          </p:cNvPr>
          <p:cNvSpPr txBox="1"/>
          <p:nvPr/>
        </p:nvSpPr>
        <p:spPr>
          <a:xfrm>
            <a:off x="201336" y="1798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E47AB-CAA5-4829-86E9-8C91C94B8B49}"/>
              </a:ext>
            </a:extLst>
          </p:cNvPr>
          <p:cNvSpPr txBox="1"/>
          <p:nvPr/>
        </p:nvSpPr>
        <p:spPr>
          <a:xfrm>
            <a:off x="3639494" y="208733"/>
            <a:ext cx="835117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You may not see a Developer ribbon because by default the tab is not enabled.</a:t>
            </a:r>
            <a:endParaRPr lang="en-GB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35E7E8D-EFF1-4947-B5BD-AE5C443FE78C}"/>
              </a:ext>
            </a:extLst>
          </p:cNvPr>
          <p:cNvCxnSpPr>
            <a:cxnSpLocks/>
          </p:cNvCxnSpPr>
          <p:nvPr/>
        </p:nvCxnSpPr>
        <p:spPr>
          <a:xfrm flipH="1">
            <a:off x="7395008" y="2971674"/>
            <a:ext cx="790635" cy="18639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1E8620E-4189-40EF-9EDC-726D9B9F0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1" y="768282"/>
            <a:ext cx="7128097" cy="585090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9A70422-C22A-41FA-810E-0DDCE3B80A48}"/>
              </a:ext>
            </a:extLst>
          </p:cNvPr>
          <p:cNvSpPr txBox="1"/>
          <p:nvPr/>
        </p:nvSpPr>
        <p:spPr>
          <a:xfrm>
            <a:off x="54115" y="4763058"/>
            <a:ext cx="3650757" cy="70788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Select the </a:t>
            </a:r>
            <a:r>
              <a:rPr lang="en-CA" b="1" dirty="0"/>
              <a:t>Customize Ribbon </a:t>
            </a:r>
            <a:r>
              <a:rPr lang="en-CA" dirty="0"/>
              <a:t>from the navigation pane.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5CBFABA-F696-4B2A-9485-CA6569DF20EC}"/>
              </a:ext>
            </a:extLst>
          </p:cNvPr>
          <p:cNvCxnSpPr>
            <a:cxnSpLocks/>
            <a:stCxn id="24" idx="0"/>
          </p:cNvCxnSpPr>
          <p:nvPr/>
        </p:nvCxnSpPr>
        <p:spPr>
          <a:xfrm flipH="1" flipV="1">
            <a:off x="1397002" y="3140988"/>
            <a:ext cx="482492" cy="162207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A4D5CFF-F43D-4D21-AE41-9DCA4D305769}"/>
              </a:ext>
            </a:extLst>
          </p:cNvPr>
          <p:cNvSpPr txBox="1"/>
          <p:nvPr/>
        </p:nvSpPr>
        <p:spPr>
          <a:xfrm>
            <a:off x="4719248" y="838847"/>
            <a:ext cx="3650757" cy="70788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Select </a:t>
            </a:r>
            <a:r>
              <a:rPr lang="en-CA" b="1" dirty="0"/>
              <a:t>All Tabs </a:t>
            </a:r>
            <a:r>
              <a:rPr lang="en-CA" dirty="0"/>
              <a:t>from the </a:t>
            </a:r>
            <a:r>
              <a:rPr lang="en-CA" b="1" u="sng" dirty="0"/>
              <a:t>C</a:t>
            </a:r>
            <a:r>
              <a:rPr lang="en-CA" b="1" dirty="0"/>
              <a:t>hoose commands from:</a:t>
            </a:r>
            <a:r>
              <a:rPr lang="en-CA" dirty="0"/>
              <a:t> drop menu.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3CAEC18-4E83-4B61-BDB5-CCC96236BDD5}"/>
              </a:ext>
            </a:extLst>
          </p:cNvPr>
          <p:cNvCxnSpPr>
            <a:cxnSpLocks/>
            <a:stCxn id="32" idx="1"/>
            <a:endCxn id="35" idx="3"/>
          </p:cNvCxnSpPr>
          <p:nvPr/>
        </p:nvCxnSpPr>
        <p:spPr>
          <a:xfrm flipH="1">
            <a:off x="3949568" y="1192790"/>
            <a:ext cx="769680" cy="53778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149CDE6-92F5-4465-BA93-A556F26EF000}"/>
              </a:ext>
            </a:extLst>
          </p:cNvPr>
          <p:cNvSpPr txBox="1"/>
          <p:nvPr/>
        </p:nvSpPr>
        <p:spPr>
          <a:xfrm>
            <a:off x="1772498" y="1530515"/>
            <a:ext cx="217707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endParaRPr lang="en-CA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F48510-5BBD-48DE-90B3-BAA790AF05B7}"/>
              </a:ext>
            </a:extLst>
          </p:cNvPr>
          <p:cNvSpPr txBox="1"/>
          <p:nvPr/>
        </p:nvSpPr>
        <p:spPr>
          <a:xfrm>
            <a:off x="8185643" y="2460990"/>
            <a:ext cx="3650757" cy="163121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Options</a:t>
            </a:r>
            <a:r>
              <a:rPr lang="en-CA" dirty="0"/>
              <a:t> link displays a dialog that allows you to change the way Excel behaves, including adding or removing ribbons and/or commands.</a:t>
            </a:r>
          </a:p>
        </p:txBody>
      </p:sp>
    </p:spTree>
    <p:extLst>
      <p:ext uri="{BB962C8B-B14F-4D97-AF65-F5344CB8AC3E}">
        <p14:creationId xmlns:p14="http://schemas.microsoft.com/office/powerpoint/2010/main" val="16090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2" grpId="0" animBg="1"/>
      <p:bldP spid="32" grpId="1" animBg="1"/>
      <p:bldP spid="35" grpId="0" animBg="1"/>
      <p:bldP spid="35" grpId="1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8A81A12-99D5-439B-9BAC-663F767F5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3C786-B233-4DBD-A4CA-2C6AFE824A2E}"/>
              </a:ext>
            </a:extLst>
          </p:cNvPr>
          <p:cNvSpPr txBox="1"/>
          <p:nvPr/>
        </p:nvSpPr>
        <p:spPr>
          <a:xfrm>
            <a:off x="201336" y="1798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E47AB-CAA5-4829-86E9-8C91C94B8B49}"/>
              </a:ext>
            </a:extLst>
          </p:cNvPr>
          <p:cNvSpPr txBox="1"/>
          <p:nvPr/>
        </p:nvSpPr>
        <p:spPr>
          <a:xfrm>
            <a:off x="3639494" y="208733"/>
            <a:ext cx="835117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You may not see a Developer ribbon because by default the tab is not enabled.</a:t>
            </a:r>
            <a:endParaRPr lang="en-GB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4995F4-D529-4553-A5D1-6FB098EE6871}"/>
              </a:ext>
            </a:extLst>
          </p:cNvPr>
          <p:cNvSpPr txBox="1"/>
          <p:nvPr/>
        </p:nvSpPr>
        <p:spPr>
          <a:xfrm>
            <a:off x="8185643" y="2463842"/>
            <a:ext cx="3650757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Options</a:t>
            </a:r>
            <a:r>
              <a:rPr lang="en-CA" dirty="0"/>
              <a:t> link displays a dialog that allows you to change the way Excel behaves.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35E7E8D-EFF1-4947-B5BD-AE5C443FE78C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395008" y="2971674"/>
            <a:ext cx="790635" cy="18639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1E8620E-4189-40EF-9EDC-726D9B9F0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1" y="768282"/>
            <a:ext cx="7128097" cy="585090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9A70422-C22A-41FA-810E-0DDCE3B80A48}"/>
              </a:ext>
            </a:extLst>
          </p:cNvPr>
          <p:cNvSpPr txBox="1"/>
          <p:nvPr/>
        </p:nvSpPr>
        <p:spPr>
          <a:xfrm>
            <a:off x="54115" y="1881285"/>
            <a:ext cx="3650757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the Add </a:t>
            </a:r>
            <a:r>
              <a:rPr lang="en-CA" b="1" dirty="0"/>
              <a:t>&gt;&gt; </a:t>
            </a:r>
            <a:r>
              <a:rPr lang="en-CA" dirty="0"/>
              <a:t>button to place the Developer ribbon on the ribbon bar.</a:t>
            </a:r>
            <a:endParaRPr lang="en-CA" b="1" u="sng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5CBFABA-F696-4B2A-9485-CA6569DF20EC}"/>
              </a:ext>
            </a:extLst>
          </p:cNvPr>
          <p:cNvCxnSpPr>
            <a:cxnSpLocks/>
          </p:cNvCxnSpPr>
          <p:nvPr/>
        </p:nvCxnSpPr>
        <p:spPr>
          <a:xfrm>
            <a:off x="3704872" y="2896948"/>
            <a:ext cx="282928" cy="879185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5CC8B97-609D-42D8-A51A-BAFAAE6E9997}"/>
              </a:ext>
            </a:extLst>
          </p:cNvPr>
          <p:cNvSpPr/>
          <p:nvPr/>
        </p:nvSpPr>
        <p:spPr>
          <a:xfrm>
            <a:off x="3998233" y="3761471"/>
            <a:ext cx="692296" cy="2009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DCDF026-1726-4EA4-B2DE-5AAC8D60C9A9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4344381" y="3962401"/>
            <a:ext cx="434255" cy="64165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02D9857-98F2-41F9-826D-251236F86FF4}"/>
              </a:ext>
            </a:extLst>
          </p:cNvPr>
          <p:cNvSpPr/>
          <p:nvPr/>
        </p:nvSpPr>
        <p:spPr>
          <a:xfrm>
            <a:off x="4770169" y="4607178"/>
            <a:ext cx="781988" cy="15994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BB1089-BDDC-4735-A22D-6BC4BF5C5FDB}"/>
              </a:ext>
            </a:extLst>
          </p:cNvPr>
          <p:cNvSpPr txBox="1"/>
          <p:nvPr/>
        </p:nvSpPr>
        <p:spPr>
          <a:xfrm>
            <a:off x="8185643" y="2460990"/>
            <a:ext cx="3650757" cy="163121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Options</a:t>
            </a:r>
            <a:r>
              <a:rPr lang="en-CA" dirty="0"/>
              <a:t> link displays a dialog that lets you change the way Excel behaves, including adding or removing ribbons and/or commands.</a:t>
            </a:r>
          </a:p>
        </p:txBody>
      </p:sp>
    </p:spTree>
    <p:extLst>
      <p:ext uri="{BB962C8B-B14F-4D97-AF65-F5344CB8AC3E}">
        <p14:creationId xmlns:p14="http://schemas.microsoft.com/office/powerpoint/2010/main" val="2302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6" grpId="0" animBg="1"/>
      <p:bldP spid="24" grpId="0" animBg="1"/>
      <p:bldP spid="24" grpId="1" animBg="1"/>
      <p:bldP spid="9" grpId="0" animBg="1"/>
      <p:bldP spid="9" grpId="1" animBg="1"/>
      <p:bldP spid="27" grpId="0" animBg="1"/>
      <p:bldP spid="27" grpId="1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28E94DB-7795-4F74-BB64-2E313C45B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48" y="1650630"/>
            <a:ext cx="11844867" cy="18768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8F6658-703F-44A1-BDE0-2ECE83F750C4}"/>
              </a:ext>
            </a:extLst>
          </p:cNvPr>
          <p:cNvSpPr txBox="1"/>
          <p:nvPr/>
        </p:nvSpPr>
        <p:spPr>
          <a:xfrm>
            <a:off x="143189" y="125138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2B7586-A689-452D-A391-2740936C5E0E}"/>
              </a:ext>
            </a:extLst>
          </p:cNvPr>
          <p:cNvSpPr txBox="1"/>
          <p:nvPr/>
        </p:nvSpPr>
        <p:spPr>
          <a:xfrm>
            <a:off x="3124166" y="745595"/>
            <a:ext cx="4182567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Code</a:t>
            </a:r>
            <a:r>
              <a:rPr lang="en-CA" dirty="0"/>
              <a:t> – Macros and Visual Basic Editor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9F1D4A-9FD7-423E-BBB7-6AFCD3A9D068}"/>
              </a:ext>
            </a:extLst>
          </p:cNvPr>
          <p:cNvSpPr txBox="1"/>
          <p:nvPr/>
        </p:nvSpPr>
        <p:spPr>
          <a:xfrm>
            <a:off x="1971990" y="6214148"/>
            <a:ext cx="8856876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Controls</a:t>
            </a:r>
            <a:r>
              <a:rPr lang="en-CA" dirty="0"/>
              <a:t> – Content controls that allow you to programmatically manipulate content.</a:t>
            </a:r>
            <a:endParaRPr lang="en-GB" dirty="0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C2035760-1B15-4E24-925F-30E40675A4F4}"/>
              </a:ext>
            </a:extLst>
          </p:cNvPr>
          <p:cNvSpPr/>
          <p:nvPr/>
        </p:nvSpPr>
        <p:spPr>
          <a:xfrm rot="5400000">
            <a:off x="1191604" y="978808"/>
            <a:ext cx="855859" cy="275533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D382D77-FDDB-4402-80CE-A44E3ADA4BF4}"/>
              </a:ext>
            </a:extLst>
          </p:cNvPr>
          <p:cNvCxnSpPr>
            <a:cxnSpLocks/>
          </p:cNvCxnSpPr>
          <p:nvPr/>
        </p:nvCxnSpPr>
        <p:spPr>
          <a:xfrm flipH="1">
            <a:off x="1591733" y="1145705"/>
            <a:ext cx="1905000" cy="6830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B4DD0D7-9C90-4DF0-98F9-AB9F434D60A7}"/>
              </a:ext>
            </a:extLst>
          </p:cNvPr>
          <p:cNvSpPr txBox="1"/>
          <p:nvPr/>
        </p:nvSpPr>
        <p:spPr>
          <a:xfrm>
            <a:off x="143189" y="4768413"/>
            <a:ext cx="5566519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Add-ins</a:t>
            </a:r>
            <a:r>
              <a:rPr lang="en-CA" dirty="0"/>
              <a:t> – Modules that expand the abilities of Excel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758D9A9-FAD3-4A14-8912-633AA7D6CFF0}"/>
              </a:ext>
            </a:extLst>
          </p:cNvPr>
          <p:cNvCxnSpPr>
            <a:cxnSpLocks/>
            <a:stCxn id="15" idx="0"/>
            <a:endCxn id="21" idx="1"/>
          </p:cNvCxnSpPr>
          <p:nvPr/>
        </p:nvCxnSpPr>
        <p:spPr>
          <a:xfrm flipV="1">
            <a:off x="2926449" y="3759324"/>
            <a:ext cx="1006410" cy="100908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F791B8D6-D99C-47E3-98A1-F828B80B6E3C}"/>
              </a:ext>
            </a:extLst>
          </p:cNvPr>
          <p:cNvSpPr/>
          <p:nvPr/>
        </p:nvSpPr>
        <p:spPr>
          <a:xfrm rot="16200000">
            <a:off x="3746437" y="2730561"/>
            <a:ext cx="406492" cy="1651034"/>
          </a:xfrm>
          <a:prstGeom prst="leftBrace">
            <a:avLst>
              <a:gd name="adj1" fmla="val 8333"/>
              <a:gd name="adj2" fmla="val 4898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72E4D9-9BBF-4101-A99F-B8A9D1F2623B}"/>
              </a:ext>
            </a:extLst>
          </p:cNvPr>
          <p:cNvCxnSpPr>
            <a:cxnSpLocks/>
            <a:stCxn id="11" idx="0"/>
            <a:endCxn id="24" idx="1"/>
          </p:cNvCxnSpPr>
          <p:nvPr/>
        </p:nvCxnSpPr>
        <p:spPr>
          <a:xfrm flipH="1" flipV="1">
            <a:off x="5871684" y="3770589"/>
            <a:ext cx="528744" cy="244355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D151497D-D9C5-4F17-AD5B-347EA5B63CDB}"/>
              </a:ext>
            </a:extLst>
          </p:cNvPr>
          <p:cNvSpPr/>
          <p:nvPr/>
        </p:nvSpPr>
        <p:spPr>
          <a:xfrm rot="16200000">
            <a:off x="5689311" y="2543119"/>
            <a:ext cx="406492" cy="2048447"/>
          </a:xfrm>
          <a:prstGeom prst="leftBrace">
            <a:avLst>
              <a:gd name="adj1" fmla="val 8333"/>
              <a:gd name="adj2" fmla="val 4898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160759-823D-4E1C-A19A-9965DAA06C8D}"/>
              </a:ext>
            </a:extLst>
          </p:cNvPr>
          <p:cNvSpPr txBox="1"/>
          <p:nvPr/>
        </p:nvSpPr>
        <p:spPr>
          <a:xfrm>
            <a:off x="7178146" y="4738895"/>
            <a:ext cx="4174810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XML</a:t>
            </a:r>
            <a:r>
              <a:rPr lang="en-CA" dirty="0"/>
              <a:t> –Work with XML source content.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A903509-897E-430F-B2CA-7312B1FAD937}"/>
              </a:ext>
            </a:extLst>
          </p:cNvPr>
          <p:cNvCxnSpPr>
            <a:cxnSpLocks/>
            <a:stCxn id="27" idx="0"/>
            <a:endCxn id="29" idx="1"/>
          </p:cNvCxnSpPr>
          <p:nvPr/>
        </p:nvCxnSpPr>
        <p:spPr>
          <a:xfrm flipH="1" flipV="1">
            <a:off x="8299888" y="3770588"/>
            <a:ext cx="965663" cy="96830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ft Brace 28">
            <a:extLst>
              <a:ext uri="{FF2B5EF4-FFF2-40B4-BE49-F238E27FC236}">
                <a16:creationId xmlns:a16="http://schemas.microsoft.com/office/drawing/2014/main" id="{372802FC-62F3-4DC5-8118-E9EDF3B1EF8A}"/>
              </a:ext>
            </a:extLst>
          </p:cNvPr>
          <p:cNvSpPr/>
          <p:nvPr/>
        </p:nvSpPr>
        <p:spPr>
          <a:xfrm rot="16200000">
            <a:off x="8110504" y="2237557"/>
            <a:ext cx="432441" cy="2633622"/>
          </a:xfrm>
          <a:prstGeom prst="leftBrace">
            <a:avLst>
              <a:gd name="adj1" fmla="val 8333"/>
              <a:gd name="adj2" fmla="val 4898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lide Number Placeholder 2">
            <a:extLst>
              <a:ext uri="{FF2B5EF4-FFF2-40B4-BE49-F238E27FC236}">
                <a16:creationId xmlns:a16="http://schemas.microsoft.com/office/drawing/2014/main" id="{5877F112-1A78-4AC7-A518-B791138A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8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21" grpId="0" animBg="1"/>
      <p:bldP spid="21" grpId="1" animBg="1"/>
      <p:bldP spid="24" grpId="0" animBg="1"/>
      <p:bldP spid="24" grpId="1" animBg="1"/>
      <p:bldP spid="27" grpId="0" animBg="1"/>
      <p:bldP spid="27" grpId="1" animBg="1"/>
      <p:bldP spid="29" grpId="0" animBg="1"/>
      <p:bldP spid="2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B272ADF-A48F-45F7-BFD5-9ED96D8B4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3C786-B233-4DBD-A4CA-2C6AFE824A2E}"/>
              </a:ext>
            </a:extLst>
          </p:cNvPr>
          <p:cNvSpPr txBox="1"/>
          <p:nvPr/>
        </p:nvSpPr>
        <p:spPr>
          <a:xfrm>
            <a:off x="201335" y="179816"/>
            <a:ext cx="255879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Options – More Menu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E47AB-CAA5-4829-86E9-8C91C94B8B49}"/>
              </a:ext>
            </a:extLst>
          </p:cNvPr>
          <p:cNvSpPr txBox="1"/>
          <p:nvPr/>
        </p:nvSpPr>
        <p:spPr>
          <a:xfrm>
            <a:off x="4639732" y="131032"/>
            <a:ext cx="562373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More Menu offers some functions not displayed in the Backstage navigation pane by default.</a:t>
            </a:r>
            <a:endParaRPr lang="en-GB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BE2A7B-0E67-434B-BD19-59FDC419E457}"/>
              </a:ext>
            </a:extLst>
          </p:cNvPr>
          <p:cNvSpPr txBox="1"/>
          <p:nvPr/>
        </p:nvSpPr>
        <p:spPr>
          <a:xfrm>
            <a:off x="201335" y="1149214"/>
            <a:ext cx="7579531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More…</a:t>
            </a:r>
            <a:r>
              <a:rPr lang="en-CA" dirty="0"/>
              <a:t> link to access a menu which provides more options.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6C0909-9C94-4D45-BCD5-2C6C3A4774B5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1464733" y="1549324"/>
            <a:ext cx="2364085" cy="483563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39D4F-95DC-4681-92C0-0AB605C27327}"/>
              </a:ext>
            </a:extLst>
          </p:cNvPr>
          <p:cNvSpPr/>
          <p:nvPr/>
        </p:nvSpPr>
        <p:spPr>
          <a:xfrm>
            <a:off x="3828818" y="6223000"/>
            <a:ext cx="1107249" cy="3239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D638249-6169-4460-B239-031750A1C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922" y="4918692"/>
            <a:ext cx="1176756" cy="182862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71AB0-43EC-408A-9FAA-E2D4513B95D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6163678" y="3895003"/>
            <a:ext cx="2021965" cy="113189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20D7E0B-65D2-44FB-977E-D89FE61E9DA4}"/>
              </a:ext>
            </a:extLst>
          </p:cNvPr>
          <p:cNvSpPr txBox="1"/>
          <p:nvPr/>
        </p:nvSpPr>
        <p:spPr>
          <a:xfrm>
            <a:off x="8185643" y="2463842"/>
            <a:ext cx="3171685" cy="2862322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Publish</a:t>
            </a:r>
            <a:r>
              <a:rPr lang="en-CA" dirty="0"/>
              <a:t> link provides commands for uploading and exporting Power BI (</a:t>
            </a:r>
            <a:r>
              <a:rPr lang="en-CA" b="1" dirty="0"/>
              <a:t>B</a:t>
            </a:r>
            <a:r>
              <a:rPr lang="en-CA" dirty="0"/>
              <a:t>usiness </a:t>
            </a:r>
            <a:r>
              <a:rPr lang="en-CA" b="1" dirty="0"/>
              <a:t>I</a:t>
            </a:r>
            <a:r>
              <a:rPr lang="en-CA" dirty="0"/>
              <a:t>ntelligence) visual reports and dashboards. </a:t>
            </a:r>
          </a:p>
          <a:p>
            <a:endParaRPr lang="en-CA" dirty="0"/>
          </a:p>
          <a:p>
            <a:r>
              <a:rPr lang="en-CA" dirty="0"/>
              <a:t>Most Microsoft Office installations do not include Business Intelligence.</a:t>
            </a:r>
          </a:p>
        </p:txBody>
      </p:sp>
    </p:spTree>
    <p:extLst>
      <p:ext uri="{BB962C8B-B14F-4D97-AF65-F5344CB8AC3E}">
        <p14:creationId xmlns:p14="http://schemas.microsoft.com/office/powerpoint/2010/main" val="9714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7" grpId="0" animBg="1"/>
      <p:bldP spid="3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47ED63-1C37-438A-B051-CF3AEC3A4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BE2A7B-0E67-434B-BD19-59FDC419E457}"/>
              </a:ext>
            </a:extLst>
          </p:cNvPr>
          <p:cNvSpPr txBox="1"/>
          <p:nvPr/>
        </p:nvSpPr>
        <p:spPr>
          <a:xfrm>
            <a:off x="201335" y="1149214"/>
            <a:ext cx="7579531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More…</a:t>
            </a:r>
            <a:r>
              <a:rPr lang="en-CA" dirty="0"/>
              <a:t> link to access a menu which provides more options.</a:t>
            </a:r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39D4F-95DC-4681-92C0-0AB605C27327}"/>
              </a:ext>
            </a:extLst>
          </p:cNvPr>
          <p:cNvSpPr/>
          <p:nvPr/>
        </p:nvSpPr>
        <p:spPr>
          <a:xfrm>
            <a:off x="3828818" y="6223000"/>
            <a:ext cx="1107249" cy="3239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C5C66F-2934-42BD-8736-9D23280B4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921" y="4879171"/>
            <a:ext cx="1176756" cy="182862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71AB0-43EC-408A-9FAA-E2D4513B95D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6163677" y="3375209"/>
            <a:ext cx="1799886" cy="199265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20D7E0B-65D2-44FB-977E-D89FE61E9DA4}"/>
              </a:ext>
            </a:extLst>
          </p:cNvPr>
          <p:cNvSpPr txBox="1"/>
          <p:nvPr/>
        </p:nvSpPr>
        <p:spPr>
          <a:xfrm>
            <a:off x="7963563" y="2713489"/>
            <a:ext cx="3171685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Close</a:t>
            </a:r>
            <a:r>
              <a:rPr lang="en-CA" dirty="0"/>
              <a:t> link closes this workbook.  Other workbooks you may have opened are not closed.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7CDA97-3764-4F18-9FF5-882373ADC792}"/>
              </a:ext>
            </a:extLst>
          </p:cNvPr>
          <p:cNvCxnSpPr>
            <a:cxnSpLocks/>
          </p:cNvCxnSpPr>
          <p:nvPr/>
        </p:nvCxnSpPr>
        <p:spPr>
          <a:xfrm>
            <a:off x="1464733" y="1549324"/>
            <a:ext cx="2364085" cy="483563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363AD72-E11E-442A-8DEC-D2D13E1B573A}"/>
              </a:ext>
            </a:extLst>
          </p:cNvPr>
          <p:cNvSpPr txBox="1"/>
          <p:nvPr/>
        </p:nvSpPr>
        <p:spPr>
          <a:xfrm>
            <a:off x="4639732" y="131032"/>
            <a:ext cx="562373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More Menu offers some functions not displayed in the Backstage navigation pane by default.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CEE79E-051A-49D1-BD38-ADD0DA513C9F}"/>
              </a:ext>
            </a:extLst>
          </p:cNvPr>
          <p:cNvSpPr txBox="1"/>
          <p:nvPr/>
        </p:nvSpPr>
        <p:spPr>
          <a:xfrm>
            <a:off x="201335" y="179816"/>
            <a:ext cx="255879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Options – More Menu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6149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3ED657C-FF94-49DA-91DF-EE4EE76CE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BE2A7B-0E67-434B-BD19-59FDC419E457}"/>
              </a:ext>
            </a:extLst>
          </p:cNvPr>
          <p:cNvSpPr txBox="1"/>
          <p:nvPr/>
        </p:nvSpPr>
        <p:spPr>
          <a:xfrm>
            <a:off x="201335" y="1149214"/>
            <a:ext cx="7579531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More…</a:t>
            </a:r>
            <a:r>
              <a:rPr lang="en-CA" dirty="0"/>
              <a:t> link to access a menu which provides more options.</a:t>
            </a:r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39D4F-95DC-4681-92C0-0AB605C27327}"/>
              </a:ext>
            </a:extLst>
          </p:cNvPr>
          <p:cNvSpPr/>
          <p:nvPr/>
        </p:nvSpPr>
        <p:spPr>
          <a:xfrm>
            <a:off x="3828818" y="6223000"/>
            <a:ext cx="1107249" cy="3239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A97A2-EB37-4D86-A94F-69848FC42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306" y="4879170"/>
            <a:ext cx="1172654" cy="182225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71AB0-43EC-408A-9FAA-E2D4513B95D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6161960" y="3429000"/>
            <a:ext cx="2049084" cy="248233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20D7E0B-65D2-44FB-977E-D89FE61E9DA4}"/>
              </a:ext>
            </a:extLst>
          </p:cNvPr>
          <p:cNvSpPr txBox="1"/>
          <p:nvPr/>
        </p:nvSpPr>
        <p:spPr>
          <a:xfrm>
            <a:off x="8211044" y="2921168"/>
            <a:ext cx="3252823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Account</a:t>
            </a:r>
            <a:r>
              <a:rPr lang="en-CA" dirty="0"/>
              <a:t> link provides information which allows you to manage your account.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DDBBDB5-424D-4C97-A3EE-12D960246AEC}"/>
              </a:ext>
            </a:extLst>
          </p:cNvPr>
          <p:cNvCxnSpPr>
            <a:cxnSpLocks/>
          </p:cNvCxnSpPr>
          <p:nvPr/>
        </p:nvCxnSpPr>
        <p:spPr>
          <a:xfrm>
            <a:off x="1464733" y="1549324"/>
            <a:ext cx="2364085" cy="483563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6D9CEA2-77F4-4DEC-AD16-1E3FE24BA836}"/>
              </a:ext>
            </a:extLst>
          </p:cNvPr>
          <p:cNvSpPr txBox="1"/>
          <p:nvPr/>
        </p:nvSpPr>
        <p:spPr>
          <a:xfrm>
            <a:off x="4639732" y="131032"/>
            <a:ext cx="562373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More Menu offers some functions not displayed in the Backstage navigation pane by default.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C1EBC-7D8E-4584-A554-7A2B51CE88F6}"/>
              </a:ext>
            </a:extLst>
          </p:cNvPr>
          <p:cNvSpPr txBox="1"/>
          <p:nvPr/>
        </p:nvSpPr>
        <p:spPr>
          <a:xfrm>
            <a:off x="201335" y="179816"/>
            <a:ext cx="255879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Options – More Menu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256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FC55D5-6923-47A3-B4DA-52FAABD47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BE2A7B-0E67-434B-BD19-59FDC419E457}"/>
              </a:ext>
            </a:extLst>
          </p:cNvPr>
          <p:cNvSpPr txBox="1"/>
          <p:nvPr/>
        </p:nvSpPr>
        <p:spPr>
          <a:xfrm>
            <a:off x="201335" y="1149214"/>
            <a:ext cx="7579531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More…</a:t>
            </a:r>
            <a:r>
              <a:rPr lang="en-CA" dirty="0"/>
              <a:t> link to access a menu which provides more options.</a:t>
            </a:r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39D4F-95DC-4681-92C0-0AB605C27327}"/>
              </a:ext>
            </a:extLst>
          </p:cNvPr>
          <p:cNvSpPr/>
          <p:nvPr/>
        </p:nvSpPr>
        <p:spPr>
          <a:xfrm>
            <a:off x="3828818" y="6223000"/>
            <a:ext cx="1107249" cy="3239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D742BE-7E97-423C-A1A3-2DBF2CEF69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26" y="4876561"/>
            <a:ext cx="1174334" cy="182486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71AB0-43EC-408A-9FAA-E2D4513B95D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6161960" y="3582888"/>
            <a:ext cx="2049084" cy="2640116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20D7E0B-65D2-44FB-977E-D89FE61E9DA4}"/>
              </a:ext>
            </a:extLst>
          </p:cNvPr>
          <p:cNvSpPr txBox="1"/>
          <p:nvPr/>
        </p:nvSpPr>
        <p:spPr>
          <a:xfrm>
            <a:off x="8211044" y="2921168"/>
            <a:ext cx="3481423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Feedback</a:t>
            </a:r>
            <a:r>
              <a:rPr lang="en-CA" dirty="0"/>
              <a:t> link provides a way to complain, compliment, or offer improvement suggestions.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DDBBDB5-424D-4C97-A3EE-12D960246AEC}"/>
              </a:ext>
            </a:extLst>
          </p:cNvPr>
          <p:cNvCxnSpPr>
            <a:cxnSpLocks/>
          </p:cNvCxnSpPr>
          <p:nvPr/>
        </p:nvCxnSpPr>
        <p:spPr>
          <a:xfrm>
            <a:off x="1464733" y="1549324"/>
            <a:ext cx="2364085" cy="483563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5EE2B1C-5703-425E-B267-37B5F8B281C0}"/>
              </a:ext>
            </a:extLst>
          </p:cNvPr>
          <p:cNvSpPr txBox="1"/>
          <p:nvPr/>
        </p:nvSpPr>
        <p:spPr>
          <a:xfrm>
            <a:off x="4639732" y="131032"/>
            <a:ext cx="562373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More Menu offers some functions not displayed in the Backstage navigation pane by default.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43F37B-3249-4A5E-9E25-8D4EC5E2773E}"/>
              </a:ext>
            </a:extLst>
          </p:cNvPr>
          <p:cNvSpPr txBox="1"/>
          <p:nvPr/>
        </p:nvSpPr>
        <p:spPr>
          <a:xfrm>
            <a:off x="201335" y="179816"/>
            <a:ext cx="255879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Options – More Menu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14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B2A2D48-E0ED-4DBF-899B-CAAF4868B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31" y="1764073"/>
            <a:ext cx="8309069" cy="5025582"/>
          </a:xfrm>
          <a:prstGeom prst="rect">
            <a:avLst/>
          </a:prstGeom>
        </p:spPr>
      </p:pic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BE2A7B-0E67-434B-BD19-59FDC419E457}"/>
              </a:ext>
            </a:extLst>
          </p:cNvPr>
          <p:cNvSpPr txBox="1"/>
          <p:nvPr/>
        </p:nvSpPr>
        <p:spPr>
          <a:xfrm>
            <a:off x="201335" y="1149214"/>
            <a:ext cx="7579531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More…</a:t>
            </a:r>
            <a:r>
              <a:rPr lang="en-CA" dirty="0"/>
              <a:t> link to access a menu which provides more options.</a:t>
            </a:r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639D4F-95DC-4681-92C0-0AB605C27327}"/>
              </a:ext>
            </a:extLst>
          </p:cNvPr>
          <p:cNvSpPr/>
          <p:nvPr/>
        </p:nvSpPr>
        <p:spPr>
          <a:xfrm>
            <a:off x="3828818" y="6223000"/>
            <a:ext cx="1107249" cy="3239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21E27C-7239-4536-BE4D-0324E5059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693" y="4857356"/>
            <a:ext cx="1191268" cy="185118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71AB0-43EC-408A-9FAA-E2D4513B95D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6161961" y="3429000"/>
            <a:ext cx="2049083" cy="311791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20D7E0B-65D2-44FB-977E-D89FE61E9DA4}"/>
              </a:ext>
            </a:extLst>
          </p:cNvPr>
          <p:cNvSpPr txBox="1"/>
          <p:nvPr/>
        </p:nvSpPr>
        <p:spPr>
          <a:xfrm>
            <a:off x="8211044" y="2921168"/>
            <a:ext cx="3362889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Options</a:t>
            </a:r>
            <a:r>
              <a:rPr lang="en-CA" dirty="0"/>
              <a:t> link opens a dialog which allows you to change the behaviour of Excel.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DDBBDB5-424D-4C97-A3EE-12D960246AEC}"/>
              </a:ext>
            </a:extLst>
          </p:cNvPr>
          <p:cNvCxnSpPr>
            <a:cxnSpLocks/>
          </p:cNvCxnSpPr>
          <p:nvPr/>
        </p:nvCxnSpPr>
        <p:spPr>
          <a:xfrm>
            <a:off x="1464733" y="1549324"/>
            <a:ext cx="2364085" cy="483563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A2B7D0B-F9BA-4AF2-8D5E-B890DA517FF3}"/>
              </a:ext>
            </a:extLst>
          </p:cNvPr>
          <p:cNvSpPr txBox="1"/>
          <p:nvPr/>
        </p:nvSpPr>
        <p:spPr>
          <a:xfrm>
            <a:off x="4639732" y="131032"/>
            <a:ext cx="562373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More Menu offers some functions not displayed in the Backstage navigation pane by default.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50D7EB-C5D5-4996-85D6-0E73187FE409}"/>
              </a:ext>
            </a:extLst>
          </p:cNvPr>
          <p:cNvSpPr txBox="1"/>
          <p:nvPr/>
        </p:nvSpPr>
        <p:spPr>
          <a:xfrm>
            <a:off x="201335" y="179816"/>
            <a:ext cx="255879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Options – More Menu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1587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7" grpId="0" animBg="1"/>
      <p:bldP spid="37" grpId="1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7160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9330F5-A6DB-498A-9748-BE4E45D37135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General Options</a:t>
            </a: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345A2-0025-43C0-B0C2-55560BB52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96211"/>
            <a:ext cx="7250913" cy="59517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FE9B20-E590-42A8-9F93-3F3D101349E3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7F0E1FD-C9F3-4F34-A67A-4B9A736579CC}"/>
              </a:ext>
            </a:extLst>
          </p:cNvPr>
          <p:cNvCxnSpPr>
            <a:cxnSpLocks/>
            <a:stCxn id="18" idx="0"/>
            <a:endCxn id="7" idx="1"/>
          </p:cNvCxnSpPr>
          <p:nvPr/>
        </p:nvCxnSpPr>
        <p:spPr>
          <a:xfrm flipV="1">
            <a:off x="1882780" y="1254558"/>
            <a:ext cx="3051427" cy="12049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4F661F2-4786-4E34-97DF-78C3A9C92856}"/>
              </a:ext>
            </a:extLst>
          </p:cNvPr>
          <p:cNvSpPr txBox="1"/>
          <p:nvPr/>
        </p:nvSpPr>
        <p:spPr>
          <a:xfrm>
            <a:off x="201335" y="2459504"/>
            <a:ext cx="3362889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User interface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Creating new workbooks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Personalizing Excel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C2B10C-2DAB-4157-8915-41BCD889FDA6}"/>
              </a:ext>
            </a:extLst>
          </p:cNvPr>
          <p:cNvSpPr/>
          <p:nvPr/>
        </p:nvSpPr>
        <p:spPr>
          <a:xfrm>
            <a:off x="4934207" y="1117601"/>
            <a:ext cx="1212592" cy="27391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1BA4B6A-54C0-4380-8737-99306CBA873F}"/>
              </a:ext>
            </a:extLst>
          </p:cNvPr>
          <p:cNvCxnSpPr>
            <a:cxnSpLocks/>
          </p:cNvCxnSpPr>
          <p:nvPr/>
        </p:nvCxnSpPr>
        <p:spPr>
          <a:xfrm>
            <a:off x="659024" y="2769577"/>
            <a:ext cx="226881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64886E8-9658-4995-A6E1-45D93D86B17F}"/>
              </a:ext>
            </a:extLst>
          </p:cNvPr>
          <p:cNvCxnSpPr/>
          <p:nvPr/>
        </p:nvCxnSpPr>
        <p:spPr>
          <a:xfrm flipV="1">
            <a:off x="2927838" y="1723292"/>
            <a:ext cx="3345821" cy="104628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90C2EC-7A6A-4622-BAD3-3C716C375B2E}"/>
              </a:ext>
            </a:extLst>
          </p:cNvPr>
          <p:cNvSpPr/>
          <p:nvPr/>
        </p:nvSpPr>
        <p:spPr>
          <a:xfrm>
            <a:off x="6290727" y="1617785"/>
            <a:ext cx="122669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9E0506-86FB-44AE-A19E-4AF941BAAFD8}"/>
              </a:ext>
            </a:extLst>
          </p:cNvPr>
          <p:cNvCxnSpPr>
            <a:cxnSpLocks/>
          </p:cNvCxnSpPr>
          <p:nvPr/>
        </p:nvCxnSpPr>
        <p:spPr>
          <a:xfrm>
            <a:off x="671460" y="3108589"/>
            <a:ext cx="2482287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496F41E-B8E5-4567-97BA-B41ABA052F88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153747" y="3108589"/>
            <a:ext cx="3136980" cy="71284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DAA59CB-BE43-4F33-A32B-2CA9C5B8FB5A}"/>
              </a:ext>
            </a:extLst>
          </p:cNvPr>
          <p:cNvSpPr/>
          <p:nvPr/>
        </p:nvSpPr>
        <p:spPr>
          <a:xfrm>
            <a:off x="6290727" y="3711527"/>
            <a:ext cx="1733600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E2E2E3-E074-4B32-9F43-09B19F35C256}"/>
              </a:ext>
            </a:extLst>
          </p:cNvPr>
          <p:cNvCxnSpPr>
            <a:cxnSpLocks/>
          </p:cNvCxnSpPr>
          <p:nvPr/>
        </p:nvCxnSpPr>
        <p:spPr>
          <a:xfrm>
            <a:off x="671460" y="3418554"/>
            <a:ext cx="191312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0AC936-C7EB-43BA-9F15-4DF2771B942C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2584580" y="3418554"/>
            <a:ext cx="3689079" cy="16063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C6B6F71-67D0-4DBE-B2F9-63427F922BD7}"/>
              </a:ext>
            </a:extLst>
          </p:cNvPr>
          <p:cNvSpPr/>
          <p:nvPr/>
        </p:nvSpPr>
        <p:spPr>
          <a:xfrm>
            <a:off x="6273659" y="4914970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250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8" grpId="0" animBg="1"/>
      <p:bldP spid="18" grpId="1" animBg="1"/>
      <p:bldP spid="7" grpId="0" animBg="1"/>
      <p:bldP spid="7" grpId="1" animBg="1"/>
      <p:bldP spid="10" grpId="0" animBg="1"/>
      <p:bldP spid="10" grpId="1" animBg="1"/>
      <p:bldP spid="14" grpId="0" animBg="1"/>
      <p:bldP spid="14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218ACF-2DE9-46C7-B062-EE448772C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937" y="802645"/>
            <a:ext cx="7250913" cy="5948565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9330F5-A6DB-498A-9748-BE4E45D37135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General Options</a:t>
            </a:r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FE9B20-E590-42A8-9F93-3F3D101349E3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7F0E1FD-C9F3-4F34-A67A-4B9A736579CC}"/>
              </a:ext>
            </a:extLst>
          </p:cNvPr>
          <p:cNvCxnSpPr>
            <a:cxnSpLocks/>
            <a:stCxn id="18" idx="0"/>
            <a:endCxn id="7" idx="1"/>
          </p:cNvCxnSpPr>
          <p:nvPr/>
        </p:nvCxnSpPr>
        <p:spPr>
          <a:xfrm flipV="1">
            <a:off x="1882780" y="1254558"/>
            <a:ext cx="3051427" cy="18021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4F661F2-4786-4E34-97DF-78C3A9C92856}"/>
              </a:ext>
            </a:extLst>
          </p:cNvPr>
          <p:cNvSpPr txBox="1"/>
          <p:nvPr/>
        </p:nvSpPr>
        <p:spPr>
          <a:xfrm>
            <a:off x="201335" y="3056664"/>
            <a:ext cx="3362889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Privacy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LinkedIn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Start up options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C2B10C-2DAB-4157-8915-41BCD889FDA6}"/>
              </a:ext>
            </a:extLst>
          </p:cNvPr>
          <p:cNvSpPr/>
          <p:nvPr/>
        </p:nvSpPr>
        <p:spPr>
          <a:xfrm>
            <a:off x="4934207" y="1117601"/>
            <a:ext cx="1212592" cy="27391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E2E2E3-E074-4B32-9F43-09B19F35C256}"/>
              </a:ext>
            </a:extLst>
          </p:cNvPr>
          <p:cNvCxnSpPr>
            <a:cxnSpLocks/>
          </p:cNvCxnSpPr>
          <p:nvPr/>
        </p:nvCxnSpPr>
        <p:spPr>
          <a:xfrm>
            <a:off x="641636" y="3726468"/>
            <a:ext cx="1765662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0AC936-C7EB-43BA-9F15-4DF2771B942C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2407298" y="3726468"/>
            <a:ext cx="3883429" cy="79810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C6B6F71-67D0-4DBE-B2F9-63427F922BD7}"/>
              </a:ext>
            </a:extLst>
          </p:cNvPr>
          <p:cNvSpPr/>
          <p:nvPr/>
        </p:nvSpPr>
        <p:spPr>
          <a:xfrm>
            <a:off x="6290727" y="4414669"/>
            <a:ext cx="1080457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6316549-76D5-46E4-8B83-A50982A47B1E}"/>
              </a:ext>
            </a:extLst>
          </p:cNvPr>
          <p:cNvCxnSpPr>
            <a:cxnSpLocks/>
          </p:cNvCxnSpPr>
          <p:nvPr/>
        </p:nvCxnSpPr>
        <p:spPr>
          <a:xfrm>
            <a:off x="654392" y="4018834"/>
            <a:ext cx="1640939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85F7B45-701B-43B5-A87E-AC383A27EBC9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2295331" y="4018834"/>
            <a:ext cx="3989490" cy="154448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C5A668E-467E-4DC6-8D02-8A8D94C6AC88}"/>
              </a:ext>
            </a:extLst>
          </p:cNvPr>
          <p:cNvSpPr/>
          <p:nvPr/>
        </p:nvSpPr>
        <p:spPr>
          <a:xfrm>
            <a:off x="6284821" y="5453416"/>
            <a:ext cx="946403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C292E00-43CF-4D68-B297-83EF71E9B8C0}"/>
              </a:ext>
            </a:extLst>
          </p:cNvPr>
          <p:cNvCxnSpPr>
            <a:cxnSpLocks/>
          </p:cNvCxnSpPr>
          <p:nvPr/>
        </p:nvCxnSpPr>
        <p:spPr>
          <a:xfrm>
            <a:off x="663404" y="3412333"/>
            <a:ext cx="159460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C77A601-F360-40BD-ACEB-CCBF53B23A18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2258008" y="3412333"/>
            <a:ext cx="4054487" cy="47152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FE13F30-920F-4474-8EF9-261214264A21}"/>
              </a:ext>
            </a:extLst>
          </p:cNvPr>
          <p:cNvSpPr/>
          <p:nvPr/>
        </p:nvSpPr>
        <p:spPr>
          <a:xfrm>
            <a:off x="6312495" y="3773957"/>
            <a:ext cx="918729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59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7" grpId="0" animBg="1"/>
      <p:bldP spid="7" grpId="1" animBg="1"/>
      <p:bldP spid="21" grpId="0" animBg="1"/>
      <p:bldP spid="21" grpId="1" animBg="1"/>
      <p:bldP spid="25" grpId="0" animBg="1"/>
      <p:bldP spid="25" grpId="1" animBg="1"/>
      <p:bldP spid="29" grpId="0" animBg="1"/>
      <p:bldP spid="2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52F86C-51E9-408D-BE81-C6CA1AC56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3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0"/>
            <a:endCxn id="30" idx="1"/>
          </p:cNvCxnSpPr>
          <p:nvPr/>
        </p:nvCxnSpPr>
        <p:spPr>
          <a:xfrm flipV="1">
            <a:off x="1882780" y="1484076"/>
            <a:ext cx="3051427" cy="97542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34207" y="1347119"/>
            <a:ext cx="1212592" cy="27391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459504"/>
            <a:ext cx="3362889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Calculation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Working with formulas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Error checking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Error checking rules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Formula Options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E739B3-97E3-4782-AA91-0649D78E1D66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436535-2EA8-4015-BE9B-2C62A31B83F0}"/>
              </a:ext>
            </a:extLst>
          </p:cNvPr>
          <p:cNvCxnSpPr>
            <a:cxnSpLocks/>
          </p:cNvCxnSpPr>
          <p:nvPr/>
        </p:nvCxnSpPr>
        <p:spPr>
          <a:xfrm>
            <a:off x="663404" y="2796507"/>
            <a:ext cx="2482287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AD81A88-4260-4D19-8DA7-4D07D229EB1C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3145691" y="1709822"/>
            <a:ext cx="3166804" cy="108668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B0F0F3-74E6-479B-B605-3FD964FB1158}"/>
              </a:ext>
            </a:extLst>
          </p:cNvPr>
          <p:cNvSpPr/>
          <p:nvPr/>
        </p:nvSpPr>
        <p:spPr>
          <a:xfrm>
            <a:off x="6312495" y="1599918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888023-1B76-49AB-9939-FA9C4EF81C8A}"/>
              </a:ext>
            </a:extLst>
          </p:cNvPr>
          <p:cNvCxnSpPr>
            <a:cxnSpLocks/>
          </p:cNvCxnSpPr>
          <p:nvPr/>
        </p:nvCxnSpPr>
        <p:spPr>
          <a:xfrm>
            <a:off x="675839" y="3107530"/>
            <a:ext cx="2482287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CD0B213-3015-416C-8C80-5E73450085BE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3158126" y="3009886"/>
            <a:ext cx="3166804" cy="976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5C9F1F-FF06-4B76-BA90-BE64EB537B47}"/>
              </a:ext>
            </a:extLst>
          </p:cNvPr>
          <p:cNvSpPr/>
          <p:nvPr/>
        </p:nvSpPr>
        <p:spPr>
          <a:xfrm>
            <a:off x="6324930" y="2899982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D81CDB-0C44-49CB-B727-2DE036CCA656}"/>
              </a:ext>
            </a:extLst>
          </p:cNvPr>
          <p:cNvCxnSpPr>
            <a:cxnSpLocks/>
          </p:cNvCxnSpPr>
          <p:nvPr/>
        </p:nvCxnSpPr>
        <p:spPr>
          <a:xfrm>
            <a:off x="675839" y="3427882"/>
            <a:ext cx="2494723" cy="1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2DBF6DC-2D36-4560-AAA4-7C93D43D5F06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3158126" y="3427882"/>
            <a:ext cx="3179240" cy="9287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5149C3C-D43A-4A6E-BE99-1B5452D02F07}"/>
              </a:ext>
            </a:extLst>
          </p:cNvPr>
          <p:cNvSpPr/>
          <p:nvPr/>
        </p:nvSpPr>
        <p:spPr>
          <a:xfrm>
            <a:off x="6337366" y="4246700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3FE53C-27A5-4B3C-9B3E-1B511C893E8E}"/>
              </a:ext>
            </a:extLst>
          </p:cNvPr>
          <p:cNvCxnSpPr>
            <a:cxnSpLocks/>
          </p:cNvCxnSpPr>
          <p:nvPr/>
        </p:nvCxnSpPr>
        <p:spPr>
          <a:xfrm>
            <a:off x="663404" y="3703246"/>
            <a:ext cx="2482287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504AB8D-E743-4CD5-962E-5916C412EC30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3145691" y="3682080"/>
            <a:ext cx="3166804" cy="152838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643CAB-B7A4-44C3-B88B-B991F6B100DD}"/>
              </a:ext>
            </a:extLst>
          </p:cNvPr>
          <p:cNvSpPr/>
          <p:nvPr/>
        </p:nvSpPr>
        <p:spPr>
          <a:xfrm>
            <a:off x="6312495" y="5100563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1" grpId="0" animBg="1"/>
      <p:bldP spid="11" grpId="1" animBg="1"/>
      <p:bldP spid="18" grpId="0" animBg="1"/>
      <p:bldP spid="18" grpId="1" animBg="1"/>
      <p:bldP spid="23" grpId="0" animBg="1"/>
      <p:bldP spid="23" grpId="1" animBg="1"/>
      <p:bldP spid="26" grpId="0" animBg="1"/>
      <p:bldP spid="2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7DE1B6-F3F7-4FE6-9A9A-195373FA1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3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0"/>
            <a:endCxn id="30" idx="1"/>
          </p:cNvCxnSpPr>
          <p:nvPr/>
        </p:nvCxnSpPr>
        <p:spPr>
          <a:xfrm flipV="1">
            <a:off x="2200056" y="1723426"/>
            <a:ext cx="2734151" cy="736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34207" y="1592651"/>
            <a:ext cx="1212592" cy="26154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459504"/>
            <a:ext cx="3997441" cy="70788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Data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Show legacy data import wizards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Data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319B99-D4FE-4786-AD2B-A7827F55CB4F}"/>
              </a:ext>
            </a:extLst>
          </p:cNvPr>
          <p:cNvCxnSpPr>
            <a:cxnSpLocks/>
          </p:cNvCxnSpPr>
          <p:nvPr/>
        </p:nvCxnSpPr>
        <p:spPr>
          <a:xfrm>
            <a:off x="663404" y="2796507"/>
            <a:ext cx="130535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9DC0C50-6BEF-4B79-8927-74E41DD7F60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1968759" y="1709822"/>
            <a:ext cx="4343736" cy="11036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FEACDCD-3EE1-4C8B-9F61-BA8123F6E343}"/>
              </a:ext>
            </a:extLst>
          </p:cNvPr>
          <p:cNvSpPr/>
          <p:nvPr/>
        </p:nvSpPr>
        <p:spPr>
          <a:xfrm>
            <a:off x="6312495" y="1599918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D27A68-F5FF-4107-81E2-DBE05EBC7216}"/>
              </a:ext>
            </a:extLst>
          </p:cNvPr>
          <p:cNvCxnSpPr>
            <a:cxnSpLocks/>
          </p:cNvCxnSpPr>
          <p:nvPr/>
        </p:nvCxnSpPr>
        <p:spPr>
          <a:xfrm>
            <a:off x="659024" y="3105693"/>
            <a:ext cx="3345709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CB72FA-7C4E-49DA-B300-93583C7992EC}"/>
              </a:ext>
            </a:extLst>
          </p:cNvPr>
          <p:cNvCxnSpPr>
            <a:cxnSpLocks/>
          </p:cNvCxnSpPr>
          <p:nvPr/>
        </p:nvCxnSpPr>
        <p:spPr>
          <a:xfrm>
            <a:off x="4004733" y="3105692"/>
            <a:ext cx="2329532" cy="36991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8CB521D-9A02-463A-83BD-B7E157FC9E3E}"/>
              </a:ext>
            </a:extLst>
          </p:cNvPr>
          <p:cNvSpPr/>
          <p:nvPr/>
        </p:nvSpPr>
        <p:spPr>
          <a:xfrm>
            <a:off x="6334265" y="3394505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131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17" grpId="0" animBg="1"/>
      <p:bldP spid="1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3D5561C-EFD0-4B31-8300-33E01A5AD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3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>
            <a:off x="3564224" y="1827332"/>
            <a:ext cx="1369983" cy="1331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34207" y="1829722"/>
            <a:ext cx="1212592" cy="26154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1319500"/>
            <a:ext cx="3362889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AutoCorrect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Spelling correction behaviour.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Proofing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9F6D39-2E96-4C07-8F7E-4F91870B129E}"/>
              </a:ext>
            </a:extLst>
          </p:cNvPr>
          <p:cNvCxnSpPr>
            <a:cxnSpLocks/>
          </p:cNvCxnSpPr>
          <p:nvPr/>
        </p:nvCxnSpPr>
        <p:spPr>
          <a:xfrm>
            <a:off x="663404" y="1658170"/>
            <a:ext cx="207046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696C43D-58BD-46EC-9801-FE52DC1B0ED2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743200" y="1660849"/>
            <a:ext cx="3569295" cy="4897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A263B58-6E22-4CF2-B99C-7173852862A3}"/>
              </a:ext>
            </a:extLst>
          </p:cNvPr>
          <p:cNvSpPr/>
          <p:nvPr/>
        </p:nvSpPr>
        <p:spPr>
          <a:xfrm>
            <a:off x="6312495" y="1599918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2E7E1A5-7CA4-43B7-9736-4AFD3121C710}"/>
              </a:ext>
            </a:extLst>
          </p:cNvPr>
          <p:cNvCxnSpPr>
            <a:cxnSpLocks/>
          </p:cNvCxnSpPr>
          <p:nvPr/>
        </p:nvCxnSpPr>
        <p:spPr>
          <a:xfrm>
            <a:off x="661891" y="2261311"/>
            <a:ext cx="207046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ED563CD-FFFC-4977-87D5-C29821109031}"/>
              </a:ext>
            </a:extLst>
          </p:cNvPr>
          <p:cNvCxnSpPr>
            <a:cxnSpLocks/>
          </p:cNvCxnSpPr>
          <p:nvPr/>
        </p:nvCxnSpPr>
        <p:spPr>
          <a:xfrm>
            <a:off x="2743200" y="2246073"/>
            <a:ext cx="3558451" cy="9366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8025D8-132D-4ACF-9C48-072BEC03422B}"/>
              </a:ext>
            </a:extLst>
          </p:cNvPr>
          <p:cNvSpPr/>
          <p:nvPr/>
        </p:nvSpPr>
        <p:spPr>
          <a:xfrm>
            <a:off x="6301651" y="2192509"/>
            <a:ext cx="2795695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460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20" grpId="0" animBg="1"/>
      <p:bldP spid="2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ADAA0-A633-48EC-840D-D6CD29C21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4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3564224" y="2188236"/>
            <a:ext cx="1378450" cy="65766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42674" y="2057461"/>
            <a:ext cx="1212592" cy="26154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030291"/>
            <a:ext cx="3362889" cy="163121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Save workbook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AutoRecover exception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Offline editing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Preserve visual appearance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Cache settings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Save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F5156B-9BC2-48C5-BB1C-B80F09CC7ABA}"/>
              </a:ext>
            </a:extLst>
          </p:cNvPr>
          <p:cNvCxnSpPr>
            <a:cxnSpLocks/>
          </p:cNvCxnSpPr>
          <p:nvPr/>
        </p:nvCxnSpPr>
        <p:spPr>
          <a:xfrm>
            <a:off x="640362" y="2376625"/>
            <a:ext cx="2392087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D218864-8295-468F-8F4D-C1217B6C4642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3032449" y="1709822"/>
            <a:ext cx="3280046" cy="66680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7103E7-E6BE-4F6C-BFD1-8D09B811AE2B}"/>
              </a:ext>
            </a:extLst>
          </p:cNvPr>
          <p:cNvSpPr/>
          <p:nvPr/>
        </p:nvSpPr>
        <p:spPr>
          <a:xfrm>
            <a:off x="6312495" y="1599918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8D66E5-3524-4954-9F99-29A4AF36B853}"/>
              </a:ext>
            </a:extLst>
          </p:cNvPr>
          <p:cNvCxnSpPr>
            <a:cxnSpLocks/>
          </p:cNvCxnSpPr>
          <p:nvPr/>
        </p:nvCxnSpPr>
        <p:spPr>
          <a:xfrm>
            <a:off x="662128" y="2687647"/>
            <a:ext cx="2392087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4036BD6-41E6-4757-AB86-C5CC04E1DAF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054215" y="2687646"/>
            <a:ext cx="3280046" cy="14429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9D1CD52-DBF8-47A8-BCF9-F2C12A177165}"/>
              </a:ext>
            </a:extLst>
          </p:cNvPr>
          <p:cNvSpPr/>
          <p:nvPr/>
        </p:nvSpPr>
        <p:spPr>
          <a:xfrm>
            <a:off x="6334261" y="4020686"/>
            <a:ext cx="3043004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7008AE3-0B4F-4C04-B75D-D7FFF8BBFC8F}"/>
              </a:ext>
            </a:extLst>
          </p:cNvPr>
          <p:cNvCxnSpPr>
            <a:cxnSpLocks/>
          </p:cNvCxnSpPr>
          <p:nvPr/>
        </p:nvCxnSpPr>
        <p:spPr>
          <a:xfrm>
            <a:off x="693228" y="2998664"/>
            <a:ext cx="270311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BC2F3B8-45F3-4E2C-B880-35ECC9510C21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3396343" y="2998664"/>
            <a:ext cx="2937917" cy="16950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AFFFF11-8995-4816-8542-D4D1F3A226DB}"/>
              </a:ext>
            </a:extLst>
          </p:cNvPr>
          <p:cNvSpPr/>
          <p:nvPr/>
        </p:nvSpPr>
        <p:spPr>
          <a:xfrm>
            <a:off x="6334260" y="4583781"/>
            <a:ext cx="3173633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C28CB72-B0B7-48C0-B648-F18D5F569905}"/>
              </a:ext>
            </a:extLst>
          </p:cNvPr>
          <p:cNvCxnSpPr>
            <a:cxnSpLocks/>
          </p:cNvCxnSpPr>
          <p:nvPr/>
        </p:nvCxnSpPr>
        <p:spPr>
          <a:xfrm>
            <a:off x="659008" y="3309691"/>
            <a:ext cx="270311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6CAC944-60ED-49E0-978F-4AFC75D0E0D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3362123" y="3324313"/>
            <a:ext cx="2962806" cy="24194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2E12707-27A6-4AD9-B404-368426AEFF01}"/>
              </a:ext>
            </a:extLst>
          </p:cNvPr>
          <p:cNvSpPr/>
          <p:nvPr/>
        </p:nvSpPr>
        <p:spPr>
          <a:xfrm>
            <a:off x="6324929" y="5633849"/>
            <a:ext cx="2361871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558223-E498-42F4-956A-E82D4B34C325}"/>
              </a:ext>
            </a:extLst>
          </p:cNvPr>
          <p:cNvCxnSpPr>
            <a:cxnSpLocks/>
          </p:cNvCxnSpPr>
          <p:nvPr/>
        </p:nvCxnSpPr>
        <p:spPr>
          <a:xfrm>
            <a:off x="680778" y="3592725"/>
            <a:ext cx="152124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2BFBCE5-B34F-400D-90C1-BF974D6352AE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2211355" y="3592725"/>
            <a:ext cx="4101140" cy="27521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D2A1599-0B31-4553-BD10-DBBF13BF0752}"/>
              </a:ext>
            </a:extLst>
          </p:cNvPr>
          <p:cNvSpPr/>
          <p:nvPr/>
        </p:nvSpPr>
        <p:spPr>
          <a:xfrm>
            <a:off x="6312495" y="6234956"/>
            <a:ext cx="974713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138D2C44-200D-4524-9990-DC50FF3C7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2" y="5469807"/>
            <a:ext cx="5953956" cy="1124107"/>
          </a:xfrm>
          <a:prstGeom prst="rect">
            <a:avLst/>
          </a:prstGeom>
          <a:ln w="19050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4284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0"/>
                            </p:stCondLst>
                            <p:childTnLst>
                              <p:par>
                                <p:cTn id="15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18" grpId="0" animBg="1"/>
      <p:bldP spid="18" grpId="1" animBg="1"/>
      <p:bldP spid="23" grpId="0" animBg="1"/>
      <p:bldP spid="23" grpId="1" animBg="1"/>
      <p:bldP spid="32" grpId="0" animBg="1"/>
      <p:bldP spid="32" grpId="1" animBg="1"/>
      <p:bldP spid="36" grpId="0" animBg="1"/>
      <p:bldP spid="3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0B3270-54BC-45DF-BBD0-5DBC24A46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3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34207" y="2294467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459504"/>
            <a:ext cx="4370665" cy="707886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Office display language</a:t>
            </a:r>
            <a:br>
              <a:rPr lang="en-CA" dirty="0"/>
            </a:br>
            <a:r>
              <a:rPr lang="en-CA" dirty="0"/>
              <a:t>Office authoring languages and proofing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033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Language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C256E7-6825-4B16-A2E8-4116D22425DC}"/>
              </a:ext>
            </a:extLst>
          </p:cNvPr>
          <p:cNvCxnSpPr>
            <a:cxnSpLocks/>
          </p:cNvCxnSpPr>
          <p:nvPr/>
        </p:nvCxnSpPr>
        <p:spPr>
          <a:xfrm>
            <a:off x="298579" y="2805835"/>
            <a:ext cx="239796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02763B-D609-4C96-8533-F174B0C8343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696547" y="1705288"/>
            <a:ext cx="3615942" cy="11005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5BEA93-656D-4D8C-831F-0D3C241725C4}"/>
              </a:ext>
            </a:extLst>
          </p:cNvPr>
          <p:cNvSpPr/>
          <p:nvPr/>
        </p:nvSpPr>
        <p:spPr>
          <a:xfrm>
            <a:off x="6312489" y="1595384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401D50-BD65-4111-977A-D04D915D5AB5}"/>
              </a:ext>
            </a:extLst>
          </p:cNvPr>
          <p:cNvCxnSpPr>
            <a:cxnSpLocks/>
          </p:cNvCxnSpPr>
          <p:nvPr/>
        </p:nvCxnSpPr>
        <p:spPr>
          <a:xfrm>
            <a:off x="311017" y="3116862"/>
            <a:ext cx="415834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912E6CD-4121-451C-A80A-E6F84975CCEA}"/>
              </a:ext>
            </a:extLst>
          </p:cNvPr>
          <p:cNvSpPr/>
          <p:nvPr/>
        </p:nvSpPr>
        <p:spPr>
          <a:xfrm>
            <a:off x="6322401" y="3356420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4850FA8-5C64-4817-935F-5B554B553794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4469363" y="3116862"/>
            <a:ext cx="1853038" cy="34946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4572000" y="2428530"/>
            <a:ext cx="362207" cy="3097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11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20" grpId="0" animBg="1"/>
      <p:bldP spid="20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50C9D0-BDD0-4B81-8844-2B67CEECD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3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3531559" y="2665596"/>
            <a:ext cx="1411118" cy="6495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42677" y="2531533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66150" y="3300552"/>
            <a:ext cx="3465409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Switch on accessibility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Feedback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Applications display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Document display options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203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Ease of Access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9B29E53-7FE2-4C39-9C38-28ED83578F15}"/>
              </a:ext>
            </a:extLst>
          </p:cNvPr>
          <p:cNvCxnSpPr>
            <a:cxnSpLocks/>
          </p:cNvCxnSpPr>
          <p:nvPr/>
        </p:nvCxnSpPr>
        <p:spPr>
          <a:xfrm>
            <a:off x="508830" y="3666783"/>
            <a:ext cx="229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CDF9C4-EF3C-464B-B7A3-F374BF3AA0FE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808514" y="1705288"/>
            <a:ext cx="3503975" cy="196149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0F837F-4ACB-48E9-869B-16A6418B4250}"/>
              </a:ext>
            </a:extLst>
          </p:cNvPr>
          <p:cNvSpPr/>
          <p:nvPr/>
        </p:nvSpPr>
        <p:spPr>
          <a:xfrm>
            <a:off x="6312489" y="1595384"/>
            <a:ext cx="217987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DF7CC4-4FF5-4F49-A5C4-3338FD60DFF1}"/>
              </a:ext>
            </a:extLst>
          </p:cNvPr>
          <p:cNvCxnSpPr>
            <a:cxnSpLocks/>
          </p:cNvCxnSpPr>
          <p:nvPr/>
        </p:nvCxnSpPr>
        <p:spPr>
          <a:xfrm>
            <a:off x="506656" y="3964645"/>
            <a:ext cx="181240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243897A-8D2E-4DA3-BEAC-85F1BE5C3393}"/>
              </a:ext>
            </a:extLst>
          </p:cNvPr>
          <p:cNvCxnSpPr>
            <a:cxnSpLocks/>
          </p:cNvCxnSpPr>
          <p:nvPr/>
        </p:nvCxnSpPr>
        <p:spPr>
          <a:xfrm flipV="1">
            <a:off x="2319059" y="2721675"/>
            <a:ext cx="3993430" cy="124059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B8CD7A0-F157-44D1-86E0-8023F53D7556}"/>
              </a:ext>
            </a:extLst>
          </p:cNvPr>
          <p:cNvSpPr/>
          <p:nvPr/>
        </p:nvSpPr>
        <p:spPr>
          <a:xfrm>
            <a:off x="6312489" y="2586836"/>
            <a:ext cx="984050" cy="212823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4D94F5C-780A-4E24-9342-B729AAC6CB4E}"/>
              </a:ext>
            </a:extLst>
          </p:cNvPr>
          <p:cNvCxnSpPr>
            <a:cxnSpLocks/>
          </p:cNvCxnSpPr>
          <p:nvPr/>
        </p:nvCxnSpPr>
        <p:spPr>
          <a:xfrm flipV="1">
            <a:off x="509764" y="4282624"/>
            <a:ext cx="2914570" cy="237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09F3C88-2295-432B-ACE6-F7104C00F7F8}"/>
              </a:ext>
            </a:extLst>
          </p:cNvPr>
          <p:cNvCxnSpPr>
            <a:cxnSpLocks/>
            <a:endCxn id="36" idx="1"/>
          </p:cNvCxnSpPr>
          <p:nvPr/>
        </p:nvCxnSpPr>
        <p:spPr>
          <a:xfrm flipV="1">
            <a:off x="3424334" y="3678737"/>
            <a:ext cx="2907355" cy="60388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DD3DCC2-E810-491E-BCE7-C91E55361B2A}"/>
              </a:ext>
            </a:extLst>
          </p:cNvPr>
          <p:cNvSpPr/>
          <p:nvPr/>
        </p:nvSpPr>
        <p:spPr>
          <a:xfrm>
            <a:off x="6331689" y="3568833"/>
            <a:ext cx="151535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B8ACFBF-1F51-40C2-9D58-6D13B66766F4}"/>
              </a:ext>
            </a:extLst>
          </p:cNvPr>
          <p:cNvCxnSpPr>
            <a:cxnSpLocks/>
          </p:cNvCxnSpPr>
          <p:nvPr/>
        </p:nvCxnSpPr>
        <p:spPr>
          <a:xfrm flipV="1">
            <a:off x="522199" y="4558700"/>
            <a:ext cx="2668870" cy="1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063712E-343F-466E-BA40-C6D11DEE8ADF}"/>
              </a:ext>
            </a:extLst>
          </p:cNvPr>
          <p:cNvCxnSpPr>
            <a:cxnSpLocks/>
          </p:cNvCxnSpPr>
          <p:nvPr/>
        </p:nvCxnSpPr>
        <p:spPr>
          <a:xfrm>
            <a:off x="3152239" y="4567356"/>
            <a:ext cx="3121420" cy="8508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48251D4-DE1F-47B2-BACA-C8931459B802}"/>
              </a:ext>
            </a:extLst>
          </p:cNvPr>
          <p:cNvSpPr/>
          <p:nvPr/>
        </p:nvSpPr>
        <p:spPr>
          <a:xfrm>
            <a:off x="6312489" y="4533876"/>
            <a:ext cx="1515356" cy="21980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139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18" grpId="0" animBg="1"/>
      <p:bldP spid="18" grpId="1" animBg="1"/>
      <p:bldP spid="36" grpId="0" animBg="1"/>
      <p:bldP spid="36" grpId="1" animBg="1"/>
      <p:bldP spid="42" grpId="0" animBg="1"/>
      <p:bldP spid="4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305580-F72A-46A6-A64C-212C5C9DF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37" y="787135"/>
            <a:ext cx="7250913" cy="5951718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3564224" y="2902667"/>
            <a:ext cx="1378453" cy="6992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42677" y="2768604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3401896"/>
            <a:ext cx="3362889" cy="40011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Editing options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203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Advanced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F6E287-B2AB-463D-A39A-9DE18D7DB813}"/>
              </a:ext>
            </a:extLst>
          </p:cNvPr>
          <p:cNvCxnSpPr>
            <a:cxnSpLocks/>
          </p:cNvCxnSpPr>
          <p:nvPr/>
        </p:nvCxnSpPr>
        <p:spPr>
          <a:xfrm>
            <a:off x="640362" y="3750760"/>
            <a:ext cx="1524339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EBC8B55-4F8D-4A1D-AA6C-9818F619A6F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183363" y="1698097"/>
            <a:ext cx="4129126" cy="205266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7C7345-F6D7-4F0A-854B-24AACCACCD44}"/>
              </a:ext>
            </a:extLst>
          </p:cNvPr>
          <p:cNvSpPr/>
          <p:nvPr/>
        </p:nvSpPr>
        <p:spPr>
          <a:xfrm>
            <a:off x="6312489" y="1595385"/>
            <a:ext cx="853421" cy="205424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150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FCD7DF-8F3A-453E-B0D0-5316D2CBF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948" y="761601"/>
            <a:ext cx="7294940" cy="597583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3564224" y="2893336"/>
            <a:ext cx="1313136" cy="5824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877360" y="2759273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814070"/>
            <a:ext cx="3362889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Copy / cut / paste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Image Size &amp; Quality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Print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Chart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203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Advanced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F6E287-B2AB-463D-A39A-9DE18D7DB813}"/>
              </a:ext>
            </a:extLst>
          </p:cNvPr>
          <p:cNvCxnSpPr>
            <a:cxnSpLocks/>
          </p:cNvCxnSpPr>
          <p:nvPr/>
        </p:nvCxnSpPr>
        <p:spPr>
          <a:xfrm>
            <a:off x="658121" y="3162934"/>
            <a:ext cx="263558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EBC8B55-4F8D-4A1D-AA6C-9818F619A6F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3293706" y="1317431"/>
            <a:ext cx="2981459" cy="18455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7C7345-F6D7-4F0A-854B-24AACCACCD44}"/>
              </a:ext>
            </a:extLst>
          </p:cNvPr>
          <p:cNvSpPr/>
          <p:nvPr/>
        </p:nvSpPr>
        <p:spPr>
          <a:xfrm>
            <a:off x="6275165" y="1210387"/>
            <a:ext cx="1152002" cy="21408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E7391C-A011-4B35-BC58-0DE3838569F9}"/>
              </a:ext>
            </a:extLst>
          </p:cNvPr>
          <p:cNvCxnSpPr>
            <a:cxnSpLocks/>
          </p:cNvCxnSpPr>
          <p:nvPr/>
        </p:nvCxnSpPr>
        <p:spPr>
          <a:xfrm>
            <a:off x="651896" y="3475790"/>
            <a:ext cx="2669802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9C8335-7D23-4070-B9AD-2A1C52349D76}"/>
              </a:ext>
            </a:extLst>
          </p:cNvPr>
          <p:cNvCxnSpPr>
            <a:cxnSpLocks/>
          </p:cNvCxnSpPr>
          <p:nvPr/>
        </p:nvCxnSpPr>
        <p:spPr>
          <a:xfrm flipV="1">
            <a:off x="3321698" y="3036730"/>
            <a:ext cx="2951961" cy="4390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CDC7E96-D39A-46D4-BDD6-BE28AF20DF84}"/>
              </a:ext>
            </a:extLst>
          </p:cNvPr>
          <p:cNvSpPr/>
          <p:nvPr/>
        </p:nvSpPr>
        <p:spPr>
          <a:xfrm>
            <a:off x="6265833" y="2822643"/>
            <a:ext cx="2799443" cy="21408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C67AC97-E8A5-4D58-B569-7E493F821783}"/>
              </a:ext>
            </a:extLst>
          </p:cNvPr>
          <p:cNvCxnSpPr>
            <a:cxnSpLocks/>
          </p:cNvCxnSpPr>
          <p:nvPr/>
        </p:nvCxnSpPr>
        <p:spPr>
          <a:xfrm>
            <a:off x="655000" y="3768155"/>
            <a:ext cx="53931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C719CD2-C793-4DDF-880B-43196C4CB5E8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1194318" y="3768155"/>
            <a:ext cx="5090176" cy="14439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19AC5DE-64C6-4FEF-9A30-2B90B6091402}"/>
              </a:ext>
            </a:extLst>
          </p:cNvPr>
          <p:cNvSpPr/>
          <p:nvPr/>
        </p:nvSpPr>
        <p:spPr>
          <a:xfrm>
            <a:off x="6284494" y="3805502"/>
            <a:ext cx="377563" cy="21408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08E9ABC-DA05-4665-AEAF-8106CDAB6A98}"/>
              </a:ext>
            </a:extLst>
          </p:cNvPr>
          <p:cNvCxnSpPr>
            <a:cxnSpLocks/>
          </p:cNvCxnSpPr>
          <p:nvPr/>
        </p:nvCxnSpPr>
        <p:spPr>
          <a:xfrm>
            <a:off x="667440" y="4060514"/>
            <a:ext cx="53931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F726904-9C13-4B9E-A690-8EA77C641437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1206758" y="4060514"/>
            <a:ext cx="5077736" cy="44270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EF0784E-BDA9-4BEC-888A-2F1B2FEB3ED6}"/>
              </a:ext>
            </a:extLst>
          </p:cNvPr>
          <p:cNvSpPr/>
          <p:nvPr/>
        </p:nvSpPr>
        <p:spPr>
          <a:xfrm>
            <a:off x="6284494" y="4396178"/>
            <a:ext cx="377563" cy="21408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962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17" grpId="0" animBg="1"/>
      <p:bldP spid="17" grpId="1" animBg="1"/>
      <p:bldP spid="33" grpId="0" animBg="1"/>
      <p:bldP spid="33" grpId="1" animBg="1"/>
      <p:bldP spid="46" grpId="0" animBg="1"/>
      <p:bldP spid="4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5191C2-E11B-4E13-83F6-AB61507633BE}"/>
              </a:ext>
            </a:extLst>
          </p:cNvPr>
          <p:cNvSpPr txBox="1"/>
          <p:nvPr/>
        </p:nvSpPr>
        <p:spPr>
          <a:xfrm>
            <a:off x="665461" y="2655469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Getting around without the mouse	         </a:t>
            </a:r>
            <a:r>
              <a:rPr lang="en-CA" sz="1200" dirty="0"/>
              <a:t>Slide 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F3450A-6A1B-4123-AA8F-096019F20969}"/>
              </a:ext>
            </a:extLst>
          </p:cNvPr>
          <p:cNvSpPr txBox="1"/>
          <p:nvPr/>
        </p:nvSpPr>
        <p:spPr>
          <a:xfrm>
            <a:off x="684515" y="3284742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Tips for working with cell contents	         </a:t>
            </a:r>
            <a:r>
              <a:rPr lang="en-CA" sz="1200" dirty="0"/>
              <a:t>Slide 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B75670-3C16-49CC-BA3B-F879C8BD83A0}"/>
              </a:ext>
            </a:extLst>
          </p:cNvPr>
          <p:cNvSpPr txBox="1"/>
          <p:nvPr/>
        </p:nvSpPr>
        <p:spPr>
          <a:xfrm>
            <a:off x="679754" y="3914015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Developer Ribbon			         </a:t>
            </a:r>
            <a:r>
              <a:rPr lang="en-CA" sz="1200" dirty="0"/>
              <a:t>Slide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B0C1BB-8924-4A82-85FB-F5611FE3BC6E}"/>
              </a:ext>
            </a:extLst>
          </p:cNvPr>
          <p:cNvSpPr txBox="1"/>
          <p:nvPr/>
        </p:nvSpPr>
        <p:spPr>
          <a:xfrm>
            <a:off x="679754" y="5791382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Worksheet Tab			         </a:t>
            </a:r>
            <a:r>
              <a:rPr lang="en-CA" sz="1200" dirty="0"/>
              <a:t>Slide 37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6097B0-3CBC-4F57-88DD-388F30C2B8FC}"/>
              </a:ext>
            </a:extLst>
          </p:cNvPr>
          <p:cNvSpPr txBox="1"/>
          <p:nvPr/>
        </p:nvSpPr>
        <p:spPr>
          <a:xfrm>
            <a:off x="6263384" y="2659420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Absolute vs. Relative References	         </a:t>
            </a:r>
            <a:r>
              <a:rPr lang="en-CA" sz="1200" dirty="0"/>
              <a:t>Slide 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6C0907-7763-4441-BDEA-FD7A9D0F80F2}"/>
              </a:ext>
            </a:extLst>
          </p:cNvPr>
          <p:cNvSpPr txBox="1"/>
          <p:nvPr/>
        </p:nvSpPr>
        <p:spPr>
          <a:xfrm>
            <a:off x="6263385" y="3277774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Data Validation			         </a:t>
            </a:r>
            <a:r>
              <a:rPr lang="en-CA" sz="1200" dirty="0"/>
              <a:t>Slide 42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F025EC-D063-4CDB-A6B5-D6394B9072BD}"/>
              </a:ext>
            </a:extLst>
          </p:cNvPr>
          <p:cNvSpPr txBox="1"/>
          <p:nvPr/>
        </p:nvSpPr>
        <p:spPr>
          <a:xfrm>
            <a:off x="6266864" y="3927636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Auto-correction			         </a:t>
            </a:r>
            <a:r>
              <a:rPr lang="en-CA" sz="1200" dirty="0"/>
              <a:t>Slide 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B85AE6-F7A7-4F3D-930B-E0A8DA136F31}"/>
              </a:ext>
            </a:extLst>
          </p:cNvPr>
          <p:cNvSpPr txBox="1"/>
          <p:nvPr/>
        </p:nvSpPr>
        <p:spPr>
          <a:xfrm>
            <a:off x="6263386" y="5165593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Paste Special			         </a:t>
            </a:r>
            <a:r>
              <a:rPr lang="en-CA" sz="1200" dirty="0"/>
              <a:t>Slide 56</a:t>
            </a:r>
            <a:endParaRPr lang="en-CA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2E1A4D-0E4D-4DA6-915D-5F64A5AAE850}"/>
              </a:ext>
            </a:extLst>
          </p:cNvPr>
          <p:cNvSpPr txBox="1"/>
          <p:nvPr/>
        </p:nvSpPr>
        <p:spPr>
          <a:xfrm>
            <a:off x="6263387" y="4536320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Autofill				         </a:t>
            </a:r>
            <a:r>
              <a:rPr lang="en-CA" sz="1200" dirty="0"/>
              <a:t>Slide 55</a:t>
            </a:r>
            <a:r>
              <a:rPr lang="en-CA" dirty="0"/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DDCED6-368D-496E-BF33-790D1F51B5AF}"/>
              </a:ext>
            </a:extLst>
          </p:cNvPr>
          <p:cNvSpPr txBox="1"/>
          <p:nvPr/>
        </p:nvSpPr>
        <p:spPr>
          <a:xfrm>
            <a:off x="679754" y="4539804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Options – More Menu		         </a:t>
            </a:r>
            <a:r>
              <a:rPr lang="en-CA" sz="1200" dirty="0"/>
              <a:t>Slide 15 </a:t>
            </a:r>
            <a:endParaRPr lang="en-GB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354A07-91A1-42C1-A4C7-51E2EFB70DF4}"/>
              </a:ext>
            </a:extLst>
          </p:cNvPr>
          <p:cNvSpPr txBox="1"/>
          <p:nvPr/>
        </p:nvSpPr>
        <p:spPr>
          <a:xfrm>
            <a:off x="679754" y="5165593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Backstage			         </a:t>
            </a:r>
            <a:r>
              <a:rPr lang="en-CA" sz="1200" dirty="0"/>
              <a:t>Slide 20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059538-68CF-4DB6-AFE1-93C32A568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0" y="770932"/>
            <a:ext cx="7329521" cy="597583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3564224" y="2902667"/>
            <a:ext cx="1275812" cy="4192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840036" y="2768604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814070"/>
            <a:ext cx="3362889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Display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For cells with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Display Options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203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Advanced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F6E287-B2AB-463D-A39A-9DE18D7DB813}"/>
              </a:ext>
            </a:extLst>
          </p:cNvPr>
          <p:cNvCxnSpPr>
            <a:cxnSpLocks/>
          </p:cNvCxnSpPr>
          <p:nvPr/>
        </p:nvCxnSpPr>
        <p:spPr>
          <a:xfrm>
            <a:off x="651896" y="3162934"/>
            <a:ext cx="71970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EBC8B55-4F8D-4A1D-AA6C-9818F619A6F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1371600" y="1214791"/>
            <a:ext cx="4856910" cy="19481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7C7345-F6D7-4F0A-854B-24AACCACCD44}"/>
              </a:ext>
            </a:extLst>
          </p:cNvPr>
          <p:cNvSpPr/>
          <p:nvPr/>
        </p:nvSpPr>
        <p:spPr>
          <a:xfrm>
            <a:off x="6228510" y="1107747"/>
            <a:ext cx="433547" cy="21408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E7391C-A011-4B35-BC58-0DE3838569F9}"/>
              </a:ext>
            </a:extLst>
          </p:cNvPr>
          <p:cNvCxnSpPr>
            <a:cxnSpLocks/>
          </p:cNvCxnSpPr>
          <p:nvPr/>
        </p:nvCxnSpPr>
        <p:spPr>
          <a:xfrm>
            <a:off x="651896" y="3475790"/>
            <a:ext cx="2501851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9C8335-7D23-4070-B9AD-2A1C52349D76}"/>
              </a:ext>
            </a:extLst>
          </p:cNvPr>
          <p:cNvCxnSpPr>
            <a:cxnSpLocks/>
          </p:cNvCxnSpPr>
          <p:nvPr/>
        </p:nvCxnSpPr>
        <p:spPr>
          <a:xfrm flipV="1">
            <a:off x="3153747" y="3036730"/>
            <a:ext cx="3191069" cy="43906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CDC7E96-D39A-46D4-BDD6-BE28AF20DF84}"/>
              </a:ext>
            </a:extLst>
          </p:cNvPr>
          <p:cNvSpPr/>
          <p:nvPr/>
        </p:nvSpPr>
        <p:spPr>
          <a:xfrm>
            <a:off x="6265833" y="2822643"/>
            <a:ext cx="2799443" cy="21408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C67AC97-E8A5-4D58-B569-7E493F821783}"/>
              </a:ext>
            </a:extLst>
          </p:cNvPr>
          <p:cNvCxnSpPr>
            <a:cxnSpLocks/>
          </p:cNvCxnSpPr>
          <p:nvPr/>
        </p:nvCxnSpPr>
        <p:spPr>
          <a:xfrm>
            <a:off x="655000" y="3768155"/>
            <a:ext cx="157501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C719CD2-C793-4DDF-880B-43196C4CB5E8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230016" y="3752098"/>
            <a:ext cx="4017156" cy="6175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19AC5DE-64C6-4FEF-9A30-2B90B6091402}"/>
              </a:ext>
            </a:extLst>
          </p:cNvPr>
          <p:cNvSpPr/>
          <p:nvPr/>
        </p:nvSpPr>
        <p:spPr>
          <a:xfrm>
            <a:off x="6247172" y="4262630"/>
            <a:ext cx="3382020" cy="21408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888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17" grpId="0" animBg="1"/>
      <p:bldP spid="17" grpId="1" animBg="1"/>
      <p:bldP spid="33" grpId="0" animBg="1"/>
      <p:bldP spid="3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89AE48-A3C1-499F-9EE5-0C7C1A70C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948" y="800804"/>
            <a:ext cx="7323324" cy="6002289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4152121" y="2925400"/>
            <a:ext cx="725239" cy="39650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877360" y="2814070"/>
            <a:ext cx="1212592" cy="2226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4" y="2814070"/>
            <a:ext cx="3950787" cy="1015663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Display Options for Workbook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Formulas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When calculating this workbook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203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Advanced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F6E287-B2AB-463D-A39A-9DE18D7DB813}"/>
              </a:ext>
            </a:extLst>
          </p:cNvPr>
          <p:cNvCxnSpPr>
            <a:cxnSpLocks/>
          </p:cNvCxnSpPr>
          <p:nvPr/>
        </p:nvCxnSpPr>
        <p:spPr>
          <a:xfrm>
            <a:off x="658121" y="3162934"/>
            <a:ext cx="307412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EBC8B55-4F8D-4A1D-AA6C-9818F619A6F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3732245" y="1298769"/>
            <a:ext cx="2542920" cy="18641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7C7345-F6D7-4F0A-854B-24AACCACCD44}"/>
              </a:ext>
            </a:extLst>
          </p:cNvPr>
          <p:cNvSpPr/>
          <p:nvPr/>
        </p:nvSpPr>
        <p:spPr>
          <a:xfrm>
            <a:off x="6275165" y="1191725"/>
            <a:ext cx="3372688" cy="21408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E7391C-A011-4B35-BC58-0DE3838569F9}"/>
              </a:ext>
            </a:extLst>
          </p:cNvPr>
          <p:cNvCxnSpPr>
            <a:cxnSpLocks/>
          </p:cNvCxnSpPr>
          <p:nvPr/>
        </p:nvCxnSpPr>
        <p:spPr>
          <a:xfrm>
            <a:off x="651896" y="3475790"/>
            <a:ext cx="943639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9C8335-7D23-4070-B9AD-2A1C52349D76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1595535" y="3334253"/>
            <a:ext cx="4672604" cy="1415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CDC7E96-D39A-46D4-BDD6-BE28AF20DF84}"/>
              </a:ext>
            </a:extLst>
          </p:cNvPr>
          <p:cNvSpPr/>
          <p:nvPr/>
        </p:nvSpPr>
        <p:spPr>
          <a:xfrm>
            <a:off x="6268139" y="3213213"/>
            <a:ext cx="589862" cy="24208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EF50E3-9D13-41DE-87FC-501C43E08F56}"/>
              </a:ext>
            </a:extLst>
          </p:cNvPr>
          <p:cNvCxnSpPr>
            <a:cxnSpLocks/>
          </p:cNvCxnSpPr>
          <p:nvPr/>
        </p:nvCxnSpPr>
        <p:spPr>
          <a:xfrm flipV="1">
            <a:off x="651896" y="3768148"/>
            <a:ext cx="3285622" cy="1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188C702-2D4C-4DBD-AC3B-DF5CB3B22BA2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3937518" y="3768148"/>
            <a:ext cx="2327385" cy="12079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4FCA23C-4AA5-4533-AE88-7A200241BF07}"/>
              </a:ext>
            </a:extLst>
          </p:cNvPr>
          <p:cNvSpPr/>
          <p:nvPr/>
        </p:nvSpPr>
        <p:spPr>
          <a:xfrm>
            <a:off x="6264903" y="4869081"/>
            <a:ext cx="3233659" cy="21408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34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  <p:bldP spid="12" grpId="0" animBg="1"/>
      <p:bldP spid="12" grpId="1" animBg="1"/>
      <p:bldP spid="17" grpId="0" animBg="1"/>
      <p:bldP spid="17" grpId="1" animBg="1"/>
      <p:bldP spid="22" grpId="0" animBg="1"/>
      <p:bldP spid="2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515D87-0603-4E8C-A3D8-F2D3DEBD3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092" y="799726"/>
            <a:ext cx="7305592" cy="6002289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877360" y="2832732"/>
            <a:ext cx="1212592" cy="2226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748990"/>
            <a:ext cx="3950787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When Calculating Workbook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General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Lotus compatibility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Lotus settings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38203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Advanced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F6E287-B2AB-463D-A39A-9DE18D7DB813}"/>
              </a:ext>
            </a:extLst>
          </p:cNvPr>
          <p:cNvCxnSpPr>
            <a:cxnSpLocks/>
          </p:cNvCxnSpPr>
          <p:nvPr/>
        </p:nvCxnSpPr>
        <p:spPr>
          <a:xfrm>
            <a:off x="640362" y="4012026"/>
            <a:ext cx="1393711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E7391C-A011-4B35-BC58-0DE3838569F9}"/>
              </a:ext>
            </a:extLst>
          </p:cNvPr>
          <p:cNvCxnSpPr>
            <a:cxnSpLocks/>
          </p:cNvCxnSpPr>
          <p:nvPr/>
        </p:nvCxnSpPr>
        <p:spPr>
          <a:xfrm>
            <a:off x="659024" y="3718253"/>
            <a:ext cx="190468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9C8335-7D23-4070-B9AD-2A1C52349D76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3605138" y="1798127"/>
            <a:ext cx="2694789" cy="13086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CDC7E96-D39A-46D4-BDD6-BE28AF20DF84}"/>
              </a:ext>
            </a:extLst>
          </p:cNvPr>
          <p:cNvSpPr/>
          <p:nvPr/>
        </p:nvSpPr>
        <p:spPr>
          <a:xfrm>
            <a:off x="6299927" y="1691082"/>
            <a:ext cx="3250096" cy="21408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EF50E3-9D13-41DE-87FC-501C43E08F56}"/>
              </a:ext>
            </a:extLst>
          </p:cNvPr>
          <p:cNvCxnSpPr>
            <a:cxnSpLocks/>
          </p:cNvCxnSpPr>
          <p:nvPr/>
        </p:nvCxnSpPr>
        <p:spPr>
          <a:xfrm flipV="1">
            <a:off x="659024" y="3106810"/>
            <a:ext cx="2923931" cy="1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188C702-2D4C-4DBD-AC3B-DF5CB3B22BA2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2055841" y="4000777"/>
            <a:ext cx="4212168" cy="18151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4FCA23C-4AA5-4533-AE88-7A200241BF07}"/>
              </a:ext>
            </a:extLst>
          </p:cNvPr>
          <p:cNvSpPr/>
          <p:nvPr/>
        </p:nvSpPr>
        <p:spPr>
          <a:xfrm>
            <a:off x="6268009" y="5708838"/>
            <a:ext cx="3250096" cy="21408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CE02B5F-8DB1-4596-9345-904A79B221A0}"/>
              </a:ext>
            </a:extLst>
          </p:cNvPr>
          <p:cNvSpPr/>
          <p:nvPr/>
        </p:nvSpPr>
        <p:spPr>
          <a:xfrm>
            <a:off x="6268009" y="4909512"/>
            <a:ext cx="1078289" cy="21408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20EFC34-4DF9-40CD-8B27-E1E701AF1997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2563712" y="3718253"/>
            <a:ext cx="3704297" cy="12983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24C2AF0-2397-43BA-AB37-C805D4388830}"/>
              </a:ext>
            </a:extLst>
          </p:cNvPr>
          <p:cNvSpPr/>
          <p:nvPr/>
        </p:nvSpPr>
        <p:spPr>
          <a:xfrm>
            <a:off x="6271117" y="2850556"/>
            <a:ext cx="570341" cy="22266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98CF111-BB88-476F-9242-B0BFE14BC2AF}"/>
              </a:ext>
            </a:extLst>
          </p:cNvPr>
          <p:cNvCxnSpPr>
            <a:cxnSpLocks/>
          </p:cNvCxnSpPr>
          <p:nvPr/>
        </p:nvCxnSpPr>
        <p:spPr>
          <a:xfrm>
            <a:off x="659024" y="3429000"/>
            <a:ext cx="796552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9238F8-7551-4F03-B371-032B7C4FA667}"/>
              </a:ext>
            </a:extLst>
          </p:cNvPr>
          <p:cNvCxnSpPr>
            <a:cxnSpLocks/>
          </p:cNvCxnSpPr>
          <p:nvPr/>
        </p:nvCxnSpPr>
        <p:spPr>
          <a:xfrm flipV="1">
            <a:off x="1455576" y="3060442"/>
            <a:ext cx="4833257" cy="3685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30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2" presetClass="exit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3" grpId="0" animBg="1"/>
      <p:bldP spid="13" grpId="1" animBg="1"/>
      <p:bldP spid="17" grpId="0" animBg="1"/>
      <p:bldP spid="17" grpId="1" animBg="1"/>
      <p:bldP spid="22" grpId="0" animBg="1"/>
      <p:bldP spid="22" grpId="1" animBg="1"/>
      <p:bldP spid="45" grpId="0" animBg="1"/>
      <p:bldP spid="45" grpId="1" animBg="1"/>
      <p:bldP spid="50" grpId="0" animBg="1"/>
      <p:bldP spid="50" grpId="1" animBg="1"/>
      <p:bldP spid="50" grpId="2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30BCD9-DC63-4D19-9838-76936E0BC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19" y="787134"/>
            <a:ext cx="7238464" cy="5941499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4123267" y="3156671"/>
            <a:ext cx="819410" cy="73399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42677" y="3022608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459504"/>
            <a:ext cx="3921932" cy="2862322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Customize Ribbon </a:t>
            </a:r>
            <a:r>
              <a:rPr lang="en-CA" dirty="0"/>
              <a:t>allows you to</a:t>
            </a:r>
          </a:p>
          <a:p>
            <a:pPr marL="457200" indent="-457200">
              <a:buAutoNum type="arabicPeriod"/>
            </a:pPr>
            <a:r>
              <a:rPr lang="en-CA" dirty="0"/>
              <a:t>Add/remove/import/export entire ribbons with all the commands for that ribbon</a:t>
            </a:r>
          </a:p>
          <a:p>
            <a:pPr marL="457200" indent="-457200">
              <a:buAutoNum type="arabicPeriod"/>
            </a:pPr>
            <a:r>
              <a:rPr lang="en-CA" dirty="0"/>
              <a:t>Change the commands on a ribbon</a:t>
            </a:r>
          </a:p>
          <a:p>
            <a:pPr marL="457200" indent="-457200">
              <a:buAutoNum type="arabicPeriod"/>
            </a:pPr>
            <a:r>
              <a:rPr lang="en-CA" dirty="0"/>
              <a:t>Create your own ribbon with all your favourite commands.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5" y="204692"/>
            <a:ext cx="426059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Customize Ribbon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99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B814E-26D9-45D7-9BDA-9CB44992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19" y="797353"/>
            <a:ext cx="7238464" cy="5941499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 flipV="1">
            <a:off x="4123267" y="3402209"/>
            <a:ext cx="819410" cy="2679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42677" y="3268146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459504"/>
            <a:ext cx="3921932" cy="1938992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Quick Access Toolbar </a:t>
            </a:r>
            <a:r>
              <a:rPr lang="en-CA" dirty="0"/>
              <a:t>provides easy access to your most used commands.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/>
              <a:t>Add/remove/import/export commands or menus of commands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4" y="204692"/>
            <a:ext cx="452306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Quick Access Toolbar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620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50D857-4B44-4080-B9E3-8C710594D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19" y="797352"/>
            <a:ext cx="7238464" cy="5941499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>
            <a:off x="4123267" y="3121224"/>
            <a:ext cx="819410" cy="53498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42677" y="3522148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5" y="2459504"/>
            <a:ext cx="3921932" cy="1323439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Add-Ins</a:t>
            </a:r>
            <a:r>
              <a:rPr lang="en-CA" dirty="0"/>
              <a:t> dialog is where you can add software that is created as an addition to the functionality of Excel.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4" y="204692"/>
            <a:ext cx="452306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Add-ins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46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CB1828-A91F-46AC-8CEC-477AD3C6D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19" y="797351"/>
            <a:ext cx="7238464" cy="5941499"/>
          </a:xfrm>
          <a:prstGeom prst="rect">
            <a:avLst/>
          </a:prstGeom>
        </p:spPr>
      </p:pic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0D196D-11DD-42B9-9DAD-5A061A21900E}"/>
              </a:ext>
            </a:extLst>
          </p:cNvPr>
          <p:cNvCxnSpPr>
            <a:cxnSpLocks/>
            <a:stCxn id="13" idx="3"/>
            <a:endCxn id="30" idx="1"/>
          </p:cNvCxnSpPr>
          <p:nvPr/>
        </p:nvCxnSpPr>
        <p:spPr>
          <a:xfrm>
            <a:off x="4123266" y="3429000"/>
            <a:ext cx="810944" cy="46428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B9DEB-7291-4F0E-BB95-7320873E24A4}"/>
              </a:ext>
            </a:extLst>
          </p:cNvPr>
          <p:cNvSpPr/>
          <p:nvPr/>
        </p:nvSpPr>
        <p:spPr>
          <a:xfrm>
            <a:off x="4934210" y="3759217"/>
            <a:ext cx="1212592" cy="268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4139A-14DF-4010-8573-6833EF62AF18}"/>
              </a:ext>
            </a:extLst>
          </p:cNvPr>
          <p:cNvSpPr txBox="1"/>
          <p:nvPr/>
        </p:nvSpPr>
        <p:spPr>
          <a:xfrm>
            <a:off x="201334" y="1259175"/>
            <a:ext cx="3921932" cy="4339650"/>
          </a:xfrm>
          <a:prstGeom prst="rect">
            <a:avLst/>
          </a:prstGeom>
          <a:solidFill>
            <a:srgbClr val="FFFBEF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Trust Center</a:t>
            </a:r>
            <a:r>
              <a:rPr lang="en-CA" dirty="0"/>
              <a:t> dialog is where you can</a:t>
            </a:r>
          </a:p>
          <a:p>
            <a:pPr marL="457200" indent="-457200">
              <a:buFont typeface="+mj-lt"/>
              <a:buAutoNum type="arabicPeriod"/>
            </a:pPr>
            <a:r>
              <a:rPr lang="en-CA" dirty="0"/>
              <a:t>Add/remove/manage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Trusted Publishers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Trusted Locations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Trusted Documents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Trusted Add-In Catalogs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Add-Ins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ActiveX settings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Macro settings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Protected View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Message Bar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External Content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File Blocking settings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CA" dirty="0"/>
              <a:t>Privacy options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2C391-9D19-4C2B-AF9C-1FF1FDC2F796}"/>
              </a:ext>
            </a:extLst>
          </p:cNvPr>
          <p:cNvSpPr txBox="1"/>
          <p:nvPr/>
        </p:nvSpPr>
        <p:spPr>
          <a:xfrm>
            <a:off x="201334" y="204692"/>
            <a:ext cx="452306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Backstage – Trust Center Options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B3EC4-EC1D-4A7D-8119-9A8FD5C9F1DA}"/>
              </a:ext>
            </a:extLst>
          </p:cNvPr>
          <p:cNvSpPr txBox="1"/>
          <p:nvPr/>
        </p:nvSpPr>
        <p:spPr>
          <a:xfrm>
            <a:off x="6273659" y="50804"/>
            <a:ext cx="4453467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Options dialog provide a method for changing the default behaviour of Excel.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4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 animBg="1"/>
      <p:bldP spid="1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368BA9-AA5F-4AAC-9A21-774DB49EC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590"/>
            <a:ext cx="12192000" cy="524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9F41C8-4493-4F28-B42C-AD6A49B7C92A}"/>
              </a:ext>
            </a:extLst>
          </p:cNvPr>
          <p:cNvSpPr txBox="1"/>
          <p:nvPr/>
        </p:nvSpPr>
        <p:spPr>
          <a:xfrm>
            <a:off x="221358" y="183278"/>
            <a:ext cx="21322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Worksheet Tab</a:t>
            </a:r>
            <a:endParaRPr lang="en-GB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8266F6CB-492B-40BA-A6E6-2A587188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6F8001-2E03-4300-8C3C-424252581BC8}"/>
              </a:ext>
            </a:extLst>
          </p:cNvPr>
          <p:cNvSpPr txBox="1"/>
          <p:nvPr/>
        </p:nvSpPr>
        <p:spPr>
          <a:xfrm>
            <a:off x="1476375" y="6362700"/>
            <a:ext cx="9013825" cy="400110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worksheet tabs</a:t>
            </a:r>
            <a:r>
              <a:rPr lang="en-CA" dirty="0"/>
              <a:t> are along the bottom of the worksheet just above the status bar.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4A5795F-5BD3-46A6-A3E9-1547F14B8F37}"/>
              </a:ext>
            </a:extLst>
          </p:cNvPr>
          <p:cNvCxnSpPr>
            <a:cxnSpLocks/>
          </p:cNvCxnSpPr>
          <p:nvPr/>
        </p:nvCxnSpPr>
        <p:spPr>
          <a:xfrm flipH="1" flipV="1">
            <a:off x="1181100" y="5857874"/>
            <a:ext cx="295275" cy="5048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CCEF7A3-C4E7-4C59-BA8D-65A128F9190D}"/>
              </a:ext>
            </a:extLst>
          </p:cNvPr>
          <p:cNvSpPr txBox="1"/>
          <p:nvPr/>
        </p:nvSpPr>
        <p:spPr>
          <a:xfrm>
            <a:off x="3571709" y="5104496"/>
            <a:ext cx="6622157" cy="707886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Right-Click </a:t>
            </a:r>
            <a:r>
              <a:rPr lang="en-CA" dirty="0"/>
              <a:t>on the worksheet tab displays a menu that will allow you to change the looks and behavior of the worksheet.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2C4DAA-F9EE-40EA-B5EB-0AFFDF8A4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3311963"/>
            <a:ext cx="1402124" cy="241476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02DEF8-1336-4F26-9EF3-34508CC434D6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1337733" y="5458439"/>
            <a:ext cx="2233976" cy="3327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7A126E-8392-4488-9DDA-9378BCFC523F}"/>
              </a:ext>
            </a:extLst>
          </p:cNvPr>
          <p:cNvSpPr txBox="1"/>
          <p:nvPr/>
        </p:nvSpPr>
        <p:spPr>
          <a:xfrm>
            <a:off x="3564467" y="3443036"/>
            <a:ext cx="8483601" cy="1323439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Select all Sheets </a:t>
            </a:r>
            <a:r>
              <a:rPr lang="en-CA" dirty="0"/>
              <a:t>so you can perform the same action on all worksheets.</a:t>
            </a:r>
          </a:p>
          <a:p>
            <a:endParaRPr lang="en-CA" dirty="0"/>
          </a:p>
          <a:p>
            <a:r>
              <a:rPr lang="en-CA" b="1" dirty="0"/>
              <a:t>NOTE</a:t>
            </a:r>
            <a:r>
              <a:rPr lang="en-CA" dirty="0"/>
              <a:t>: You can select individual worksheets by holding down the </a:t>
            </a:r>
            <a:r>
              <a:rPr lang="en-CA" b="1" dirty="0"/>
              <a:t>CTRL</a:t>
            </a:r>
            <a:r>
              <a:rPr lang="en-CA" dirty="0"/>
              <a:t> button while left clicking on the worksheet tab of those worksheets you want to select.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78E19A-B69C-4C8A-BB11-66431681D88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1938867" y="4104756"/>
            <a:ext cx="1625600" cy="138927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7AFC17-D84B-46CB-8B31-07806561A31F}"/>
              </a:ext>
            </a:extLst>
          </p:cNvPr>
          <p:cNvSpPr txBox="1"/>
          <p:nvPr/>
        </p:nvSpPr>
        <p:spPr>
          <a:xfrm>
            <a:off x="3564467" y="2678848"/>
            <a:ext cx="3471333" cy="400110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Hide</a:t>
            </a:r>
            <a:r>
              <a:rPr lang="en-CA" sz="2000" dirty="0"/>
              <a:t> the selected worksheet(s)</a:t>
            </a:r>
            <a:endParaRPr lang="en-GB" sz="20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E395A5-7CAB-4108-A505-285CC7432BAB}"/>
              </a:ext>
            </a:extLst>
          </p:cNvPr>
          <p:cNvCxnSpPr>
            <a:cxnSpLocks/>
          </p:cNvCxnSpPr>
          <p:nvPr/>
        </p:nvCxnSpPr>
        <p:spPr>
          <a:xfrm flipH="1">
            <a:off x="1677625" y="3078958"/>
            <a:ext cx="1886842" cy="19860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0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3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368BA9-AA5F-4AAC-9A21-774DB49EC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590"/>
            <a:ext cx="12192000" cy="524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9F41C8-4493-4F28-B42C-AD6A49B7C92A}"/>
              </a:ext>
            </a:extLst>
          </p:cNvPr>
          <p:cNvSpPr txBox="1"/>
          <p:nvPr/>
        </p:nvSpPr>
        <p:spPr>
          <a:xfrm>
            <a:off x="230687" y="199060"/>
            <a:ext cx="21322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Worksheet Tab</a:t>
            </a:r>
            <a:endParaRPr lang="en-GB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8266F6CB-492B-40BA-A6E6-2A587188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EF7A3-C4E7-4C59-BA8D-65A128F9190D}"/>
              </a:ext>
            </a:extLst>
          </p:cNvPr>
          <p:cNvSpPr txBox="1"/>
          <p:nvPr/>
        </p:nvSpPr>
        <p:spPr>
          <a:xfrm>
            <a:off x="3479801" y="5200157"/>
            <a:ext cx="6804936" cy="400110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Tab Color</a:t>
            </a:r>
            <a:r>
              <a:rPr lang="en-CA" dirty="0"/>
              <a:t> - You can change the colour of your worksheet tabs.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2C4DAA-F9EE-40EA-B5EB-0AFFDF8A4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3311963"/>
            <a:ext cx="1402124" cy="241476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02DEF8-1336-4F26-9EF3-34508CC434D6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2041527" y="4869718"/>
            <a:ext cx="1438274" cy="5304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7A126E-8392-4488-9DDA-9378BCFC523F}"/>
              </a:ext>
            </a:extLst>
          </p:cNvPr>
          <p:cNvSpPr txBox="1"/>
          <p:nvPr/>
        </p:nvSpPr>
        <p:spPr>
          <a:xfrm>
            <a:off x="3479800" y="4619964"/>
            <a:ext cx="7349067" cy="400110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Protect Sheet </a:t>
            </a:r>
            <a:r>
              <a:rPr lang="en-CA" dirty="0"/>
              <a:t>displays a dialog (above) which allows detailed control.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78E19A-B69C-4C8A-BB11-66431681D887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125134" y="4619965"/>
            <a:ext cx="1354666" cy="2000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7AFC17-D84B-46CB-8B31-07806561A31F}"/>
              </a:ext>
            </a:extLst>
          </p:cNvPr>
          <p:cNvSpPr txBox="1"/>
          <p:nvPr/>
        </p:nvSpPr>
        <p:spPr>
          <a:xfrm>
            <a:off x="3496733" y="285335"/>
            <a:ext cx="8195734" cy="707886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View Code</a:t>
            </a:r>
            <a:r>
              <a:rPr lang="en-CA" dirty="0"/>
              <a:t> created from the macro(s) you have made, or your custom VBA coding.  This opens up the Visual Basic editor.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E395A5-7CAB-4108-A505-285CC7432B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1642533" y="639278"/>
            <a:ext cx="1854200" cy="36575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277605CC-4D97-4134-B123-7E12663BC6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733" y="1142433"/>
            <a:ext cx="2408886" cy="3323208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964F6ED-05B7-4803-BD76-52E13D312318}"/>
              </a:ext>
            </a:extLst>
          </p:cNvPr>
          <p:cNvCxnSpPr/>
          <p:nvPr/>
        </p:nvCxnSpPr>
        <p:spPr>
          <a:xfrm flipV="1">
            <a:off x="2142067" y="3311963"/>
            <a:ext cx="1354666" cy="13080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2BEC740-321C-4C0C-99C4-2DE438F21973}"/>
              </a:ext>
            </a:extLst>
          </p:cNvPr>
          <p:cNvSpPr txBox="1"/>
          <p:nvPr/>
        </p:nvSpPr>
        <p:spPr>
          <a:xfrm>
            <a:off x="6096000" y="1372876"/>
            <a:ext cx="5596467" cy="2862322"/>
          </a:xfrm>
          <a:prstGeom prst="rect">
            <a:avLst/>
          </a:prstGeom>
          <a:solidFill>
            <a:srgbClr val="F8FCF6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Lock</a:t>
            </a:r>
          </a:p>
          <a:p>
            <a:pPr marL="809625" indent="-342900">
              <a:buAutoNum type="arabicParenR"/>
            </a:pPr>
            <a:r>
              <a:rPr lang="en-CA" sz="2000" dirty="0"/>
              <a:t>the whole worksheet</a:t>
            </a:r>
          </a:p>
          <a:p>
            <a:pPr marL="809625" indent="-342900">
              <a:buAutoNum type="arabicParenR"/>
            </a:pPr>
            <a:r>
              <a:rPr lang="en-CA" sz="2000" dirty="0"/>
              <a:t>individual cells</a:t>
            </a:r>
          </a:p>
          <a:p>
            <a:pPr marL="809625" indent="-342900">
              <a:buAutoNum type="arabicParenR"/>
            </a:pPr>
            <a:r>
              <a:rPr lang="en-CA" sz="2000" dirty="0"/>
              <a:t>individual rows and/or columns</a:t>
            </a:r>
          </a:p>
          <a:p>
            <a:r>
              <a:rPr lang="en-CA" sz="2000" dirty="0"/>
              <a:t>              based upon different conditions such as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CA" sz="2000" dirty="0"/>
              <a:t>formatted cell(s)s, row(s), and/or column(s)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CA" sz="2000" dirty="0"/>
              <a:t>if a hyperlink exists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CA" sz="2000" dirty="0"/>
              <a:t>whether sorted or not</a:t>
            </a:r>
          </a:p>
          <a:p>
            <a:r>
              <a:rPr lang="en-CA" sz="2000" dirty="0"/>
              <a:t>and much more.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4ABC78-A4D0-488C-9205-A33CC42A1AFA}"/>
              </a:ext>
            </a:extLst>
          </p:cNvPr>
          <p:cNvSpPr/>
          <p:nvPr/>
        </p:nvSpPr>
        <p:spPr>
          <a:xfrm>
            <a:off x="6941457" y="1738890"/>
            <a:ext cx="2341879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8E831B7-DE7A-448A-91A1-B00FBBADC622}"/>
              </a:ext>
            </a:extLst>
          </p:cNvPr>
          <p:cNvSpPr/>
          <p:nvPr/>
        </p:nvSpPr>
        <p:spPr>
          <a:xfrm>
            <a:off x="6941457" y="2048814"/>
            <a:ext cx="1653903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7EA1B2-3C5D-4FB9-9E50-4FED5D762ACC}"/>
              </a:ext>
            </a:extLst>
          </p:cNvPr>
          <p:cNvSpPr/>
          <p:nvPr/>
        </p:nvSpPr>
        <p:spPr>
          <a:xfrm>
            <a:off x="6941457" y="2363879"/>
            <a:ext cx="3439160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2F2363D-AFB9-4FBA-A861-33E3F303089C}"/>
              </a:ext>
            </a:extLst>
          </p:cNvPr>
          <p:cNvSpPr/>
          <p:nvPr/>
        </p:nvSpPr>
        <p:spPr>
          <a:xfrm>
            <a:off x="6924160" y="2975696"/>
            <a:ext cx="4619007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B5B8F09-1F8F-4300-9429-3F03DD3FBF08}"/>
              </a:ext>
            </a:extLst>
          </p:cNvPr>
          <p:cNvSpPr/>
          <p:nvPr/>
        </p:nvSpPr>
        <p:spPr>
          <a:xfrm>
            <a:off x="6941457" y="3273144"/>
            <a:ext cx="212416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B4C42B2-6E0D-41CA-A9D0-242278B2D720}"/>
              </a:ext>
            </a:extLst>
          </p:cNvPr>
          <p:cNvSpPr/>
          <p:nvPr/>
        </p:nvSpPr>
        <p:spPr>
          <a:xfrm>
            <a:off x="6941457" y="3590467"/>
            <a:ext cx="242896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A5B33CA-18E1-4E94-903C-225FA2589354}"/>
              </a:ext>
            </a:extLst>
          </p:cNvPr>
          <p:cNvSpPr/>
          <p:nvPr/>
        </p:nvSpPr>
        <p:spPr>
          <a:xfrm>
            <a:off x="6958398" y="2686954"/>
            <a:ext cx="420962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22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17" grpId="0" animBg="1"/>
      <p:bldP spid="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368BA9-AA5F-4AAC-9A21-774DB49EC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590"/>
            <a:ext cx="12192000" cy="524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9F41C8-4493-4F28-B42C-AD6A49B7C92A}"/>
              </a:ext>
            </a:extLst>
          </p:cNvPr>
          <p:cNvSpPr txBox="1"/>
          <p:nvPr/>
        </p:nvSpPr>
        <p:spPr>
          <a:xfrm>
            <a:off x="268011" y="208391"/>
            <a:ext cx="21322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Worksheet Tab</a:t>
            </a:r>
            <a:endParaRPr lang="en-GB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8266F6CB-492B-40BA-A6E6-2A587188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EF7A3-C4E7-4C59-BA8D-65A128F9190D}"/>
              </a:ext>
            </a:extLst>
          </p:cNvPr>
          <p:cNvSpPr txBox="1"/>
          <p:nvPr/>
        </p:nvSpPr>
        <p:spPr>
          <a:xfrm>
            <a:off x="3117670" y="4802335"/>
            <a:ext cx="8830490" cy="1938992"/>
          </a:xfrm>
          <a:prstGeom prst="rect">
            <a:avLst/>
          </a:prstGeom>
          <a:solidFill>
            <a:srgbClr val="EEF7E9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</a:t>
            </a:r>
            <a:r>
              <a:rPr lang="en-CA" sz="2000" b="1" dirty="0"/>
              <a:t>move</a:t>
            </a:r>
            <a:r>
              <a:rPr lang="en-CA" sz="2000" dirty="0"/>
              <a:t> or </a:t>
            </a:r>
            <a:r>
              <a:rPr lang="en-CA" sz="2000" b="1" dirty="0"/>
              <a:t>copy </a:t>
            </a:r>
            <a:r>
              <a:rPr lang="en-CA" sz="2000" dirty="0"/>
              <a:t>the worksheet.  This option displays a menu that allows you to work with the worksheets.</a:t>
            </a:r>
          </a:p>
          <a:p>
            <a:r>
              <a:rPr lang="en-CA" sz="2000" b="1" dirty="0"/>
              <a:t>Alternative</a:t>
            </a:r>
            <a:r>
              <a:rPr lang="en-CA" sz="2000" dirty="0"/>
              <a:t>: You can pick up a worksheet by left-clicking and holding down the mouse button while you drag the worksheet to a new position (</a:t>
            </a:r>
            <a:r>
              <a:rPr lang="en-CA" sz="2000" b="1" dirty="0"/>
              <a:t>move</a:t>
            </a:r>
            <a:r>
              <a:rPr lang="en-CA" sz="2000" dirty="0"/>
              <a:t>)</a:t>
            </a:r>
            <a:r>
              <a:rPr lang="en-CA" sz="2000" b="1" dirty="0"/>
              <a:t>.</a:t>
            </a:r>
          </a:p>
          <a:p>
            <a:r>
              <a:rPr lang="en-CA" sz="2000" dirty="0"/>
              <a:t>To </a:t>
            </a:r>
            <a:r>
              <a:rPr lang="en-CA" sz="2000" b="1" dirty="0"/>
              <a:t>copy</a:t>
            </a:r>
            <a:r>
              <a:rPr lang="en-CA" sz="2000" dirty="0"/>
              <a:t> that worksheet hold down the CTRL button while dragging the tab to its’ new location.</a:t>
            </a:r>
            <a:endParaRPr lang="en-GB" sz="2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2C4DAA-F9EE-40EA-B5EB-0AFFDF8A4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3311963"/>
            <a:ext cx="1402124" cy="241476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02DEF8-1336-4F26-9EF3-34508CC434D6}"/>
              </a:ext>
            </a:extLst>
          </p:cNvPr>
          <p:cNvCxnSpPr>
            <a:cxnSpLocks/>
          </p:cNvCxnSpPr>
          <p:nvPr/>
        </p:nvCxnSpPr>
        <p:spPr>
          <a:xfrm flipH="1" flipV="1">
            <a:off x="2177143" y="4214950"/>
            <a:ext cx="940527" cy="58738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7A126E-8392-4488-9DDA-9378BCFC523F}"/>
              </a:ext>
            </a:extLst>
          </p:cNvPr>
          <p:cNvSpPr txBox="1"/>
          <p:nvPr/>
        </p:nvSpPr>
        <p:spPr>
          <a:xfrm>
            <a:off x="3117670" y="4119690"/>
            <a:ext cx="3108959" cy="400110"/>
          </a:xfrm>
          <a:prstGeom prst="rect">
            <a:avLst/>
          </a:prstGeom>
          <a:solidFill>
            <a:srgbClr val="EEF7E9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Rename</a:t>
            </a:r>
            <a:r>
              <a:rPr lang="en-CA" sz="2000" dirty="0"/>
              <a:t> the worksheet tab.</a:t>
            </a:r>
            <a:endParaRPr lang="en-GB" sz="20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78E19A-B69C-4C8A-BB11-66431681D887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1898469" y="3930508"/>
            <a:ext cx="1219201" cy="38923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7AFC17-D84B-46CB-8B31-07806561A31F}"/>
              </a:ext>
            </a:extLst>
          </p:cNvPr>
          <p:cNvSpPr txBox="1"/>
          <p:nvPr/>
        </p:nvSpPr>
        <p:spPr>
          <a:xfrm>
            <a:off x="3117670" y="2795365"/>
            <a:ext cx="8830490" cy="1015663"/>
          </a:xfrm>
          <a:prstGeom prst="rect">
            <a:avLst/>
          </a:prstGeom>
          <a:solidFill>
            <a:srgbClr val="EEF7E9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Delete</a:t>
            </a:r>
            <a:r>
              <a:rPr lang="en-CA" sz="2000" dirty="0"/>
              <a:t> this worksheet.  Keep in mind that there is no undo for deleted worksheets.</a:t>
            </a:r>
          </a:p>
          <a:p>
            <a:r>
              <a:rPr lang="en-CA" sz="2000" dirty="0"/>
              <a:t>If you delete it, it is gone.  The only way to get it back would be from a backup version of the worksheet in a workbook saved on a drive or USB stick.</a:t>
            </a:r>
            <a:endParaRPr lang="en-GB" sz="20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E395A5-7CAB-4108-A505-285CC7432B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1793966" y="3303197"/>
            <a:ext cx="1323704" cy="38923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849D4AE-6C98-48F0-985E-740E45D6F790}"/>
              </a:ext>
            </a:extLst>
          </p:cNvPr>
          <p:cNvSpPr txBox="1"/>
          <p:nvPr/>
        </p:nvSpPr>
        <p:spPr>
          <a:xfrm>
            <a:off x="3117670" y="254807"/>
            <a:ext cx="8830490" cy="2246769"/>
          </a:xfrm>
          <a:prstGeom prst="rect">
            <a:avLst/>
          </a:prstGeom>
          <a:solidFill>
            <a:srgbClr val="EEF7E9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Insert</a:t>
            </a:r>
            <a:r>
              <a:rPr lang="en-CA" sz="2000" dirty="0"/>
              <a:t> a new object positioned to the right of the selected worksheet tab.</a:t>
            </a:r>
          </a:p>
          <a:p>
            <a:r>
              <a:rPr lang="en-CA" sz="2000" dirty="0"/>
              <a:t>The types of available objects are:</a:t>
            </a:r>
          </a:p>
          <a:p>
            <a:pPr marL="342900" indent="-342900">
              <a:buAutoNum type="arabicPeriod"/>
            </a:pPr>
            <a:r>
              <a:rPr lang="en-CA" sz="2000" dirty="0"/>
              <a:t>Worksheet</a:t>
            </a:r>
          </a:p>
          <a:p>
            <a:pPr marL="342900" indent="-342900">
              <a:buAutoNum type="arabicPeriod"/>
            </a:pPr>
            <a:r>
              <a:rPr lang="en-CA" sz="2000" dirty="0"/>
              <a:t>Chart</a:t>
            </a:r>
          </a:p>
          <a:p>
            <a:pPr marL="342900" indent="-342900">
              <a:buAutoNum type="arabicPeriod"/>
            </a:pPr>
            <a:r>
              <a:rPr lang="en-CA" sz="2000" dirty="0"/>
              <a:t>Macro</a:t>
            </a:r>
          </a:p>
          <a:p>
            <a:pPr marL="342900" indent="-342900">
              <a:buAutoNum type="arabicPeriod"/>
            </a:pPr>
            <a:r>
              <a:rPr lang="en-CA" sz="2000" dirty="0"/>
              <a:t>Dialog box</a:t>
            </a:r>
          </a:p>
          <a:p>
            <a:pPr marL="342900" indent="-342900">
              <a:buAutoNum type="arabicPeriod"/>
            </a:pPr>
            <a:r>
              <a:rPr lang="en-CA" sz="2000" dirty="0"/>
              <a:t>All the worksheets in the selected template workbook.</a:t>
            </a:r>
            <a:endParaRPr lang="en-GB" sz="2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17449E-5D12-4DDB-8F7A-66EB021D1911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1593669" y="1378192"/>
            <a:ext cx="1524001" cy="19920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04D99E6-6257-4E9E-8A34-652CC2BFC3FB}"/>
              </a:ext>
            </a:extLst>
          </p:cNvPr>
          <p:cNvSpPr/>
          <p:nvPr/>
        </p:nvSpPr>
        <p:spPr>
          <a:xfrm>
            <a:off x="3483429" y="923109"/>
            <a:ext cx="1341120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ABD62F4-A29D-4468-BFAA-8BE2528B4963}"/>
              </a:ext>
            </a:extLst>
          </p:cNvPr>
          <p:cNvSpPr/>
          <p:nvPr/>
        </p:nvSpPr>
        <p:spPr>
          <a:xfrm>
            <a:off x="3483429" y="1235468"/>
            <a:ext cx="1341120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64359C8-D31C-4F9A-A24B-D7A32B277918}"/>
              </a:ext>
            </a:extLst>
          </p:cNvPr>
          <p:cNvSpPr/>
          <p:nvPr/>
        </p:nvSpPr>
        <p:spPr>
          <a:xfrm>
            <a:off x="3483429" y="1553745"/>
            <a:ext cx="1341120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88ACA52-AB6F-462E-B47C-2C825F5CABFD}"/>
              </a:ext>
            </a:extLst>
          </p:cNvPr>
          <p:cNvSpPr/>
          <p:nvPr/>
        </p:nvSpPr>
        <p:spPr>
          <a:xfrm>
            <a:off x="3483429" y="1863847"/>
            <a:ext cx="1341120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1D90E9F-DFB7-40A9-AFA1-5D31664FC9F9}"/>
              </a:ext>
            </a:extLst>
          </p:cNvPr>
          <p:cNvSpPr/>
          <p:nvPr/>
        </p:nvSpPr>
        <p:spPr>
          <a:xfrm>
            <a:off x="3483429" y="2165078"/>
            <a:ext cx="5773782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825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17" grpId="0" animBg="1"/>
      <p:bldP spid="21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DD763FD-50EE-481B-A42E-032E34C9592E}"/>
              </a:ext>
            </a:extLst>
          </p:cNvPr>
          <p:cNvSpPr/>
          <p:nvPr/>
        </p:nvSpPr>
        <p:spPr>
          <a:xfrm>
            <a:off x="3333751" y="3189881"/>
            <a:ext cx="7410450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9E01AF9-79E2-428F-BB01-09CD97B5C77A}"/>
              </a:ext>
            </a:extLst>
          </p:cNvPr>
          <p:cNvSpPr/>
          <p:nvPr/>
        </p:nvSpPr>
        <p:spPr>
          <a:xfrm>
            <a:off x="3333751" y="2882814"/>
            <a:ext cx="8100776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FFA15-D4CF-48F9-9E18-E83F49EAE953}"/>
              </a:ext>
            </a:extLst>
          </p:cNvPr>
          <p:cNvSpPr txBox="1"/>
          <p:nvPr/>
        </p:nvSpPr>
        <p:spPr>
          <a:xfrm>
            <a:off x="3267074" y="2824125"/>
            <a:ext cx="8494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b="1" dirty="0"/>
              <a:t>Once</a:t>
            </a:r>
            <a:r>
              <a:rPr lang="en-CA" sz="2000" dirty="0"/>
              <a:t> - Jump to edge of data in the direction of the arrow (with data on sheet)</a:t>
            </a:r>
          </a:p>
          <a:p>
            <a:pPr marL="0" lvl="2"/>
            <a:r>
              <a:rPr lang="en-CA" sz="2000" b="1" dirty="0"/>
              <a:t>Twice</a:t>
            </a:r>
            <a:r>
              <a:rPr lang="en-CA" sz="2000" dirty="0"/>
              <a:t> – Jump to the end of the worksheet in the direction of the arrow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87C49B-010D-44E3-9DC9-6F4F3D348FC6}"/>
              </a:ext>
            </a:extLst>
          </p:cNvPr>
          <p:cNvSpPr/>
          <p:nvPr/>
        </p:nvSpPr>
        <p:spPr>
          <a:xfrm>
            <a:off x="3333750" y="1438275"/>
            <a:ext cx="8353425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EE2240-3EFE-4DA5-AC65-5B0B5D5C6CE8}"/>
              </a:ext>
            </a:extLst>
          </p:cNvPr>
          <p:cNvSpPr txBox="1"/>
          <p:nvPr/>
        </p:nvSpPr>
        <p:spPr>
          <a:xfrm>
            <a:off x="3267073" y="1367406"/>
            <a:ext cx="8494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All button</a:t>
            </a:r>
            <a:r>
              <a:rPr lang="en-GB" sz="2000" dirty="0"/>
              <a:t> – </a:t>
            </a:r>
            <a:r>
              <a:rPr lang="en-GB" sz="2000" b="1" dirty="0"/>
              <a:t>Once</a:t>
            </a:r>
            <a:r>
              <a:rPr lang="en-GB" sz="2000" dirty="0"/>
              <a:t> selects data in cells, </a:t>
            </a:r>
            <a:r>
              <a:rPr lang="en-GB" sz="2000" b="1" dirty="0"/>
              <a:t>twice</a:t>
            </a:r>
            <a:r>
              <a:rPr lang="en-GB" sz="2000" dirty="0"/>
              <a:t> selects the entire worksheet</a:t>
            </a:r>
            <a:endParaRPr lang="en-CA" sz="20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DBE5ED1-B40A-431A-A05F-FB8FBFEF1606}"/>
              </a:ext>
            </a:extLst>
          </p:cNvPr>
          <p:cNvSpPr/>
          <p:nvPr/>
        </p:nvSpPr>
        <p:spPr>
          <a:xfrm>
            <a:off x="3725332" y="6514669"/>
            <a:ext cx="5828242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D3CCA49-83A5-4712-802C-D54DC2574917}"/>
              </a:ext>
            </a:extLst>
          </p:cNvPr>
          <p:cNvSpPr/>
          <p:nvPr/>
        </p:nvSpPr>
        <p:spPr>
          <a:xfrm>
            <a:off x="3725332" y="6204295"/>
            <a:ext cx="4866218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5EBA38C-0C32-442E-A39A-EEB7E1B5DF44}"/>
              </a:ext>
            </a:extLst>
          </p:cNvPr>
          <p:cNvSpPr/>
          <p:nvPr/>
        </p:nvSpPr>
        <p:spPr>
          <a:xfrm>
            <a:off x="3725332" y="5896277"/>
            <a:ext cx="6523568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52828F2-F0D8-45E0-882B-9CE775081F5F}"/>
              </a:ext>
            </a:extLst>
          </p:cNvPr>
          <p:cNvSpPr/>
          <p:nvPr/>
        </p:nvSpPr>
        <p:spPr>
          <a:xfrm>
            <a:off x="3725332" y="5594103"/>
            <a:ext cx="8180918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6E0787B-8049-418F-BCD2-6DF244919C76}"/>
              </a:ext>
            </a:extLst>
          </p:cNvPr>
          <p:cNvSpPr/>
          <p:nvPr/>
        </p:nvSpPr>
        <p:spPr>
          <a:xfrm>
            <a:off x="3725332" y="5291929"/>
            <a:ext cx="6942667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927CB1C-939B-4C8D-BB3F-FD92302EB77F}"/>
              </a:ext>
            </a:extLst>
          </p:cNvPr>
          <p:cNvSpPr/>
          <p:nvPr/>
        </p:nvSpPr>
        <p:spPr>
          <a:xfrm>
            <a:off x="3725333" y="4986751"/>
            <a:ext cx="5828242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46452F8-D64C-4CC2-96AD-F3ED7135CBCD}"/>
              </a:ext>
            </a:extLst>
          </p:cNvPr>
          <p:cNvSpPr/>
          <p:nvPr/>
        </p:nvSpPr>
        <p:spPr>
          <a:xfrm>
            <a:off x="3333751" y="4691413"/>
            <a:ext cx="7762874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A5C768B-C268-4389-A3D6-59D5B559E637}"/>
              </a:ext>
            </a:extLst>
          </p:cNvPr>
          <p:cNvSpPr/>
          <p:nvPr/>
        </p:nvSpPr>
        <p:spPr>
          <a:xfrm>
            <a:off x="3333750" y="4372203"/>
            <a:ext cx="7072993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961DCBC-1892-4166-A9D9-829D212E11AB}"/>
              </a:ext>
            </a:extLst>
          </p:cNvPr>
          <p:cNvSpPr/>
          <p:nvPr/>
        </p:nvSpPr>
        <p:spPr>
          <a:xfrm>
            <a:off x="3333751" y="3925778"/>
            <a:ext cx="5191124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D42F832-6723-476D-8DFD-FC920A74591D}"/>
              </a:ext>
            </a:extLst>
          </p:cNvPr>
          <p:cNvSpPr/>
          <p:nvPr/>
        </p:nvSpPr>
        <p:spPr>
          <a:xfrm>
            <a:off x="3333751" y="3557251"/>
            <a:ext cx="8427614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471D4AF-A0DB-4B52-AA72-83E1A50E3669}"/>
              </a:ext>
            </a:extLst>
          </p:cNvPr>
          <p:cNvSpPr/>
          <p:nvPr/>
        </p:nvSpPr>
        <p:spPr>
          <a:xfrm>
            <a:off x="3324420" y="2204549"/>
            <a:ext cx="3619500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5D12A70-2281-4024-8263-A682862B8AE1}"/>
              </a:ext>
            </a:extLst>
          </p:cNvPr>
          <p:cNvSpPr/>
          <p:nvPr/>
        </p:nvSpPr>
        <p:spPr>
          <a:xfrm>
            <a:off x="3333751" y="1830406"/>
            <a:ext cx="3619500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74D1C3-EA49-4500-B50B-391E18B02283}"/>
              </a:ext>
            </a:extLst>
          </p:cNvPr>
          <p:cNvSpPr txBox="1"/>
          <p:nvPr/>
        </p:nvSpPr>
        <p:spPr>
          <a:xfrm>
            <a:off x="4673845" y="114969"/>
            <a:ext cx="7068522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/>
              <a:t>Using the keyboard to </a:t>
            </a:r>
            <a:r>
              <a:rPr lang="en-CA" sz="2000" b="1"/>
              <a:t>navigate</a:t>
            </a:r>
            <a:r>
              <a:rPr lang="en-CA" sz="2000"/>
              <a:t> Excel will allow you to work more efficiently.</a:t>
            </a:r>
            <a:endParaRPr lang="en-GB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831A1DE-59AA-4645-9906-3D3F9E390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712854"/>
              </p:ext>
            </p:extLst>
          </p:nvPr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Key Combination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F65E33-A588-4306-8AB0-1796DCAA6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547396"/>
              </p:ext>
            </p:extLst>
          </p:nvPr>
        </p:nvGraphicFramePr>
        <p:xfrm>
          <a:off x="3514989" y="929530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Navigation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C31DB29-891F-4245-B5F2-B7168C8903DD}"/>
              </a:ext>
            </a:extLst>
          </p:cNvPr>
          <p:cNvSpPr txBox="1"/>
          <p:nvPr/>
        </p:nvSpPr>
        <p:spPr>
          <a:xfrm>
            <a:off x="58461" y="1365898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CTRL+A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05E334-D20C-43D9-91C3-2241AB83F1A6}"/>
              </a:ext>
            </a:extLst>
          </p:cNvPr>
          <p:cNvSpPr txBox="1"/>
          <p:nvPr/>
        </p:nvSpPr>
        <p:spPr>
          <a:xfrm>
            <a:off x="3267073" y="1755611"/>
            <a:ext cx="3800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Switch between open </a:t>
            </a:r>
            <a:r>
              <a:rPr lang="en-CA" sz="2000" b="1" dirty="0"/>
              <a:t>worksheets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5861E5-66DE-4F9E-9BC5-1E2360259DEA}"/>
              </a:ext>
            </a:extLst>
          </p:cNvPr>
          <p:cNvSpPr txBox="1"/>
          <p:nvPr/>
        </p:nvSpPr>
        <p:spPr>
          <a:xfrm>
            <a:off x="58460" y="1763628"/>
            <a:ext cx="3208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CTRL+PGUP / CTRL+PGDN</a:t>
            </a:r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A58DFB-32B4-4680-B854-4B751FE44C31}"/>
              </a:ext>
            </a:extLst>
          </p:cNvPr>
          <p:cNvSpPr txBox="1"/>
          <p:nvPr/>
        </p:nvSpPr>
        <p:spPr>
          <a:xfrm>
            <a:off x="3267073" y="2128537"/>
            <a:ext cx="389572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2"/>
            <a:r>
              <a:rPr lang="en-CA" sz="2000" dirty="0"/>
              <a:t>Switch between open </a:t>
            </a:r>
            <a:r>
              <a:rPr lang="en-CA" sz="2000" b="1" dirty="0"/>
              <a:t>workbooks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BE5E43-20D2-4336-87E1-D2785B73BE25}"/>
              </a:ext>
            </a:extLst>
          </p:cNvPr>
          <p:cNvSpPr txBox="1"/>
          <p:nvPr/>
        </p:nvSpPr>
        <p:spPr>
          <a:xfrm>
            <a:off x="58461" y="2141144"/>
            <a:ext cx="3208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CA" sz="2000" dirty="0"/>
              <a:t>CTRL+F6 / CTRL+SHIFT+F6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08A284-4DB2-4F90-91F7-FBA82BF17AD3}"/>
              </a:ext>
            </a:extLst>
          </p:cNvPr>
          <p:cNvSpPr txBox="1"/>
          <p:nvPr/>
        </p:nvSpPr>
        <p:spPr>
          <a:xfrm>
            <a:off x="58461" y="2989596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 err="1"/>
              <a:t>CTRL+Arrow</a:t>
            </a:r>
            <a:r>
              <a:rPr lang="en-CA" sz="2000" dirty="0"/>
              <a:t> key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4A6C69-E5CA-4D82-BA5A-7160D3C9F195}"/>
              </a:ext>
            </a:extLst>
          </p:cNvPr>
          <p:cNvSpPr txBox="1"/>
          <p:nvPr/>
        </p:nvSpPr>
        <p:spPr>
          <a:xfrm>
            <a:off x="2249909" y="3487659"/>
            <a:ext cx="1017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/>
              <a:t>ALT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E0EC6C-5C91-4E5A-814A-82AEFB913839}"/>
              </a:ext>
            </a:extLst>
          </p:cNvPr>
          <p:cNvSpPr txBox="1"/>
          <p:nvPr/>
        </p:nvSpPr>
        <p:spPr>
          <a:xfrm>
            <a:off x="3267074" y="3873724"/>
            <a:ext cx="8494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Backs up one level navigating ribbon by keyboard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7DCAE2-EAE0-4FDC-9597-40FB6C30F2C7}"/>
              </a:ext>
            </a:extLst>
          </p:cNvPr>
          <p:cNvSpPr txBox="1"/>
          <p:nvPr/>
        </p:nvSpPr>
        <p:spPr>
          <a:xfrm>
            <a:off x="97260" y="3861638"/>
            <a:ext cx="320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/>
              <a:t>ESC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02C25B-E5FF-4584-A9D2-844688DF2CC8}"/>
              </a:ext>
            </a:extLst>
          </p:cNvPr>
          <p:cNvSpPr txBox="1"/>
          <p:nvPr/>
        </p:nvSpPr>
        <p:spPr>
          <a:xfrm>
            <a:off x="58463" y="4309626"/>
            <a:ext cx="320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GB" sz="2000" dirty="0"/>
              <a:t>CTRL+ALT+V</a:t>
            </a:r>
            <a:endParaRPr lang="en-CA" sz="2000" dirty="0"/>
          </a:p>
        </p:txBody>
      </p:sp>
      <p:sp>
        <p:nvSpPr>
          <p:cNvPr id="39" name="Slide Number Placeholder 2">
            <a:extLst>
              <a:ext uri="{FF2B5EF4-FFF2-40B4-BE49-F238E27FC236}">
                <a16:creationId xmlns:a16="http://schemas.microsoft.com/office/drawing/2014/main" id="{85942253-1451-40F8-8B80-FB6298E1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C13593-3840-4381-A6AB-B304961D739C}"/>
              </a:ext>
            </a:extLst>
          </p:cNvPr>
          <p:cNvSpPr txBox="1"/>
          <p:nvPr/>
        </p:nvSpPr>
        <p:spPr>
          <a:xfrm>
            <a:off x="3267073" y="4311134"/>
            <a:ext cx="89249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Opens the </a:t>
            </a:r>
            <a:r>
              <a:rPr lang="en-CA" sz="2000" b="1" dirty="0"/>
              <a:t>Paste Special</a:t>
            </a:r>
            <a:r>
              <a:rPr lang="en-CA" sz="2000" dirty="0"/>
              <a:t> dialog. (If a copy cells – CTRL-C – was done)</a:t>
            </a:r>
          </a:p>
          <a:p>
            <a:pPr marL="0" lvl="2"/>
            <a:r>
              <a:rPr lang="en-CA" sz="2000" dirty="0"/>
              <a:t>To navigate the </a:t>
            </a:r>
            <a:r>
              <a:rPr lang="en-CA" sz="2000" b="1" dirty="0"/>
              <a:t>Paste Special</a:t>
            </a:r>
            <a:r>
              <a:rPr lang="en-CA" sz="2000" dirty="0"/>
              <a:t> dialog (or any other dialog) via the keyboard: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TAB / SHIFT</a:t>
            </a:r>
            <a:r>
              <a:rPr lang="en-CA" sz="2000" dirty="0"/>
              <a:t>+</a:t>
            </a:r>
            <a:r>
              <a:rPr lang="en-CA" sz="2000" b="1" dirty="0"/>
              <a:t>TAB</a:t>
            </a:r>
            <a:r>
              <a:rPr lang="en-CA" sz="2000" dirty="0"/>
              <a:t> – moves between panels in the dialog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Arrow keys</a:t>
            </a:r>
            <a:r>
              <a:rPr lang="en-CA" sz="2000" dirty="0"/>
              <a:t> – move in the direction of the arrow within the panel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Enter</a:t>
            </a:r>
            <a:r>
              <a:rPr lang="en-CA" sz="2000" dirty="0"/>
              <a:t> – Selects the highlighted item (or the default dialog button – usually OK)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Spacebar</a:t>
            </a:r>
            <a:r>
              <a:rPr lang="en-CA" sz="2000" dirty="0"/>
              <a:t> – Checks or unchecks checkboxes and radio buttons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ESC</a:t>
            </a:r>
            <a:r>
              <a:rPr lang="en-CA" sz="2000" dirty="0"/>
              <a:t> – Exits dialog without making any changes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 err="1"/>
              <a:t>ALT</a:t>
            </a:r>
            <a:r>
              <a:rPr lang="en-CA" sz="2000" dirty="0" err="1"/>
              <a:t>+</a:t>
            </a:r>
            <a:r>
              <a:rPr lang="en-CA" sz="2000" b="1" dirty="0" err="1"/>
              <a:t>Down</a:t>
            </a:r>
            <a:r>
              <a:rPr lang="en-CA" sz="2000" b="1" dirty="0"/>
              <a:t> Arrow</a:t>
            </a:r>
            <a:r>
              <a:rPr lang="en-CA" sz="2000" dirty="0"/>
              <a:t> – exposes the list in drop-down lists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9F186D-AB21-4C0F-8461-A41D4C4DAFAC}"/>
              </a:ext>
            </a:extLst>
          </p:cNvPr>
          <p:cNvSpPr txBox="1"/>
          <p:nvPr/>
        </p:nvSpPr>
        <p:spPr>
          <a:xfrm>
            <a:off x="3267073" y="3489167"/>
            <a:ext cx="892492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1900" dirty="0"/>
              <a:t>Jumps cursor to the ribbon which then allows you to navigate the ribbon by keyboard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D3CD5CB-DDED-4661-B566-D19B6E8C09B0}"/>
              </a:ext>
            </a:extLst>
          </p:cNvPr>
          <p:cNvSpPr/>
          <p:nvPr/>
        </p:nvSpPr>
        <p:spPr>
          <a:xfrm>
            <a:off x="3336855" y="2562228"/>
            <a:ext cx="3619500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036E0B-4D25-4224-84D4-75B488F0609A}"/>
              </a:ext>
            </a:extLst>
          </p:cNvPr>
          <p:cNvSpPr txBox="1"/>
          <p:nvPr/>
        </p:nvSpPr>
        <p:spPr>
          <a:xfrm>
            <a:off x="3279508" y="2486216"/>
            <a:ext cx="389572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2"/>
            <a:r>
              <a:rPr lang="en-CA" sz="2000" dirty="0"/>
              <a:t>Move to the top row, column 1</a:t>
            </a:r>
            <a:endParaRPr lang="en-CA" sz="20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28E0B6-9546-47D5-98AD-30D39F5DFB5F}"/>
              </a:ext>
            </a:extLst>
          </p:cNvPr>
          <p:cNvSpPr txBox="1"/>
          <p:nvPr/>
        </p:nvSpPr>
        <p:spPr>
          <a:xfrm>
            <a:off x="70896" y="2498823"/>
            <a:ext cx="3208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CA" sz="2000" dirty="0"/>
              <a:t>CTRL + Home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AAA5B5-6971-4A76-ABCC-3F4560F7EB45}"/>
              </a:ext>
            </a:extLst>
          </p:cNvPr>
          <p:cNvSpPr txBox="1"/>
          <p:nvPr/>
        </p:nvSpPr>
        <p:spPr>
          <a:xfrm>
            <a:off x="201335" y="142872"/>
            <a:ext cx="41611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 without the mouse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65849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17" grpId="0"/>
      <p:bldP spid="2" grpId="0" animBg="1"/>
      <p:bldP spid="11" grpId="0"/>
      <p:bldP spid="38" grpId="0" animBg="1"/>
      <p:bldP spid="37" grpId="0" animBg="1"/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26" grpId="0" animBg="1"/>
      <p:bldP spid="25" grpId="0" animBg="1"/>
      <p:bldP spid="6" grpId="0" animBg="1"/>
      <p:bldP spid="12" grpId="0"/>
      <p:bldP spid="13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4" grpId="0"/>
      <p:bldP spid="23" grpId="0"/>
      <p:bldP spid="19" grpId="0"/>
      <p:bldP spid="40" grpId="0" animBg="1"/>
      <p:bldP spid="41" grpId="0"/>
      <p:bldP spid="4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73924A8-3A45-4392-BDE5-4041CD57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1DB4D-EFB5-4A81-9458-ABF4C6FD88A5}"/>
              </a:ext>
            </a:extLst>
          </p:cNvPr>
          <p:cNvSpPr txBox="1"/>
          <p:nvPr/>
        </p:nvSpPr>
        <p:spPr>
          <a:xfrm>
            <a:off x="268011" y="208391"/>
            <a:ext cx="373672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Absolute vs. Relative References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F6BB78-E2B5-4DD6-A18B-9622B525F91B}"/>
              </a:ext>
            </a:extLst>
          </p:cNvPr>
          <p:cNvGrpSpPr/>
          <p:nvPr/>
        </p:nvGrpSpPr>
        <p:grpSpPr>
          <a:xfrm>
            <a:off x="5377758" y="294896"/>
            <a:ext cx="6129195" cy="707886"/>
            <a:chOff x="5628707" y="294896"/>
            <a:chExt cx="5561381" cy="70788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124377F-83CE-478E-9D9E-8F5CDF830BAF}"/>
                </a:ext>
              </a:extLst>
            </p:cNvPr>
            <p:cNvSpPr/>
            <p:nvPr/>
          </p:nvSpPr>
          <p:spPr>
            <a:xfrm>
              <a:off x="5628707" y="334979"/>
              <a:ext cx="5561381" cy="578042"/>
            </a:xfrm>
            <a:prstGeom prst="roundRect">
              <a:avLst/>
            </a:prstGeom>
            <a:blipFill dpi="0" rotWithShape="1">
              <a:blip r:embed="rId2">
                <a:alphaModFix amt="20000"/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2D26D0-B8DE-4720-AFBA-407A3DBB0591}"/>
                </a:ext>
              </a:extLst>
            </p:cNvPr>
            <p:cNvSpPr txBox="1"/>
            <p:nvPr/>
          </p:nvSpPr>
          <p:spPr>
            <a:xfrm>
              <a:off x="5628707" y="294896"/>
              <a:ext cx="5561381" cy="70788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Absolute and relative references only apply when copying a formula or function from one cell to another cell.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EDCC4C9-0981-46A9-95E8-3A30B7F5ADCA}"/>
              </a:ext>
            </a:extLst>
          </p:cNvPr>
          <p:cNvSpPr txBox="1"/>
          <p:nvPr/>
        </p:nvSpPr>
        <p:spPr>
          <a:xfrm>
            <a:off x="7208878" y="1400533"/>
            <a:ext cx="250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What does this mean?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6A317D2-2308-4A37-A023-ABE960E0C894}"/>
              </a:ext>
            </a:extLst>
          </p:cNvPr>
          <p:cNvSpPr/>
          <p:nvPr/>
        </p:nvSpPr>
        <p:spPr>
          <a:xfrm>
            <a:off x="8383042" y="913021"/>
            <a:ext cx="145792" cy="5780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4511CE92-F23B-410D-8B87-E71D473300A0}"/>
              </a:ext>
            </a:extLst>
          </p:cNvPr>
          <p:cNvSpPr/>
          <p:nvPr/>
        </p:nvSpPr>
        <p:spPr>
          <a:xfrm>
            <a:off x="8383042" y="1769865"/>
            <a:ext cx="145792" cy="5780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C80FF4-887E-4233-906E-80E6340ADA4B}"/>
              </a:ext>
            </a:extLst>
          </p:cNvPr>
          <p:cNvGrpSpPr/>
          <p:nvPr/>
        </p:nvGrpSpPr>
        <p:grpSpPr>
          <a:xfrm>
            <a:off x="5377758" y="2302642"/>
            <a:ext cx="6441709" cy="1323439"/>
            <a:chOff x="5699287" y="2302642"/>
            <a:chExt cx="5513301" cy="1323439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6EE707D-22A2-42CF-9FA7-BD6FC40B3D4B}"/>
                </a:ext>
              </a:extLst>
            </p:cNvPr>
            <p:cNvSpPr/>
            <p:nvPr/>
          </p:nvSpPr>
          <p:spPr>
            <a:xfrm>
              <a:off x="5735237" y="2365372"/>
              <a:ext cx="5477351" cy="902287"/>
            </a:xfrm>
            <a:prstGeom prst="roundRect">
              <a:avLst/>
            </a:prstGeom>
            <a:blipFill dpi="0" rotWithShape="1">
              <a:blip r:embed="rId2">
                <a:alphaModFix amt="20000"/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2E967B-E571-488A-ADCE-958F60283103}"/>
                </a:ext>
              </a:extLst>
            </p:cNvPr>
            <p:cNvSpPr txBox="1"/>
            <p:nvPr/>
          </p:nvSpPr>
          <p:spPr>
            <a:xfrm>
              <a:off x="5699287" y="2302642"/>
              <a:ext cx="55133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It means that when you copy a formula or function in a cell to another cell the references to the cells </a:t>
              </a:r>
              <a:r>
                <a:rPr lang="en-CA" sz="2000" b="1" i="1" dirty="0"/>
                <a:t>in the formula</a:t>
              </a:r>
              <a:r>
                <a:rPr lang="en-CA" sz="2000" dirty="0"/>
                <a:t> change relative to the cell where to where it was copied.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3263E10-D211-4F9E-A8A8-32105F589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" y="3849279"/>
            <a:ext cx="6933333" cy="2476190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E4AF764-F4F5-4A85-96C3-5E413FB3F4EF}"/>
              </a:ext>
            </a:extLst>
          </p:cNvPr>
          <p:cNvSpPr txBox="1"/>
          <p:nvPr/>
        </p:nvSpPr>
        <p:spPr>
          <a:xfrm>
            <a:off x="5503131" y="3692464"/>
            <a:ext cx="3631815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What will happen if the formula in </a:t>
            </a:r>
            <a:r>
              <a:rPr lang="en-CA" sz="2000" b="1" dirty="0"/>
              <a:t>G2</a:t>
            </a:r>
            <a:r>
              <a:rPr lang="en-CA" sz="2000" dirty="0"/>
              <a:t> is copied to cell </a:t>
            </a:r>
            <a:r>
              <a:rPr lang="en-CA" sz="2000" b="1" dirty="0"/>
              <a:t>G3</a:t>
            </a:r>
            <a:r>
              <a:rPr lang="en-CA" sz="2000" dirty="0"/>
              <a:t>?</a:t>
            </a:r>
            <a:endParaRPr lang="en-GB" sz="2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81FF3BF-A9FC-4C17-A5EB-6E2CC5E3DA28}"/>
              </a:ext>
            </a:extLst>
          </p:cNvPr>
          <p:cNvCxnSpPr>
            <a:cxnSpLocks/>
          </p:cNvCxnSpPr>
          <p:nvPr/>
        </p:nvCxnSpPr>
        <p:spPr>
          <a:xfrm flipH="1">
            <a:off x="5236617" y="4318503"/>
            <a:ext cx="1164183" cy="88334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1DE3B3E-CA42-4A3E-8FE3-9F4F1719DBBB}"/>
              </a:ext>
            </a:extLst>
          </p:cNvPr>
          <p:cNvCxnSpPr>
            <a:cxnSpLocks/>
          </p:cNvCxnSpPr>
          <p:nvPr/>
        </p:nvCxnSpPr>
        <p:spPr>
          <a:xfrm flipH="1">
            <a:off x="5758004" y="4318503"/>
            <a:ext cx="2625038" cy="124937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 animBg="1"/>
      <p:bldP spid="14" grpId="1" animBg="1"/>
      <p:bldP spid="15" grpId="0" animBg="1"/>
      <p:bldP spid="15" grpId="1" animBg="1"/>
      <p:bldP spid="20" grpId="0" animBg="1"/>
      <p:bldP spid="20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320110-04FE-4756-8B54-C3AEC8370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" y="3850326"/>
            <a:ext cx="6933333" cy="2476190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73924A8-3A45-4392-BDE5-4041CD57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1DB4D-EFB5-4A81-9458-ABF4C6FD88A5}"/>
              </a:ext>
            </a:extLst>
          </p:cNvPr>
          <p:cNvSpPr txBox="1"/>
          <p:nvPr/>
        </p:nvSpPr>
        <p:spPr>
          <a:xfrm>
            <a:off x="268011" y="208391"/>
            <a:ext cx="373672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/>
              <a:t>Absolute vs. Relative References</a:t>
            </a:r>
            <a:endParaRPr lang="en-CA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CC4C9-0981-46A9-95E8-3A30B7F5ADCA}"/>
              </a:ext>
            </a:extLst>
          </p:cNvPr>
          <p:cNvSpPr txBox="1"/>
          <p:nvPr/>
        </p:nvSpPr>
        <p:spPr>
          <a:xfrm>
            <a:off x="3825364" y="2731244"/>
            <a:ext cx="6042914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Most of the cell references in the formula were properly updated, but what happened to the GST in cell I1?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2BBCC3-BCD8-48FC-B03B-8EBDB0BDA1A3}"/>
              </a:ext>
            </a:extLst>
          </p:cNvPr>
          <p:cNvCxnSpPr>
            <a:cxnSpLocks/>
          </p:cNvCxnSpPr>
          <p:nvPr/>
        </p:nvCxnSpPr>
        <p:spPr>
          <a:xfrm flipH="1">
            <a:off x="6735779" y="3395050"/>
            <a:ext cx="2426328" cy="157530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B2392D4-8190-4641-9F60-AC0DC1FF2662}"/>
              </a:ext>
            </a:extLst>
          </p:cNvPr>
          <p:cNvSpPr txBox="1"/>
          <p:nvPr/>
        </p:nvSpPr>
        <p:spPr>
          <a:xfrm>
            <a:off x="8843727" y="4072758"/>
            <a:ext cx="2744709" cy="2246769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 GST cell is now I2, where there is no value.</a:t>
            </a:r>
          </a:p>
          <a:p>
            <a:endParaRPr lang="en-CA" sz="2000" dirty="0"/>
          </a:p>
          <a:p>
            <a:r>
              <a:rPr lang="en-CA" sz="2000" dirty="0"/>
              <a:t>So, how do we keep it in cell </a:t>
            </a:r>
            <a:r>
              <a:rPr lang="en-CA" sz="2000" b="1" dirty="0"/>
              <a:t>I1</a:t>
            </a:r>
            <a:r>
              <a:rPr lang="en-CA" sz="2000" dirty="0"/>
              <a:t> when the formula is copied and pasted into another cell?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9460F2F-3A05-49FA-A731-7E62EDDC7277}"/>
              </a:ext>
            </a:extLst>
          </p:cNvPr>
          <p:cNvCxnSpPr>
            <a:cxnSpLocks/>
          </p:cNvCxnSpPr>
          <p:nvPr/>
        </p:nvCxnSpPr>
        <p:spPr>
          <a:xfrm flipH="1">
            <a:off x="6981379" y="5287224"/>
            <a:ext cx="1927123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CAAA5070-9063-4AF7-B328-0E113CC850A0}"/>
              </a:ext>
            </a:extLst>
          </p:cNvPr>
          <p:cNvSpPr/>
          <p:nvPr/>
        </p:nvSpPr>
        <p:spPr>
          <a:xfrm>
            <a:off x="4182705" y="5214799"/>
            <a:ext cx="1828796" cy="7242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17E72D2-E508-4B91-8FF6-7A9B970DF92A}"/>
              </a:ext>
            </a:extLst>
          </p:cNvPr>
          <p:cNvCxnSpPr>
            <a:cxnSpLocks/>
          </p:cNvCxnSpPr>
          <p:nvPr/>
        </p:nvCxnSpPr>
        <p:spPr>
          <a:xfrm flipH="1" flipV="1">
            <a:off x="2626140" y="3429000"/>
            <a:ext cx="2492891" cy="176769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6895F17-CF15-44D0-986D-15935AE3283D}"/>
              </a:ext>
            </a:extLst>
          </p:cNvPr>
          <p:cNvSpPr txBox="1"/>
          <p:nvPr/>
        </p:nvSpPr>
        <p:spPr>
          <a:xfrm>
            <a:off x="1539404" y="3069613"/>
            <a:ext cx="2079366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=E3*F3*I2+E3*F3</a:t>
            </a:r>
            <a:endParaRPr lang="en-GB" sz="20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12CDADE-4A02-4897-BE33-1E89809C4995}"/>
              </a:ext>
            </a:extLst>
          </p:cNvPr>
          <p:cNvGrpSpPr/>
          <p:nvPr/>
        </p:nvGrpSpPr>
        <p:grpSpPr>
          <a:xfrm>
            <a:off x="2579087" y="1999886"/>
            <a:ext cx="870283" cy="1095469"/>
            <a:chOff x="2579087" y="1999886"/>
            <a:chExt cx="870283" cy="1095469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332B0FD3-2B60-4E96-9416-450FC691AF99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V="1">
              <a:off x="2579087" y="2009869"/>
              <a:ext cx="870283" cy="105974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396E24-C727-4887-B0E7-1FC42CE826A1}"/>
                </a:ext>
              </a:extLst>
            </p:cNvPr>
            <p:cNvSpPr txBox="1"/>
            <p:nvPr/>
          </p:nvSpPr>
          <p:spPr>
            <a:xfrm rot="18427587">
              <a:off x="2390114" y="2362955"/>
              <a:ext cx="10954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should be</a:t>
              </a:r>
              <a:endParaRPr lang="en-GB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810CFC8-9F2A-406A-A88F-8654FA6F5C7D}"/>
              </a:ext>
            </a:extLst>
          </p:cNvPr>
          <p:cNvSpPr txBox="1"/>
          <p:nvPr/>
        </p:nvSpPr>
        <p:spPr>
          <a:xfrm>
            <a:off x="1813627" y="1647374"/>
            <a:ext cx="2188007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=E3*F3*I$1+E3*F3</a:t>
            </a:r>
            <a:endParaRPr lang="en-GB" sz="2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F01FFBE-2804-4395-A867-C04E37D45959}"/>
              </a:ext>
            </a:extLst>
          </p:cNvPr>
          <p:cNvSpPr txBox="1"/>
          <p:nvPr/>
        </p:nvSpPr>
        <p:spPr>
          <a:xfrm>
            <a:off x="1922273" y="890773"/>
            <a:ext cx="1318875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Note the </a:t>
            </a:r>
            <a:r>
              <a:rPr lang="en-CA" sz="2000" b="1" dirty="0"/>
              <a:t>$</a:t>
            </a:r>
            <a:endParaRPr lang="en-GB" sz="20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334DC9-C72A-47BB-BCD0-84F3B93D506B}"/>
              </a:ext>
            </a:extLst>
          </p:cNvPr>
          <p:cNvSpPr txBox="1"/>
          <p:nvPr/>
        </p:nvSpPr>
        <p:spPr>
          <a:xfrm>
            <a:off x="4581053" y="699599"/>
            <a:ext cx="7532483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$</a:t>
            </a:r>
            <a:r>
              <a:rPr lang="en-CA" sz="2000" dirty="0"/>
              <a:t> character prevents Excel from updating the cell reference.  This </a:t>
            </a:r>
            <a:r>
              <a:rPr lang="en-CA" sz="2000" b="1" dirty="0"/>
              <a:t>$</a:t>
            </a:r>
            <a:r>
              <a:rPr lang="en-CA" sz="2000" dirty="0"/>
              <a:t> is beside the row number, so it will freeze the row in place.</a:t>
            </a:r>
            <a:endParaRPr lang="en-GB" sz="2000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182F06C-4BAF-4C81-BC69-39EA1152893A}"/>
              </a:ext>
            </a:extLst>
          </p:cNvPr>
          <p:cNvCxnSpPr>
            <a:cxnSpLocks/>
            <a:stCxn id="46" idx="3"/>
            <a:endCxn id="52" idx="1"/>
          </p:cNvCxnSpPr>
          <p:nvPr/>
        </p:nvCxnSpPr>
        <p:spPr>
          <a:xfrm flipV="1">
            <a:off x="3241148" y="1053542"/>
            <a:ext cx="1339905" cy="3728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EE80BA9-9467-4202-84C4-DA653010B9CC}"/>
              </a:ext>
            </a:extLst>
          </p:cNvPr>
          <p:cNvSpPr txBox="1"/>
          <p:nvPr/>
        </p:nvSpPr>
        <p:spPr>
          <a:xfrm>
            <a:off x="4581054" y="1402911"/>
            <a:ext cx="7532482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$</a:t>
            </a:r>
            <a:r>
              <a:rPr lang="en-CA" sz="2000" dirty="0"/>
              <a:t> beside the column letter will stop the column from being updated. (i.e. </a:t>
            </a:r>
            <a:r>
              <a:rPr lang="en-CA" sz="2000" b="1" dirty="0"/>
              <a:t>$</a:t>
            </a:r>
            <a:r>
              <a:rPr lang="en-CA" sz="2000" dirty="0"/>
              <a:t>I1)  To freeze the cell in place no matter where the formula is copied … </a:t>
            </a:r>
            <a:r>
              <a:rPr lang="en-CA" sz="2000" b="1" dirty="0"/>
              <a:t>$I$1 </a:t>
            </a:r>
            <a:r>
              <a:rPr lang="en-CA" sz="2000" dirty="0"/>
              <a:t>(i.e. =E3*F3*</a:t>
            </a:r>
            <a:r>
              <a:rPr lang="en-CA" sz="2000" b="1" dirty="0"/>
              <a:t>$I$1</a:t>
            </a:r>
            <a:r>
              <a:rPr lang="en-CA" sz="2000" dirty="0"/>
              <a:t>+E3*F3 )</a:t>
            </a:r>
            <a:endParaRPr lang="en-GB" sz="2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11FAF2-D2CE-4258-A942-AB8B4D781D97}"/>
              </a:ext>
            </a:extLst>
          </p:cNvPr>
          <p:cNvSpPr txBox="1"/>
          <p:nvPr/>
        </p:nvSpPr>
        <p:spPr>
          <a:xfrm>
            <a:off x="10085560" y="2725465"/>
            <a:ext cx="1929899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Either type in the </a:t>
            </a:r>
            <a:r>
              <a:rPr lang="en-CA" sz="2000" b="1" dirty="0"/>
              <a:t>$</a:t>
            </a:r>
            <a:r>
              <a:rPr lang="en-CA" sz="2000" dirty="0"/>
              <a:t> or you can use the </a:t>
            </a:r>
            <a:r>
              <a:rPr lang="en-CA" sz="2000" b="1" dirty="0"/>
              <a:t>F4</a:t>
            </a:r>
            <a:r>
              <a:rPr lang="en-CA" sz="2000" dirty="0"/>
              <a:t> key.</a:t>
            </a:r>
            <a:endParaRPr lang="en-GB" sz="2000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F074DBB-DF6D-4111-A4B5-B9896FD9473C}"/>
              </a:ext>
            </a:extLst>
          </p:cNvPr>
          <p:cNvCxnSpPr>
            <a:cxnSpLocks/>
          </p:cNvCxnSpPr>
          <p:nvPr/>
        </p:nvCxnSpPr>
        <p:spPr>
          <a:xfrm flipH="1">
            <a:off x="2915218" y="1226600"/>
            <a:ext cx="101051" cy="48450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74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8" grpId="0" animBg="1"/>
      <p:bldP spid="28" grpId="1" animBg="1"/>
      <p:bldP spid="33" grpId="0" animBg="1"/>
      <p:bldP spid="40" grpId="0" animBg="1"/>
      <p:bldP spid="45" grpId="0" animBg="1"/>
      <p:bldP spid="46" grpId="0" animBg="1"/>
      <p:bldP spid="52" grpId="0" animBg="1"/>
      <p:bldP spid="57" grpId="0" animBg="1"/>
      <p:bldP spid="2" grpId="0" animBg="1"/>
      <p:bldP spid="2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33897E2-E9A0-46A8-AB2A-1296A96E6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2" y="1757540"/>
            <a:ext cx="10984330" cy="17192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48A6B1-14A3-43B7-8637-9E34B1EE337B}"/>
              </a:ext>
            </a:extLst>
          </p:cNvPr>
          <p:cNvSpPr txBox="1"/>
          <p:nvPr/>
        </p:nvSpPr>
        <p:spPr>
          <a:xfrm>
            <a:off x="2333625" y="260801"/>
            <a:ext cx="9763125" cy="38472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900" dirty="0"/>
              <a:t>Data validation supplies a level of input control and professionality to your worksheet projects.</a:t>
            </a:r>
            <a:endParaRPr lang="en-GB" sz="19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6EC4-9080-4BDB-867B-7A2E9D038A79}"/>
              </a:ext>
            </a:extLst>
          </p:cNvPr>
          <p:cNvSpPr txBox="1"/>
          <p:nvPr/>
        </p:nvSpPr>
        <p:spPr>
          <a:xfrm>
            <a:off x="1739900" y="1001476"/>
            <a:ext cx="5181600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Data</a:t>
            </a:r>
            <a:r>
              <a:rPr lang="en-CA" sz="2000" dirty="0"/>
              <a:t> tab to expose the Data ribbon.</a:t>
            </a:r>
            <a:endParaRPr lang="en-GB" sz="20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243FE6A-EF08-4AF0-8E02-E6B292633BE9}"/>
              </a:ext>
            </a:extLst>
          </p:cNvPr>
          <p:cNvCxnSpPr>
            <a:cxnSpLocks/>
            <a:stCxn id="2" idx="2"/>
            <a:endCxn id="13" idx="0"/>
          </p:cNvCxnSpPr>
          <p:nvPr/>
        </p:nvCxnSpPr>
        <p:spPr>
          <a:xfrm>
            <a:off x="4330700" y="1401586"/>
            <a:ext cx="463696" cy="76772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A0D8ADC-D131-457C-A1EA-2D5AC31D3920}"/>
              </a:ext>
            </a:extLst>
          </p:cNvPr>
          <p:cNvSpPr/>
          <p:nvPr/>
        </p:nvSpPr>
        <p:spPr>
          <a:xfrm>
            <a:off x="4568059" y="2169312"/>
            <a:ext cx="452673" cy="3078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82DCAB-A012-4FF4-B0E2-08FB1BACC02E}"/>
              </a:ext>
            </a:extLst>
          </p:cNvPr>
          <p:cNvSpPr txBox="1"/>
          <p:nvPr/>
        </p:nvSpPr>
        <p:spPr>
          <a:xfrm>
            <a:off x="600132" y="4495573"/>
            <a:ext cx="5270155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b="1" dirty="0"/>
              <a:t>Data Validation </a:t>
            </a:r>
            <a:r>
              <a:rPr lang="en-CA" sz="2000" dirty="0"/>
              <a:t>is found in the </a:t>
            </a:r>
            <a:r>
              <a:rPr lang="en-CA" sz="2000" b="1" dirty="0"/>
              <a:t>Data Tools </a:t>
            </a:r>
            <a:r>
              <a:rPr lang="en-CA" sz="2000" dirty="0"/>
              <a:t>group.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938254-042E-4729-88CE-400F4C224145}"/>
              </a:ext>
            </a:extLst>
          </p:cNvPr>
          <p:cNvCxnSpPr>
            <a:cxnSpLocks/>
          </p:cNvCxnSpPr>
          <p:nvPr/>
        </p:nvCxnSpPr>
        <p:spPr>
          <a:xfrm flipV="1">
            <a:off x="5870287" y="3479800"/>
            <a:ext cx="843780" cy="101577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BE125C0-55F5-49BB-B418-711721187247}"/>
              </a:ext>
            </a:extLst>
          </p:cNvPr>
          <p:cNvSpPr txBox="1"/>
          <p:nvPr/>
        </p:nvSpPr>
        <p:spPr>
          <a:xfrm>
            <a:off x="7810500" y="4974363"/>
            <a:ext cx="3850365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Click on the </a:t>
            </a:r>
            <a:r>
              <a:rPr lang="en-CA" sz="2000" b="1" dirty="0"/>
              <a:t>Data Validation </a:t>
            </a:r>
            <a:r>
              <a:rPr lang="en-CA" sz="2000" dirty="0"/>
              <a:t>menu.</a:t>
            </a:r>
            <a:endParaRPr lang="en-GB" sz="20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BA3CBC3-938B-4D3A-B775-D4F3EF8F1741}"/>
              </a:ext>
            </a:extLst>
          </p:cNvPr>
          <p:cNvCxnSpPr>
            <a:cxnSpLocks/>
            <a:stCxn id="19" idx="0"/>
            <a:endCxn id="23" idx="6"/>
          </p:cNvCxnSpPr>
          <p:nvPr/>
        </p:nvCxnSpPr>
        <p:spPr>
          <a:xfrm flipH="1" flipV="1">
            <a:off x="7393489" y="3092559"/>
            <a:ext cx="2342194" cy="188180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13FBFCE5-1ABB-4E96-B2E2-132CC0691113}"/>
              </a:ext>
            </a:extLst>
          </p:cNvPr>
          <p:cNvSpPr/>
          <p:nvPr/>
        </p:nvSpPr>
        <p:spPr>
          <a:xfrm>
            <a:off x="6986083" y="2938650"/>
            <a:ext cx="407406" cy="307817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EE5790-2401-40A9-8A36-0E04C1185F54}"/>
              </a:ext>
            </a:extLst>
          </p:cNvPr>
          <p:cNvSpPr/>
          <p:nvPr/>
        </p:nvSpPr>
        <p:spPr>
          <a:xfrm>
            <a:off x="6712977" y="3275091"/>
            <a:ext cx="653023" cy="20173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AE8995D7-A9CB-4CEB-9C74-ED98D5CFC4BD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64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13" grpId="0" animBg="1"/>
      <p:bldP spid="13" grpId="1" animBg="1"/>
      <p:bldP spid="13" grpId="2" animBg="1"/>
      <p:bldP spid="15" grpId="0" animBg="1"/>
      <p:bldP spid="15" grpId="1" animBg="1"/>
      <p:bldP spid="19" grpId="0" animBg="1"/>
      <p:bldP spid="19" grpId="1" animBg="1"/>
      <p:bldP spid="23" grpId="0" animBg="1"/>
      <p:bldP spid="23" grpId="1" animBg="1"/>
      <p:bldP spid="23" grpId="2" animBg="1"/>
      <p:bldP spid="23" grpId="3" animBg="1"/>
      <p:bldP spid="21" grpId="0" animBg="1"/>
      <p:bldP spid="21" grpId="1" animBg="1"/>
      <p:bldP spid="21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87B4607-D0A2-4BEF-9426-FB445B99C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2" y="1757540"/>
            <a:ext cx="10984330" cy="17192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AAE4636-F00C-464F-A102-D9E5907EA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368" y="2980179"/>
            <a:ext cx="1818849" cy="100036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DE61AE6-B3B1-43A1-8A43-F515A3CBD9E6}"/>
              </a:ext>
            </a:extLst>
          </p:cNvPr>
          <p:cNvSpPr txBox="1"/>
          <p:nvPr/>
        </p:nvSpPr>
        <p:spPr>
          <a:xfrm>
            <a:off x="321205" y="3598082"/>
            <a:ext cx="3505728" cy="707886"/>
          </a:xfrm>
          <a:prstGeom prst="rect">
            <a:avLst/>
          </a:prstGeom>
          <a:solidFill>
            <a:srgbClr val="FEF6F0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three options in the </a:t>
            </a:r>
            <a:r>
              <a:rPr lang="en-CA" sz="2000" b="1" dirty="0"/>
              <a:t>Data Validation</a:t>
            </a:r>
            <a:r>
              <a:rPr lang="en-CA" sz="2000" dirty="0"/>
              <a:t> menu are as follows: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6BA130-A568-430C-9C51-61D57C7B5D52}"/>
              </a:ext>
            </a:extLst>
          </p:cNvPr>
          <p:cNvSpPr txBox="1"/>
          <p:nvPr/>
        </p:nvSpPr>
        <p:spPr>
          <a:xfrm>
            <a:off x="320675" y="4308551"/>
            <a:ext cx="3505728" cy="707886"/>
          </a:xfrm>
          <a:prstGeom prst="rect">
            <a:avLst/>
          </a:prstGeom>
          <a:solidFill>
            <a:srgbClr val="FEF6F0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 </a:t>
            </a:r>
            <a:r>
              <a:rPr lang="en-CA" sz="2000" b="1" u="sng" dirty="0"/>
              <a:t>V</a:t>
            </a:r>
            <a:r>
              <a:rPr lang="en-CA" sz="2000" b="1" dirty="0"/>
              <a:t>alidation</a:t>
            </a:r>
            <a:r>
              <a:rPr lang="en-CA" sz="2000" dirty="0"/>
              <a:t>… displays a dialog which we will cover later.</a:t>
            </a:r>
            <a:endParaRPr lang="en-GB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C7A9B8-21D9-4C2C-ADD7-97D3960CA786}"/>
              </a:ext>
            </a:extLst>
          </p:cNvPr>
          <p:cNvSpPr txBox="1"/>
          <p:nvPr/>
        </p:nvSpPr>
        <p:spPr>
          <a:xfrm>
            <a:off x="321094" y="5009509"/>
            <a:ext cx="4428706" cy="1631216"/>
          </a:xfrm>
          <a:prstGeom prst="rect">
            <a:avLst/>
          </a:prstGeom>
          <a:solidFill>
            <a:srgbClr val="FEF6F0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Circle Invalid Data</a:t>
            </a:r>
            <a:r>
              <a:rPr lang="en-CA" sz="2000" dirty="0"/>
              <a:t> – Selecting this option forced Excel to</a:t>
            </a:r>
            <a:r>
              <a:rPr lang="en-US" sz="2000" dirty="0"/>
              <a:t> display a red circle around any cells that contain invalid data based upon the data validation criteria set in the </a:t>
            </a:r>
            <a:r>
              <a:rPr lang="en-US" sz="2000" b="1" dirty="0"/>
              <a:t>Data Validation</a:t>
            </a:r>
            <a:r>
              <a:rPr lang="en-US" sz="2000" dirty="0"/>
              <a:t> dialog.</a:t>
            </a:r>
            <a:endParaRPr lang="en-GB" sz="20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D5A624-C671-454C-B647-D2C0AC9CE71D}"/>
              </a:ext>
            </a:extLst>
          </p:cNvPr>
          <p:cNvSpPr txBox="1"/>
          <p:nvPr/>
        </p:nvSpPr>
        <p:spPr>
          <a:xfrm>
            <a:off x="4899898" y="6035304"/>
            <a:ext cx="7091739" cy="707886"/>
          </a:xfrm>
          <a:prstGeom prst="rect">
            <a:avLst/>
          </a:prstGeom>
          <a:solidFill>
            <a:srgbClr val="FEF6F0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Clear Validation Circles </a:t>
            </a:r>
            <a:r>
              <a:rPr lang="en-CA" sz="2000" dirty="0"/>
              <a:t>removes the red circles placed by the above command.</a:t>
            </a:r>
            <a:endParaRPr lang="en-GB" sz="2000" b="1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E73FE36-F23C-440A-A3CB-CCA2BD2047A5}"/>
              </a:ext>
            </a:extLst>
          </p:cNvPr>
          <p:cNvCxnSpPr>
            <a:cxnSpLocks/>
            <a:stCxn id="27" idx="3"/>
            <a:endCxn id="32" idx="1"/>
          </p:cNvCxnSpPr>
          <p:nvPr/>
        </p:nvCxnSpPr>
        <p:spPr>
          <a:xfrm flipV="1">
            <a:off x="3826403" y="3359777"/>
            <a:ext cx="3205432" cy="130271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6B892418-42AC-402D-B9D9-056CCBFCBB4D}"/>
              </a:ext>
            </a:extLst>
          </p:cNvPr>
          <p:cNvSpPr/>
          <p:nvPr/>
        </p:nvSpPr>
        <p:spPr>
          <a:xfrm>
            <a:off x="7031835" y="3272069"/>
            <a:ext cx="1539088" cy="17541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FDCE306-B43F-4EFB-B7CE-FDFCC52BC147}"/>
              </a:ext>
            </a:extLst>
          </p:cNvPr>
          <p:cNvSpPr/>
          <p:nvPr/>
        </p:nvSpPr>
        <p:spPr>
          <a:xfrm>
            <a:off x="7039772" y="3502038"/>
            <a:ext cx="1539088" cy="17541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5D309B9-02F9-4085-A55E-13E5D7ADD8B3}"/>
              </a:ext>
            </a:extLst>
          </p:cNvPr>
          <p:cNvSpPr/>
          <p:nvPr/>
        </p:nvSpPr>
        <p:spPr>
          <a:xfrm>
            <a:off x="7033257" y="3730907"/>
            <a:ext cx="1539088" cy="17541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267818A-B0A5-4CEC-A12D-24B4045EA194}"/>
              </a:ext>
            </a:extLst>
          </p:cNvPr>
          <p:cNvCxnSpPr>
            <a:cxnSpLocks/>
            <a:stCxn id="28" idx="3"/>
            <a:endCxn id="33" idx="1"/>
          </p:cNvCxnSpPr>
          <p:nvPr/>
        </p:nvCxnSpPr>
        <p:spPr>
          <a:xfrm flipV="1">
            <a:off x="4749800" y="3589746"/>
            <a:ext cx="2289972" cy="223537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2C3F02C-7221-48C0-912D-192C1FE3F52A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7869769" y="3899581"/>
            <a:ext cx="575999" cy="213572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B235275-7BD0-4215-BB3B-A144600A268D}"/>
              </a:ext>
            </a:extLst>
          </p:cNvPr>
          <p:cNvSpPr txBox="1"/>
          <p:nvPr/>
        </p:nvSpPr>
        <p:spPr>
          <a:xfrm>
            <a:off x="2333625" y="260801"/>
            <a:ext cx="9763125" cy="38472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900" dirty="0"/>
              <a:t>Data validation supplies a level of input control and professionality to your worksheet projects.</a:t>
            </a:r>
            <a:endParaRPr lang="en-GB" sz="1900" dirty="0"/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46D82993-D460-475F-AD6D-5DDE70AAC196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9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4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CED4C-1BD6-4401-A8D0-B7FA60E5D501}"/>
              </a:ext>
            </a:extLst>
          </p:cNvPr>
          <p:cNvSpPr txBox="1"/>
          <p:nvPr/>
        </p:nvSpPr>
        <p:spPr>
          <a:xfrm>
            <a:off x="152401" y="3898802"/>
            <a:ext cx="5361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three tabs in the Data Validation dialog.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5CFBD1-2929-42E4-8226-E697C2F3CA14}"/>
              </a:ext>
            </a:extLst>
          </p:cNvPr>
          <p:cNvSpPr txBox="1"/>
          <p:nvPr/>
        </p:nvSpPr>
        <p:spPr>
          <a:xfrm>
            <a:off x="152400" y="4395650"/>
            <a:ext cx="11888709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Settings</a:t>
            </a:r>
            <a:r>
              <a:rPr lang="en-CA" sz="2000" dirty="0"/>
              <a:t> – This is where you provide the condition(s) for what is necessary to validate the data that goes into the cell you have selected.  This is called </a:t>
            </a:r>
            <a:r>
              <a:rPr lang="en-CA" sz="2000" b="1" dirty="0"/>
              <a:t>validation criteria</a:t>
            </a:r>
            <a:r>
              <a:rPr lang="en-CA" sz="20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A45415-1B6A-4516-81FE-DA61F7C69D63}"/>
              </a:ext>
            </a:extLst>
          </p:cNvPr>
          <p:cNvSpPr txBox="1"/>
          <p:nvPr/>
        </p:nvSpPr>
        <p:spPr>
          <a:xfrm>
            <a:off x="152401" y="5324591"/>
            <a:ext cx="11888708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Input Message </a:t>
            </a:r>
            <a:r>
              <a:rPr lang="en-CA" sz="2000" dirty="0"/>
              <a:t>– When the cell is selected, a message can appear.  Usually, you tell the user what data is expected.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1202A0-2604-4781-B418-5286812A5658}"/>
              </a:ext>
            </a:extLst>
          </p:cNvPr>
          <p:cNvSpPr txBox="1"/>
          <p:nvPr/>
        </p:nvSpPr>
        <p:spPr>
          <a:xfrm>
            <a:off x="152400" y="6222248"/>
            <a:ext cx="1188870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Error Alert </a:t>
            </a:r>
            <a:r>
              <a:rPr lang="en-CA" sz="2000" dirty="0"/>
              <a:t>– If incorrect data is input, this is where you specify the severity (Style), Title, and the error message.</a:t>
            </a:r>
            <a:endParaRPr lang="en-GB" sz="2000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216A4893-7261-4353-ABC3-E7D383FD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44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60DC2-1F51-4AE2-B1D9-FB217CAD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883969"/>
            <a:ext cx="3575932" cy="2895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295689-0A55-445C-AD96-9FDAFC5F0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134" y="878571"/>
            <a:ext cx="3575932" cy="2895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54E366-A2A1-4297-A2E2-C964AEAC2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483" y="883969"/>
            <a:ext cx="3575932" cy="289523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FC32A9D-32F5-42AC-B195-800BE413C1C6}"/>
              </a:ext>
            </a:extLst>
          </p:cNvPr>
          <p:cNvSpPr/>
          <p:nvPr/>
        </p:nvSpPr>
        <p:spPr>
          <a:xfrm>
            <a:off x="300271" y="1230873"/>
            <a:ext cx="596022" cy="199575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F32D3AF-6052-4767-BF73-9B68361284EA}"/>
              </a:ext>
            </a:extLst>
          </p:cNvPr>
          <p:cNvSpPr/>
          <p:nvPr/>
        </p:nvSpPr>
        <p:spPr>
          <a:xfrm>
            <a:off x="4954791" y="1230872"/>
            <a:ext cx="838294" cy="199575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660AB0C-1492-480A-AEB7-841935A78FEC}"/>
              </a:ext>
            </a:extLst>
          </p:cNvPr>
          <p:cNvSpPr/>
          <p:nvPr/>
        </p:nvSpPr>
        <p:spPr>
          <a:xfrm>
            <a:off x="9796887" y="1229363"/>
            <a:ext cx="623652" cy="201084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A8CFF-50FA-4945-90E8-E7A6C4D58D0D}"/>
              </a:ext>
            </a:extLst>
          </p:cNvPr>
          <p:cNvSpPr txBox="1"/>
          <p:nvPr/>
        </p:nvSpPr>
        <p:spPr>
          <a:xfrm>
            <a:off x="3205162" y="267522"/>
            <a:ext cx="578167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There are three tabs in the Data Validation dialog.</a:t>
            </a:r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3D436-6117-4896-8DD0-EE7EB3E3BC25}"/>
              </a:ext>
            </a:extLst>
          </p:cNvPr>
          <p:cNvSpPr txBox="1"/>
          <p:nvPr/>
        </p:nvSpPr>
        <p:spPr>
          <a:xfrm>
            <a:off x="5612016" y="3906477"/>
            <a:ext cx="613033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Note: The </a:t>
            </a:r>
            <a:r>
              <a:rPr lang="en-CA" b="1" dirty="0"/>
              <a:t>validation criteria</a:t>
            </a:r>
            <a:r>
              <a:rPr lang="en-CA" dirty="0"/>
              <a:t> applies only to the selected cell(s)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55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12" grpId="0" animBg="1"/>
      <p:bldP spid="12" grpId="1" animBg="1"/>
      <p:bldP spid="12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9694C8C-80E9-4948-B735-76EBF80F0ED3}"/>
              </a:ext>
            </a:extLst>
          </p:cNvPr>
          <p:cNvSpPr txBox="1"/>
          <p:nvPr/>
        </p:nvSpPr>
        <p:spPr>
          <a:xfrm>
            <a:off x="4394201" y="3760310"/>
            <a:ext cx="7213600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Click on the drop arrow on the </a:t>
            </a:r>
            <a:r>
              <a:rPr lang="en-CA" sz="2000" b="1" dirty="0"/>
              <a:t>Allow</a:t>
            </a:r>
            <a:r>
              <a:rPr lang="en-CA" sz="2000" dirty="0"/>
              <a:t> menu in the </a:t>
            </a:r>
            <a:r>
              <a:rPr lang="en-CA" sz="2000" b="1" dirty="0"/>
              <a:t>settings </a:t>
            </a:r>
            <a:r>
              <a:rPr lang="en-CA" sz="2000" dirty="0"/>
              <a:t>panel.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89E5751-FA8B-4E88-8A1B-38C415AD2246}"/>
              </a:ext>
            </a:extLst>
          </p:cNvPr>
          <p:cNvSpPr/>
          <p:nvPr/>
        </p:nvSpPr>
        <p:spPr>
          <a:xfrm>
            <a:off x="4436530" y="3828859"/>
            <a:ext cx="7052737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60DC2-1F51-4AE2-B1D9-FB217CAD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2817377"/>
            <a:ext cx="3575932" cy="28952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042AB5-D8A9-41B5-BA12-27EDBC8E12C8}"/>
              </a:ext>
            </a:extLst>
          </p:cNvPr>
          <p:cNvSpPr txBox="1"/>
          <p:nvPr/>
        </p:nvSpPr>
        <p:spPr>
          <a:xfrm>
            <a:off x="4159031" y="252534"/>
            <a:ext cx="529841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applied, and how does it help you in your projects?</a:t>
            </a:r>
            <a:endParaRPr lang="en-GB" sz="20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8F34898C-4E22-41D3-A0AF-350C6327B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7038" y="661035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F3127-AF84-4B9B-AD53-77F714B7D9D8}"/>
              </a:ext>
            </a:extLst>
          </p:cNvPr>
          <p:cNvSpPr txBox="1"/>
          <p:nvPr/>
        </p:nvSpPr>
        <p:spPr>
          <a:xfrm>
            <a:off x="169333" y="1273080"/>
            <a:ext cx="120226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Important</a:t>
            </a:r>
            <a:r>
              <a:rPr lang="en-CA" sz="2000" dirty="0"/>
              <a:t>: Before you apply a validation, you must first select the cell(s) to which you want to apply the validation.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80878A-7ABE-448C-BCF1-843AEB2A380D}"/>
              </a:ext>
            </a:extLst>
          </p:cNvPr>
          <p:cNvSpPr txBox="1"/>
          <p:nvPr/>
        </p:nvSpPr>
        <p:spPr>
          <a:xfrm>
            <a:off x="4224867" y="2797505"/>
            <a:ext cx="7382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So, after selecting the cell(s) to which the validation will be applied: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F16F90-6D48-4C0D-AC82-CA832D0583EA}"/>
              </a:ext>
            </a:extLst>
          </p:cNvPr>
          <p:cNvSpPr txBox="1"/>
          <p:nvPr/>
        </p:nvSpPr>
        <p:spPr>
          <a:xfrm>
            <a:off x="4385732" y="3296541"/>
            <a:ext cx="5672667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Open the Data Validation dialog (from the ribbon).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5BBFD-F902-4B28-AFD4-1E906B66F348}"/>
              </a:ext>
            </a:extLst>
          </p:cNvPr>
          <p:cNvSpPr txBox="1"/>
          <p:nvPr/>
        </p:nvSpPr>
        <p:spPr>
          <a:xfrm>
            <a:off x="4394198" y="4224079"/>
            <a:ext cx="7013167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3. Select the type of validation you want to perform on the cell(s).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AC372A-A0D0-4941-A078-23579665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3" y="3767173"/>
            <a:ext cx="1416580" cy="11532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B867E1-96C3-41C5-A695-72D30CBB7100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1837268" y="3905556"/>
            <a:ext cx="2599262" cy="5828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8B75109-D1EC-4F2D-B8EE-DE49127B2B60}"/>
              </a:ext>
            </a:extLst>
          </p:cNvPr>
          <p:cNvSpPr/>
          <p:nvPr/>
        </p:nvSpPr>
        <p:spPr>
          <a:xfrm>
            <a:off x="4436531" y="3363158"/>
            <a:ext cx="552873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E686AF0-275E-489D-96D0-7FFBB304BF14}"/>
              </a:ext>
            </a:extLst>
          </p:cNvPr>
          <p:cNvSpPr/>
          <p:nvPr/>
        </p:nvSpPr>
        <p:spPr>
          <a:xfrm>
            <a:off x="4436529" y="4307630"/>
            <a:ext cx="697083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D0B68D-F958-468F-88AC-A6C03CE1671F}"/>
              </a:ext>
            </a:extLst>
          </p:cNvPr>
          <p:cNvSpPr txBox="1"/>
          <p:nvPr/>
        </p:nvSpPr>
        <p:spPr>
          <a:xfrm>
            <a:off x="1142999" y="2643616"/>
            <a:ext cx="1507067" cy="369332"/>
          </a:xfrm>
          <a:prstGeom prst="rect">
            <a:avLst/>
          </a:prstGeom>
          <a:solidFill>
            <a:srgbClr val="FFFFE5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CA" b="1" dirty="0">
                <a:solidFill>
                  <a:schemeClr val="tx1"/>
                </a:solidFill>
              </a:rPr>
              <a:t>settings</a:t>
            </a:r>
            <a:r>
              <a:rPr lang="en-CA" dirty="0">
                <a:solidFill>
                  <a:schemeClr val="tx1"/>
                </a:solidFill>
              </a:rPr>
              <a:t> panel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6D7C83-7406-4FDC-B80F-404F8BA84F62}"/>
              </a:ext>
            </a:extLst>
          </p:cNvPr>
          <p:cNvCxnSpPr/>
          <p:nvPr/>
        </p:nvCxnSpPr>
        <p:spPr>
          <a:xfrm flipH="1">
            <a:off x="659024" y="2997560"/>
            <a:ext cx="529219" cy="22645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0709C34-8820-46F1-AC45-12ED04063C0B}"/>
              </a:ext>
            </a:extLst>
          </p:cNvPr>
          <p:cNvSpPr txBox="1"/>
          <p:nvPr/>
        </p:nvSpPr>
        <p:spPr>
          <a:xfrm>
            <a:off x="4436529" y="4835777"/>
            <a:ext cx="619760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Whole number, Decimal, and Text length are all self-explanatory.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930D796-6E55-47AD-9650-DCB9DAFFD302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1261533" y="4160421"/>
            <a:ext cx="3174996" cy="8600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A831DC2-5365-4F5F-A2D7-A694CFBF4BF5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923633" y="4262177"/>
            <a:ext cx="3512896" cy="7582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A62C1C-027D-402F-BA56-219686085B7E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1016001" y="4740807"/>
            <a:ext cx="3420528" cy="27963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FC9B125-021D-4825-8D3E-0FD03152718D}"/>
              </a:ext>
            </a:extLst>
          </p:cNvPr>
          <p:cNvSpPr txBox="1"/>
          <p:nvPr/>
        </p:nvSpPr>
        <p:spPr>
          <a:xfrm>
            <a:off x="304800" y="1876368"/>
            <a:ext cx="213360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Validation Criteria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3565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20" grpId="0" animBg="1"/>
      <p:bldP spid="20" grpId="1" animBg="1"/>
      <p:bldP spid="3" grpId="0" animBg="1"/>
      <p:bldP spid="18" grpId="0" animBg="1"/>
      <p:bldP spid="18" grpId="1" animBg="1"/>
      <p:bldP spid="19" grpId="0"/>
      <p:bldP spid="2" grpId="0" animBg="1"/>
      <p:bldP spid="2" grpId="1" animBg="1"/>
      <p:bldP spid="2" grpId="2" animBg="1"/>
      <p:bldP spid="4" grpId="0"/>
      <p:bldP spid="4" grpId="1"/>
      <p:bldP spid="5" grpId="0"/>
      <p:bldP spid="5" grpId="1"/>
      <p:bldP spid="10" grpId="0"/>
      <p:bldP spid="10" grpId="1"/>
      <p:bldP spid="17" grpId="0" animBg="1"/>
      <p:bldP spid="17" grpId="1" animBg="1"/>
      <p:bldP spid="21" grpId="0" animBg="1"/>
      <p:bldP spid="21" grpId="1" animBg="1"/>
      <p:bldP spid="27" grpId="0" animBg="1"/>
      <p:bldP spid="27" grpId="1" animBg="1"/>
      <p:bldP spid="30" grpId="0" animBg="1"/>
      <p:bldP spid="30" grpId="1" animBg="1"/>
      <p:bldP spid="22" grpId="0" animBg="1"/>
      <p:bldP spid="22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60641D6-C7DF-480E-A794-F61D7523ADC5}"/>
              </a:ext>
            </a:extLst>
          </p:cNvPr>
          <p:cNvSpPr txBox="1"/>
          <p:nvPr/>
        </p:nvSpPr>
        <p:spPr>
          <a:xfrm>
            <a:off x="257175" y="2646476"/>
            <a:ext cx="7114832" cy="70788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List</a:t>
            </a:r>
            <a:r>
              <a:rPr lang="en-CA" sz="2000" dirty="0"/>
              <a:t> – Creates a drop list in a cell from a selected block of cells on the same or another worksheet.</a:t>
            </a:r>
            <a:endParaRPr lang="en-GB" sz="20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6224229-52A7-46F3-974C-5A0A5BB58E6D}"/>
              </a:ext>
            </a:extLst>
          </p:cNvPr>
          <p:cNvSpPr/>
          <p:nvPr/>
        </p:nvSpPr>
        <p:spPr>
          <a:xfrm>
            <a:off x="304800" y="2646476"/>
            <a:ext cx="6850359" cy="645112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79D588-3F7A-4F98-84C4-33BB21BFA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250" y="1716879"/>
            <a:ext cx="4361756" cy="3531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EFF8F5-1322-4A50-AC4B-19AC6AE33B56}"/>
              </a:ext>
            </a:extLst>
          </p:cNvPr>
          <p:cNvSpPr txBox="1"/>
          <p:nvPr/>
        </p:nvSpPr>
        <p:spPr>
          <a:xfrm>
            <a:off x="304800" y="1876368"/>
            <a:ext cx="213360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Validation Criteria</a:t>
            </a:r>
            <a:endParaRPr lang="en-GB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2D06C2-04B3-48C2-8641-6B19A3A5B5FF}"/>
              </a:ext>
            </a:extLst>
          </p:cNvPr>
          <p:cNvSpPr txBox="1"/>
          <p:nvPr/>
        </p:nvSpPr>
        <p:spPr>
          <a:xfrm>
            <a:off x="257175" y="3515107"/>
            <a:ext cx="7160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Date</a:t>
            </a:r>
            <a:r>
              <a:rPr lang="en-CA" sz="2000" dirty="0"/>
              <a:t> – Allows for the cell to accept a date only between two dates.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32B1FD-AAC2-432F-A903-1C392D908DD7}"/>
              </a:ext>
            </a:extLst>
          </p:cNvPr>
          <p:cNvSpPr txBox="1"/>
          <p:nvPr/>
        </p:nvSpPr>
        <p:spPr>
          <a:xfrm>
            <a:off x="257176" y="4020306"/>
            <a:ext cx="715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Time</a:t>
            </a:r>
            <a:r>
              <a:rPr lang="en-CA" sz="2000" dirty="0"/>
              <a:t> – Allows for the cell to accept a time only between two times.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757C29-E5FD-4504-82F6-156B7795106D}"/>
              </a:ext>
            </a:extLst>
          </p:cNvPr>
          <p:cNvSpPr txBox="1"/>
          <p:nvPr/>
        </p:nvSpPr>
        <p:spPr>
          <a:xfrm>
            <a:off x="257175" y="4504092"/>
            <a:ext cx="5505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Custom</a:t>
            </a:r>
            <a:r>
              <a:rPr lang="en-CA" sz="2000" dirty="0"/>
              <a:t> – Create a formula which validates input.</a:t>
            </a:r>
            <a:endParaRPr lang="en-GB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3B9B3E-B6D3-4CD5-94CB-2A4D5BC0E565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Data Validation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731B4006-A44B-4458-AFF7-AD51874D8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7150" y="661035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D1F54F9-CAC9-4B79-A1A7-B7F2F922592E}"/>
              </a:ext>
            </a:extLst>
          </p:cNvPr>
          <p:cNvSpPr/>
          <p:nvPr/>
        </p:nvSpPr>
        <p:spPr>
          <a:xfrm>
            <a:off x="292824" y="3576327"/>
            <a:ext cx="7114832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51A2B5C-EE51-4D68-99ED-0E3204A55C80}"/>
              </a:ext>
            </a:extLst>
          </p:cNvPr>
          <p:cNvSpPr/>
          <p:nvPr/>
        </p:nvSpPr>
        <p:spPr>
          <a:xfrm>
            <a:off x="292824" y="4071087"/>
            <a:ext cx="7114832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6BAA172-5A3E-40B8-8278-0386815FFD38}"/>
              </a:ext>
            </a:extLst>
          </p:cNvPr>
          <p:cNvSpPr/>
          <p:nvPr/>
        </p:nvSpPr>
        <p:spPr>
          <a:xfrm>
            <a:off x="292824" y="4578485"/>
            <a:ext cx="5202629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AB8B0B-EDB5-4780-94FA-FED049DE1F09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7155159" y="2969032"/>
            <a:ext cx="877168" cy="57312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AF59AB-BEE6-4A89-BA77-F2D65E99C84A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7407656" y="3711310"/>
            <a:ext cx="586554" cy="6238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17C0073-ED88-49D5-8BB6-F433F54E9A65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407656" y="3934224"/>
            <a:ext cx="586554" cy="2718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D06CC80-8C87-4AE0-9233-840D8C68AD45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495453" y="4243220"/>
            <a:ext cx="2524899" cy="47024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337F365-44A8-4EAB-B906-9A45E898FC8B}"/>
              </a:ext>
            </a:extLst>
          </p:cNvPr>
          <p:cNvSpPr txBox="1"/>
          <p:nvPr/>
        </p:nvSpPr>
        <p:spPr>
          <a:xfrm>
            <a:off x="93132" y="926862"/>
            <a:ext cx="120226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Important</a:t>
            </a:r>
            <a:r>
              <a:rPr lang="en-CA" sz="2000" dirty="0"/>
              <a:t>: Before you apply a validation, you must first select the cell(s) to which you want to apply the validation.</a:t>
            </a:r>
          </a:p>
        </p:txBody>
      </p:sp>
    </p:spTree>
    <p:extLst>
      <p:ext uri="{BB962C8B-B14F-4D97-AF65-F5344CB8AC3E}">
        <p14:creationId xmlns:p14="http://schemas.microsoft.com/office/powerpoint/2010/main" val="125078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4" grpId="0" animBg="1"/>
      <p:bldP spid="8" grpId="0"/>
      <p:bldP spid="9" grpId="0"/>
      <p:bldP spid="11" grpId="0"/>
      <p:bldP spid="14" grpId="0" animBg="1"/>
      <p:bldP spid="15" grpId="0" animBg="1"/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60DC2-1F51-4AE2-B1D9-FB217CAD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1595169"/>
            <a:ext cx="3575932" cy="28952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042AB5-D8A9-41B5-BA12-27EDBC8E12C8}"/>
              </a:ext>
            </a:extLst>
          </p:cNvPr>
          <p:cNvSpPr txBox="1"/>
          <p:nvPr/>
        </p:nvSpPr>
        <p:spPr>
          <a:xfrm>
            <a:off x="2319867" y="267522"/>
            <a:ext cx="961495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done and how does it help you in your projects?</a:t>
            </a:r>
            <a:endParaRPr lang="en-GB" sz="20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8F34898C-4E22-41D3-A0AF-350C6327B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F3127-AF84-4B9B-AD53-77F714B7D9D8}"/>
              </a:ext>
            </a:extLst>
          </p:cNvPr>
          <p:cNvSpPr txBox="1"/>
          <p:nvPr/>
        </p:nvSpPr>
        <p:spPr>
          <a:xfrm>
            <a:off x="93132" y="926862"/>
            <a:ext cx="120226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Important</a:t>
            </a:r>
            <a:r>
              <a:rPr lang="en-CA" sz="2000" dirty="0"/>
              <a:t>: Before you apply a validation, you must first select the cell(s) to which you want to apply the validation.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AC372A-A0D0-4941-A078-23579665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3" y="2544965"/>
            <a:ext cx="1416580" cy="115324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F1E3D0C-C3F2-417B-838C-D06CE6027F06}"/>
              </a:ext>
            </a:extLst>
          </p:cNvPr>
          <p:cNvSpPr txBox="1"/>
          <p:nvPr/>
        </p:nvSpPr>
        <p:spPr>
          <a:xfrm>
            <a:off x="4223486" y="1595169"/>
            <a:ext cx="6177814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List</a:t>
            </a:r>
            <a:r>
              <a:rPr lang="en-CA" dirty="0"/>
              <a:t> – Create a list which can then be added to a drop down list.</a:t>
            </a:r>
          </a:p>
          <a:p>
            <a:pPr marL="542925"/>
            <a:r>
              <a:rPr lang="en-CA" dirty="0"/>
              <a:t>This type of validation forces validation by only allowing the options available in the list.</a:t>
            </a:r>
            <a:endParaRPr lang="en-CA" b="1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8E427B0-B17B-4D39-86B8-C801601E642F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561975" y="2056834"/>
            <a:ext cx="3661511" cy="10673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0FCE7C0-E6B5-4C7C-8182-D9003FC1D6D8}"/>
              </a:ext>
            </a:extLst>
          </p:cNvPr>
          <p:cNvSpPr txBox="1"/>
          <p:nvPr/>
        </p:nvSpPr>
        <p:spPr>
          <a:xfrm>
            <a:off x="7215612" y="3105834"/>
            <a:ext cx="299806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27013" indent="-227013"/>
            <a:r>
              <a:rPr lang="en-CA" dirty="0"/>
              <a:t>2. On a the </a:t>
            </a:r>
            <a:r>
              <a:rPr lang="en-CA" b="1" dirty="0"/>
              <a:t>communities</a:t>
            </a:r>
            <a:r>
              <a:rPr lang="en-CA" dirty="0"/>
              <a:t> worksheet create a list.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D0C8A9-0FE6-4ECE-BB3E-5A248A1B4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829" y="1820883"/>
            <a:ext cx="1556017" cy="5004277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3B77C39-4915-40B7-9686-0964C2B7AD29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10213681" y="3250194"/>
            <a:ext cx="567959" cy="1788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1FC7A38-40F9-4ECE-B2DE-A484BD851DF5}"/>
              </a:ext>
            </a:extLst>
          </p:cNvPr>
          <p:cNvSpPr txBox="1"/>
          <p:nvPr/>
        </p:nvSpPr>
        <p:spPr>
          <a:xfrm>
            <a:off x="3953463" y="3106388"/>
            <a:ext cx="26932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3. Now select </a:t>
            </a:r>
            <a:r>
              <a:rPr lang="en-CA" b="1" dirty="0"/>
              <a:t>List </a:t>
            </a:r>
            <a:r>
              <a:rPr lang="en-CA" dirty="0"/>
              <a:t>from the </a:t>
            </a:r>
            <a:r>
              <a:rPr lang="en-CA" b="1" dirty="0"/>
              <a:t>Allow</a:t>
            </a:r>
            <a:r>
              <a:rPr lang="en-CA" dirty="0"/>
              <a:t> menu.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BDF088-8AA4-47E9-AE25-FE7F1CEED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618" y="3921841"/>
            <a:ext cx="3585918" cy="2903319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AEACE52-39FD-4891-91E3-78470174E130}"/>
              </a:ext>
            </a:extLst>
          </p:cNvPr>
          <p:cNvCxnSpPr>
            <a:cxnSpLocks/>
            <a:stCxn id="35" idx="1"/>
          </p:cNvCxnSpPr>
          <p:nvPr/>
        </p:nvCxnSpPr>
        <p:spPr>
          <a:xfrm flipH="1" flipV="1">
            <a:off x="668868" y="3161639"/>
            <a:ext cx="3284595" cy="26791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1B9A075-FEDE-40E4-8ABE-66DE79AB56C0}"/>
              </a:ext>
            </a:extLst>
          </p:cNvPr>
          <p:cNvCxnSpPr>
            <a:cxnSpLocks/>
          </p:cNvCxnSpPr>
          <p:nvPr/>
        </p:nvCxnSpPr>
        <p:spPr>
          <a:xfrm>
            <a:off x="668868" y="3161639"/>
            <a:ext cx="3387017" cy="84628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B06946-C6B2-4F39-A482-7874FBF08C0B}"/>
              </a:ext>
            </a:extLst>
          </p:cNvPr>
          <p:cNvGrpSpPr/>
          <p:nvPr/>
        </p:nvGrpSpPr>
        <p:grpSpPr>
          <a:xfrm>
            <a:off x="7683343" y="6025635"/>
            <a:ext cx="1975809" cy="646331"/>
            <a:chOff x="7648576" y="4400550"/>
            <a:chExt cx="2048310" cy="646331"/>
          </a:xfrm>
          <a:solidFill>
            <a:schemeClr val="bg1"/>
          </a:solidFill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8274FD9-D5F8-4534-A547-8F8E8E071108}"/>
                </a:ext>
              </a:extLst>
            </p:cNvPr>
            <p:cNvSpPr txBox="1"/>
            <p:nvPr/>
          </p:nvSpPr>
          <p:spPr>
            <a:xfrm>
              <a:off x="7648576" y="4400550"/>
              <a:ext cx="2048310" cy="646331"/>
            </a:xfrm>
            <a:prstGeom prst="rect">
              <a:avLst/>
            </a:prstGeom>
            <a:grp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4. Click on       and then select the list.</a:t>
              </a: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0FD30F0-0D2B-4E2D-8512-FC56579F8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2482" y="4535909"/>
              <a:ext cx="170744" cy="155222"/>
            </a:xfrm>
            <a:prstGeom prst="rect">
              <a:avLst/>
            </a:prstGeom>
            <a:grpFill/>
            <a:ln w="19050">
              <a:solidFill>
                <a:srgbClr val="00B050"/>
              </a:solidFill>
            </a:ln>
          </p:spPr>
        </p:pic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F3C9877-FC63-403F-974C-5AF896472E3E}"/>
              </a:ext>
            </a:extLst>
          </p:cNvPr>
          <p:cNvCxnSpPr>
            <a:cxnSpLocks/>
            <a:stCxn id="47" idx="0"/>
          </p:cNvCxnSpPr>
          <p:nvPr/>
        </p:nvCxnSpPr>
        <p:spPr>
          <a:xfrm flipH="1" flipV="1">
            <a:off x="6541820" y="5737702"/>
            <a:ext cx="2346582" cy="42329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2FCFE8C-D509-41B8-B1B0-A47EE3DE771C}"/>
              </a:ext>
            </a:extLst>
          </p:cNvPr>
          <p:cNvCxnSpPr>
            <a:cxnSpLocks/>
          </p:cNvCxnSpPr>
          <p:nvPr/>
        </p:nvCxnSpPr>
        <p:spPr>
          <a:xfrm flipV="1">
            <a:off x="9398556" y="6053663"/>
            <a:ext cx="1383084" cy="3594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C7F5E89B-D7C8-4812-9373-391853D7E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640" y="1968623"/>
            <a:ext cx="1352948" cy="485653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52B41C1-901C-4E04-A362-391632D2698F}"/>
              </a:ext>
            </a:extLst>
          </p:cNvPr>
          <p:cNvSpPr txBox="1"/>
          <p:nvPr/>
        </p:nvSpPr>
        <p:spPr>
          <a:xfrm>
            <a:off x="2589521" y="6025635"/>
            <a:ext cx="2228361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5. Finally, click on </a:t>
            </a:r>
            <a:r>
              <a:rPr lang="en-CA" b="1" dirty="0"/>
              <a:t>OK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19038E3-D5DC-4E59-B65F-ECF6361ABF06}"/>
              </a:ext>
            </a:extLst>
          </p:cNvPr>
          <p:cNvCxnSpPr>
            <a:cxnSpLocks/>
            <a:stCxn id="61" idx="3"/>
          </p:cNvCxnSpPr>
          <p:nvPr/>
        </p:nvCxnSpPr>
        <p:spPr>
          <a:xfrm>
            <a:off x="4817882" y="6210301"/>
            <a:ext cx="1278118" cy="40888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A7B534D-944B-4541-9AD1-C12E00569EE0}"/>
              </a:ext>
            </a:extLst>
          </p:cNvPr>
          <p:cNvSpPr txBox="1"/>
          <p:nvPr/>
        </p:nvSpPr>
        <p:spPr>
          <a:xfrm>
            <a:off x="4222709" y="2610832"/>
            <a:ext cx="5470628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Select cell </a:t>
            </a:r>
            <a:r>
              <a:rPr lang="en-CA" b="1" dirty="0"/>
              <a:t>K2</a:t>
            </a:r>
            <a:r>
              <a:rPr lang="en-CA" dirty="0"/>
              <a:t> on the </a:t>
            </a:r>
            <a:r>
              <a:rPr lang="en-CA" b="1" dirty="0"/>
              <a:t>Sales</a:t>
            </a:r>
            <a:r>
              <a:rPr lang="en-CA" dirty="0"/>
              <a:t> worksheet for this example.</a:t>
            </a:r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17CD4D3-9A91-4D8A-81D2-E85186D7F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727" y="5634496"/>
            <a:ext cx="1304196" cy="15755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371ED01-2BD2-4AB7-85F4-118CF550A802}"/>
              </a:ext>
            </a:extLst>
          </p:cNvPr>
          <p:cNvGrpSpPr/>
          <p:nvPr/>
        </p:nvGrpSpPr>
        <p:grpSpPr>
          <a:xfrm>
            <a:off x="5453976" y="4737019"/>
            <a:ext cx="5327664" cy="932866"/>
            <a:chOff x="5453976" y="4737019"/>
            <a:chExt cx="5327664" cy="932866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AFCBEA8-CBE4-4A72-B7A0-26BAB9B52F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53976" y="4737019"/>
              <a:ext cx="5327664" cy="93286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0EFD3F-D22C-4AEB-9A68-865A2737AD2E}"/>
                </a:ext>
              </a:extLst>
            </p:cNvPr>
            <p:cNvSpPr txBox="1"/>
            <p:nvPr/>
          </p:nvSpPr>
          <p:spPr>
            <a:xfrm rot="21003572">
              <a:off x="5560455" y="4936422"/>
              <a:ext cx="51279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which will then display the selection in the </a:t>
              </a:r>
              <a:r>
                <a:rPr lang="en-CA" sz="1600" b="1" dirty="0"/>
                <a:t>source</a:t>
              </a:r>
              <a:r>
                <a:rPr lang="en-CA" sz="1600" dirty="0"/>
                <a:t> text field.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6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2" grpId="0" animBg="1"/>
      <p:bldP spid="35" grpId="0" animBg="1"/>
      <p:bldP spid="61" grpId="0" animBg="1"/>
      <p:bldP spid="2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B00B61BE-036A-4F50-8068-B42D61EB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6B4BFB-1B18-4453-867F-70B3F7ABD23F}"/>
              </a:ext>
            </a:extLst>
          </p:cNvPr>
          <p:cNvSpPr txBox="1"/>
          <p:nvPr/>
        </p:nvSpPr>
        <p:spPr>
          <a:xfrm>
            <a:off x="2319867" y="267522"/>
            <a:ext cx="961495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done and how does it help you in your projects?</a:t>
            </a:r>
            <a:endParaRPr lang="en-GB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323E7C-DC84-4243-9E45-2FBE1F9D6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4" y="1597021"/>
            <a:ext cx="3575932" cy="2895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AD3AE5-494C-4801-9C1A-1E8E9A760E2D}"/>
              </a:ext>
            </a:extLst>
          </p:cNvPr>
          <p:cNvSpPr txBox="1"/>
          <p:nvPr/>
        </p:nvSpPr>
        <p:spPr>
          <a:xfrm>
            <a:off x="353085" y="899973"/>
            <a:ext cx="1168802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 any cell or cells you had selected when you applied the validation criteria, you can apply an </a:t>
            </a:r>
            <a:r>
              <a:rPr lang="en-CA" sz="2000" b="1" dirty="0"/>
              <a:t>Input Message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8F3F78-FDB5-45E2-8CF5-CA2AB382AA50}"/>
              </a:ext>
            </a:extLst>
          </p:cNvPr>
          <p:cNvCxnSpPr/>
          <p:nvPr/>
        </p:nvCxnSpPr>
        <p:spPr>
          <a:xfrm flipH="1">
            <a:off x="1330859" y="1275396"/>
            <a:ext cx="516048" cy="77974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175D75F-E4F4-47CD-9A19-4C4C00645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94" y="2667800"/>
            <a:ext cx="3212600" cy="12432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6291576-850F-496D-9916-BC477D2F0F4D}"/>
              </a:ext>
            </a:extLst>
          </p:cNvPr>
          <p:cNvSpPr txBox="1"/>
          <p:nvPr/>
        </p:nvSpPr>
        <p:spPr>
          <a:xfrm>
            <a:off x="3931498" y="2293026"/>
            <a:ext cx="4089872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Type in a </a:t>
            </a:r>
            <a:r>
              <a:rPr lang="en-CA" sz="2000" b="1" dirty="0"/>
              <a:t>title</a:t>
            </a:r>
            <a:r>
              <a:rPr lang="en-CA" sz="2000" dirty="0"/>
              <a:t> and </a:t>
            </a:r>
            <a:r>
              <a:rPr lang="en-CA" sz="2000" b="1" dirty="0"/>
              <a:t>input message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0AAB008-B65A-4B86-9F6B-CC1C516EDD8D}"/>
              </a:ext>
            </a:extLst>
          </p:cNvPr>
          <p:cNvCxnSpPr>
            <a:cxnSpLocks/>
          </p:cNvCxnSpPr>
          <p:nvPr/>
        </p:nvCxnSpPr>
        <p:spPr>
          <a:xfrm flipH="1">
            <a:off x="1167899" y="2623766"/>
            <a:ext cx="3974286" cy="2733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16B4822-5F59-4CA6-9F1A-A1534CB77941}"/>
              </a:ext>
            </a:extLst>
          </p:cNvPr>
          <p:cNvCxnSpPr>
            <a:cxnSpLocks/>
          </p:cNvCxnSpPr>
          <p:nvPr/>
        </p:nvCxnSpPr>
        <p:spPr>
          <a:xfrm flipH="1">
            <a:off x="1566254" y="2623766"/>
            <a:ext cx="4970348" cy="6550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9FBA468-A013-4344-975F-E68235207419}"/>
              </a:ext>
            </a:extLst>
          </p:cNvPr>
          <p:cNvSpPr txBox="1"/>
          <p:nvPr/>
        </p:nvSpPr>
        <p:spPr>
          <a:xfrm>
            <a:off x="6064443" y="3911094"/>
            <a:ext cx="5870382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when the cell is select to which you applied the </a:t>
            </a:r>
            <a:r>
              <a:rPr lang="en-CA" sz="2000" b="1" dirty="0"/>
              <a:t>Input Message</a:t>
            </a:r>
            <a:r>
              <a:rPr lang="en-CA" sz="2000" dirty="0"/>
              <a:t> you will see a message as shown below</a:t>
            </a:r>
            <a:endParaRPr lang="en-GB" sz="20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7610B21-54E7-4DA3-8435-0386BDE02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433" y="5232606"/>
            <a:ext cx="1908238" cy="1395695"/>
          </a:xfrm>
          <a:prstGeom prst="rect">
            <a:avLst/>
          </a:prstGeom>
          <a:ln w="12700">
            <a:solidFill>
              <a:schemeClr val="bg2">
                <a:lumMod val="75000"/>
              </a:schemeClr>
            </a:solidFill>
          </a:ln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3A72F06-34A0-4E41-8AC5-55C1AB449839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8999634" y="4618980"/>
            <a:ext cx="651360" cy="14558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BE4D8B-5884-4ADF-803F-97D6884BBA53}"/>
              </a:ext>
            </a:extLst>
          </p:cNvPr>
          <p:cNvSpPr txBox="1"/>
          <p:nvPr/>
        </p:nvSpPr>
        <p:spPr>
          <a:xfrm>
            <a:off x="3929204" y="3204927"/>
            <a:ext cx="177447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Click on </a:t>
            </a:r>
            <a:r>
              <a:rPr lang="en-CA" sz="2000" b="1" dirty="0"/>
              <a:t>OK</a:t>
            </a:r>
            <a:endParaRPr lang="en-GB" sz="2000" b="1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32422C5-55D3-4F1B-A33E-7DED2AF5B15F}"/>
              </a:ext>
            </a:extLst>
          </p:cNvPr>
          <p:cNvCxnSpPr/>
          <p:nvPr/>
        </p:nvCxnSpPr>
        <p:spPr>
          <a:xfrm flipH="1">
            <a:off x="2851842" y="3579186"/>
            <a:ext cx="1065132" cy="73931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4B05FAC-CA3E-44AA-B81B-E330BD77742E}"/>
              </a:ext>
            </a:extLst>
          </p:cNvPr>
          <p:cNvSpPr txBox="1"/>
          <p:nvPr/>
        </p:nvSpPr>
        <p:spPr>
          <a:xfrm>
            <a:off x="4703275" y="1442611"/>
            <a:ext cx="6560745" cy="707886"/>
          </a:xfrm>
          <a:prstGeom prst="rect">
            <a:avLst/>
          </a:prstGeom>
          <a:solidFill>
            <a:schemeClr val="bg1"/>
          </a:solidFill>
          <a:effectLst>
            <a:glow rad="889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With the cell </a:t>
            </a:r>
            <a:r>
              <a:rPr lang="en-CA" sz="2000" b="1" dirty="0"/>
              <a:t>K2</a:t>
            </a:r>
            <a:r>
              <a:rPr lang="en-CA" sz="2000" dirty="0"/>
              <a:t> on the </a:t>
            </a:r>
            <a:r>
              <a:rPr lang="en-CA" sz="2000" b="1" dirty="0"/>
              <a:t>Sales</a:t>
            </a:r>
            <a:r>
              <a:rPr lang="en-CA" sz="2000" dirty="0"/>
              <a:t> worksheet selected, go back into the </a:t>
            </a:r>
            <a:r>
              <a:rPr lang="en-CA" sz="2000" b="1" dirty="0"/>
              <a:t>Data Validation</a:t>
            </a:r>
            <a:r>
              <a:rPr lang="en-CA" sz="2000" dirty="0"/>
              <a:t> dialog and select the </a:t>
            </a:r>
            <a:r>
              <a:rPr lang="en-CA" sz="2000" b="1" dirty="0"/>
              <a:t>Input Message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0255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8" grpId="0" animBg="1"/>
      <p:bldP spid="18" grpId="1" animBg="1"/>
      <p:bldP spid="24" grpId="0" animBg="1"/>
      <p:bldP spid="24" grpId="1" animBg="1"/>
      <p:bldP spid="33" grpId="0" animBg="1"/>
      <p:bldP spid="33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4F116320-ABD4-44C3-8727-CD14FC8B9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244" y="5404919"/>
            <a:ext cx="2590866" cy="951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B00B61BE-036A-4F50-8068-B42D61EB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49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D1F183-20AA-4F2D-94B0-ABBEA9D39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4" y="1590468"/>
            <a:ext cx="3584027" cy="2901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5EAE79-8AF0-49CD-B03D-787390CE7338}"/>
              </a:ext>
            </a:extLst>
          </p:cNvPr>
          <p:cNvSpPr txBox="1"/>
          <p:nvPr/>
        </p:nvSpPr>
        <p:spPr>
          <a:xfrm>
            <a:off x="2319867" y="267522"/>
            <a:ext cx="961495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done, and how does it help you in your projects?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1EE0E9-D669-4FB4-9767-28C762FCEEE5}"/>
              </a:ext>
            </a:extLst>
          </p:cNvPr>
          <p:cNvSpPr txBox="1"/>
          <p:nvPr/>
        </p:nvSpPr>
        <p:spPr>
          <a:xfrm>
            <a:off x="353085" y="899973"/>
            <a:ext cx="1168802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 any cell or cells you had selected when you applied the validation criteria, you can apply an </a:t>
            </a:r>
            <a:r>
              <a:rPr lang="en-CA" sz="2000" b="1" dirty="0"/>
              <a:t>Error Alert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7E68382-B17E-41B8-AF63-4914E67CBFF7}"/>
              </a:ext>
            </a:extLst>
          </p:cNvPr>
          <p:cNvCxnSpPr>
            <a:cxnSpLocks/>
          </p:cNvCxnSpPr>
          <p:nvPr/>
        </p:nvCxnSpPr>
        <p:spPr>
          <a:xfrm flipH="1">
            <a:off x="2055137" y="1300083"/>
            <a:ext cx="715223" cy="76410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95ED68F-DE70-44C7-BBF0-C063A13C6E94}"/>
              </a:ext>
            </a:extLst>
          </p:cNvPr>
          <p:cNvSpPr txBox="1"/>
          <p:nvPr/>
        </p:nvSpPr>
        <p:spPr>
          <a:xfrm>
            <a:off x="5070988" y="1827084"/>
            <a:ext cx="6560745" cy="707886"/>
          </a:xfrm>
          <a:prstGeom prst="rect">
            <a:avLst/>
          </a:prstGeom>
          <a:solidFill>
            <a:schemeClr val="bg1"/>
          </a:solidFill>
          <a:effectLst>
            <a:glow rad="889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With the cell </a:t>
            </a:r>
            <a:r>
              <a:rPr lang="en-CA" sz="2000" b="1" dirty="0"/>
              <a:t>K2</a:t>
            </a:r>
            <a:r>
              <a:rPr lang="en-CA" sz="2000" dirty="0"/>
              <a:t> on the </a:t>
            </a:r>
            <a:r>
              <a:rPr lang="en-CA" sz="2000" b="1" dirty="0"/>
              <a:t>Sales</a:t>
            </a:r>
            <a:r>
              <a:rPr lang="en-CA" sz="2000" dirty="0"/>
              <a:t> worksheet selected, go back into the </a:t>
            </a:r>
            <a:r>
              <a:rPr lang="en-CA" sz="2000" b="1" dirty="0"/>
              <a:t>Data Validation</a:t>
            </a:r>
            <a:r>
              <a:rPr lang="en-CA" sz="2000" dirty="0"/>
              <a:t> dialog and select the </a:t>
            </a:r>
            <a:r>
              <a:rPr lang="en-CA" sz="2000" b="1" dirty="0"/>
              <a:t>Error Alert </a:t>
            </a:r>
            <a:r>
              <a:rPr lang="en-CA" sz="2000" dirty="0"/>
              <a:t>tab.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A180A0-E3A0-4C05-B99E-2315414D6088}"/>
              </a:ext>
            </a:extLst>
          </p:cNvPr>
          <p:cNvSpPr txBox="1"/>
          <p:nvPr/>
        </p:nvSpPr>
        <p:spPr>
          <a:xfrm>
            <a:off x="93652" y="2210484"/>
            <a:ext cx="4315386" cy="400110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Type in a </a:t>
            </a:r>
            <a:r>
              <a:rPr lang="en-CA" sz="2000" b="1" dirty="0"/>
              <a:t>title</a:t>
            </a:r>
            <a:r>
              <a:rPr lang="en-CA" sz="2000" dirty="0"/>
              <a:t> and an </a:t>
            </a:r>
            <a:r>
              <a:rPr lang="en-CA" sz="2000" b="1" dirty="0"/>
              <a:t>error message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43260E-6141-4BC6-AC5B-8A0576970409}"/>
              </a:ext>
            </a:extLst>
          </p:cNvPr>
          <p:cNvCxnSpPr>
            <a:cxnSpLocks/>
          </p:cNvCxnSpPr>
          <p:nvPr/>
        </p:nvCxnSpPr>
        <p:spPr>
          <a:xfrm>
            <a:off x="1751470" y="2534970"/>
            <a:ext cx="222185" cy="29223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F371447-A9BE-4EDB-8FA6-5CE1F8C338BC}"/>
              </a:ext>
            </a:extLst>
          </p:cNvPr>
          <p:cNvCxnSpPr>
            <a:cxnSpLocks/>
          </p:cNvCxnSpPr>
          <p:nvPr/>
        </p:nvCxnSpPr>
        <p:spPr>
          <a:xfrm flipH="1">
            <a:off x="3088018" y="2577739"/>
            <a:ext cx="1091435" cy="66522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BFBAE0E-A5EE-4D85-A5BA-1E2586413298}"/>
              </a:ext>
            </a:extLst>
          </p:cNvPr>
          <p:cNvSpPr txBox="1"/>
          <p:nvPr/>
        </p:nvSpPr>
        <p:spPr>
          <a:xfrm>
            <a:off x="256614" y="4638550"/>
            <a:ext cx="1774479" cy="400110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Click on </a:t>
            </a:r>
            <a:r>
              <a:rPr lang="en-CA" sz="2000" b="1" dirty="0"/>
              <a:t>OK</a:t>
            </a:r>
            <a:endParaRPr lang="en-GB" sz="2000" b="1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A92F4D9-EAED-41B7-9FE3-11F97451E99A}"/>
              </a:ext>
            </a:extLst>
          </p:cNvPr>
          <p:cNvCxnSpPr>
            <a:cxnSpLocks/>
          </p:cNvCxnSpPr>
          <p:nvPr/>
        </p:nvCxnSpPr>
        <p:spPr>
          <a:xfrm flipV="1">
            <a:off x="1656784" y="4327556"/>
            <a:ext cx="1013988" cy="37994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474836B-F59B-49B0-8424-5B899319D1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00" y="3186469"/>
            <a:ext cx="1084659" cy="17232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CAA1E61-236D-4316-A0F1-15BB993371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479" y="2802186"/>
            <a:ext cx="572644" cy="15857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732F254-DEB6-4D92-ACE0-04C5D58E5B60}"/>
              </a:ext>
            </a:extLst>
          </p:cNvPr>
          <p:cNvSpPr txBox="1"/>
          <p:nvPr/>
        </p:nvSpPr>
        <p:spPr>
          <a:xfrm>
            <a:off x="6064443" y="3911094"/>
            <a:ext cx="5870382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when incorrect data is entered into the cell, the Error Alert message will be displayed.</a:t>
            </a:r>
            <a:endParaRPr lang="en-GB" sz="2000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71FED7E-2E9B-4178-AB2E-57DD3B56CC38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8999634" y="4618980"/>
            <a:ext cx="80992" cy="78593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6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10" grpId="0" animBg="1"/>
      <p:bldP spid="10" grpId="1" animBg="1"/>
      <p:bldP spid="13" grpId="0" animBg="1"/>
      <p:bldP spid="13" grpId="1" animBg="1"/>
      <p:bldP spid="13" grpId="2" animBg="1"/>
      <p:bldP spid="16" grpId="0" animBg="1"/>
      <p:bldP spid="16" grpId="1" animBg="1"/>
      <p:bldP spid="16" grpId="2" animBg="1"/>
      <p:bldP spid="38" grpId="0" animBg="1"/>
      <p:bldP spid="38" grpId="1" animBg="1"/>
      <p:bldP spid="38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5A4F1F-FCFA-4202-B393-E6EFCE952273}"/>
              </a:ext>
            </a:extLst>
          </p:cNvPr>
          <p:cNvSpPr/>
          <p:nvPr/>
        </p:nvSpPr>
        <p:spPr>
          <a:xfrm>
            <a:off x="3545419" y="1438275"/>
            <a:ext cx="2313514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E46249E-70C9-4B2B-8E83-608BBDCD9415}"/>
              </a:ext>
            </a:extLst>
          </p:cNvPr>
          <p:cNvSpPr/>
          <p:nvPr/>
        </p:nvSpPr>
        <p:spPr>
          <a:xfrm>
            <a:off x="3524513" y="1851921"/>
            <a:ext cx="3847836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3A82C4F-59C5-488B-8EEB-EC2FF014E0B0}"/>
              </a:ext>
            </a:extLst>
          </p:cNvPr>
          <p:cNvSpPr/>
          <p:nvPr/>
        </p:nvSpPr>
        <p:spPr>
          <a:xfrm>
            <a:off x="3545419" y="2284113"/>
            <a:ext cx="8223248" cy="58918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D68109B-14F4-4ECA-B630-7A62DB4ADAB1}"/>
              </a:ext>
            </a:extLst>
          </p:cNvPr>
          <p:cNvSpPr/>
          <p:nvPr/>
        </p:nvSpPr>
        <p:spPr>
          <a:xfrm>
            <a:off x="3545419" y="2999461"/>
            <a:ext cx="6992815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E856B37-7A69-44EA-932E-8A407B7E6EEB}"/>
              </a:ext>
            </a:extLst>
          </p:cNvPr>
          <p:cNvSpPr/>
          <p:nvPr/>
        </p:nvSpPr>
        <p:spPr>
          <a:xfrm>
            <a:off x="3545419" y="3451715"/>
            <a:ext cx="6783914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84D7E2A-D736-49E8-87C2-32CCD57D17DE}"/>
              </a:ext>
            </a:extLst>
          </p:cNvPr>
          <p:cNvSpPr/>
          <p:nvPr/>
        </p:nvSpPr>
        <p:spPr>
          <a:xfrm>
            <a:off x="3545419" y="3875157"/>
            <a:ext cx="2171436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5D42FFC-A13F-4276-9364-1BE19E0DDF25}"/>
              </a:ext>
            </a:extLst>
          </p:cNvPr>
          <p:cNvSpPr/>
          <p:nvPr/>
        </p:nvSpPr>
        <p:spPr>
          <a:xfrm>
            <a:off x="3545419" y="4320146"/>
            <a:ext cx="2171436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6AA9499-0215-483F-A6EF-A880C8088E0D}"/>
              </a:ext>
            </a:extLst>
          </p:cNvPr>
          <p:cNvSpPr/>
          <p:nvPr/>
        </p:nvSpPr>
        <p:spPr>
          <a:xfrm>
            <a:off x="3514988" y="4764138"/>
            <a:ext cx="2201867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53EEA44-9163-47E2-A86B-0D7601CB9A88}"/>
              </a:ext>
            </a:extLst>
          </p:cNvPr>
          <p:cNvSpPr/>
          <p:nvPr/>
        </p:nvSpPr>
        <p:spPr>
          <a:xfrm>
            <a:off x="3545418" y="5239429"/>
            <a:ext cx="8265581" cy="60597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2E6E8C-BF6A-4A50-B7B5-F7A758B8EAFD}"/>
              </a:ext>
            </a:extLst>
          </p:cNvPr>
          <p:cNvSpPr txBox="1"/>
          <p:nvPr/>
        </p:nvSpPr>
        <p:spPr>
          <a:xfrm>
            <a:off x="4631137" y="311975"/>
            <a:ext cx="6605107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/>
              <a:t>Using the keyboard to access functions and features in Excel.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A03D0C-AC83-4617-B478-E1212192A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300066"/>
              </p:ext>
            </p:extLst>
          </p:nvPr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Key Combination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52C77D-759F-4AA0-BC8C-5D8563665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299829"/>
              </p:ext>
            </p:extLst>
          </p:nvPr>
        </p:nvGraphicFramePr>
        <p:xfrm>
          <a:off x="3514989" y="929530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C588BBC-FB65-4B19-9BF7-5D0FC101E3C0}"/>
              </a:ext>
            </a:extLst>
          </p:cNvPr>
          <p:cNvSpPr txBox="1"/>
          <p:nvPr/>
        </p:nvSpPr>
        <p:spPr>
          <a:xfrm>
            <a:off x="3483108" y="1366108"/>
            <a:ext cx="2438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Edit the selected cell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26455-0A90-4BF7-A67F-9409860CFFC5}"/>
              </a:ext>
            </a:extLst>
          </p:cNvPr>
          <p:cNvSpPr txBox="1"/>
          <p:nvPr/>
        </p:nvSpPr>
        <p:spPr>
          <a:xfrm>
            <a:off x="201336" y="136589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F2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9C0BB-476A-4A0F-BCA0-656C4B1E9BDF}"/>
              </a:ext>
            </a:extLst>
          </p:cNvPr>
          <p:cNvSpPr txBox="1"/>
          <p:nvPr/>
        </p:nvSpPr>
        <p:spPr>
          <a:xfrm>
            <a:off x="3514988" y="1792741"/>
            <a:ext cx="3857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Line breaks in the cell being edited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974FF1-B783-4D2B-A36E-77E20D3446F1}"/>
              </a:ext>
            </a:extLst>
          </p:cNvPr>
          <p:cNvSpPr txBox="1"/>
          <p:nvPr/>
        </p:nvSpPr>
        <p:spPr>
          <a:xfrm>
            <a:off x="201336" y="179123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ALT+ENTER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EFC8F-6CAE-46EB-8AF3-861EE7A2FEE3}"/>
              </a:ext>
            </a:extLst>
          </p:cNvPr>
          <p:cNvSpPr txBox="1"/>
          <p:nvPr/>
        </p:nvSpPr>
        <p:spPr>
          <a:xfrm>
            <a:off x="3514989" y="2218076"/>
            <a:ext cx="8553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Turn on or off text wrapping for the selected cell.</a:t>
            </a:r>
          </a:p>
          <a:p>
            <a:r>
              <a:rPr lang="en-CA" sz="2000" b="1" dirty="0"/>
              <a:t>NOTE</a:t>
            </a:r>
            <a:r>
              <a:rPr lang="en-CA" sz="2000" dirty="0"/>
              <a:t>: Press </a:t>
            </a:r>
            <a:r>
              <a:rPr lang="en-CA" sz="2000" b="1" dirty="0"/>
              <a:t>ALT</a:t>
            </a:r>
            <a:r>
              <a:rPr lang="en-CA" sz="2000" dirty="0"/>
              <a:t> (then release), press </a:t>
            </a:r>
            <a:r>
              <a:rPr lang="en-CA" sz="2000" b="1" dirty="0"/>
              <a:t>H</a:t>
            </a:r>
            <a:r>
              <a:rPr lang="en-CA" sz="2000" dirty="0"/>
              <a:t> (then release), press </a:t>
            </a:r>
            <a:r>
              <a:rPr lang="en-CA" sz="2000" b="1" dirty="0"/>
              <a:t>W</a:t>
            </a:r>
            <a:r>
              <a:rPr lang="en-CA" sz="2000" dirty="0"/>
              <a:t> (then release)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0A174-CD73-4B23-B134-C0D769CA9D70}"/>
              </a:ext>
            </a:extLst>
          </p:cNvPr>
          <p:cNvSpPr txBox="1"/>
          <p:nvPr/>
        </p:nvSpPr>
        <p:spPr>
          <a:xfrm>
            <a:off x="201336" y="221656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ALT, H, W</a:t>
            </a:r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9EDAAF-543C-45DB-8374-14BA223E2838}"/>
              </a:ext>
            </a:extLst>
          </p:cNvPr>
          <p:cNvSpPr txBox="1"/>
          <p:nvPr/>
        </p:nvSpPr>
        <p:spPr>
          <a:xfrm>
            <a:off x="3514990" y="2921918"/>
            <a:ext cx="7057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Display Context Menu of selected object (right mouse button click)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A286CA-42FC-47B9-A54C-C5678367AEBC}"/>
              </a:ext>
            </a:extLst>
          </p:cNvPr>
          <p:cNvSpPr txBox="1"/>
          <p:nvPr/>
        </p:nvSpPr>
        <p:spPr>
          <a:xfrm>
            <a:off x="210861" y="2920410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SHIFT+F10</a:t>
            </a:r>
            <a:endParaRPr lang="en-GB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0441DE-61DF-4B6F-880A-CA21F16E760C}"/>
              </a:ext>
            </a:extLst>
          </p:cNvPr>
          <p:cNvSpPr txBox="1"/>
          <p:nvPr/>
        </p:nvSpPr>
        <p:spPr>
          <a:xfrm>
            <a:off x="3524514" y="3379118"/>
            <a:ext cx="704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a hyperlink into the object (text box, shape, word art, etc.)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DF68E-8F0D-4B28-B9C7-DD083A0EB632}"/>
              </a:ext>
            </a:extLst>
          </p:cNvPr>
          <p:cNvSpPr txBox="1"/>
          <p:nvPr/>
        </p:nvSpPr>
        <p:spPr>
          <a:xfrm>
            <a:off x="210861" y="3377610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CTRL+K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7F3975-352C-4112-B54F-79FEDD6D66EB}"/>
              </a:ext>
            </a:extLst>
          </p:cNvPr>
          <p:cNvSpPr txBox="1"/>
          <p:nvPr/>
        </p:nvSpPr>
        <p:spPr>
          <a:xfrm>
            <a:off x="3524514" y="3810436"/>
            <a:ext cx="2171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current date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A9D978-BBC7-432A-8F92-5D2FB2EC028D}"/>
              </a:ext>
            </a:extLst>
          </p:cNvPr>
          <p:cNvSpPr txBox="1"/>
          <p:nvPr/>
        </p:nvSpPr>
        <p:spPr>
          <a:xfrm>
            <a:off x="210861" y="380892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CTRL+;</a:t>
            </a:r>
            <a:endParaRPr lang="en-GB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9BD936-037E-4BA0-B968-F871CFBD9F1D}"/>
              </a:ext>
            </a:extLst>
          </p:cNvPr>
          <p:cNvSpPr txBox="1"/>
          <p:nvPr/>
        </p:nvSpPr>
        <p:spPr>
          <a:xfrm>
            <a:off x="3524514" y="4263161"/>
            <a:ext cx="2171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current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298811-CAC3-4367-B1FB-3B9A9FDD8DA1}"/>
              </a:ext>
            </a:extLst>
          </p:cNvPr>
          <p:cNvSpPr txBox="1"/>
          <p:nvPr/>
        </p:nvSpPr>
        <p:spPr>
          <a:xfrm>
            <a:off x="210861" y="426165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CTRL+SHIFT+:</a:t>
            </a:r>
            <a:endParaRPr lang="en-GB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8A22B7-7843-4592-A545-A026A94D6A60}"/>
              </a:ext>
            </a:extLst>
          </p:cNvPr>
          <p:cNvSpPr txBox="1"/>
          <p:nvPr/>
        </p:nvSpPr>
        <p:spPr>
          <a:xfrm>
            <a:off x="3524513" y="4715886"/>
            <a:ext cx="2428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Change date format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812B6A-6510-40DC-82D1-3E495DD2AA99}"/>
              </a:ext>
            </a:extLst>
          </p:cNvPr>
          <p:cNvSpPr txBox="1"/>
          <p:nvPr/>
        </p:nvSpPr>
        <p:spPr>
          <a:xfrm>
            <a:off x="210861" y="471437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CTRL+SHIFT+#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42EDFF-CFFD-400F-889A-683A6856C67E}"/>
              </a:ext>
            </a:extLst>
          </p:cNvPr>
          <p:cNvSpPr txBox="1"/>
          <p:nvPr/>
        </p:nvSpPr>
        <p:spPr>
          <a:xfrm>
            <a:off x="3545418" y="5168611"/>
            <a:ext cx="8445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Selects all cells from the selected cell in row or column until it comes to a blank or non-number cell in the direction of the arrow key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A706F4-54FD-4DAE-9AD2-534A6ADC82A2}"/>
              </a:ext>
            </a:extLst>
          </p:cNvPr>
          <p:cNvSpPr txBox="1"/>
          <p:nvPr/>
        </p:nvSpPr>
        <p:spPr>
          <a:xfrm>
            <a:off x="201336" y="516710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 err="1"/>
              <a:t>CTRL+SHIFT+Arrow</a:t>
            </a:r>
            <a:r>
              <a:rPr lang="en-CA" sz="2000" dirty="0"/>
              <a:t> key</a:t>
            </a:r>
            <a:endParaRPr lang="en-GB" sz="2000" dirty="0"/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7F790EBC-8E38-4ECD-9C17-556E67B7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08CBC2-1C3A-4667-B563-DDB99D580124}"/>
              </a:ext>
            </a:extLst>
          </p:cNvPr>
          <p:cNvSpPr txBox="1"/>
          <p:nvPr/>
        </p:nvSpPr>
        <p:spPr>
          <a:xfrm>
            <a:off x="201335" y="142872"/>
            <a:ext cx="41611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 without the mouse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069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D217044-B6AD-4A25-A6A6-BE03B9529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18" y="1395013"/>
            <a:ext cx="6502461" cy="534384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CEE596-8E12-4C3F-87D9-D3D2E91BD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07" y="1395013"/>
            <a:ext cx="2414451" cy="53511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18B74D-6EF9-4B16-8D3D-5690E8B4A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38" y="2135798"/>
            <a:ext cx="2255012" cy="2164084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6675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035707-E805-461E-AB6B-0B99B8F01C46}"/>
              </a:ext>
            </a:extLst>
          </p:cNvPr>
          <p:cNvSpPr txBox="1"/>
          <p:nvPr/>
        </p:nvSpPr>
        <p:spPr>
          <a:xfrm>
            <a:off x="257175" y="247650"/>
            <a:ext cx="191565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Auto-correction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005BEA-2483-4BA4-9685-3255B11004A0}"/>
              </a:ext>
            </a:extLst>
          </p:cNvPr>
          <p:cNvSpPr txBox="1"/>
          <p:nvPr/>
        </p:nvSpPr>
        <p:spPr>
          <a:xfrm>
            <a:off x="4574177" y="247650"/>
            <a:ext cx="530315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Auto-correction fixes misspelled words for you.</a:t>
            </a:r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43D821-D65E-48C7-BEB2-B4E55F6DFED5}"/>
              </a:ext>
            </a:extLst>
          </p:cNvPr>
          <p:cNvSpPr txBox="1"/>
          <p:nvPr/>
        </p:nvSpPr>
        <p:spPr>
          <a:xfrm>
            <a:off x="4236085" y="896294"/>
            <a:ext cx="782219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behaviour of auto-correction can be changed based upon the option settings.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F9B6E0-EBB6-4A2E-8F4C-E444A7DE2830}"/>
              </a:ext>
            </a:extLst>
          </p:cNvPr>
          <p:cNvSpPr txBox="1"/>
          <p:nvPr/>
        </p:nvSpPr>
        <p:spPr>
          <a:xfrm>
            <a:off x="147553" y="959249"/>
            <a:ext cx="2414451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Select the </a:t>
            </a:r>
            <a:r>
              <a:rPr lang="en-CA" sz="2000" b="1" dirty="0"/>
              <a:t>File</a:t>
            </a:r>
            <a:r>
              <a:rPr lang="en-CA" sz="2000" dirty="0"/>
              <a:t> tab, the Backstage.</a:t>
            </a:r>
            <a:endParaRPr lang="en-GB" sz="2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CB1990D-3971-4917-BD4E-05B8906B4641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897582" y="1667135"/>
            <a:ext cx="457197" cy="781944"/>
          </a:xfrm>
          <a:prstGeom prst="straightConnector1">
            <a:avLst/>
          </a:prstGeom>
          <a:ln w="19050">
            <a:gradFill>
              <a:gsLst>
                <a:gs pos="0">
                  <a:srgbClr val="00B050"/>
                </a:gs>
                <a:gs pos="36000">
                  <a:srgbClr val="B8930C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4FF436CD-150B-479C-9247-81934929A600}"/>
              </a:ext>
            </a:extLst>
          </p:cNvPr>
          <p:cNvSpPr/>
          <p:nvPr/>
        </p:nvSpPr>
        <p:spPr>
          <a:xfrm>
            <a:off x="624937" y="2449079"/>
            <a:ext cx="545290" cy="26199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570540-2FDA-4521-9350-4392D3FA0D21}"/>
              </a:ext>
            </a:extLst>
          </p:cNvPr>
          <p:cNvSpPr txBox="1"/>
          <p:nvPr/>
        </p:nvSpPr>
        <p:spPr>
          <a:xfrm>
            <a:off x="133721" y="5334318"/>
            <a:ext cx="2321612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Select </a:t>
            </a:r>
            <a:r>
              <a:rPr lang="en-CA" sz="2000" b="1" dirty="0"/>
              <a:t>Options</a:t>
            </a:r>
            <a:r>
              <a:rPr lang="en-CA" sz="2000" dirty="0"/>
              <a:t> from the Backstage.</a:t>
            </a:r>
            <a:endParaRPr lang="en-GB" sz="20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9C4299A-378B-44D9-B996-25598708BA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2455333" y="5688261"/>
            <a:ext cx="3225800" cy="8226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846F2-631F-4F08-A871-0E49AF2DF793}"/>
              </a:ext>
            </a:extLst>
          </p:cNvPr>
          <p:cNvSpPr/>
          <p:nvPr/>
        </p:nvSpPr>
        <p:spPr>
          <a:xfrm>
            <a:off x="4345189" y="6135973"/>
            <a:ext cx="964647" cy="32592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D452CF-644C-4BE0-9F95-E5F9085D2FDB}"/>
              </a:ext>
            </a:extLst>
          </p:cNvPr>
          <p:cNvGrpSpPr/>
          <p:nvPr/>
        </p:nvGrpSpPr>
        <p:grpSpPr>
          <a:xfrm>
            <a:off x="5230246" y="2544024"/>
            <a:ext cx="545865" cy="3591949"/>
            <a:chOff x="5230246" y="2544025"/>
            <a:chExt cx="545865" cy="33162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96B4AC-BC07-4C25-880E-DD36C62C6E8E}"/>
                </a:ext>
              </a:extLst>
            </p:cNvPr>
            <p:cNvSpPr txBox="1"/>
            <p:nvPr/>
          </p:nvSpPr>
          <p:spPr>
            <a:xfrm rot="16621018">
              <a:off x="4274175" y="3990753"/>
              <a:ext cx="2281474" cy="36933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choose </a:t>
              </a:r>
              <a:r>
                <a:rPr lang="en-CA" b="1" dirty="0"/>
                <a:t>Proofing</a:t>
              </a:r>
              <a:endParaRPr lang="en-GB" dirty="0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B16E0B0-074D-496C-B037-3981E41601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09836" y="2544025"/>
              <a:ext cx="466275" cy="3316274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69E336AE-F598-403B-8CD6-23335161B90F}"/>
              </a:ext>
            </a:extLst>
          </p:cNvPr>
          <p:cNvSpPr/>
          <p:nvPr/>
        </p:nvSpPr>
        <p:spPr>
          <a:xfrm>
            <a:off x="5582977" y="2326740"/>
            <a:ext cx="1107532" cy="22633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AACEB1-7A49-4102-8499-F8729F348161}"/>
              </a:ext>
            </a:extLst>
          </p:cNvPr>
          <p:cNvGrpSpPr/>
          <p:nvPr/>
        </p:nvGrpSpPr>
        <p:grpSpPr>
          <a:xfrm>
            <a:off x="6690509" y="2156586"/>
            <a:ext cx="2688881" cy="369332"/>
            <a:chOff x="6690509" y="2156586"/>
            <a:chExt cx="2688881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39CF09-9B16-4213-881F-A43BF6CECFDE}"/>
                </a:ext>
              </a:extLst>
            </p:cNvPr>
            <p:cNvSpPr txBox="1"/>
            <p:nvPr/>
          </p:nvSpPr>
          <p:spPr>
            <a:xfrm rot="21540000">
              <a:off x="6717668" y="2156586"/>
              <a:ext cx="2661722" cy="36933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Autocorrect Options</a:t>
              </a:r>
              <a:endParaRPr lang="en-GB" dirty="0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9F15EF4-EA98-4B3F-B882-6A912899D8D3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 flipV="1">
              <a:off x="6690509" y="2417275"/>
              <a:ext cx="2688881" cy="22634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E5842E48-2C46-4F9A-9CE0-771393C96EDF}"/>
              </a:ext>
            </a:extLst>
          </p:cNvPr>
          <p:cNvSpPr/>
          <p:nvPr/>
        </p:nvSpPr>
        <p:spPr>
          <a:xfrm>
            <a:off x="9388442" y="2384078"/>
            <a:ext cx="1107532" cy="22633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41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5" grpId="0" animBg="1"/>
      <p:bldP spid="22" grpId="0" animBg="1"/>
      <p:bldP spid="26" grpId="0" animBg="1"/>
      <p:bldP spid="2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400AB-CF17-4F33-A757-6EC72AE956D7}"/>
              </a:ext>
            </a:extLst>
          </p:cNvPr>
          <p:cNvSpPr txBox="1"/>
          <p:nvPr/>
        </p:nvSpPr>
        <p:spPr>
          <a:xfrm>
            <a:off x="257176" y="247650"/>
            <a:ext cx="18478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1509F-04CD-4720-B9B7-61832415CE13}"/>
              </a:ext>
            </a:extLst>
          </p:cNvPr>
          <p:cNvSpPr txBox="1"/>
          <p:nvPr/>
        </p:nvSpPr>
        <p:spPr>
          <a:xfrm>
            <a:off x="5805448" y="250856"/>
            <a:ext cx="191565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AutoCorrect tab</a:t>
            </a:r>
            <a:endParaRPr lang="en-GB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8BBB6-7D2F-4E5E-93B3-44036A1FD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237" y="1135524"/>
            <a:ext cx="5180952" cy="513015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4BC518C-110C-4421-8511-D304CD21BE64}"/>
              </a:ext>
            </a:extLst>
          </p:cNvPr>
          <p:cNvGrpSpPr/>
          <p:nvPr/>
        </p:nvGrpSpPr>
        <p:grpSpPr>
          <a:xfrm>
            <a:off x="161926" y="1209675"/>
            <a:ext cx="5972173" cy="1015663"/>
            <a:chOff x="161925" y="1209675"/>
            <a:chExt cx="6983045" cy="10156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A30034-3CB4-4B82-A871-EF8A6C528609}"/>
                </a:ext>
              </a:extLst>
            </p:cNvPr>
            <p:cNvSpPr txBox="1"/>
            <p:nvPr/>
          </p:nvSpPr>
          <p:spPr>
            <a:xfrm>
              <a:off x="161925" y="1209675"/>
              <a:ext cx="6983045" cy="1015663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The </a:t>
              </a:r>
              <a:r>
                <a:rPr lang="en-CA" sz="2000" b="1" dirty="0"/>
                <a:t>AutoCorrect Options</a:t>
              </a:r>
              <a:r>
                <a:rPr lang="en-CA" sz="2000" dirty="0"/>
                <a:t> button         is what appears on the worksheet when an autocorrection has been made by Excel.</a:t>
              </a:r>
              <a:endParaRPr lang="en-GB" sz="2000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634491-9477-41BB-980B-622EEA036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8336" y="1228725"/>
              <a:ext cx="361953" cy="342387"/>
            </a:xfrm>
            <a:prstGeom prst="rect">
              <a:avLst/>
            </a:prstGeom>
          </p:spPr>
        </p:pic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BC15C2-1A5F-45C0-AC7F-5934B8B1797B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134099" y="1717507"/>
            <a:ext cx="781051" cy="30179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7ED0C7B-E025-4759-9DF9-EC673B44F0B5}"/>
              </a:ext>
            </a:extLst>
          </p:cNvPr>
          <p:cNvSpPr txBox="1"/>
          <p:nvPr/>
        </p:nvSpPr>
        <p:spPr>
          <a:xfrm>
            <a:off x="4246880" y="2611734"/>
            <a:ext cx="188721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Self Explanatory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7464B2E-D85B-4A76-9189-F7DE034ACF88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6134099" y="2803273"/>
            <a:ext cx="425837" cy="851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eft Brace 30">
            <a:extLst>
              <a:ext uri="{FF2B5EF4-FFF2-40B4-BE49-F238E27FC236}">
                <a16:creationId xmlns:a16="http://schemas.microsoft.com/office/drawing/2014/main" id="{63E42F89-384D-4A99-AA8F-6BA77F64F663}"/>
              </a:ext>
            </a:extLst>
          </p:cNvPr>
          <p:cNvSpPr/>
          <p:nvPr/>
        </p:nvSpPr>
        <p:spPr>
          <a:xfrm>
            <a:off x="6668659" y="2320966"/>
            <a:ext cx="409575" cy="984209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E37A18-FF6F-46A3-9A64-135FB48BA725}"/>
              </a:ext>
            </a:extLst>
          </p:cNvPr>
          <p:cNvSpPr txBox="1"/>
          <p:nvPr/>
        </p:nvSpPr>
        <p:spPr>
          <a:xfrm>
            <a:off x="161926" y="3327400"/>
            <a:ext cx="5972173" cy="132343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Replace as you type can be handy because it will fix common spelling errors, but you can also make common symbols easily such as copyright, registered, trademark, etc.</a:t>
            </a:r>
            <a:endParaRPr lang="en-GB" sz="2000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50544CA-1439-4323-8743-7D3C8D3850DA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6134099" y="3429000"/>
            <a:ext cx="880249" cy="5601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581E1C1-8EEC-4CC3-AC98-F0C87EE1F80C}"/>
              </a:ext>
            </a:extLst>
          </p:cNvPr>
          <p:cNvCxnSpPr>
            <a:cxnSpLocks/>
            <a:stCxn id="43" idx="3"/>
          </p:cNvCxnSpPr>
          <p:nvPr/>
        </p:nvCxnSpPr>
        <p:spPr>
          <a:xfrm flipV="1">
            <a:off x="6120392" y="4399280"/>
            <a:ext cx="402328" cy="10016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eft Brace 38">
            <a:extLst>
              <a:ext uri="{FF2B5EF4-FFF2-40B4-BE49-F238E27FC236}">
                <a16:creationId xmlns:a16="http://schemas.microsoft.com/office/drawing/2014/main" id="{C981A597-8B66-4459-8570-914B5E9EF2A5}"/>
              </a:ext>
            </a:extLst>
          </p:cNvPr>
          <p:cNvSpPr/>
          <p:nvPr/>
        </p:nvSpPr>
        <p:spPr>
          <a:xfrm>
            <a:off x="6604773" y="3601860"/>
            <a:ext cx="409575" cy="1589265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FF3B31-9D71-4E3A-B516-DA1B08D4AA32}"/>
              </a:ext>
            </a:extLst>
          </p:cNvPr>
          <p:cNvSpPr txBox="1"/>
          <p:nvPr/>
        </p:nvSpPr>
        <p:spPr>
          <a:xfrm>
            <a:off x="148219" y="4893114"/>
            <a:ext cx="5972173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customize the list of autocorrect items by adding in what you want to replace with the text you type into the cell.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76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 animBg="1"/>
      <p:bldP spid="32" grpId="0" animBg="1"/>
      <p:bldP spid="39" grpId="0" animBg="1"/>
      <p:bldP spid="4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72D64C-6041-4105-872D-6D806EFC9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86" y="1620082"/>
            <a:ext cx="5180952" cy="5130159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400AB-CF17-4F33-A757-6EC72AE956D7}"/>
              </a:ext>
            </a:extLst>
          </p:cNvPr>
          <p:cNvSpPr txBox="1"/>
          <p:nvPr/>
        </p:nvSpPr>
        <p:spPr>
          <a:xfrm>
            <a:off x="257175" y="247650"/>
            <a:ext cx="347285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 – AutoFormat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1509F-04CD-4720-B9B7-61832415CE13}"/>
              </a:ext>
            </a:extLst>
          </p:cNvPr>
          <p:cNvSpPr txBox="1"/>
          <p:nvPr/>
        </p:nvSpPr>
        <p:spPr>
          <a:xfrm>
            <a:off x="5805448" y="250856"/>
            <a:ext cx="319369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AutoFormat as You Type tab</a:t>
            </a:r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38DFBD-851A-4088-A642-1F4D0FA64545}"/>
              </a:ext>
            </a:extLst>
          </p:cNvPr>
          <p:cNvSpPr txBox="1"/>
          <p:nvPr/>
        </p:nvSpPr>
        <p:spPr>
          <a:xfrm>
            <a:off x="210068" y="789379"/>
            <a:ext cx="11771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AutoFormat</a:t>
            </a:r>
            <a:r>
              <a:rPr lang="en-CA" dirty="0"/>
              <a:t> is different from </a:t>
            </a:r>
            <a:r>
              <a:rPr lang="en-CA" b="1" dirty="0"/>
              <a:t>AutoCorrect</a:t>
            </a:r>
            <a:r>
              <a:rPr lang="en-CA" dirty="0"/>
              <a:t> in that </a:t>
            </a:r>
            <a:r>
              <a:rPr lang="en-CA" b="1" dirty="0"/>
              <a:t>AutoCorrect</a:t>
            </a:r>
            <a:r>
              <a:rPr lang="en-CA" dirty="0"/>
              <a:t> looks for one word or phrase and corrects what you have typed with text from a premade list, but …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6E407C-CB7F-4A0A-B213-CF891A7135AC}"/>
              </a:ext>
            </a:extLst>
          </p:cNvPr>
          <p:cNvSpPr txBox="1"/>
          <p:nvPr/>
        </p:nvSpPr>
        <p:spPr>
          <a:xfrm>
            <a:off x="210068" y="1726147"/>
            <a:ext cx="6451446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AutoFormat</a:t>
            </a:r>
            <a:r>
              <a:rPr lang="en-CA" sz="2000" dirty="0"/>
              <a:t>, however, looks for </a:t>
            </a:r>
            <a:r>
              <a:rPr lang="en-US" sz="2000" dirty="0"/>
              <a:t>URLs, network paths, and email addresses and replaces them with hyperlinks.</a:t>
            </a:r>
          </a:p>
          <a:p>
            <a:r>
              <a:rPr lang="en-US" sz="2000" dirty="0"/>
              <a:t>Here, you can disable this behavior.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FD221-490B-4F03-9DF1-21E7007DD378}"/>
              </a:ext>
            </a:extLst>
          </p:cNvPr>
          <p:cNvSpPr txBox="1"/>
          <p:nvPr/>
        </p:nvSpPr>
        <p:spPr>
          <a:xfrm>
            <a:off x="210068" y="2920340"/>
            <a:ext cx="6451445" cy="163121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enter data in a column beside other table data, or enter data in a row below other table data, </a:t>
            </a:r>
            <a:r>
              <a:rPr lang="en-CA" sz="2000" b="1" dirty="0"/>
              <a:t>AutoFormat </a:t>
            </a:r>
            <a:r>
              <a:rPr lang="en-CA" sz="2000" dirty="0"/>
              <a:t>will automatically include that data into the existing table data.</a:t>
            </a:r>
          </a:p>
          <a:p>
            <a:r>
              <a:rPr lang="en-CA" sz="2000" dirty="0"/>
              <a:t>This behaviour can be disabled here by deselecting the check box.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B95365-1C76-4BA6-A9F0-7D4EBF5E0269}"/>
              </a:ext>
            </a:extLst>
          </p:cNvPr>
          <p:cNvSpPr txBox="1"/>
          <p:nvPr/>
        </p:nvSpPr>
        <p:spPr>
          <a:xfrm>
            <a:off x="210068" y="4730086"/>
            <a:ext cx="6451446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option causes </a:t>
            </a:r>
            <a:r>
              <a:rPr lang="en-CA" sz="2000" b="1" dirty="0"/>
              <a:t>AutoFormat </a:t>
            </a:r>
            <a:r>
              <a:rPr lang="en-CA" sz="2000" dirty="0"/>
              <a:t>to fill in formulas in a column automatically from one that you entered, like filling in the totals column.</a:t>
            </a:r>
            <a:endParaRPr lang="en-GB" sz="20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C48A7F5-1DA8-40FC-AC4C-8FB8BD95E55F}"/>
              </a:ext>
            </a:extLst>
          </p:cNvPr>
          <p:cNvCxnSpPr>
            <a:cxnSpLocks/>
          </p:cNvCxnSpPr>
          <p:nvPr/>
        </p:nvCxnSpPr>
        <p:spPr>
          <a:xfrm>
            <a:off x="6661513" y="2466860"/>
            <a:ext cx="653686" cy="2476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6CE0B1-FF95-4B52-BBD2-83C4088BE3E4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6661513" y="3489119"/>
            <a:ext cx="653686" cy="24682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D7025AB-B24B-446B-9765-359E40ADDA30}"/>
              </a:ext>
            </a:extLst>
          </p:cNvPr>
          <p:cNvCxnSpPr>
            <a:cxnSpLocks/>
          </p:cNvCxnSpPr>
          <p:nvPr/>
        </p:nvCxnSpPr>
        <p:spPr>
          <a:xfrm flipV="1">
            <a:off x="6661513" y="3657600"/>
            <a:ext cx="653687" cy="64714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62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4D5025-CDCE-4236-9234-CDC3FE2FB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244" y="1574743"/>
            <a:ext cx="5180952" cy="5130159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6FCB8-033F-4798-BBCE-19D3B0E2B27B}"/>
              </a:ext>
            </a:extLst>
          </p:cNvPr>
          <p:cNvSpPr txBox="1"/>
          <p:nvPr/>
        </p:nvSpPr>
        <p:spPr>
          <a:xfrm>
            <a:off x="257176" y="247650"/>
            <a:ext cx="28481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 – Actions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CE8CFB-2D89-4F77-9397-3F9CDF0369ED}"/>
              </a:ext>
            </a:extLst>
          </p:cNvPr>
          <p:cNvSpPr txBox="1"/>
          <p:nvPr/>
        </p:nvSpPr>
        <p:spPr>
          <a:xfrm>
            <a:off x="8386107" y="287482"/>
            <a:ext cx="140111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Actions tab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05680D-43DA-4D52-948D-734A35BBF9AF}"/>
              </a:ext>
            </a:extLst>
          </p:cNvPr>
          <p:cNvSpPr txBox="1"/>
          <p:nvPr/>
        </p:nvSpPr>
        <p:spPr>
          <a:xfrm>
            <a:off x="1127760" y="924759"/>
            <a:ext cx="9392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Excel provides a mechanism for adding additional actions to the right-click context menu.</a:t>
            </a:r>
            <a:endParaRPr lang="en-GB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D761C5-6EEE-43FB-8AB9-A4618DE96762}"/>
              </a:ext>
            </a:extLst>
          </p:cNvPr>
          <p:cNvSpPr txBox="1"/>
          <p:nvPr/>
        </p:nvSpPr>
        <p:spPr>
          <a:xfrm>
            <a:off x="164804" y="3067243"/>
            <a:ext cx="6451446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XML formatted date can be selected but does not add the function to the right-click context menu.</a:t>
            </a:r>
            <a:endParaRPr lang="en-GB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E1E2AC-033E-434A-BE7F-01F8C4F61899}"/>
              </a:ext>
            </a:extLst>
          </p:cNvPr>
          <p:cNvSpPr txBox="1"/>
          <p:nvPr/>
        </p:nvSpPr>
        <p:spPr>
          <a:xfrm>
            <a:off x="1127760" y="2175189"/>
            <a:ext cx="548849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this checkbox to enable additional actions.</a:t>
            </a:r>
            <a:endParaRPr lang="en-GB" sz="2000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9DED8FD-9D7C-4862-82C2-E4356EA0D4B6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6616250" y="2375244"/>
            <a:ext cx="394742" cy="40404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D647E6B2-8665-41FD-AEBC-3E241AC62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59" y="1572482"/>
            <a:ext cx="5195449" cy="5144514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0BA8AEB-31F1-469F-9E78-0A6314E4547A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6616250" y="3421186"/>
            <a:ext cx="72943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1617106-B85C-4C81-BC3D-268893F7790A}"/>
              </a:ext>
            </a:extLst>
          </p:cNvPr>
          <p:cNvSpPr txBox="1"/>
          <p:nvPr/>
        </p:nvSpPr>
        <p:spPr>
          <a:xfrm>
            <a:off x="1814411" y="4747836"/>
            <a:ext cx="3152232" cy="1631216"/>
          </a:xfrm>
          <a:prstGeom prst="rect">
            <a:avLst/>
          </a:prstGeom>
          <a:solidFill>
            <a:schemeClr val="bg1">
              <a:alpha val="95000"/>
            </a:schemeClr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>
                <a:solidFill>
                  <a:srgbClr val="740000"/>
                </a:solidFill>
              </a:rPr>
              <a:t>Presently there are no actions that can be added to the right-click context menu until Microsoft creates some to be added.</a:t>
            </a:r>
          </a:p>
        </p:txBody>
      </p:sp>
    </p:spTree>
    <p:extLst>
      <p:ext uri="{BB962C8B-B14F-4D97-AF65-F5344CB8AC3E}">
        <p14:creationId xmlns:p14="http://schemas.microsoft.com/office/powerpoint/2010/main" val="282713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4" grpId="0" animBg="1"/>
      <p:bldP spid="34" grpId="1" animBg="1"/>
      <p:bldP spid="12" grpId="0" animBg="1"/>
      <p:bldP spid="12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721D414-D4E9-4D7A-BAC7-C2C5A019E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283" y="3610309"/>
            <a:ext cx="1080299" cy="18068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16610C-5FC6-410B-989E-3753F1CAC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6" y="5409495"/>
            <a:ext cx="10693400" cy="133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4B9ED6-D086-42EF-A8EF-597246F9B2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788" y="73739"/>
            <a:ext cx="5180952" cy="5130159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400AB-CF17-4F33-A757-6EC72AE956D7}"/>
              </a:ext>
            </a:extLst>
          </p:cNvPr>
          <p:cNvSpPr txBox="1"/>
          <p:nvPr/>
        </p:nvSpPr>
        <p:spPr>
          <a:xfrm>
            <a:off x="257175" y="247650"/>
            <a:ext cx="408848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 – Math AutoCorrect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032E2-F2EB-40E1-BD02-C91BC7B00A22}"/>
              </a:ext>
            </a:extLst>
          </p:cNvPr>
          <p:cNvSpPr txBox="1"/>
          <p:nvPr/>
        </p:nvSpPr>
        <p:spPr>
          <a:xfrm>
            <a:off x="138407" y="1393372"/>
            <a:ext cx="6453289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Math Auto-Correction </a:t>
            </a:r>
            <a:r>
              <a:rPr lang="en-CA" sz="2000" dirty="0"/>
              <a:t>is similar to </a:t>
            </a:r>
            <a:r>
              <a:rPr lang="en-CA" sz="2000" b="1" dirty="0"/>
              <a:t>AutoCorrect</a:t>
            </a:r>
            <a:r>
              <a:rPr lang="en-CA" sz="2000" dirty="0"/>
              <a:t> in that you have a </a:t>
            </a:r>
            <a:r>
              <a:rPr lang="en-CA" sz="2000" b="1" dirty="0"/>
              <a:t>list of text items</a:t>
            </a:r>
            <a:r>
              <a:rPr lang="en-CA" sz="2000" dirty="0"/>
              <a:t> that when typed to the cell or text box is then replaced with other text.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FF00EE-6D3A-4319-B675-BDB2A93E0DB5}"/>
              </a:ext>
            </a:extLst>
          </p:cNvPr>
          <p:cNvSpPr/>
          <p:nvPr/>
        </p:nvSpPr>
        <p:spPr>
          <a:xfrm>
            <a:off x="159628" y="3862200"/>
            <a:ext cx="5287145" cy="1015663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These math symbols can also be accessed through the </a:t>
            </a:r>
            <a:r>
              <a:rPr lang="en-CA" sz="2000" b="1" dirty="0"/>
              <a:t>Equation</a:t>
            </a:r>
            <a:r>
              <a:rPr lang="en-CA" sz="2000" dirty="0"/>
              <a:t> dialog found in the Insert ribbon and in the </a:t>
            </a:r>
            <a:r>
              <a:rPr lang="en-CA" sz="2000" b="1" dirty="0"/>
              <a:t>Symbols</a:t>
            </a:r>
            <a:r>
              <a:rPr lang="en-CA" sz="2000" dirty="0"/>
              <a:t> group.</a:t>
            </a:r>
            <a:endParaRPr lang="en-GB" sz="2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291ED6-5017-4DF1-9743-41B4B266B1DA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3922795"/>
            <a:ext cx="4318000" cy="18263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30133E8-9165-4A9D-9018-37E3B325CA57}"/>
              </a:ext>
            </a:extLst>
          </p:cNvPr>
          <p:cNvSpPr/>
          <p:nvPr/>
        </p:nvSpPr>
        <p:spPr>
          <a:xfrm>
            <a:off x="10413999" y="5737074"/>
            <a:ext cx="533987" cy="835541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8F6FE8-09CF-41E7-BA30-5B8C2AD5990C}"/>
              </a:ext>
            </a:extLst>
          </p:cNvPr>
          <p:cNvSpPr txBox="1"/>
          <p:nvPr/>
        </p:nvSpPr>
        <p:spPr>
          <a:xfrm>
            <a:off x="138407" y="2579553"/>
            <a:ext cx="6461760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difference is that in this case you can insert math symbols that you would otherwise have to go to the Equations dialog to insert.</a:t>
            </a:r>
          </a:p>
        </p:txBody>
      </p:sp>
    </p:spTree>
    <p:extLst>
      <p:ext uri="{BB962C8B-B14F-4D97-AF65-F5344CB8AC3E}">
        <p14:creationId xmlns:p14="http://schemas.microsoft.com/office/powerpoint/2010/main" val="227029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7" grpId="0" animBg="1"/>
      <p:bldP spid="7" grpId="1" animBg="1"/>
      <p:bldP spid="12" grpId="0" animBg="1"/>
      <p:bldP spid="12" grpId="1" animBg="1"/>
      <p:bldP spid="26" grpId="0" animBg="1"/>
      <p:bldP spid="26" grpId="1" animBg="1"/>
      <p:bldP spid="19" grpId="0" animBg="1"/>
      <p:bldP spid="19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85008A-4E22-44CC-BAB0-A3F6813FA829}"/>
              </a:ext>
            </a:extLst>
          </p:cNvPr>
          <p:cNvSpPr txBox="1"/>
          <p:nvPr/>
        </p:nvSpPr>
        <p:spPr>
          <a:xfrm>
            <a:off x="228600" y="247650"/>
            <a:ext cx="10191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Autofill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3D09EF-5622-4F53-96B6-5AB3C3CFC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66" y="1184949"/>
            <a:ext cx="4160525" cy="2113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802366-4498-459F-8BA1-6942C7191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727" y="1184949"/>
            <a:ext cx="4746889" cy="2298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496A90-2AC7-4776-A3FE-60E0B4A8C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998" y="4463342"/>
            <a:ext cx="4484339" cy="22755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C8AB13-430A-4E57-9CBC-8DC0E14C7043}"/>
              </a:ext>
            </a:extLst>
          </p:cNvPr>
          <p:cNvSpPr txBox="1"/>
          <p:nvPr/>
        </p:nvSpPr>
        <p:spPr>
          <a:xfrm>
            <a:off x="3026665" y="247650"/>
            <a:ext cx="638894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US" sz="2000" dirty="0"/>
              <a:t>Autofill provides an easy way to fill in cells with similar data.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6955CC-4B25-4372-972D-5A7DB406CBBE}"/>
              </a:ext>
            </a:extLst>
          </p:cNvPr>
          <p:cNvSpPr txBox="1"/>
          <p:nvPr/>
        </p:nvSpPr>
        <p:spPr>
          <a:xfrm>
            <a:off x="227708" y="3802507"/>
            <a:ext cx="2424957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Enter information in two cells, in the case of this example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US" dirty="0"/>
              <a:t>Monday in A1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US" dirty="0"/>
              <a:t>Tuesday in B1.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3D6A0B-E6BB-4DFE-9AFC-6F335FF0E1AD}"/>
              </a:ext>
            </a:extLst>
          </p:cNvPr>
          <p:cNvCxnSpPr>
            <a:stCxn id="11" idx="0"/>
          </p:cNvCxnSpPr>
          <p:nvPr/>
        </p:nvCxnSpPr>
        <p:spPr>
          <a:xfrm flipH="1" flipV="1">
            <a:off x="1246883" y="3298496"/>
            <a:ext cx="193304" cy="50401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1D8188F-AFBC-461B-886B-C58F414BC735}"/>
              </a:ext>
            </a:extLst>
          </p:cNvPr>
          <p:cNvSpPr/>
          <p:nvPr/>
        </p:nvSpPr>
        <p:spPr>
          <a:xfrm>
            <a:off x="506995" y="2951430"/>
            <a:ext cx="1294646" cy="34706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DC94A9-47F7-46FD-8C46-2E11290CAB94}"/>
              </a:ext>
            </a:extLst>
          </p:cNvPr>
          <p:cNvSpPr txBox="1"/>
          <p:nvPr/>
        </p:nvSpPr>
        <p:spPr>
          <a:xfrm>
            <a:off x="7206558" y="3697466"/>
            <a:ext cx="4825497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Pick up the Autofill handle and drag the box to the right to fill in the remaining days in the week.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BA18916-D777-4D54-A3AE-2CFA2BD4FEB5}"/>
              </a:ext>
            </a:extLst>
          </p:cNvPr>
          <p:cNvCxnSpPr/>
          <p:nvPr/>
        </p:nvCxnSpPr>
        <p:spPr>
          <a:xfrm flipV="1">
            <a:off x="7469109" y="3213980"/>
            <a:ext cx="416459" cy="48348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488895A-DD7C-4A02-B2BD-F537589C1FB6}"/>
              </a:ext>
            </a:extLst>
          </p:cNvPr>
          <p:cNvSpPr txBox="1"/>
          <p:nvPr/>
        </p:nvSpPr>
        <p:spPr>
          <a:xfrm>
            <a:off x="7813138" y="4461324"/>
            <a:ext cx="346747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how Wednesday to Sunday are auto-filled.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2C69BBA-E2F2-4879-B168-3F754228457C}"/>
              </a:ext>
            </a:extLst>
          </p:cNvPr>
          <p:cNvCxnSpPr>
            <a:cxnSpLocks/>
            <a:stCxn id="21" idx="1"/>
            <a:endCxn id="24" idx="1"/>
          </p:cNvCxnSpPr>
          <p:nvPr/>
        </p:nvCxnSpPr>
        <p:spPr>
          <a:xfrm flipH="1">
            <a:off x="5975288" y="4784490"/>
            <a:ext cx="1837850" cy="126929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552C53B8-6BE5-4A37-A414-0D2E78B9060B}"/>
              </a:ext>
            </a:extLst>
          </p:cNvPr>
          <p:cNvSpPr/>
          <p:nvPr/>
        </p:nvSpPr>
        <p:spPr>
          <a:xfrm rot="5400000">
            <a:off x="5830432" y="4777243"/>
            <a:ext cx="289711" cy="2842788"/>
          </a:xfrm>
          <a:prstGeom prst="lef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BC03539-4061-4203-A548-1D68B5359FF0}"/>
              </a:ext>
            </a:extLst>
          </p:cNvPr>
          <p:cNvGrpSpPr/>
          <p:nvPr/>
        </p:nvGrpSpPr>
        <p:grpSpPr>
          <a:xfrm>
            <a:off x="7885568" y="3207965"/>
            <a:ext cx="2663145" cy="369332"/>
            <a:chOff x="7885568" y="3207965"/>
            <a:chExt cx="2663145" cy="36933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F470CDF-AB8C-408A-95E5-7F1119BEEF29}"/>
                </a:ext>
              </a:extLst>
            </p:cNvPr>
            <p:cNvCxnSpPr/>
            <p:nvPr/>
          </p:nvCxnSpPr>
          <p:spPr>
            <a:xfrm>
              <a:off x="7885568" y="3298496"/>
              <a:ext cx="2663145" cy="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5AF935-901D-4EA2-88BE-A070DBD83BB3}"/>
                </a:ext>
              </a:extLst>
            </p:cNvPr>
            <p:cNvSpPr txBox="1"/>
            <p:nvPr/>
          </p:nvSpPr>
          <p:spPr>
            <a:xfrm>
              <a:off x="8374450" y="3207965"/>
              <a:ext cx="1747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drag to the right</a:t>
              </a:r>
              <a:endParaRPr lang="en-GB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2D397645-A9B9-4F5B-A967-1EF112CEC4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777" y="5129478"/>
            <a:ext cx="1776200" cy="1609375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73E21D73-D1BD-4E48-823B-BE36C0B61234}"/>
              </a:ext>
            </a:extLst>
          </p:cNvPr>
          <p:cNvSpPr/>
          <p:nvPr/>
        </p:nvSpPr>
        <p:spPr>
          <a:xfrm>
            <a:off x="7342363" y="6464175"/>
            <a:ext cx="280655" cy="256572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B487C8F-AF00-4936-9B26-EB559B3EAE5F}"/>
              </a:ext>
            </a:extLst>
          </p:cNvPr>
          <p:cNvCxnSpPr>
            <a:cxnSpLocks/>
            <a:stCxn id="31" idx="6"/>
          </p:cNvCxnSpPr>
          <p:nvPr/>
        </p:nvCxnSpPr>
        <p:spPr>
          <a:xfrm flipV="1">
            <a:off x="7623018" y="6052909"/>
            <a:ext cx="2209759" cy="5395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3B1526-BA2B-405B-9235-A89A9611C69C}"/>
              </a:ext>
            </a:extLst>
          </p:cNvPr>
          <p:cNvSpPr txBox="1"/>
          <p:nvPr/>
        </p:nvSpPr>
        <p:spPr>
          <a:xfrm>
            <a:off x="7813133" y="5102420"/>
            <a:ext cx="1683949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Autofill button displays a menu of options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15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10" grpId="0" animBg="1"/>
      <p:bldP spid="11" grpId="0" animBg="1"/>
      <p:bldP spid="11" grpId="1" animBg="1"/>
      <p:bldP spid="11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21" grpId="0" animBg="1"/>
      <p:bldP spid="21" grpId="1" animBg="1"/>
      <p:bldP spid="24" grpId="0" animBg="1"/>
      <p:bldP spid="24" grpId="1" animBg="1"/>
      <p:bldP spid="31" grpId="0" animBg="1"/>
      <p:bldP spid="31" grpId="1" animBg="1"/>
      <p:bldP spid="34" grpId="0" animBg="1"/>
      <p:bldP spid="34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8BB988-35E6-40A4-A336-425573BA12DA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D96686A-C4DD-421C-A0AD-F91AFB252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20343" y="247650"/>
            <a:ext cx="6792685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809625" indent="-809625"/>
            <a:r>
              <a:rPr lang="en-CA" sz="2000" b="1" dirty="0"/>
              <a:t>Paste</a:t>
            </a:r>
            <a:r>
              <a:rPr lang="en-CA" sz="2000" dirty="0"/>
              <a:t> -  Paste all: content, formula(s) and source formatting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1" y="1660558"/>
            <a:ext cx="6792687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201738" indent="-1201738"/>
            <a:r>
              <a:rPr lang="en-CA" sz="2000" b="1" dirty="0"/>
              <a:t>Formulas</a:t>
            </a:r>
            <a:r>
              <a:rPr lang="en-CA" sz="2000" dirty="0"/>
              <a:t> – Paste only the formula(s), maintaining destination formatting.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28BA0-D4CD-43EF-8874-2006A1B0F2A8}"/>
              </a:ext>
            </a:extLst>
          </p:cNvPr>
          <p:cNvSpPr txBox="1"/>
          <p:nvPr/>
        </p:nvSpPr>
        <p:spPr>
          <a:xfrm>
            <a:off x="4920340" y="5340358"/>
            <a:ext cx="6792689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683000" indent="-3683000"/>
            <a:r>
              <a:rPr lang="en-CA" sz="2000" b="1" dirty="0"/>
              <a:t>Formulas &amp; Numbers Formatting </a:t>
            </a:r>
            <a:r>
              <a:rPr lang="en-CA" sz="2000" dirty="0"/>
              <a:t>– Paste both the formulas and the original formatting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20341" y="3500458"/>
            <a:ext cx="6792688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778125" indent="-2778125"/>
            <a:r>
              <a:rPr lang="en-CA" sz="2000" b="1" dirty="0"/>
              <a:t>Keep Source Formatting</a:t>
            </a:r>
            <a:r>
              <a:rPr lang="en-CA" sz="2000" dirty="0"/>
              <a:t> – Paste content while maintaining the original formatting.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</p:cNvCxnSpPr>
          <p:nvPr/>
        </p:nvCxnSpPr>
        <p:spPr>
          <a:xfrm flipH="1">
            <a:off x="3100251" y="381168"/>
            <a:ext cx="1820091" cy="214836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5" y="2014501"/>
            <a:ext cx="1402076" cy="47563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</p:cNvCxnSpPr>
          <p:nvPr/>
        </p:nvCxnSpPr>
        <p:spPr>
          <a:xfrm flipH="1" flipV="1">
            <a:off x="4266215" y="2692910"/>
            <a:ext cx="654126" cy="80103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7383B3-36A7-435C-9700-A437E540B760}"/>
              </a:ext>
            </a:extLst>
          </p:cNvPr>
          <p:cNvCxnSpPr>
            <a:cxnSpLocks/>
          </p:cNvCxnSpPr>
          <p:nvPr/>
        </p:nvCxnSpPr>
        <p:spPr>
          <a:xfrm flipH="1" flipV="1">
            <a:off x="3892731" y="2788863"/>
            <a:ext cx="1027609" cy="257427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2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D0A4099-0A54-4E9D-A534-C4788AF42717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3F98866-ECC0-43FE-B183-9611BBCDA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15447" y="630833"/>
            <a:ext cx="5373189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306513" indent="-1306513"/>
            <a:r>
              <a:rPr lang="en-CA" sz="2000" b="1" dirty="0"/>
              <a:t>No Borders</a:t>
            </a:r>
            <a:r>
              <a:rPr lang="en-CA" sz="2000" dirty="0"/>
              <a:t> -  Paste all content and source formatting except borders.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33950" y="2021688"/>
            <a:ext cx="5373190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323975" indent="-1323975"/>
            <a:r>
              <a:rPr lang="en-CA" sz="2000" b="1" dirty="0"/>
              <a:t>Keep Source Column Width</a:t>
            </a:r>
            <a:r>
              <a:rPr lang="en-CA" sz="2000" dirty="0"/>
              <a:t> – Paste all, including the column width, from the source.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15446" y="3456649"/>
            <a:ext cx="5378086" cy="1323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296988" indent="-1296988"/>
            <a:r>
              <a:rPr lang="en-CA" sz="2000" b="1" dirty="0"/>
              <a:t>Merge Conditional Formatting </a:t>
            </a:r>
            <a:r>
              <a:rPr lang="en-CA" sz="2000" dirty="0"/>
              <a:t>– When the source and destination have conditional formatting applied, they will be merged.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</p:cNvCxnSpPr>
          <p:nvPr/>
        </p:nvCxnSpPr>
        <p:spPr>
          <a:xfrm flipH="1">
            <a:off x="3100251" y="764351"/>
            <a:ext cx="1820091" cy="214836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31872" y="2375631"/>
            <a:ext cx="1402078" cy="51502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</p:cNvCxnSpPr>
          <p:nvPr/>
        </p:nvCxnSpPr>
        <p:spPr>
          <a:xfrm flipH="1" flipV="1">
            <a:off x="3875316" y="3158544"/>
            <a:ext cx="1040130" cy="23265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594BF-632E-4E03-A3D2-660C9729908A}"/>
              </a:ext>
            </a:extLst>
          </p:cNvPr>
          <p:cNvSpPr txBox="1"/>
          <p:nvPr/>
        </p:nvSpPr>
        <p:spPr>
          <a:xfrm>
            <a:off x="4920342" y="5485110"/>
            <a:ext cx="5368294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314450" indent="-1314450"/>
            <a:r>
              <a:rPr lang="en-CA" sz="2000" b="1" dirty="0"/>
              <a:t>Transpose</a:t>
            </a:r>
            <a:r>
              <a:rPr lang="en-CA" sz="2000" dirty="0"/>
              <a:t> – Pastes with all formatting, row data to column and vice versa.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A3B0DAE-934A-46CB-9324-667A08381CC5}"/>
              </a:ext>
            </a:extLst>
          </p:cNvPr>
          <p:cNvCxnSpPr>
            <a:cxnSpLocks/>
          </p:cNvCxnSpPr>
          <p:nvPr/>
        </p:nvCxnSpPr>
        <p:spPr>
          <a:xfrm flipH="1" flipV="1">
            <a:off x="4219303" y="3041717"/>
            <a:ext cx="696143" cy="4149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55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3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15F92E-018F-42B6-9C62-4479CC08567B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6A4481-838D-44CC-B234-A3A8AB048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19169" y="1514470"/>
            <a:ext cx="5373190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809625" indent="-809625"/>
            <a:r>
              <a:rPr lang="en-CA" sz="2000" b="1" dirty="0"/>
              <a:t>Values</a:t>
            </a:r>
            <a:r>
              <a:rPr lang="en-CA" sz="2000" dirty="0"/>
              <a:t> -  Paste the values of the formula(s) only.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2" y="2757330"/>
            <a:ext cx="5373190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896938" indent="-896938"/>
            <a:r>
              <a:rPr lang="en-CA" sz="2000" b="1" dirty="0"/>
              <a:t>Values and Numbers Formatting</a:t>
            </a:r>
            <a:r>
              <a:rPr lang="en-CA" sz="2000" dirty="0"/>
              <a:t> – Paste the values of the formula(s) and the number formatting only.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20342" y="4615743"/>
            <a:ext cx="5373190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896938" indent="-896938"/>
            <a:r>
              <a:rPr lang="en-CA" sz="2000" b="1" dirty="0"/>
              <a:t>Values and Source Formatting </a:t>
            </a:r>
            <a:r>
              <a:rPr lang="en-CA" sz="2000" dirty="0"/>
              <a:t>– Pastes the values of the formula(s) and all the source formatting.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134641" y="1714525"/>
            <a:ext cx="1784528" cy="18930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4" y="3265162"/>
            <a:ext cx="1402078" cy="32174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</p:cNvCxnSpPr>
          <p:nvPr/>
        </p:nvCxnSpPr>
        <p:spPr>
          <a:xfrm flipH="1" flipV="1">
            <a:off x="3881329" y="3819159"/>
            <a:ext cx="1052126" cy="7947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61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946F5E-8A00-4AB9-A31D-6F80F10DD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41412"/>
            <a:ext cx="4342857" cy="57777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3F98866-ECC0-43FE-B183-9611BBCDA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85" y="2151856"/>
            <a:ext cx="1726984" cy="2742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15447" y="740807"/>
            <a:ext cx="5373189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306513" indent="-1306513"/>
            <a:r>
              <a:rPr lang="en-CA" sz="2000" b="1" dirty="0"/>
              <a:t>Formatting</a:t>
            </a:r>
            <a:r>
              <a:rPr lang="en-CA" sz="2000" dirty="0"/>
              <a:t>-  Paste the source formatting only.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2" y="2043741"/>
            <a:ext cx="5373190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254125" indent="-1254125"/>
            <a:r>
              <a:rPr lang="en-CA" sz="2000" b="1" dirty="0"/>
              <a:t>Paste Link</a:t>
            </a:r>
            <a:r>
              <a:rPr lang="en-CA" sz="2000" dirty="0"/>
              <a:t>– Paste the hyperlink only, no formatting.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15446" y="3456649"/>
            <a:ext cx="5378086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296988" indent="-1296988"/>
            <a:r>
              <a:rPr lang="en-CA" sz="2000" b="1" dirty="0"/>
              <a:t>Picture </a:t>
            </a:r>
            <a:r>
              <a:rPr lang="en-CA" sz="2000" dirty="0"/>
              <a:t>– Paste the picture from the source only.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039293" y="940862"/>
            <a:ext cx="1876154" cy="326537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4" y="2397684"/>
            <a:ext cx="1402078" cy="183063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3892536" y="4474149"/>
            <a:ext cx="1022910" cy="48328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594BF-632E-4E03-A3D2-660C9729908A}"/>
              </a:ext>
            </a:extLst>
          </p:cNvPr>
          <p:cNvSpPr txBox="1"/>
          <p:nvPr/>
        </p:nvSpPr>
        <p:spPr>
          <a:xfrm>
            <a:off x="4915446" y="4757374"/>
            <a:ext cx="609799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733550" indent="-1733550"/>
            <a:r>
              <a:rPr lang="en-CA" sz="2000" b="1" dirty="0"/>
              <a:t>Linked Picture</a:t>
            </a:r>
            <a:r>
              <a:rPr lang="en-CA" sz="2000" dirty="0"/>
              <a:t> – Pastes a link to the picture in the source.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A3B0DAE-934A-46CB-9324-667A08381CC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4328162" y="3656704"/>
            <a:ext cx="587284" cy="54953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0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6434602-82C3-4F41-A9C1-8C5F5BA0C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158" y="1784997"/>
            <a:ext cx="8308730" cy="50253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2DBD42-3443-4C44-9D31-59BF8EA91221}"/>
              </a:ext>
            </a:extLst>
          </p:cNvPr>
          <p:cNvSpPr txBox="1"/>
          <p:nvPr/>
        </p:nvSpPr>
        <p:spPr>
          <a:xfrm>
            <a:off x="201335" y="1601412"/>
            <a:ext cx="3393016" cy="1015663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Alt</a:t>
            </a:r>
            <a:r>
              <a:rPr lang="en-CA" sz="2000" dirty="0"/>
              <a:t> – Touch the </a:t>
            </a:r>
            <a:r>
              <a:rPr lang="en-CA" sz="2000" b="1" dirty="0"/>
              <a:t>Alt</a:t>
            </a:r>
            <a:r>
              <a:rPr lang="en-CA" sz="2000" dirty="0"/>
              <a:t> key on the keyboard to gain access to the ribbon via the keyboard.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29110-690C-4A34-8BC3-6B09C89F6A8B}"/>
              </a:ext>
            </a:extLst>
          </p:cNvPr>
          <p:cNvSpPr txBox="1"/>
          <p:nvPr/>
        </p:nvSpPr>
        <p:spPr>
          <a:xfrm>
            <a:off x="5706533" y="131928"/>
            <a:ext cx="4991421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/>
              <a:t>Navigating  the ribbon using the keyboard only</a:t>
            </a:r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D70686-42D7-4EE8-ACEA-53E9851C2050}"/>
              </a:ext>
            </a:extLst>
          </p:cNvPr>
          <p:cNvSpPr txBox="1"/>
          <p:nvPr/>
        </p:nvSpPr>
        <p:spPr>
          <a:xfrm>
            <a:off x="5459846" y="1201302"/>
            <a:ext cx="5851621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Pressing the </a:t>
            </a:r>
            <a:r>
              <a:rPr lang="en-CA" b="1" dirty="0"/>
              <a:t>Esc</a:t>
            </a:r>
            <a:r>
              <a:rPr lang="en-CA" dirty="0"/>
              <a:t> on the keyboard goes back one  level.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F5D95C-CB8C-4EC2-A1ED-CF06CEF1C43F}"/>
              </a:ext>
            </a:extLst>
          </p:cNvPr>
          <p:cNvSpPr txBox="1"/>
          <p:nvPr/>
        </p:nvSpPr>
        <p:spPr>
          <a:xfrm>
            <a:off x="201335" y="142872"/>
            <a:ext cx="41611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 without the mouse</a:t>
            </a:r>
            <a:endParaRPr lang="en-GB" sz="2000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5EB06CC6-D412-419C-AA64-CDF6FCC59E80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92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5D911A-ADE8-486F-B115-B5167073E70C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3F98866-ECC0-43FE-B183-9611BBCDA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4127863" y="4807131"/>
            <a:ext cx="1768475" cy="15866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594BF-632E-4E03-A3D2-660C9729908A}"/>
              </a:ext>
            </a:extLst>
          </p:cNvPr>
          <p:cNvSpPr txBox="1"/>
          <p:nvPr/>
        </p:nvSpPr>
        <p:spPr>
          <a:xfrm>
            <a:off x="5896338" y="6193766"/>
            <a:ext cx="5373190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733550" indent="-1733550"/>
            <a:r>
              <a:rPr lang="en-CA" sz="2000" b="1" dirty="0"/>
              <a:t>Paste Special …</a:t>
            </a:r>
            <a:r>
              <a:rPr lang="en-CA" sz="2000" dirty="0"/>
              <a:t> - Displays the </a:t>
            </a:r>
            <a:r>
              <a:rPr lang="en-CA" sz="2000" b="1" dirty="0"/>
              <a:t>Paste Special </a:t>
            </a:r>
            <a:r>
              <a:rPr lang="en-CA" sz="2000" dirty="0"/>
              <a:t>Dialog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19A33D-E27F-4E6D-873C-5FC9F4F4D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432" y="231497"/>
            <a:ext cx="5053968" cy="4190476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C2A72C7-959D-4FBA-B150-C376DA8EE3C3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4284617" y="2326735"/>
            <a:ext cx="2624815" cy="238460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98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632251-677D-4537-A1E2-EAF7A6634774}"/>
              </a:ext>
            </a:extLst>
          </p:cNvPr>
          <p:cNvSpPr txBox="1"/>
          <p:nvPr/>
        </p:nvSpPr>
        <p:spPr>
          <a:xfrm>
            <a:off x="665461" y="1881027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Getting around without the mouse	         </a:t>
            </a:r>
            <a:r>
              <a:rPr lang="en-CA" sz="1200" dirty="0"/>
              <a:t>Slide 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54BDE3-7F7E-4FB5-A3E7-1729319038AC}"/>
              </a:ext>
            </a:extLst>
          </p:cNvPr>
          <p:cNvSpPr txBox="1"/>
          <p:nvPr/>
        </p:nvSpPr>
        <p:spPr>
          <a:xfrm>
            <a:off x="684515" y="2510300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Tips for working with cell contents	         </a:t>
            </a:r>
            <a:r>
              <a:rPr lang="en-CA" sz="1200" dirty="0"/>
              <a:t>Slide 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6398DA-86E7-4A74-95EA-EB513CD7C3DD}"/>
              </a:ext>
            </a:extLst>
          </p:cNvPr>
          <p:cNvSpPr txBox="1"/>
          <p:nvPr/>
        </p:nvSpPr>
        <p:spPr>
          <a:xfrm>
            <a:off x="679754" y="3139573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Developer Ribbon			         </a:t>
            </a:r>
            <a:r>
              <a:rPr lang="en-CA" sz="1200" dirty="0"/>
              <a:t>Slide 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BB2FA9-8A85-4CE9-B6E3-A5377D5D4ABB}"/>
              </a:ext>
            </a:extLst>
          </p:cNvPr>
          <p:cNvSpPr txBox="1"/>
          <p:nvPr/>
        </p:nvSpPr>
        <p:spPr>
          <a:xfrm>
            <a:off x="679754" y="5016940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Worksheet Tab			         </a:t>
            </a:r>
            <a:r>
              <a:rPr lang="en-CA" sz="1200" dirty="0"/>
              <a:t>Slide 37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78AE1E7-8279-40D4-8404-12916AFB2518}"/>
              </a:ext>
            </a:extLst>
          </p:cNvPr>
          <p:cNvSpPr txBox="1"/>
          <p:nvPr/>
        </p:nvSpPr>
        <p:spPr>
          <a:xfrm>
            <a:off x="6263384" y="1884978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Absolute vs. Relative References	         </a:t>
            </a:r>
            <a:r>
              <a:rPr lang="en-CA" sz="1200" dirty="0"/>
              <a:t>Slide 40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D5DAF38-56E8-4743-9A83-314F80E34B3F}"/>
              </a:ext>
            </a:extLst>
          </p:cNvPr>
          <p:cNvSpPr txBox="1"/>
          <p:nvPr/>
        </p:nvSpPr>
        <p:spPr>
          <a:xfrm>
            <a:off x="6263385" y="2503332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Data Validation			         </a:t>
            </a:r>
            <a:r>
              <a:rPr lang="en-CA" sz="1200" dirty="0"/>
              <a:t>Slide 42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A17DA5-5CCE-468C-B55B-9EA248CD6517}"/>
              </a:ext>
            </a:extLst>
          </p:cNvPr>
          <p:cNvSpPr txBox="1"/>
          <p:nvPr/>
        </p:nvSpPr>
        <p:spPr>
          <a:xfrm>
            <a:off x="6266864" y="3153194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Auto-correction			         </a:t>
            </a:r>
            <a:r>
              <a:rPr lang="en-CA" sz="1200" dirty="0"/>
              <a:t>Slide 50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1EB3EF-407F-4DD1-84F5-89F9B64CD34E}"/>
              </a:ext>
            </a:extLst>
          </p:cNvPr>
          <p:cNvSpPr txBox="1"/>
          <p:nvPr/>
        </p:nvSpPr>
        <p:spPr>
          <a:xfrm>
            <a:off x="6263386" y="4391151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Paste Special			         </a:t>
            </a:r>
            <a:r>
              <a:rPr lang="en-CA" sz="1200" dirty="0"/>
              <a:t>Slide 56</a:t>
            </a:r>
            <a:endParaRPr lang="en-CA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44B89D-FF77-4F44-94E5-6923FC3F4238}"/>
              </a:ext>
            </a:extLst>
          </p:cNvPr>
          <p:cNvSpPr txBox="1"/>
          <p:nvPr/>
        </p:nvSpPr>
        <p:spPr>
          <a:xfrm>
            <a:off x="6263387" y="3761878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Autofill				         </a:t>
            </a:r>
            <a:r>
              <a:rPr lang="en-CA" sz="1200" dirty="0"/>
              <a:t>Slide 55</a:t>
            </a:r>
            <a:r>
              <a:rPr lang="en-CA" dirty="0"/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02C2A9-22A8-4DA2-9D75-3F1AE13479A4}"/>
              </a:ext>
            </a:extLst>
          </p:cNvPr>
          <p:cNvSpPr txBox="1"/>
          <p:nvPr/>
        </p:nvSpPr>
        <p:spPr>
          <a:xfrm>
            <a:off x="679754" y="3765362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Options – More Menu		         </a:t>
            </a:r>
            <a:r>
              <a:rPr lang="en-CA" sz="1200" dirty="0"/>
              <a:t>Slide 15 </a:t>
            </a:r>
            <a:endParaRPr lang="en-GB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D5797C-3CE5-4E43-9643-6E7EE4095641}"/>
              </a:ext>
            </a:extLst>
          </p:cNvPr>
          <p:cNvSpPr txBox="1"/>
          <p:nvPr/>
        </p:nvSpPr>
        <p:spPr>
          <a:xfrm>
            <a:off x="679754" y="4391151"/>
            <a:ext cx="4819651" cy="369332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Backstage			         </a:t>
            </a:r>
            <a:r>
              <a:rPr lang="en-CA" sz="1200" dirty="0"/>
              <a:t>Slide 20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72401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088E1F-9A95-4EBC-99E9-C6C9E474F25C}"/>
              </a:ext>
            </a:extLst>
          </p:cNvPr>
          <p:cNvGrpSpPr/>
          <p:nvPr/>
        </p:nvGrpSpPr>
        <p:grpSpPr>
          <a:xfrm>
            <a:off x="2" y="35275"/>
            <a:ext cx="12191999" cy="6858000"/>
            <a:chOff x="0" y="0"/>
            <a:chExt cx="9143999" cy="5143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6E123F-C767-4C9A-AB34-EE60B3D8A973}"/>
                </a:ext>
              </a:extLst>
            </p:cNvPr>
            <p:cNvSpPr/>
            <p:nvPr/>
          </p:nvSpPr>
          <p:spPr>
            <a:xfrm>
              <a:off x="467544" y="1635646"/>
              <a:ext cx="3384376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E91203-453E-4FBE-90BD-374E30B63EB2}"/>
              </a:ext>
            </a:extLst>
          </p:cNvPr>
          <p:cNvSpPr/>
          <p:nvPr/>
        </p:nvSpPr>
        <p:spPr>
          <a:xfrm>
            <a:off x="431371" y="1796819"/>
            <a:ext cx="5472608" cy="16321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0" dirty="0">
                <a:solidFill>
                  <a:schemeClr val="tx1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44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66D039-CDE6-44A0-AF19-513BC415F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156" y="1776333"/>
            <a:ext cx="8308731" cy="50253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2DBD42-3443-4C44-9D31-59BF8EA91221}"/>
              </a:ext>
            </a:extLst>
          </p:cNvPr>
          <p:cNvSpPr txBox="1"/>
          <p:nvPr/>
        </p:nvSpPr>
        <p:spPr>
          <a:xfrm>
            <a:off x="201335" y="1601412"/>
            <a:ext cx="3393016" cy="1015663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touch the key that represents the ribbon you want to view.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29110-690C-4A34-8BC3-6B09C89F6A8B}"/>
              </a:ext>
            </a:extLst>
          </p:cNvPr>
          <p:cNvSpPr txBox="1"/>
          <p:nvPr/>
        </p:nvSpPr>
        <p:spPr>
          <a:xfrm>
            <a:off x="5706533" y="131928"/>
            <a:ext cx="4991421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/>
              <a:t>Navigating  the ribbon using the keyboard only</a:t>
            </a:r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D70686-42D7-4EE8-ACEA-53E9851C2050}"/>
              </a:ext>
            </a:extLst>
          </p:cNvPr>
          <p:cNvSpPr txBox="1"/>
          <p:nvPr/>
        </p:nvSpPr>
        <p:spPr>
          <a:xfrm>
            <a:off x="5459846" y="1201302"/>
            <a:ext cx="6274954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Pressing the </a:t>
            </a:r>
            <a:r>
              <a:rPr lang="en-CA" b="1" dirty="0"/>
              <a:t>Esc</a:t>
            </a:r>
            <a:r>
              <a:rPr lang="en-CA" dirty="0"/>
              <a:t> key on the keyboard goes back one level.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F5D95C-CB8C-4EC2-A1ED-CF06CEF1C43F}"/>
              </a:ext>
            </a:extLst>
          </p:cNvPr>
          <p:cNvSpPr txBox="1"/>
          <p:nvPr/>
        </p:nvSpPr>
        <p:spPr>
          <a:xfrm>
            <a:off x="201335" y="152203"/>
            <a:ext cx="41611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 without the mouse</a:t>
            </a:r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FCDDE-057F-4753-911F-C3804EE26E91}"/>
              </a:ext>
            </a:extLst>
          </p:cNvPr>
          <p:cNvSpPr txBox="1"/>
          <p:nvPr/>
        </p:nvSpPr>
        <p:spPr>
          <a:xfrm>
            <a:off x="201335" y="2769812"/>
            <a:ext cx="3393016" cy="707886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Touch the </a:t>
            </a:r>
            <a:r>
              <a:rPr lang="en-CA" sz="2000" b="1" dirty="0"/>
              <a:t>N</a:t>
            </a:r>
            <a:r>
              <a:rPr lang="en-CA" sz="2000" dirty="0"/>
              <a:t> key to view the </a:t>
            </a:r>
            <a:r>
              <a:rPr lang="en-CA" sz="2000" b="1" dirty="0"/>
              <a:t>Insert</a:t>
            </a:r>
            <a:r>
              <a:rPr lang="en-CA" sz="2000" dirty="0"/>
              <a:t> ribbon.</a:t>
            </a:r>
            <a:endParaRPr lang="en-GB" sz="20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95E4DC-17CB-4014-88BF-27AE84CD7863}"/>
              </a:ext>
            </a:extLst>
          </p:cNvPr>
          <p:cNvCxnSpPr>
            <a:stCxn id="12" idx="3"/>
          </p:cNvCxnSpPr>
          <p:nvPr/>
        </p:nvCxnSpPr>
        <p:spPr>
          <a:xfrm flipV="1">
            <a:off x="3594351" y="2404533"/>
            <a:ext cx="1316316" cy="7192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27C91AE0-B473-45F2-BEBB-0418D0B1017D}"/>
              </a:ext>
            </a:extLst>
          </p:cNvPr>
          <p:cNvSpPr/>
          <p:nvPr/>
        </p:nvSpPr>
        <p:spPr>
          <a:xfrm>
            <a:off x="4842934" y="2041509"/>
            <a:ext cx="372533" cy="37149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1390C51-C0F2-436F-B357-7ACE7B0B0AD4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9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2" grpId="1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391811E-1180-4ACA-BA85-24CC4BC65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5" y="1776740"/>
            <a:ext cx="8309066" cy="502558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90D20F1E-988A-4109-ABF8-F255E18FD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683" y="3681795"/>
            <a:ext cx="1013092" cy="8442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229110-690C-4A34-8BC3-6B09C89F6A8B}"/>
              </a:ext>
            </a:extLst>
          </p:cNvPr>
          <p:cNvSpPr txBox="1"/>
          <p:nvPr/>
        </p:nvSpPr>
        <p:spPr>
          <a:xfrm>
            <a:off x="6096000" y="356505"/>
            <a:ext cx="4991421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Navigating  the ribbon using the keyboard only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3DCD69-32B3-4FA8-84DA-DBC95F2B124A}"/>
              </a:ext>
            </a:extLst>
          </p:cNvPr>
          <p:cNvSpPr txBox="1"/>
          <p:nvPr/>
        </p:nvSpPr>
        <p:spPr>
          <a:xfrm>
            <a:off x="247651" y="1542276"/>
            <a:ext cx="3238499" cy="1015663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shaded letters mean those command are not presently available.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25AC06-6F2B-43CA-8E77-5DE7982A6EE7}"/>
              </a:ext>
            </a:extLst>
          </p:cNvPr>
          <p:cNvSpPr txBox="1"/>
          <p:nvPr/>
        </p:nvSpPr>
        <p:spPr>
          <a:xfrm>
            <a:off x="247651" y="2829403"/>
            <a:ext cx="3238499" cy="1323439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Touch the letters </a:t>
            </a:r>
            <a:r>
              <a:rPr lang="en-GB" sz="2000" b="1" dirty="0"/>
              <a:t>ZS</a:t>
            </a:r>
            <a:r>
              <a:rPr lang="en-GB" sz="2000" dirty="0"/>
              <a:t>,</a:t>
            </a:r>
            <a:r>
              <a:rPr lang="en-GB" sz="2000" b="1" dirty="0"/>
              <a:t> </a:t>
            </a:r>
            <a:r>
              <a:rPr lang="en-GB" sz="2000" dirty="0"/>
              <a:t>Symbols, </a:t>
            </a:r>
            <a:r>
              <a:rPr lang="en-GB" sz="2000" b="1" dirty="0"/>
              <a:t> </a:t>
            </a:r>
            <a:r>
              <a:rPr lang="en-GB" sz="2000" dirty="0"/>
              <a:t>one after the other, not at the same time.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ECFE29-DB0F-4DC1-BED7-FDB398011C33}"/>
              </a:ext>
            </a:extLst>
          </p:cNvPr>
          <p:cNvSpPr txBox="1"/>
          <p:nvPr/>
        </p:nvSpPr>
        <p:spPr>
          <a:xfrm>
            <a:off x="247651" y="4705897"/>
            <a:ext cx="4114798" cy="1631216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While in a menu or dialog, like the symbols dialog, you can use the up, down, left, </a:t>
            </a:r>
            <a:r>
              <a:rPr lang="en-CA" sz="2000"/>
              <a:t>right arrow </a:t>
            </a:r>
            <a:r>
              <a:rPr lang="en-CA" sz="2000" dirty="0"/>
              <a:t>keys and/or the Tab key navigate to the item you want.</a:t>
            </a:r>
            <a:endParaRPr lang="en-GB" sz="20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8699147-6054-4EC9-9A18-27903ED0B185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486150" y="2050108"/>
            <a:ext cx="1703373" cy="78142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97130B2-3D86-4A3C-80B4-4F6DD685AA73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486150" y="2050108"/>
            <a:ext cx="594783" cy="80968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EFEC708-6571-48D1-B019-0C93730BD0DC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486150" y="2050108"/>
            <a:ext cx="1170517" cy="80968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74E9FAE-1D71-4398-8C75-83680A494037}"/>
              </a:ext>
            </a:extLst>
          </p:cNvPr>
          <p:cNvCxnSpPr>
            <a:cxnSpLocks/>
            <a:stCxn id="20" idx="3"/>
            <a:endCxn id="33" idx="1"/>
          </p:cNvCxnSpPr>
          <p:nvPr/>
        </p:nvCxnSpPr>
        <p:spPr>
          <a:xfrm>
            <a:off x="3486150" y="2050108"/>
            <a:ext cx="2550583" cy="67615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CF5D95C-CB8C-4EC2-A1ED-CF06CEF1C43F}"/>
              </a:ext>
            </a:extLst>
          </p:cNvPr>
          <p:cNvSpPr txBox="1"/>
          <p:nvPr/>
        </p:nvSpPr>
        <p:spPr>
          <a:xfrm>
            <a:off x="201335" y="152203"/>
            <a:ext cx="41611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 without the mouse</a:t>
            </a:r>
            <a:endParaRPr lang="en-GB" sz="2000" dirty="0"/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45B21B2E-9687-4DB7-B5AC-AFDB57636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1EAA63-5979-4990-906C-B274CE6EA67C}"/>
              </a:ext>
            </a:extLst>
          </p:cNvPr>
          <p:cNvSpPr txBox="1"/>
          <p:nvPr/>
        </p:nvSpPr>
        <p:spPr>
          <a:xfrm>
            <a:off x="5459846" y="1201302"/>
            <a:ext cx="5851621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Pressing the </a:t>
            </a:r>
            <a:r>
              <a:rPr lang="en-CA" b="1" dirty="0"/>
              <a:t>Esc</a:t>
            </a:r>
            <a:r>
              <a:rPr lang="en-CA" dirty="0"/>
              <a:t> on the keyboard goes back one  level.</a:t>
            </a:r>
            <a:endParaRPr lang="en-GB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FFA1628-5C1A-415C-9ED3-21B260802CC7}"/>
              </a:ext>
            </a:extLst>
          </p:cNvPr>
          <p:cNvSpPr/>
          <p:nvPr/>
        </p:nvSpPr>
        <p:spPr>
          <a:xfrm>
            <a:off x="6036733" y="2235199"/>
            <a:ext cx="3437467" cy="982134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B5B3D29-66C3-4A16-B4A3-9D97D80D7D7B}"/>
              </a:ext>
            </a:extLst>
          </p:cNvPr>
          <p:cNvCxnSpPr>
            <a:cxnSpLocks/>
            <a:stCxn id="26" idx="3"/>
            <a:endCxn id="47" idx="3"/>
          </p:cNvCxnSpPr>
          <p:nvPr/>
        </p:nvCxnSpPr>
        <p:spPr>
          <a:xfrm flipV="1">
            <a:off x="3486150" y="3220856"/>
            <a:ext cx="8067822" cy="27026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8C816EA5-5BD5-4BA7-89A7-927E7AEF246A}"/>
              </a:ext>
            </a:extLst>
          </p:cNvPr>
          <p:cNvSpPr/>
          <p:nvPr/>
        </p:nvSpPr>
        <p:spPr>
          <a:xfrm>
            <a:off x="11516775" y="2993417"/>
            <a:ext cx="254000" cy="266461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3B6097B-5677-41FE-972D-98889361C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50" y="3512804"/>
            <a:ext cx="4027566" cy="2921960"/>
          </a:xfrm>
          <a:prstGeom prst="rect">
            <a:avLst/>
          </a:prstGeom>
        </p:spPr>
      </p:pic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B304400-99ED-42AF-AC23-6C07B918C4F7}"/>
              </a:ext>
            </a:extLst>
          </p:cNvPr>
          <p:cNvCxnSpPr>
            <a:cxnSpLocks/>
            <a:stCxn id="47" idx="4"/>
            <a:endCxn id="59" idx="7"/>
          </p:cNvCxnSpPr>
          <p:nvPr/>
        </p:nvCxnSpPr>
        <p:spPr>
          <a:xfrm flipH="1">
            <a:off x="11351592" y="3259878"/>
            <a:ext cx="292183" cy="49139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21716D0-6018-4DB1-B45E-3BDE3AFA4130}"/>
              </a:ext>
            </a:extLst>
          </p:cNvPr>
          <p:cNvCxnSpPr>
            <a:endCxn id="51" idx="3"/>
          </p:cNvCxnSpPr>
          <p:nvPr/>
        </p:nvCxnSpPr>
        <p:spPr>
          <a:xfrm flipH="1">
            <a:off x="8482316" y="4103916"/>
            <a:ext cx="2021367" cy="8698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F133B137-14D6-4AB6-88FC-E287CF4D7E9D}"/>
              </a:ext>
            </a:extLst>
          </p:cNvPr>
          <p:cNvSpPr/>
          <p:nvPr/>
        </p:nvSpPr>
        <p:spPr>
          <a:xfrm>
            <a:off x="11042642" y="3696150"/>
            <a:ext cx="361958" cy="376372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308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  <p:bldP spid="27" grpId="0" animBg="1"/>
      <p:bldP spid="33" grpId="0" animBg="1"/>
      <p:bldP spid="47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4EB0CA0-26F0-4B2E-9B4D-6699F8F5B06C}"/>
              </a:ext>
            </a:extLst>
          </p:cNvPr>
          <p:cNvSpPr/>
          <p:nvPr/>
        </p:nvSpPr>
        <p:spPr>
          <a:xfrm>
            <a:off x="5790393" y="1470191"/>
            <a:ext cx="3209674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E0A23C-0D90-4609-A8EB-A1637FDFBBDF}"/>
              </a:ext>
            </a:extLst>
          </p:cNvPr>
          <p:cNvSpPr txBox="1"/>
          <p:nvPr/>
        </p:nvSpPr>
        <p:spPr>
          <a:xfrm>
            <a:off x="5760614" y="1414099"/>
            <a:ext cx="3669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the cell &amp; then CTRL+5</a:t>
            </a:r>
            <a:endParaRPr lang="en-GB" sz="20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98C6577-240C-43E9-A6D9-83A66D9AF89C}"/>
              </a:ext>
            </a:extLst>
          </p:cNvPr>
          <p:cNvSpPr/>
          <p:nvPr/>
        </p:nvSpPr>
        <p:spPr>
          <a:xfrm>
            <a:off x="5790392" y="1863928"/>
            <a:ext cx="4445807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768FAAE-9F77-4A2A-883B-F05DB21E72DB}"/>
              </a:ext>
            </a:extLst>
          </p:cNvPr>
          <p:cNvSpPr/>
          <p:nvPr/>
        </p:nvSpPr>
        <p:spPr>
          <a:xfrm>
            <a:off x="5790392" y="2256507"/>
            <a:ext cx="4039408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74D52-E319-4410-8C32-D494E61E060B}"/>
              </a:ext>
            </a:extLst>
          </p:cNvPr>
          <p:cNvSpPr txBox="1"/>
          <p:nvPr/>
        </p:nvSpPr>
        <p:spPr>
          <a:xfrm>
            <a:off x="201335" y="201336"/>
            <a:ext cx="380339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Tips for working with cell contents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C71D6-4FD6-41F3-9521-58AEDCCF115F}"/>
              </a:ext>
            </a:extLst>
          </p:cNvPr>
          <p:cNvSpPr txBox="1"/>
          <p:nvPr/>
        </p:nvSpPr>
        <p:spPr>
          <a:xfrm>
            <a:off x="74188" y="1417416"/>
            <a:ext cx="510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apply a </a:t>
            </a:r>
            <a:r>
              <a:rPr lang="en-US" sz="2000" strike="sngStrike" dirty="0"/>
              <a:t>strikethrough</a:t>
            </a:r>
            <a:r>
              <a:rPr lang="en-US" sz="2000" dirty="0"/>
              <a:t> to the text in a cell</a:t>
            </a:r>
            <a:endParaRPr lang="en-GB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D22E5AB-CBAC-45F9-845C-493E50407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86994"/>
              </p:ext>
            </p:extLst>
          </p:nvPr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What you want to do …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0F97315-E295-4B91-8580-7A712F167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941956"/>
              </p:ext>
            </p:extLst>
          </p:nvPr>
        </p:nvGraphicFramePr>
        <p:xfrm>
          <a:off x="5849662" y="939055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Do …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DB41456-29E8-45E7-91B0-44338E306937}"/>
              </a:ext>
            </a:extLst>
          </p:cNvPr>
          <p:cNvSpPr txBox="1"/>
          <p:nvPr/>
        </p:nvSpPr>
        <p:spPr>
          <a:xfrm>
            <a:off x="74189" y="1808544"/>
            <a:ext cx="510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hide the current column</a:t>
            </a:r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84266E-8B04-43ED-94DE-CE360D26140A}"/>
              </a:ext>
            </a:extLst>
          </p:cNvPr>
          <p:cNvSpPr txBox="1"/>
          <p:nvPr/>
        </p:nvSpPr>
        <p:spPr>
          <a:xfrm>
            <a:off x="5760615" y="1808544"/>
            <a:ext cx="5107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 cell in the column &amp; then CTRL+0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B0B969-6F06-4241-9E43-C002EAA0BB6A}"/>
              </a:ext>
            </a:extLst>
          </p:cNvPr>
          <p:cNvSpPr txBox="1"/>
          <p:nvPr/>
        </p:nvSpPr>
        <p:spPr>
          <a:xfrm>
            <a:off x="74189" y="2199672"/>
            <a:ext cx="48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hide the current row</a:t>
            </a:r>
            <a:endParaRPr lang="en-GB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C6CF25-7477-4843-A317-E611EED3AD98}"/>
              </a:ext>
            </a:extLst>
          </p:cNvPr>
          <p:cNvSpPr txBox="1"/>
          <p:nvPr/>
        </p:nvSpPr>
        <p:spPr>
          <a:xfrm>
            <a:off x="5760615" y="2199672"/>
            <a:ext cx="4269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 cell in the row &amp; then CTRL+9</a:t>
            </a:r>
            <a:endParaRPr lang="en-GB" sz="20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0BA8E35-F6C1-4429-834A-8882EFF3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6FE8DB-F162-40A5-AE8F-4D19BE3EAD82}"/>
              </a:ext>
            </a:extLst>
          </p:cNvPr>
          <p:cNvSpPr txBox="1"/>
          <p:nvPr/>
        </p:nvSpPr>
        <p:spPr>
          <a:xfrm>
            <a:off x="6167010" y="297691"/>
            <a:ext cx="3862816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/>
              <a:t>Miscellaneous helpful keys to know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08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8" grpId="0"/>
      <p:bldP spid="8" grpId="1"/>
      <p:bldP spid="21" grpId="0" animBg="1"/>
      <p:bldP spid="21" grpId="1" animBg="1"/>
      <p:bldP spid="22" grpId="0" animBg="1"/>
      <p:bldP spid="22" grpId="1" animBg="1"/>
      <p:bldP spid="6" grpId="0" animBg="1"/>
      <p:bldP spid="7" grpId="0"/>
      <p:bldP spid="7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463C9F-8468-4E94-A497-F984DF4C6096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2.xml><?xml version="1.0" encoding="utf-8"?>
<ds:datastoreItem xmlns:ds="http://schemas.openxmlformats.org/officeDocument/2006/customXml" ds:itemID="{29D2689F-DCA5-4AFE-A33A-94D1738BE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129674-EDF0-4268-8D44-805110E01B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59142</TotalTime>
  <Words>4427</Words>
  <Application>Microsoft Office PowerPoint</Application>
  <PresentationFormat>Widescreen</PresentationFormat>
  <Paragraphs>491</Paragraphs>
  <Slides>63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Arial</vt:lpstr>
      <vt:lpstr>Calibri</vt:lpstr>
      <vt:lpstr>Calibri Light</vt:lpstr>
      <vt:lpstr>Script MT 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1127</cp:revision>
  <dcterms:created xsi:type="dcterms:W3CDTF">2017-09-29T13:57:00Z</dcterms:created>
  <dcterms:modified xsi:type="dcterms:W3CDTF">2026-08-17T15:00:14Z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27500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